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2.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28" r:id="rId2"/>
    <p:sldMasterId id="2147483871" r:id="rId3"/>
  </p:sldMasterIdLst>
  <p:notesMasterIdLst>
    <p:notesMasterId r:id="rId160"/>
  </p:notesMasterIdLst>
  <p:handoutMasterIdLst>
    <p:handoutMasterId r:id="rId161"/>
  </p:handoutMasterIdLst>
  <p:sldIdLst>
    <p:sldId id="289" r:id="rId4"/>
    <p:sldId id="262" r:id="rId5"/>
    <p:sldId id="290" r:id="rId6"/>
    <p:sldId id="265" r:id="rId7"/>
    <p:sldId id="267" r:id="rId8"/>
    <p:sldId id="291" r:id="rId9"/>
    <p:sldId id="439" r:id="rId10"/>
    <p:sldId id="293" r:id="rId11"/>
    <p:sldId id="295" r:id="rId12"/>
    <p:sldId id="296" r:id="rId13"/>
    <p:sldId id="297" r:id="rId14"/>
    <p:sldId id="294" r:id="rId15"/>
    <p:sldId id="299" r:id="rId16"/>
    <p:sldId id="300" r:id="rId17"/>
    <p:sldId id="738" r:id="rId18"/>
    <p:sldId id="301" r:id="rId19"/>
    <p:sldId id="302" r:id="rId20"/>
    <p:sldId id="303" r:id="rId21"/>
    <p:sldId id="304" r:id="rId22"/>
    <p:sldId id="729" r:id="rId23"/>
    <p:sldId id="306" r:id="rId24"/>
    <p:sldId id="307" r:id="rId25"/>
    <p:sldId id="309" r:id="rId26"/>
    <p:sldId id="310" r:id="rId27"/>
    <p:sldId id="732" r:id="rId28"/>
    <p:sldId id="734" r:id="rId29"/>
    <p:sldId id="733" r:id="rId30"/>
    <p:sldId id="739" r:id="rId31"/>
    <p:sldId id="311" r:id="rId32"/>
    <p:sldId id="312" r:id="rId33"/>
    <p:sldId id="313" r:id="rId34"/>
    <p:sldId id="314" r:id="rId35"/>
    <p:sldId id="315" r:id="rId36"/>
    <p:sldId id="316" r:id="rId37"/>
    <p:sldId id="317" r:id="rId38"/>
    <p:sldId id="320" r:id="rId39"/>
    <p:sldId id="318" r:id="rId40"/>
    <p:sldId id="321" r:id="rId41"/>
    <p:sldId id="322" r:id="rId42"/>
    <p:sldId id="323" r:id="rId43"/>
    <p:sldId id="324" r:id="rId44"/>
    <p:sldId id="325" r:id="rId45"/>
    <p:sldId id="326" r:id="rId46"/>
    <p:sldId id="327" r:id="rId47"/>
    <p:sldId id="328" r:id="rId48"/>
    <p:sldId id="329" r:id="rId49"/>
    <p:sldId id="330" r:id="rId50"/>
    <p:sldId id="331" r:id="rId51"/>
    <p:sldId id="332" r:id="rId52"/>
    <p:sldId id="333" r:id="rId53"/>
    <p:sldId id="334" r:id="rId54"/>
    <p:sldId id="335" r:id="rId55"/>
    <p:sldId id="336" r:id="rId56"/>
    <p:sldId id="337" r:id="rId57"/>
    <p:sldId id="338" r:id="rId58"/>
    <p:sldId id="339" r:id="rId59"/>
    <p:sldId id="340" r:id="rId60"/>
    <p:sldId id="341" r:id="rId61"/>
    <p:sldId id="342" r:id="rId62"/>
    <p:sldId id="343" r:id="rId63"/>
    <p:sldId id="345" r:id="rId64"/>
    <p:sldId id="344" r:id="rId65"/>
    <p:sldId id="346" r:id="rId66"/>
    <p:sldId id="347" r:id="rId67"/>
    <p:sldId id="348" r:id="rId68"/>
    <p:sldId id="349" r:id="rId69"/>
    <p:sldId id="350" r:id="rId70"/>
    <p:sldId id="355" r:id="rId71"/>
    <p:sldId id="351" r:id="rId72"/>
    <p:sldId id="356" r:id="rId73"/>
    <p:sldId id="352" r:id="rId74"/>
    <p:sldId id="353" r:id="rId75"/>
    <p:sldId id="354" r:id="rId76"/>
    <p:sldId id="357" r:id="rId77"/>
    <p:sldId id="358" r:id="rId78"/>
    <p:sldId id="359" r:id="rId79"/>
    <p:sldId id="360" r:id="rId80"/>
    <p:sldId id="361" r:id="rId81"/>
    <p:sldId id="364" r:id="rId82"/>
    <p:sldId id="362" r:id="rId83"/>
    <p:sldId id="363" r:id="rId84"/>
    <p:sldId id="365" r:id="rId85"/>
    <p:sldId id="366" r:id="rId86"/>
    <p:sldId id="368" r:id="rId87"/>
    <p:sldId id="369" r:id="rId88"/>
    <p:sldId id="735" r:id="rId89"/>
    <p:sldId id="740" r:id="rId90"/>
    <p:sldId id="743" r:id="rId91"/>
    <p:sldId id="744" r:id="rId92"/>
    <p:sldId id="741" r:id="rId93"/>
    <p:sldId id="374" r:id="rId94"/>
    <p:sldId id="370" r:id="rId95"/>
    <p:sldId id="371" r:id="rId96"/>
    <p:sldId id="373" r:id="rId97"/>
    <p:sldId id="379" r:id="rId98"/>
    <p:sldId id="380" r:id="rId99"/>
    <p:sldId id="381" r:id="rId100"/>
    <p:sldId id="382" r:id="rId101"/>
    <p:sldId id="383" r:id="rId102"/>
    <p:sldId id="384" r:id="rId103"/>
    <p:sldId id="385" r:id="rId104"/>
    <p:sldId id="386" r:id="rId105"/>
    <p:sldId id="387" r:id="rId106"/>
    <p:sldId id="393" r:id="rId107"/>
    <p:sldId id="388" r:id="rId108"/>
    <p:sldId id="389" r:id="rId109"/>
    <p:sldId id="394" r:id="rId110"/>
    <p:sldId id="390" r:id="rId111"/>
    <p:sldId id="396" r:id="rId112"/>
    <p:sldId id="397" r:id="rId113"/>
    <p:sldId id="395" r:id="rId114"/>
    <p:sldId id="398" r:id="rId115"/>
    <p:sldId id="399" r:id="rId116"/>
    <p:sldId id="400" r:id="rId117"/>
    <p:sldId id="402" r:id="rId118"/>
    <p:sldId id="730" r:id="rId119"/>
    <p:sldId id="731" r:id="rId120"/>
    <p:sldId id="405" r:id="rId121"/>
    <p:sldId id="401" r:id="rId122"/>
    <p:sldId id="407" r:id="rId123"/>
    <p:sldId id="408" r:id="rId124"/>
    <p:sldId id="409" r:id="rId125"/>
    <p:sldId id="410" r:id="rId126"/>
    <p:sldId id="411" r:id="rId127"/>
    <p:sldId id="413" r:id="rId128"/>
    <p:sldId id="414" r:id="rId129"/>
    <p:sldId id="415" r:id="rId130"/>
    <p:sldId id="412" r:id="rId131"/>
    <p:sldId id="416" r:id="rId132"/>
    <p:sldId id="417" r:id="rId133"/>
    <p:sldId id="418" r:id="rId134"/>
    <p:sldId id="419" r:id="rId135"/>
    <p:sldId id="423" r:id="rId136"/>
    <p:sldId id="420" r:id="rId137"/>
    <p:sldId id="421" r:id="rId138"/>
    <p:sldId id="422" r:id="rId139"/>
    <p:sldId id="424" r:id="rId140"/>
    <p:sldId id="425" r:id="rId141"/>
    <p:sldId id="426" r:id="rId142"/>
    <p:sldId id="736" r:id="rId143"/>
    <p:sldId id="745" r:id="rId144"/>
    <p:sldId id="746" r:id="rId145"/>
    <p:sldId id="737" r:id="rId146"/>
    <p:sldId id="747" r:id="rId147"/>
    <p:sldId id="748" r:id="rId148"/>
    <p:sldId id="749" r:id="rId149"/>
    <p:sldId id="428" r:id="rId150"/>
    <p:sldId id="429" r:id="rId151"/>
    <p:sldId id="427" r:id="rId152"/>
    <p:sldId id="430" r:id="rId153"/>
    <p:sldId id="431" r:id="rId154"/>
    <p:sldId id="432" r:id="rId155"/>
    <p:sldId id="433" r:id="rId156"/>
    <p:sldId id="434" r:id="rId157"/>
    <p:sldId id="438" r:id="rId158"/>
    <p:sldId id="436" r:id="rId159"/>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sektion" id="{5CCF5044-D3FE-4C82-85AB-2C88A39F1578}">
          <p14:sldIdLst>
            <p14:sldId id="289"/>
            <p14:sldId id="262"/>
            <p14:sldId id="290"/>
            <p14:sldId id="265"/>
          </p14:sldIdLst>
        </p14:section>
        <p14:section name="Lektion1 Introduktion til borger.dk" id="{821BFEDA-FE2F-427A-8FF9-C8CFEC1D458B}">
          <p14:sldIdLst>
            <p14:sldId id="267"/>
            <p14:sldId id="291"/>
            <p14:sldId id="439"/>
            <p14:sldId id="293"/>
            <p14:sldId id="295"/>
            <p14:sldId id="296"/>
            <p14:sldId id="297"/>
            <p14:sldId id="294"/>
            <p14:sldId id="299"/>
            <p14:sldId id="300"/>
            <p14:sldId id="738"/>
            <p14:sldId id="301"/>
            <p14:sldId id="302"/>
            <p14:sldId id="303"/>
            <p14:sldId id="304"/>
            <p14:sldId id="729"/>
            <p14:sldId id="306"/>
            <p14:sldId id="307"/>
            <p14:sldId id="309"/>
            <p14:sldId id="310"/>
            <p14:sldId id="732"/>
            <p14:sldId id="734"/>
            <p14:sldId id="733"/>
            <p14:sldId id="739"/>
            <p14:sldId id="311"/>
            <p14:sldId id="312"/>
            <p14:sldId id="313"/>
            <p14:sldId id="314"/>
            <p14:sldId id="315"/>
            <p14:sldId id="316"/>
            <p14:sldId id="317"/>
          </p14:sldIdLst>
        </p14:section>
        <p14:section name="Pause" id="{DF49EEF5-16EA-4989-A222-CFE05EA39F35}">
          <p14:sldIdLst/>
        </p14:section>
        <p14:section name="Lektion 2 Sitecorestruktur" id="{9BB12F6F-2689-4493-B3D6-EA36B0B40333}">
          <p14:sldIdLst>
            <p14:sldId id="320"/>
            <p14:sldId id="318"/>
            <p14:sldId id="321"/>
            <p14:sldId id="322"/>
            <p14:sldId id="323"/>
            <p14:sldId id="324"/>
            <p14:sldId id="325"/>
            <p14:sldId id="326"/>
            <p14:sldId id="327"/>
            <p14:sldId id="328"/>
            <p14:sldId id="329"/>
            <p14:sldId id="330"/>
            <p14:sldId id="331"/>
            <p14:sldId id="332"/>
            <p14:sldId id="333"/>
            <p14:sldId id="334"/>
            <p14:sldId id="335"/>
            <p14:sldId id="336"/>
            <p14:sldId id="337"/>
            <p14:sldId id="338"/>
            <p14:sldId id="339"/>
            <p14:sldId id="340"/>
            <p14:sldId id="341"/>
            <p14:sldId id="342"/>
            <p14:sldId id="343"/>
          </p14:sldIdLst>
        </p14:section>
        <p14:section name="Lektion 3 Rediger indholdsside - tekst og mikroartikler" id="{16F9DF59-AF78-4C9A-8469-26D0D54AAB14}">
          <p14:sldIdLst>
            <p14:sldId id="345"/>
            <p14:sldId id="344"/>
            <p14:sldId id="346"/>
            <p14:sldId id="347"/>
            <p14:sldId id="348"/>
            <p14:sldId id="349"/>
            <p14:sldId id="350"/>
            <p14:sldId id="355"/>
            <p14:sldId id="351"/>
            <p14:sldId id="356"/>
            <p14:sldId id="352"/>
            <p14:sldId id="353"/>
            <p14:sldId id="354"/>
            <p14:sldId id="357"/>
            <p14:sldId id="358"/>
            <p14:sldId id="359"/>
            <p14:sldId id="360"/>
            <p14:sldId id="361"/>
            <p14:sldId id="364"/>
            <p14:sldId id="362"/>
            <p14:sldId id="363"/>
            <p14:sldId id="365"/>
            <p14:sldId id="366"/>
            <p14:sldId id="368"/>
            <p14:sldId id="369"/>
            <p14:sldId id="735"/>
            <p14:sldId id="740"/>
            <p14:sldId id="743"/>
            <p14:sldId id="744"/>
            <p14:sldId id="741"/>
            <p14:sldId id="374"/>
            <p14:sldId id="370"/>
            <p14:sldId id="371"/>
            <p14:sldId id="373"/>
            <p14:sldId id="379"/>
            <p14:sldId id="380"/>
            <p14:sldId id="381"/>
            <p14:sldId id="382"/>
          </p14:sldIdLst>
        </p14:section>
        <p14:section name="Lektion 4 Udgivelse" id="{079ACFDD-D7A6-430F-9E34-A8F241FB2ABF}">
          <p14:sldIdLst>
            <p14:sldId id="383"/>
            <p14:sldId id="384"/>
            <p14:sldId id="385"/>
            <p14:sldId id="386"/>
            <p14:sldId id="387"/>
            <p14:sldId id="393"/>
            <p14:sldId id="388"/>
            <p14:sldId id="389"/>
            <p14:sldId id="394"/>
            <p14:sldId id="390"/>
          </p14:sldIdLst>
        </p14:section>
        <p14:section name="Lektion 5 Genbrugelige links" id="{A835D0BF-34FB-4CF1-A6A1-552E52F04492}">
          <p14:sldIdLst>
            <p14:sldId id="396"/>
            <p14:sldId id="397"/>
            <p14:sldId id="395"/>
            <p14:sldId id="398"/>
            <p14:sldId id="399"/>
            <p14:sldId id="400"/>
            <p14:sldId id="402"/>
            <p14:sldId id="730"/>
            <p14:sldId id="731"/>
            <p14:sldId id="405"/>
            <p14:sldId id="401"/>
          </p14:sldIdLst>
        </p14:section>
        <p14:section name="Lektion 6 Opret indholdsside" id="{401A9377-B319-4134-8137-DFA4940028F2}">
          <p14:sldIdLst>
            <p14:sldId id="407"/>
            <p14:sldId id="408"/>
            <p14:sldId id="409"/>
            <p14:sldId id="410"/>
            <p14:sldId id="411"/>
            <p14:sldId id="413"/>
            <p14:sldId id="414"/>
            <p14:sldId id="415"/>
            <p14:sldId id="412"/>
            <p14:sldId id="416"/>
            <p14:sldId id="417"/>
            <p14:sldId id="418"/>
            <p14:sldId id="419"/>
            <p14:sldId id="423"/>
            <p14:sldId id="420"/>
            <p14:sldId id="421"/>
            <p14:sldId id="422"/>
            <p14:sldId id="424"/>
            <p14:sldId id="425"/>
            <p14:sldId id="426"/>
            <p14:sldId id="736"/>
            <p14:sldId id="745"/>
            <p14:sldId id="746"/>
            <p14:sldId id="737"/>
            <p14:sldId id="747"/>
            <p14:sldId id="748"/>
            <p14:sldId id="749"/>
            <p14:sldId id="428"/>
            <p14:sldId id="429"/>
            <p14:sldId id="427"/>
          </p14:sldIdLst>
        </p14:section>
        <p14:section name="Afrunding og evaluering" id="{4DAFC456-0AA2-419E-8A7A-985DC13D5333}">
          <p14:sldIdLst>
            <p14:sldId id="430"/>
            <p14:sldId id="431"/>
            <p14:sldId id="432"/>
            <p14:sldId id="433"/>
            <p14:sldId id="434"/>
            <p14:sldId id="438"/>
            <p14:sldId id="43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783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7B26C5-4107-4FEC-AEDC-1716B250A1EF}">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yst layou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80145" autoAdjust="0"/>
  </p:normalViewPr>
  <p:slideViewPr>
    <p:cSldViewPr snapToGrid="0" showGuides="1">
      <p:cViewPr varScale="1">
        <p:scale>
          <a:sx n="88" d="100"/>
          <a:sy n="88" d="100"/>
        </p:scale>
        <p:origin x="786" y="96"/>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115" d="100"/>
          <a:sy n="115" d="100"/>
        </p:scale>
        <p:origin x="2616" y="102"/>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59" Type="http://schemas.openxmlformats.org/officeDocument/2006/relationships/slide" Target="slides/slide156.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slide" Target="slides/slide146.xml"/><Relationship Id="rId5" Type="http://schemas.openxmlformats.org/officeDocument/2006/relationships/slide" Target="slides/slide2.xml"/><Relationship Id="rId95" Type="http://schemas.openxmlformats.org/officeDocument/2006/relationships/slide" Target="slides/slide92.xml"/><Relationship Id="rId160" Type="http://schemas.openxmlformats.org/officeDocument/2006/relationships/notesMaster" Target="notesMasters/notesMaster1.xml"/><Relationship Id="rId22" Type="http://schemas.openxmlformats.org/officeDocument/2006/relationships/slide" Target="slides/slide19.xml"/><Relationship Id="rId43" Type="http://schemas.openxmlformats.org/officeDocument/2006/relationships/slide" Target="slides/slide40.xml"/><Relationship Id="rId64" Type="http://schemas.openxmlformats.org/officeDocument/2006/relationships/slide" Target="slides/slide61.xml"/><Relationship Id="rId118" Type="http://schemas.openxmlformats.org/officeDocument/2006/relationships/slide" Target="slides/slide115.xml"/><Relationship Id="rId139" Type="http://schemas.openxmlformats.org/officeDocument/2006/relationships/slide" Target="slides/slide136.xml"/><Relationship Id="rId85" Type="http://schemas.openxmlformats.org/officeDocument/2006/relationships/slide" Target="slides/slide82.xml"/><Relationship Id="rId150" Type="http://schemas.openxmlformats.org/officeDocument/2006/relationships/slide" Target="slides/slide147.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40" Type="http://schemas.openxmlformats.org/officeDocument/2006/relationships/slide" Target="slides/slide137.xml"/><Relationship Id="rId145" Type="http://schemas.openxmlformats.org/officeDocument/2006/relationships/slide" Target="slides/slide142.xml"/><Relationship Id="rId16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slide" Target="slides/slide132.xml"/><Relationship Id="rId151" Type="http://schemas.openxmlformats.org/officeDocument/2006/relationships/slide" Target="slides/slide148.xml"/><Relationship Id="rId156" Type="http://schemas.openxmlformats.org/officeDocument/2006/relationships/slide" Target="slides/slide153.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slide" Target="slides/slide143.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162"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157" Type="http://schemas.openxmlformats.org/officeDocument/2006/relationships/slide" Target="slides/slide154.xml"/><Relationship Id="rId61" Type="http://schemas.openxmlformats.org/officeDocument/2006/relationships/slide" Target="slides/slide58.xml"/><Relationship Id="rId82" Type="http://schemas.openxmlformats.org/officeDocument/2006/relationships/slide" Target="slides/slide79.xml"/><Relationship Id="rId152" Type="http://schemas.openxmlformats.org/officeDocument/2006/relationships/slide" Target="slides/slide14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viewProps" Target="viewProps.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48" Type="http://schemas.openxmlformats.org/officeDocument/2006/relationships/slide" Target="slides/slide145.xml"/><Relationship Id="rId16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54" Type="http://schemas.openxmlformats.org/officeDocument/2006/relationships/slide" Target="slides/slide151.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90" Type="http://schemas.openxmlformats.org/officeDocument/2006/relationships/slide" Target="slides/slide87.xml"/><Relationship Id="rId165" Type="http://schemas.openxmlformats.org/officeDocument/2006/relationships/tableStyles" Target="tableStyles.xml"/><Relationship Id="rId27" Type="http://schemas.openxmlformats.org/officeDocument/2006/relationships/slide" Target="slides/slide24.xml"/><Relationship Id="rId48" Type="http://schemas.openxmlformats.org/officeDocument/2006/relationships/slide" Target="slides/slide45.xml"/><Relationship Id="rId69" Type="http://schemas.openxmlformats.org/officeDocument/2006/relationships/slide" Target="slides/slide66.xml"/><Relationship Id="rId113" Type="http://schemas.openxmlformats.org/officeDocument/2006/relationships/slide" Target="slides/slide110.xml"/><Relationship Id="rId134" Type="http://schemas.openxmlformats.org/officeDocument/2006/relationships/slide" Target="slides/slide131.xml"/><Relationship Id="rId80" Type="http://schemas.openxmlformats.org/officeDocument/2006/relationships/slide" Target="slides/slide77.xml"/><Relationship Id="rId155" Type="http://schemas.openxmlformats.org/officeDocument/2006/relationships/slide" Target="slides/slide1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B3FFB1A-3D03-4CAF-BD83-94BC0DD1D11E}"/>
              </a:ext>
            </a:extLst>
          </p:cNvPr>
          <p:cNvSpPr>
            <a:spLocks noGrp="1"/>
          </p:cNvSpPr>
          <p:nvPr>
            <p:ph type="ftr" sz="quarter" idx="2"/>
          </p:nvPr>
        </p:nvSpPr>
        <p:spPr>
          <a:xfrm>
            <a:off x="0" y="9445170"/>
            <a:ext cx="2949099" cy="498931"/>
          </a:xfrm>
          <a:prstGeom prst="rect">
            <a:avLst/>
          </a:prstGeom>
        </p:spPr>
        <p:txBody>
          <a:bodyPr vert="horz" lIns="91440" tIns="45720" rIns="91440" bIns="45720" rtlCol="0" anchor="b"/>
          <a:lstStyle>
            <a:lvl1pPr algn="l">
              <a:defRPr sz="1200"/>
            </a:lvl1pPr>
          </a:lstStyle>
          <a:p>
            <a:endParaRPr lang="en-GB"/>
          </a:p>
        </p:txBody>
      </p:sp>
      <p:sp>
        <p:nvSpPr>
          <p:cNvPr id="3" name="Header Placeholder 2">
            <a:extLst>
              <a:ext uri="{FF2B5EF4-FFF2-40B4-BE49-F238E27FC236}">
                <a16:creationId xmlns:a16="http://schemas.microsoft.com/office/drawing/2014/main" id="{F78585ED-E09F-4544-9D28-61960CDC78A7}"/>
              </a:ext>
            </a:extLst>
          </p:cNvPr>
          <p:cNvSpPr>
            <a:spLocks noGrp="1"/>
          </p:cNvSpPr>
          <p:nvPr>
            <p:ph type="hdr" sz="quarter"/>
          </p:nvPr>
        </p:nvSpPr>
        <p:spPr>
          <a:xfrm>
            <a:off x="0" y="1"/>
            <a:ext cx="2949099" cy="498932"/>
          </a:xfrm>
          <a:prstGeom prst="rect">
            <a:avLst/>
          </a:prstGeom>
        </p:spPr>
        <p:txBody>
          <a:bodyPr vert="horz" lIns="91440" tIns="45720" rIns="91440" bIns="45720" rtlCol="0"/>
          <a:lstStyle>
            <a:lvl1pPr algn="l">
              <a:defRPr sz="1200"/>
            </a:lvl1pPr>
          </a:lstStyle>
          <a:p>
            <a:endParaRPr lang="en-GB"/>
          </a:p>
        </p:txBody>
      </p:sp>
      <p:sp>
        <p:nvSpPr>
          <p:cNvPr id="4" name="Date Placeholder 3">
            <a:extLst>
              <a:ext uri="{FF2B5EF4-FFF2-40B4-BE49-F238E27FC236}">
                <a16:creationId xmlns:a16="http://schemas.microsoft.com/office/drawing/2014/main" id="{3D73BD75-AA93-4F77-AAFD-71EBF7C56239}"/>
              </a:ext>
            </a:extLst>
          </p:cNvPr>
          <p:cNvSpPr>
            <a:spLocks noGrp="1"/>
          </p:cNvSpPr>
          <p:nvPr>
            <p:ph type="dt" sz="quarter" idx="1"/>
          </p:nvPr>
        </p:nvSpPr>
        <p:spPr>
          <a:xfrm>
            <a:off x="3854939" y="1"/>
            <a:ext cx="2949099" cy="498932"/>
          </a:xfrm>
          <a:prstGeom prst="rect">
            <a:avLst/>
          </a:prstGeom>
        </p:spPr>
        <p:txBody>
          <a:bodyPr vert="horz" lIns="91440" tIns="45720" rIns="91440" bIns="45720" rtlCol="0"/>
          <a:lstStyle>
            <a:lvl1pPr algn="r">
              <a:defRPr sz="1200"/>
            </a:lvl1pPr>
          </a:lstStyle>
          <a:p>
            <a:fld id="{40AD31AC-D3B0-4516-A049-7928BE31A051}" type="datetime1">
              <a:rPr lang="en-GB" smtClean="0"/>
              <a:t>30/09/2026</a:t>
            </a:fld>
            <a:endParaRPr lang="en-GB"/>
          </a:p>
        </p:txBody>
      </p:sp>
      <p:sp>
        <p:nvSpPr>
          <p:cNvPr id="5" name="Slide Number Placeholder 4">
            <a:extLst>
              <a:ext uri="{FF2B5EF4-FFF2-40B4-BE49-F238E27FC236}">
                <a16:creationId xmlns:a16="http://schemas.microsoft.com/office/drawing/2014/main" id="{741FA956-9989-4246-8A28-4D201CBFBA65}"/>
              </a:ext>
            </a:extLst>
          </p:cNvPr>
          <p:cNvSpPr>
            <a:spLocks noGrp="1"/>
          </p:cNvSpPr>
          <p:nvPr>
            <p:ph type="sldNum" sz="quarter" idx="3"/>
          </p:nvPr>
        </p:nvSpPr>
        <p:spPr>
          <a:xfrm>
            <a:off x="3854939" y="9445170"/>
            <a:ext cx="2949099" cy="498931"/>
          </a:xfrm>
          <a:prstGeom prst="rect">
            <a:avLst/>
          </a:prstGeom>
        </p:spPr>
        <p:txBody>
          <a:bodyPr vert="horz" lIns="91440" tIns="45720" rIns="91440" bIns="45720" rtlCol="0" anchor="b"/>
          <a:lstStyle>
            <a:lvl1pPr algn="r">
              <a:defRPr sz="1200"/>
            </a:lvl1pPr>
          </a:lstStyle>
          <a:p>
            <a:fld id="{C871E504-7D2F-4226-9493-8292EE5D077C}" type="slidenum">
              <a:rPr lang="en-GB" smtClean="0"/>
              <a:t>‹nr.›</a:t>
            </a:fld>
            <a:endParaRPr lang="en-GB"/>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hf/>
  <p:extLst>
    <p:ext uri="{56416CCD-93CA-4268-BC5B-53C4BB910035}">
      <p15:sldGuideLst xmlns:p15="http://schemas.microsoft.com/office/powerpoint/2012/main">
        <p15:guide id="1" orient="horz" pos="3132" userDrawn="1">
          <p15:clr>
            <a:srgbClr val="F26B43"/>
          </p15:clr>
        </p15:guide>
        <p15:guide id="2" pos="214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3F185A3-66D2-4D10-89A9-2033FCB223F8}"/>
              </a:ext>
            </a:extLst>
          </p:cNvPr>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en-GB"/>
          </a:p>
        </p:txBody>
      </p:sp>
      <p:sp>
        <p:nvSpPr>
          <p:cNvPr id="3" name="Slide Image Placeholder 2">
            <a:extLst>
              <a:ext uri="{FF2B5EF4-FFF2-40B4-BE49-F238E27FC236}">
                <a16:creationId xmlns:a16="http://schemas.microsoft.com/office/drawing/2014/main" id="{C7B05EB1-0120-43C4-9E3F-C19C6476CD70}"/>
              </a:ext>
            </a:extLst>
          </p:cNvPr>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en-GB"/>
          </a:p>
        </p:txBody>
      </p:sp>
      <p:sp>
        <p:nvSpPr>
          <p:cNvPr id="4" name="Header Placeholder 3">
            <a:extLst>
              <a:ext uri="{FF2B5EF4-FFF2-40B4-BE49-F238E27FC236}">
                <a16:creationId xmlns:a16="http://schemas.microsoft.com/office/drawing/2014/main" id="{45E5836E-8170-4804-9800-6AE5EBBE422E}"/>
              </a:ext>
            </a:extLst>
          </p:cNvPr>
          <p:cNvSpPr>
            <a:spLocks noGrp="1"/>
          </p:cNvSpPr>
          <p:nvPr>
            <p:ph type="hdr" sz="quarter"/>
          </p:nvPr>
        </p:nvSpPr>
        <p:spPr>
          <a:xfrm>
            <a:off x="0" y="1"/>
            <a:ext cx="2949099" cy="498932"/>
          </a:xfrm>
          <a:prstGeom prst="rect">
            <a:avLst/>
          </a:prstGeom>
        </p:spPr>
        <p:txBody>
          <a:bodyPr vert="horz" lIns="91440" tIns="45720" rIns="91440" bIns="45720" rtlCol="0"/>
          <a:lstStyle>
            <a:lvl1pPr algn="l">
              <a:defRPr sz="1200"/>
            </a:lvl1pPr>
          </a:lstStyle>
          <a:p>
            <a:endParaRPr lang="en-GB"/>
          </a:p>
        </p:txBody>
      </p:sp>
      <p:sp>
        <p:nvSpPr>
          <p:cNvPr id="5" name="Date Placeholder 4">
            <a:extLst>
              <a:ext uri="{FF2B5EF4-FFF2-40B4-BE49-F238E27FC236}">
                <a16:creationId xmlns:a16="http://schemas.microsoft.com/office/drawing/2014/main" id="{D65AB016-25EA-425F-9A59-14BC385A1D1B}"/>
              </a:ext>
            </a:extLst>
          </p:cNvPr>
          <p:cNvSpPr>
            <a:spLocks noGrp="1"/>
          </p:cNvSpPr>
          <p:nvPr>
            <p:ph type="dt" idx="1"/>
          </p:nvPr>
        </p:nvSpPr>
        <p:spPr>
          <a:xfrm>
            <a:off x="3854939" y="1"/>
            <a:ext cx="2949099" cy="498932"/>
          </a:xfrm>
          <a:prstGeom prst="rect">
            <a:avLst/>
          </a:prstGeom>
        </p:spPr>
        <p:txBody>
          <a:bodyPr vert="horz" lIns="91440" tIns="45720" rIns="91440" bIns="45720" rtlCol="0"/>
          <a:lstStyle>
            <a:lvl1pPr algn="r">
              <a:defRPr sz="1200"/>
            </a:lvl1pPr>
          </a:lstStyle>
          <a:p>
            <a:fld id="{4C14B419-D299-4BB8-9463-AE534DA97FED}" type="datetime1">
              <a:rPr lang="en-GB" smtClean="0"/>
              <a:t>30/09/2026</a:t>
            </a:fld>
            <a:endParaRPr lang="en-GB"/>
          </a:p>
        </p:txBody>
      </p:sp>
      <p:sp>
        <p:nvSpPr>
          <p:cNvPr id="6" name="Notes Placeholder 5">
            <a:extLst>
              <a:ext uri="{FF2B5EF4-FFF2-40B4-BE49-F238E27FC236}">
                <a16:creationId xmlns:a16="http://schemas.microsoft.com/office/drawing/2014/main" id="{B41D9AB7-224F-42A1-8469-C71F2146F39F}"/>
              </a:ext>
            </a:extLst>
          </p:cNvPr>
          <p:cNvSpPr>
            <a:spLocks noGrp="1"/>
          </p:cNvSpPr>
          <p:nvPr>
            <p:ph type="body" sz="quarter" idx="3"/>
          </p:nvPr>
        </p:nvSpPr>
        <p:spPr>
          <a:xfrm>
            <a:off x="680562" y="4785598"/>
            <a:ext cx="5444490" cy="391549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BDC28F7B-22D6-4FFA-899B-97B397D45F8B}"/>
              </a:ext>
            </a:extLst>
          </p:cNvPr>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A74A5A2F-ECD0-4A51-A9E7-D8DA645BD5CD}" type="slidenum">
              <a:rPr lang="en-GB" smtClean="0"/>
              <a:t>‹nr.›</a:t>
            </a:fld>
            <a:endParaRPr lang="en-GB"/>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32" userDrawn="1">
          <p15:clr>
            <a:srgbClr val="F26B43"/>
          </p15:clr>
        </p15:guide>
        <p15:guide id="2" pos="2144"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4C14B419-D299-4BB8-9463-AE534DA97FED}"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1</a:t>
            </a:fld>
            <a:endParaRPr lang="en-GB"/>
          </a:p>
        </p:txBody>
      </p:sp>
    </p:spTree>
    <p:extLst>
      <p:ext uri="{BB962C8B-B14F-4D97-AF65-F5344CB8AC3E}">
        <p14:creationId xmlns:p14="http://schemas.microsoft.com/office/powerpoint/2010/main" val="1763930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da-DK" sz="1200" b="0" kern="1200" dirty="0">
                <a:solidFill>
                  <a:schemeClr val="tx1"/>
                </a:solidFill>
                <a:effectLst/>
                <a:latin typeface="+mn-lt"/>
                <a:ea typeface="+mn-ea"/>
                <a:cs typeface="+mn-cs"/>
              </a:rPr>
              <a:t>[Lene] Velkommen til undervisning i borger.dk og Sitecore. Dette er del 1 af vores uddannelsesforløb for redaktører i staten.</a:t>
            </a:r>
          </a:p>
          <a:p>
            <a:pPr lvl="0"/>
            <a:r>
              <a:rPr lang="da-DK" sz="1200" b="0" kern="1200" dirty="0">
                <a:solidFill>
                  <a:schemeClr val="tx1"/>
                </a:solidFill>
                <a:effectLst/>
                <a:latin typeface="+mn-lt"/>
                <a:ea typeface="+mn-ea"/>
                <a:cs typeface="+mn-cs"/>
              </a:rPr>
              <a:t>Det er i dag mig Lene Hansen fra Digitaliseringsstyrelsen og Lukas Madsen Brandt fra </a:t>
            </a:r>
            <a:r>
              <a:rPr lang="da-DK" sz="1200" b="0" kern="1200" dirty="0" err="1">
                <a:solidFill>
                  <a:schemeClr val="tx1"/>
                </a:solidFill>
                <a:effectLst/>
                <a:latin typeface="+mn-lt"/>
                <a:ea typeface="+mn-ea"/>
                <a:cs typeface="+mn-cs"/>
              </a:rPr>
              <a:t>Netcompany</a:t>
            </a:r>
            <a:r>
              <a:rPr lang="da-DK" sz="1200" b="0" kern="1200" dirty="0">
                <a:solidFill>
                  <a:schemeClr val="tx1"/>
                </a:solidFill>
                <a:effectLst/>
                <a:latin typeface="+mn-lt"/>
                <a:ea typeface="+mn-ea"/>
                <a:cs typeface="+mn-cs"/>
              </a:rPr>
              <a:t>, som står for dagens undervisning. På sidelinjen er vi bakket op af min redaktørkollega Cathrine Marie Stenrøs med særligt kendskab til den engelske lifeindenmark.dk</a:t>
            </a:r>
          </a:p>
          <a:p>
            <a:pPr lvl="0"/>
            <a:endParaRPr lang="da-DK" sz="1200" b="0" kern="1200" dirty="0">
              <a:solidFill>
                <a:schemeClr val="tx1"/>
              </a:solidFill>
              <a:effectLst/>
              <a:latin typeface="+mn-lt"/>
              <a:ea typeface="+mn-ea"/>
              <a:cs typeface="+mn-cs"/>
            </a:endParaRPr>
          </a:p>
          <a:p>
            <a:pPr lvl="0"/>
            <a:r>
              <a:rPr lang="da-DK" sz="1200" b="0" kern="1200" dirty="0">
                <a:solidFill>
                  <a:schemeClr val="tx1"/>
                </a:solidFill>
                <a:effectLst/>
                <a:latin typeface="+mn-lt"/>
                <a:ea typeface="+mn-ea"/>
                <a:cs typeface="+mn-cs"/>
              </a:rPr>
              <a:t>Til en start vil vi lave en kort præsentationsrunde. Navn, stilling og myndighed. Erfaringer med borger.dk og Sitecore og lifeindenmark.dk: Grøn eller rød seddel. Blå seddel for lifeindenmark.dk [Evt. rokere rundt]</a:t>
            </a:r>
            <a:r>
              <a:rPr lang="da-DK" dirty="0"/>
              <a:t>
##-AccessibilityAssistant: Skip layout check-##</a:t>
            </a:r>
          </a:p>
        </p:txBody>
      </p:sp>
      <p:sp>
        <p:nvSpPr>
          <p:cNvPr id="4" name="Footer Placeholder 3"/>
          <p:cNvSpPr>
            <a:spLocks noGrp="1"/>
          </p:cNvSpPr>
          <p:nvPr>
            <p:ph type="ftr" sz="quarter" idx="4"/>
          </p:nvPr>
        </p:nvSpPr>
        <p:spPr/>
        <p:txBody>
          <a:bodyPr/>
          <a:lstStyle/>
          <a:p>
            <a:endParaRPr lang="da-DK" dirty="0"/>
          </a:p>
        </p:txBody>
      </p:sp>
      <p:sp>
        <p:nvSpPr>
          <p:cNvPr id="5" name="Header Placeholder 4"/>
          <p:cNvSpPr>
            <a:spLocks noGrp="1"/>
          </p:cNvSpPr>
          <p:nvPr>
            <p:ph type="hdr" sz="quarter"/>
          </p:nvPr>
        </p:nvSpPr>
        <p:spPr/>
        <p:txBody>
          <a:bodyPr/>
          <a:lstStyle/>
          <a:p>
            <a:endParaRPr lang="da-DK" dirty="0"/>
          </a:p>
        </p:txBody>
      </p:sp>
      <p:sp>
        <p:nvSpPr>
          <p:cNvPr id="6" name="Date Placeholder 5"/>
          <p:cNvSpPr>
            <a:spLocks noGrp="1"/>
          </p:cNvSpPr>
          <p:nvPr>
            <p:ph type="dt" idx="1"/>
          </p:nvPr>
        </p:nvSpPr>
        <p:spPr/>
        <p:txBody>
          <a:bodyPr/>
          <a:lstStyle/>
          <a:p>
            <a:fld id="{FBD89D00-6E65-4FF0-832D-9A2A294AC7E7}" type="datetime1">
              <a:rPr lang="en-GB" smtClean="0"/>
              <a:t>30/09/2026</a:t>
            </a:fld>
            <a:endParaRPr lang="da-DK" dirty="0"/>
          </a:p>
        </p:txBody>
      </p:sp>
      <p:sp>
        <p:nvSpPr>
          <p:cNvPr id="7" name="Slide Number Placeholder 6"/>
          <p:cNvSpPr>
            <a:spLocks noGrp="1"/>
          </p:cNvSpPr>
          <p:nvPr>
            <p:ph type="sldNum" sz="quarter" idx="5"/>
          </p:nvPr>
        </p:nvSpPr>
        <p:spPr/>
        <p:txBody>
          <a:bodyPr/>
          <a:lstStyle/>
          <a:p>
            <a:fld id="{A74A5A2F-ECD0-4A51-A9E7-D8DA645BD5CD}" type="slidenum">
              <a:rPr lang="da-DK" smtClean="0"/>
              <a:t>2</a:t>
            </a:fld>
            <a:endParaRPr lang="da-DK" dirty="0"/>
          </a:p>
        </p:txBody>
      </p:sp>
    </p:spTree>
    <p:extLst>
      <p:ext uri="{BB962C8B-B14F-4D97-AF65-F5344CB8AC3E}">
        <p14:creationId xmlns:p14="http://schemas.microsoft.com/office/powerpoint/2010/main" val="2777850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[Lene]</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Programmet for dagen ser sådan ud, men vi tilpasser lidt undervejs. Dagens program fra kl. 9:15 til 15</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Dog vil vi bestræbe os på at holde frokostpause fra 12 til halv 1. Vi slutter lidt i 3.</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Nu vil jeg overlade ordet til Lukas </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[Lukas: Spørgeundersøgelse før undervisning]</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6A3230E3-C6C1-4124-A737-742287DE1C38}"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3</a:t>
            </a:fld>
            <a:endParaRPr lang="en-GB"/>
          </a:p>
        </p:txBody>
      </p:sp>
    </p:spTree>
    <p:extLst>
      <p:ext uri="{BB962C8B-B14F-4D97-AF65-F5344CB8AC3E}">
        <p14:creationId xmlns:p14="http://schemas.microsoft.com/office/powerpoint/2010/main" val="1912697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//Indsæt QR-kode til spørgeskemaundersøgelse FØR //</a:t>
            </a:r>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3D3D55BD-8FD7-4702-831A-265277A10E43}"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4</a:t>
            </a:fld>
            <a:endParaRPr lang="en-GB"/>
          </a:p>
        </p:txBody>
      </p:sp>
    </p:spTree>
    <p:extLst>
      <p:ext uri="{BB962C8B-B14F-4D97-AF65-F5344CB8AC3E}">
        <p14:creationId xmlns:p14="http://schemas.microsoft.com/office/powerpoint/2010/main" val="507683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[Lene]</a:t>
            </a:r>
            <a:br>
              <a:rPr lang="da-DK" dirty="0"/>
            </a:br>
            <a:r>
              <a:rPr lang="da-DK" dirty="0"/>
              <a:t>(10.00 – 11.00)</a:t>
            </a:r>
            <a:br>
              <a:rPr lang="da-DK" dirty="0"/>
            </a:br>
            <a:r>
              <a:rPr lang="da-DK" dirty="0"/>
              <a:t>I denne første lektion vil jeg, som til daglig er redaktør på borger.dk, give jer en kort introduktion til borger.dk. Nogle af jer kender i forvejen lidt til borger.dk og flere af jer har erfaring med at skrive til web.
##-AccessibilityAssistant: Skip layout check-##</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E43FB965-69FC-4314-A56B-D97674B665AE}"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5</a:t>
            </a:fld>
            <a:endParaRPr lang="en-GB"/>
          </a:p>
        </p:txBody>
      </p:sp>
    </p:spTree>
    <p:extLst>
      <p:ext uri="{BB962C8B-B14F-4D97-AF65-F5344CB8AC3E}">
        <p14:creationId xmlns:p14="http://schemas.microsoft.com/office/powerpoint/2010/main" val="24626298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0" dirty="0"/>
              <a:t>Jeg vil fortælle lidt om </a:t>
            </a:r>
            <a:r>
              <a:rPr lang="da-DK" b="1" baseline="0" dirty="0"/>
              <a:t>baggrunden</a:t>
            </a:r>
            <a:r>
              <a:rPr lang="da-DK" baseline="0" dirty="0"/>
              <a:t> for borger.dk. Vise jer hvordan borger.dk er </a:t>
            </a:r>
            <a:r>
              <a:rPr lang="da-DK" b="1" baseline="0" dirty="0"/>
              <a:t>bygget op</a:t>
            </a:r>
            <a:r>
              <a:rPr lang="da-DK" baseline="0" dirty="0"/>
              <a:t>, og hvordan borger.dk </a:t>
            </a:r>
            <a:r>
              <a:rPr lang="da-DK" b="1" baseline="0" dirty="0"/>
              <a:t>hænger sammen med andre sider</a:t>
            </a:r>
            <a:r>
              <a:rPr lang="da-DK" baseline="0" dirty="0"/>
              <a:t>. Endelig vil jeg introducere jer til </a:t>
            </a:r>
            <a:r>
              <a:rPr lang="da-DK" baseline="0" dirty="0" err="1"/>
              <a:t>borger.dk´s</a:t>
            </a:r>
            <a:r>
              <a:rPr lang="da-DK" baseline="0" dirty="0"/>
              <a:t> </a:t>
            </a:r>
            <a:r>
              <a:rPr lang="da-DK" b="1" baseline="0" dirty="0"/>
              <a:t>skrivepolitik</a:t>
            </a:r>
            <a:r>
              <a:rPr lang="da-DK" b="0" baseline="0" dirty="0"/>
              <a:t>, men den del vil I få en grundig indføring i på skriveworkshoppen den 11. marts. Her </a:t>
            </a:r>
            <a:r>
              <a:rPr lang="da-DK" baseline="0" dirty="0"/>
              <a:t>vil I også få en </a:t>
            </a:r>
            <a:r>
              <a:rPr lang="da-DK" b="1" baseline="0" dirty="0"/>
              <a:t>øvelse</a:t>
            </a:r>
            <a:r>
              <a:rPr lang="da-DK" baseline="0" dirty="0"/>
              <a:t> i forbindelse med, at jeg gennemgår, hvordan vi </a:t>
            </a:r>
            <a:r>
              <a:rPr lang="da-DK" b="1" baseline="0" dirty="0"/>
              <a:t>linker</a:t>
            </a:r>
            <a:r>
              <a:rPr lang="da-DK" baseline="0" dirty="0"/>
              <a:t> på borger.dk.</a:t>
            </a:r>
          </a:p>
          <a:p>
            <a:r>
              <a:rPr lang="da-DK" baseline="0" dirty="0"/>
              <a:t>Jeg kan </a:t>
            </a:r>
            <a:r>
              <a:rPr lang="da-DK" b="1" baseline="0" dirty="0"/>
              <a:t>ikke nå </a:t>
            </a:r>
            <a:r>
              <a:rPr lang="da-DK" baseline="0" dirty="0"/>
              <a:t>at komme helt ned i </a:t>
            </a:r>
            <a:r>
              <a:rPr lang="da-DK" b="1" baseline="0" dirty="0"/>
              <a:t>detaljerne</a:t>
            </a:r>
            <a:r>
              <a:rPr lang="da-DK" baseline="0" dirty="0"/>
              <a:t>, fx hvordan vi bruger </a:t>
            </a:r>
            <a:r>
              <a:rPr lang="da-DK" b="1" baseline="0" dirty="0"/>
              <a:t>bestemte udtryk </a:t>
            </a:r>
            <a:r>
              <a:rPr lang="da-DK" baseline="0" dirty="0"/>
              <a:t>og </a:t>
            </a:r>
            <a:r>
              <a:rPr lang="da-DK" b="1" baseline="0" dirty="0"/>
              <a:t>forkortelser</a:t>
            </a:r>
            <a:r>
              <a:rPr lang="da-DK" baseline="0" dirty="0"/>
              <a:t> på borger.dk. Der vil jeg henvise til workshoppen den </a:t>
            </a:r>
            <a:r>
              <a:rPr lang="da-DK" b="0" baseline="0" dirty="0"/>
              <a:t>21. oktober </a:t>
            </a:r>
            <a:r>
              <a:rPr lang="da-DK" baseline="0" dirty="0"/>
              <a:t>og til de </a:t>
            </a:r>
            <a:r>
              <a:rPr lang="da-DK" b="1" baseline="0" dirty="0"/>
              <a:t>sproglige vejledninger</a:t>
            </a:r>
            <a:r>
              <a:rPr lang="da-DK" baseline="0" dirty="0"/>
              <a:t>. </a:t>
            </a:r>
          </a:p>
          <a:p>
            <a:r>
              <a:rPr lang="da-DK" baseline="0" dirty="0"/>
              <a:t>Jeg må understrege, at dette er et </a:t>
            </a:r>
            <a:r>
              <a:rPr lang="da-DK" b="1" baseline="0" dirty="0"/>
              <a:t>basiskursus</a:t>
            </a:r>
            <a:r>
              <a:rPr lang="da-DK" baseline="0" dirty="0"/>
              <a:t>, så vi når ikke at komme ud i alle hjørnerne.</a:t>
            </a:r>
            <a:endParaRPr lang="da-DK" dirty="0"/>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0F94F031-201D-417D-87AF-F4212153AEA7}"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6</a:t>
            </a:fld>
            <a:endParaRPr lang="en-GB"/>
          </a:p>
        </p:txBody>
      </p:sp>
    </p:spTree>
    <p:extLst>
      <p:ext uri="{BB962C8B-B14F-4D97-AF65-F5344CB8AC3E}">
        <p14:creationId xmlns:p14="http://schemas.microsoft.com/office/powerpoint/2010/main" val="603941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7C87C-1B5B-040C-B755-E28F05739F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1AC77C-9FB0-C4AF-4247-920AA88FB1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D8747A-10B1-9AE6-13AA-1C0AFE30E9B4}"/>
              </a:ext>
            </a:extLst>
          </p:cNvPr>
          <p:cNvSpPr>
            <a:spLocks noGrp="1"/>
          </p:cNvSpPr>
          <p:nvPr>
            <p:ph type="body" idx="1"/>
          </p:nvPr>
        </p:nvSpPr>
        <p:spPr/>
        <p:txBody>
          <a:bodyPr/>
          <a:lstStyle/>
          <a:p>
            <a:r>
              <a:rPr lang="da-DK" dirty="0">
                <a:solidFill>
                  <a:srgbClr val="FF0000"/>
                </a:solidFill>
                <a:highlight>
                  <a:srgbClr val="FFFF00"/>
                </a:highlight>
              </a:rPr>
              <a:t>[Lene] </a:t>
            </a:r>
            <a:r>
              <a:rPr lang="da-DK" dirty="0"/>
              <a:t>Kontor for borger.dk ligger i Digitaliseringsstyrelsen, som hører under Digitaliseringsministeriet. Vores kontor har ansvar for hele borger.dk-pakken med både videreudvikling, drift og forvaltning af portalen. </a:t>
            </a:r>
          </a:p>
          <a:p>
            <a:r>
              <a:rPr lang="da-DK" dirty="0"/>
              <a:t>Vi er 28 medarbejdere i kontoret med en overvægt af specialister fremfor generalister sammenlignet med mange af de andre kontorer i Digitaliseringsstyrelsen.</a:t>
            </a:r>
          </a:p>
        </p:txBody>
      </p:sp>
      <p:sp>
        <p:nvSpPr>
          <p:cNvPr id="4" name="Footer Placeholder 3">
            <a:extLst>
              <a:ext uri="{FF2B5EF4-FFF2-40B4-BE49-F238E27FC236}">
                <a16:creationId xmlns:a16="http://schemas.microsoft.com/office/drawing/2014/main" id="{6C2B9A67-73F4-700F-473C-EE52439343C1}"/>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Franklin Gothic Book"/>
              <a:ea typeface="+mn-ea"/>
              <a:cs typeface="+mn-cs"/>
            </a:endParaRPr>
          </a:p>
        </p:txBody>
      </p:sp>
      <p:sp>
        <p:nvSpPr>
          <p:cNvPr id="5" name="Header Placeholder 4">
            <a:extLst>
              <a:ext uri="{FF2B5EF4-FFF2-40B4-BE49-F238E27FC236}">
                <a16:creationId xmlns:a16="http://schemas.microsoft.com/office/drawing/2014/main" id="{4EBD2E77-2737-4118-5F2B-8706F79E91FD}"/>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Franklin Gothic Book"/>
              <a:ea typeface="+mn-ea"/>
              <a:cs typeface="+mn-cs"/>
            </a:endParaRPr>
          </a:p>
        </p:txBody>
      </p:sp>
      <p:sp>
        <p:nvSpPr>
          <p:cNvPr id="6" name="Date Placeholder 5">
            <a:extLst>
              <a:ext uri="{FF2B5EF4-FFF2-40B4-BE49-F238E27FC236}">
                <a16:creationId xmlns:a16="http://schemas.microsoft.com/office/drawing/2014/main" id="{43BB5B82-382B-FF3B-CD78-A3228A514481}"/>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5F37E7-D82A-4BA3-AD69-23BE467ADCDA}" type="datetime1">
              <a:rPr kumimoji="0" lang="en-GB" sz="1200" b="0" i="0" u="none" strike="noStrike" kern="1200" cap="none" spc="0" normalizeH="0" baseline="0" noProof="0" smtClean="0">
                <a:ln>
                  <a:noFill/>
                </a:ln>
                <a:solidFill>
                  <a:srgbClr val="000000"/>
                </a:solidFill>
                <a:effectLst/>
                <a:uLnTx/>
                <a:uFillTx/>
                <a:latin typeface="Franklin Gothic 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30/09/2026</a:t>
            </a:fld>
            <a:endParaRPr kumimoji="0" lang="en-GB" sz="1200" b="0" i="0" u="none" strike="noStrike" kern="1200" cap="none" spc="0" normalizeH="0" baseline="0" noProof="0">
              <a:ln>
                <a:noFill/>
              </a:ln>
              <a:solidFill>
                <a:srgbClr val="000000"/>
              </a:solidFill>
              <a:effectLst/>
              <a:uLnTx/>
              <a:uFillTx/>
              <a:latin typeface="Franklin Gothic Book"/>
              <a:ea typeface="+mn-ea"/>
              <a:cs typeface="+mn-cs"/>
            </a:endParaRPr>
          </a:p>
        </p:txBody>
      </p:sp>
      <p:sp>
        <p:nvSpPr>
          <p:cNvPr id="7" name="Slide Number Placeholder 6">
            <a:extLst>
              <a:ext uri="{FF2B5EF4-FFF2-40B4-BE49-F238E27FC236}">
                <a16:creationId xmlns:a16="http://schemas.microsoft.com/office/drawing/2014/main" id="{6A9F35D4-E61D-5D82-4DEA-94BB37D7F5D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4A5A2F-ECD0-4A51-A9E7-D8DA645BD5CD}" type="slidenum">
              <a:rPr kumimoji="0" lang="en-GB" sz="1200" b="0" i="0" u="none" strike="noStrike" kern="1200" cap="none" spc="0" normalizeH="0" baseline="0" noProof="0" smtClean="0">
                <a:ln>
                  <a:noFill/>
                </a:ln>
                <a:solidFill>
                  <a:srgbClr val="000000"/>
                </a:solidFill>
                <a:effectLst/>
                <a:uLnTx/>
                <a:uFillTx/>
                <a:latin typeface="Franklin Gothic 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srgbClr val="000000"/>
              </a:solidFill>
              <a:effectLst/>
              <a:uLnTx/>
              <a:uFillTx/>
              <a:latin typeface="Franklin Gothic Book"/>
              <a:ea typeface="+mn-ea"/>
              <a:cs typeface="+mn-cs"/>
            </a:endParaRPr>
          </a:p>
        </p:txBody>
      </p:sp>
    </p:spTree>
    <p:extLst>
      <p:ext uri="{BB962C8B-B14F-4D97-AF65-F5344CB8AC3E}">
        <p14:creationId xmlns:p14="http://schemas.microsoft.com/office/powerpoint/2010/main" val="3239579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450435">
              <a:defRPr/>
            </a:pPr>
            <a:r>
              <a:rPr lang="da-DK" dirty="0"/>
              <a:t>Annoncen til venstre er</a:t>
            </a:r>
            <a:r>
              <a:rPr lang="da-DK" baseline="0" dirty="0"/>
              <a:t> fra Statens Annonce- og Reklamekontor, som blev oprettet i 1937, og der går faktisk en lige linje derfra og til det borger.dk, vi kender i dag. </a:t>
            </a:r>
          </a:p>
          <a:p>
            <a:pPr defTabSz="450435">
              <a:defRPr/>
            </a:pPr>
            <a:endParaRPr lang="da-DK" b="1" baseline="0" dirty="0"/>
          </a:p>
          <a:p>
            <a:pPr defTabSz="450435">
              <a:defRPr/>
            </a:pPr>
            <a:r>
              <a:rPr lang="da-DK" b="1" baseline="0" dirty="0"/>
              <a:t>Statens Annonce og Reklamekontor </a:t>
            </a:r>
            <a:r>
              <a:rPr lang="da-DK" baseline="0" dirty="0"/>
              <a:t>blev i 1975 til </a:t>
            </a:r>
            <a:r>
              <a:rPr lang="da-DK" b="1" baseline="0" dirty="0"/>
              <a:t>Statens Informationskontor, </a:t>
            </a:r>
            <a:r>
              <a:rPr lang="da-DK" b="0" baseline="0" dirty="0"/>
              <a:t>som i 1978</a:t>
            </a:r>
            <a:r>
              <a:rPr lang="da-DK" baseline="0" dirty="0"/>
              <a:t> blev til </a:t>
            </a:r>
            <a:r>
              <a:rPr lang="da-DK" b="1" baseline="0" dirty="0"/>
              <a:t>Statens Informationstjeneste, </a:t>
            </a:r>
            <a:r>
              <a:rPr lang="da-DK" b="0" baseline="0" dirty="0"/>
              <a:t>som </a:t>
            </a:r>
            <a:r>
              <a:rPr lang="da-DK" baseline="0" dirty="0"/>
              <a:t>i 1991 blev til </a:t>
            </a:r>
            <a:r>
              <a:rPr lang="da-DK" b="1" baseline="0" dirty="0"/>
              <a:t>Statens Information, </a:t>
            </a:r>
            <a:r>
              <a:rPr lang="da-DK" b="0" baseline="0" dirty="0"/>
              <a:t>som i 2002 blev til </a:t>
            </a:r>
            <a:r>
              <a:rPr lang="da-DK" b="1" baseline="0" dirty="0"/>
              <a:t>IT- og Telestyrelsen, </a:t>
            </a:r>
            <a:r>
              <a:rPr lang="da-DK" baseline="0" dirty="0"/>
              <a:t>som blev til </a:t>
            </a:r>
            <a:r>
              <a:rPr lang="da-DK" b="1" baseline="0" dirty="0"/>
              <a:t>Digitaliseringsstyrelsen i 2011</a:t>
            </a:r>
            <a:r>
              <a:rPr lang="da-DK" baseline="0" dirty="0"/>
              <a:t>.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20C23971-CB1A-432F-A25F-1B6AED31897A}"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8</a:t>
            </a:fld>
            <a:endParaRPr lang="en-GB"/>
          </a:p>
        </p:txBody>
      </p:sp>
    </p:spTree>
    <p:extLst>
      <p:ext uri="{BB962C8B-B14F-4D97-AF65-F5344CB8AC3E}">
        <p14:creationId xmlns:p14="http://schemas.microsoft.com/office/powerpoint/2010/main" val="1452535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C6BA5-8CC8-7A01-2680-3863BC949EA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20EF8EF-AE11-7832-C5CA-67740ACA208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F197545-2250-BCA6-BB0F-EAFED294E05E}"/>
              </a:ext>
            </a:extLst>
          </p:cNvPr>
          <p:cNvSpPr>
            <a:spLocks noGrp="1"/>
          </p:cNvSpPr>
          <p:nvPr>
            <p:ph type="body" idx="1"/>
          </p:nvPr>
        </p:nvSpPr>
        <p:spPr/>
        <p:txBody>
          <a:bodyPr/>
          <a:lstStyle/>
          <a:p>
            <a:pPr marL="171450" indent="-171450">
              <a:buFontTx/>
              <a:buChar char="-"/>
            </a:pPr>
            <a:r>
              <a:rPr lang="da-DK" dirty="0"/>
              <a:t>Borger.dk blev lanceret</a:t>
            </a:r>
            <a:r>
              <a:rPr lang="da-DK" baseline="0" dirty="0"/>
              <a:t> ved kommunalreformen som en fællesoffentlig portal for borgere. Det var en sammenlægning af danmark.dk og netborger.dk. Tilsvarende blev virk.dk lanceret som portal for virksomheder.</a:t>
            </a:r>
          </a:p>
          <a:p>
            <a:pPr marL="171450" indent="-171450">
              <a:buFontTx/>
              <a:buChar char="-"/>
            </a:pPr>
            <a:r>
              <a:rPr lang="da-DK" baseline="0" dirty="0"/>
              <a:t>Den 1. januar 2007 var 272 kommuner blevet til 98. 14 amter var blevet til 5 regioner, og mange opgaver var blevet flyttet mellem myndighederne. Og for at hjælpe borgerne med at finde rundt blev borger.dk lanceret som en fælles indgang til det offentlige.</a:t>
            </a:r>
          </a:p>
          <a:p>
            <a:pPr marL="171450" indent="-171450">
              <a:buFontTx/>
              <a:buChar char="-"/>
            </a:pPr>
            <a:r>
              <a:rPr lang="da-DK" baseline="0" dirty="0"/>
              <a:t>Pr. 1. januar 2027 bliver de 5 regioner til 4 regioner. Allerede til kommunalvalget den 18. november sidste år stemte vi til Region Østdanmark, som er sammenlægningen af Region Sjælland og Region Hovedstaden.</a:t>
            </a:r>
          </a:p>
          <a:p>
            <a:endParaRPr lang="da-DK" dirty="0"/>
          </a:p>
        </p:txBody>
      </p:sp>
      <p:sp>
        <p:nvSpPr>
          <p:cNvPr id="4" name="Pladsholder til sidefod 3">
            <a:extLst>
              <a:ext uri="{FF2B5EF4-FFF2-40B4-BE49-F238E27FC236}">
                <a16:creationId xmlns:a16="http://schemas.microsoft.com/office/drawing/2014/main" id="{B31B9589-47BB-46E6-5E8E-27A1BC986B0A}"/>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D21DBFC6-BE3B-E729-4968-40E5D755C508}"/>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6C17B760-07A2-2E00-E64F-2DA204F1213B}"/>
              </a:ext>
            </a:extLst>
          </p:cNvPr>
          <p:cNvSpPr>
            <a:spLocks noGrp="1"/>
          </p:cNvSpPr>
          <p:nvPr>
            <p:ph type="dt" idx="1"/>
          </p:nvPr>
        </p:nvSpPr>
        <p:spPr/>
        <p:txBody>
          <a:bodyPr/>
          <a:lstStyle/>
          <a:p>
            <a:fld id="{10CD2ED2-D3F3-430A-8C1D-2D8CE1FBC9A6}" type="datetime1">
              <a:rPr lang="en-GB" smtClean="0"/>
              <a:t>30/09/2026</a:t>
            </a:fld>
            <a:endParaRPr lang="en-GB"/>
          </a:p>
        </p:txBody>
      </p:sp>
      <p:sp>
        <p:nvSpPr>
          <p:cNvPr id="7" name="Pladsholder til slidenummer 6">
            <a:extLst>
              <a:ext uri="{FF2B5EF4-FFF2-40B4-BE49-F238E27FC236}">
                <a16:creationId xmlns:a16="http://schemas.microsoft.com/office/drawing/2014/main" id="{05353B4E-0FED-DF6E-7E2C-20D70DD28B88}"/>
              </a:ext>
            </a:extLst>
          </p:cNvPr>
          <p:cNvSpPr>
            <a:spLocks noGrp="1"/>
          </p:cNvSpPr>
          <p:nvPr>
            <p:ph type="sldNum" sz="quarter" idx="5"/>
          </p:nvPr>
        </p:nvSpPr>
        <p:spPr/>
        <p:txBody>
          <a:bodyPr/>
          <a:lstStyle/>
          <a:p>
            <a:fld id="{A74A5A2F-ECD0-4A51-A9E7-D8DA645BD5CD}" type="slidenum">
              <a:rPr lang="en-GB" smtClean="0"/>
              <a:t>9</a:t>
            </a:fld>
            <a:endParaRPr lang="en-GB"/>
          </a:p>
        </p:txBody>
      </p:sp>
    </p:spTree>
    <p:extLst>
      <p:ext uri="{BB962C8B-B14F-4D97-AF65-F5344CB8AC3E}">
        <p14:creationId xmlns:p14="http://schemas.microsoft.com/office/powerpoint/2010/main" val="1305600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dirty="0"/>
              <a:t>Siden 2001 har digitalisering af den offentlige sektor været drevet af et tæt og forpligtende samarbejde mellem staten, kommunerne og regionerne. Det gælder særligt på områder, hvor det er nødvendigt og hensigtsmæssigt at skabe tværgående løsninger fx til digital kommunikation, som i dag sker med digital post. (https://digst.dk/digital-transformation/den-faellesoffentlige-digitaliseringsstrategi/25-aars-faelles-digitaliseringsstrategier/)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dirty="0"/>
              <a:t>Den første milepæl tilbage i 2001 havde særligt fokus på at få en digital signatur til borgerne, e-mails til det offentlige og digital offentlig kommunikation i det hele taget.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dirty="0"/>
              <a:t>Vi er kommet langt – og i dag vil jeg tale om, hvad initiativ 4 i den seneste digitaliseringsstrategi kommer til at betyde for jer som statslige redaktører.</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C9D8D396-1D32-4042-A749-2B8E2744DFD0}"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10</a:t>
            </a:fld>
            <a:endParaRPr lang="en-GB"/>
          </a:p>
        </p:txBody>
      </p:sp>
    </p:spTree>
    <p:extLst>
      <p:ext uri="{BB962C8B-B14F-4D97-AF65-F5344CB8AC3E}">
        <p14:creationId xmlns:p14="http://schemas.microsoft.com/office/powerpoint/2010/main" val="1805662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6A9D9-902B-DA3C-49A2-5E0C51BC420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76F1E62-A11B-A7FA-A74F-918507577D3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144801E-84FA-61A6-56BB-07E8FE99A4F4}"/>
              </a:ext>
            </a:extLst>
          </p:cNvPr>
          <p:cNvSpPr>
            <a:spLocks noGrp="1"/>
          </p:cNvSpPr>
          <p:nvPr>
            <p:ph type="body" idx="1"/>
          </p:nvPr>
        </p:nvSpPr>
        <p:spPr/>
        <p:txBody>
          <a:bodyPr/>
          <a:lstStyle/>
          <a:p>
            <a:pPr marL="171450" indent="-171450">
              <a:buFont typeface="Arial" panose="020B0604020202020204" pitchFamily="34" charset="0"/>
              <a:buChar char="•"/>
            </a:pPr>
            <a:r>
              <a:rPr lang="da-DK" dirty="0"/>
              <a:t>Der er 4 fokusområder i den nye FODS. For borger.dk er 2 områder særligt vigtige. </a:t>
            </a:r>
          </a:p>
          <a:p>
            <a:pPr marL="171450" indent="-171450">
              <a:buFont typeface="Arial" panose="020B0604020202020204" pitchFamily="34" charset="0"/>
              <a:buChar char="•"/>
            </a:pPr>
            <a:r>
              <a:rPr lang="da-DK" dirty="0"/>
              <a:t>Det er: En brugervenlig digital offentlig sektor. Og En troværdig og inkluderende indgang for borgerne.</a:t>
            </a:r>
          </a:p>
        </p:txBody>
      </p:sp>
      <p:sp>
        <p:nvSpPr>
          <p:cNvPr id="4" name="Pladsholder til sidefod 3">
            <a:extLst>
              <a:ext uri="{FF2B5EF4-FFF2-40B4-BE49-F238E27FC236}">
                <a16:creationId xmlns:a16="http://schemas.microsoft.com/office/drawing/2014/main" id="{C3B688E2-FE0C-88E7-EF7E-30B1A619C760}"/>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2E538274-9B8A-FBF7-F1CE-7A0769222819}"/>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F6EB931A-9CE8-970D-2814-752F9AF6F4ED}"/>
              </a:ext>
            </a:extLst>
          </p:cNvPr>
          <p:cNvSpPr>
            <a:spLocks noGrp="1"/>
          </p:cNvSpPr>
          <p:nvPr>
            <p:ph type="dt" idx="1"/>
          </p:nvPr>
        </p:nvSpPr>
        <p:spPr/>
        <p:txBody>
          <a:bodyPr/>
          <a:lstStyle/>
          <a:p>
            <a:fld id="{80E632E9-2BDE-4ECB-84FA-B4027C92430A}" type="datetime1">
              <a:rPr lang="en-GB" smtClean="0"/>
              <a:t>30/09/2026</a:t>
            </a:fld>
            <a:endParaRPr lang="en-GB"/>
          </a:p>
        </p:txBody>
      </p:sp>
      <p:sp>
        <p:nvSpPr>
          <p:cNvPr id="7" name="Pladsholder til slidenummer 6">
            <a:extLst>
              <a:ext uri="{FF2B5EF4-FFF2-40B4-BE49-F238E27FC236}">
                <a16:creationId xmlns:a16="http://schemas.microsoft.com/office/drawing/2014/main" id="{88DA6E43-4BE6-CD55-A02F-0039BD12CC21}"/>
              </a:ext>
            </a:extLst>
          </p:cNvPr>
          <p:cNvSpPr>
            <a:spLocks noGrp="1"/>
          </p:cNvSpPr>
          <p:nvPr>
            <p:ph type="sldNum" sz="quarter" idx="5"/>
          </p:nvPr>
        </p:nvSpPr>
        <p:spPr/>
        <p:txBody>
          <a:bodyPr/>
          <a:lstStyle/>
          <a:p>
            <a:fld id="{A74A5A2F-ECD0-4A51-A9E7-D8DA645BD5CD}" type="slidenum">
              <a:rPr lang="en-GB" smtClean="0"/>
              <a:t>11</a:t>
            </a:fld>
            <a:endParaRPr lang="en-GB"/>
          </a:p>
        </p:txBody>
      </p:sp>
    </p:spTree>
    <p:extLst>
      <p:ext uri="{BB962C8B-B14F-4D97-AF65-F5344CB8AC3E}">
        <p14:creationId xmlns:p14="http://schemas.microsoft.com/office/powerpoint/2010/main" val="3616788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9CC87-914E-44E2-5275-7214DF7AA08B}"/>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372B648-93EB-A69B-EAD4-6F5083CEB7A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E6713D8-6642-09D6-6260-F1B53DBE090C}"/>
              </a:ext>
            </a:extLst>
          </p:cNvPr>
          <p:cNvSpPr>
            <a:spLocks noGrp="1"/>
          </p:cNvSpPr>
          <p:nvPr>
            <p:ph type="body" idx="1"/>
          </p:nvPr>
        </p:nvSpPr>
        <p:spPr/>
        <p:txBody>
          <a:bodyPr/>
          <a:lstStyle/>
          <a:p>
            <a:r>
              <a:rPr lang="da-DK" dirty="0"/>
              <a:t>På nogle måder ligner</a:t>
            </a:r>
            <a:r>
              <a:rPr lang="da-DK" baseline="0" dirty="0"/>
              <a:t> borger.dk sig selv. Den er stadig grøn, men har ændret nuance. </a:t>
            </a:r>
          </a:p>
          <a:p>
            <a:pPr marL="0" indent="0">
              <a:buFontTx/>
              <a:buNone/>
            </a:pPr>
            <a:r>
              <a:rPr lang="da-DK" dirty="0"/>
              <a:t>- Nutidens borger.dk kan betragtes som den </a:t>
            </a:r>
            <a:r>
              <a:rPr lang="da-DK" b="1" dirty="0"/>
              <a:t>digitale hovedbanegård</a:t>
            </a:r>
            <a:r>
              <a:rPr lang="da-DK" dirty="0"/>
              <a:t>, der vejleder og hjælper borgerne til at få løst deres ærinder med det offentlige digitalt – </a:t>
            </a:r>
            <a:r>
              <a:rPr lang="da-DK" b="1" dirty="0"/>
              <a:t>særligt når man som borger ikke ved, hvor man skal starte </a:t>
            </a:r>
            <a:r>
              <a:rPr lang="da-DK" dirty="0"/>
              <a:t>og ens brugerrejse går på tværs af myndigheder</a:t>
            </a:r>
            <a:r>
              <a:rPr lang="da-DK" baseline="0" dirty="0"/>
              <a:t> og digitale selvbetjeninger</a:t>
            </a:r>
            <a:r>
              <a:rPr lang="da-DK" dirty="0"/>
              <a:t>.</a:t>
            </a:r>
          </a:p>
          <a:p>
            <a:r>
              <a:rPr lang="da-DK" sz="1200" dirty="0"/>
              <a:t>- Borger.dk skal bidrage til at skabe en </a:t>
            </a:r>
            <a:r>
              <a:rPr lang="da-DK" sz="1200" b="1" dirty="0"/>
              <a:t>tryg, brugervenlig og overskuelig offentlig sektor. </a:t>
            </a:r>
            <a:endParaRPr lang="da-DK" b="1" dirty="0"/>
          </a:p>
          <a:p>
            <a:endParaRPr lang="da-DK" dirty="0"/>
          </a:p>
        </p:txBody>
      </p:sp>
      <p:sp>
        <p:nvSpPr>
          <p:cNvPr id="4" name="Pladsholder til sidefod 3">
            <a:extLst>
              <a:ext uri="{FF2B5EF4-FFF2-40B4-BE49-F238E27FC236}">
                <a16:creationId xmlns:a16="http://schemas.microsoft.com/office/drawing/2014/main" id="{E018CA09-5848-577B-B57C-3173B7D9F591}"/>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4086E090-F44F-5D1E-4021-7DC4FF3E431F}"/>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60DE12A3-704A-9852-5DA4-F92C4073F11A}"/>
              </a:ext>
            </a:extLst>
          </p:cNvPr>
          <p:cNvSpPr>
            <a:spLocks noGrp="1"/>
          </p:cNvSpPr>
          <p:nvPr>
            <p:ph type="dt" idx="1"/>
          </p:nvPr>
        </p:nvSpPr>
        <p:spPr/>
        <p:txBody>
          <a:bodyPr/>
          <a:lstStyle/>
          <a:p>
            <a:fld id="{CB7EDF3F-E7B0-4E2F-A462-C9DECD26B7E2}" type="datetime1">
              <a:rPr lang="en-GB" smtClean="0"/>
              <a:t>30/09/2026</a:t>
            </a:fld>
            <a:endParaRPr lang="en-GB"/>
          </a:p>
        </p:txBody>
      </p:sp>
      <p:sp>
        <p:nvSpPr>
          <p:cNvPr id="7" name="Pladsholder til slidenummer 6">
            <a:extLst>
              <a:ext uri="{FF2B5EF4-FFF2-40B4-BE49-F238E27FC236}">
                <a16:creationId xmlns:a16="http://schemas.microsoft.com/office/drawing/2014/main" id="{A9E54EA6-2146-B23C-F1CC-96FAB5158B95}"/>
              </a:ext>
            </a:extLst>
          </p:cNvPr>
          <p:cNvSpPr>
            <a:spLocks noGrp="1"/>
          </p:cNvSpPr>
          <p:nvPr>
            <p:ph type="sldNum" sz="quarter" idx="5"/>
          </p:nvPr>
        </p:nvSpPr>
        <p:spPr/>
        <p:txBody>
          <a:bodyPr/>
          <a:lstStyle/>
          <a:p>
            <a:fld id="{A74A5A2F-ECD0-4A51-A9E7-D8DA645BD5CD}" type="slidenum">
              <a:rPr lang="en-GB" smtClean="0"/>
              <a:t>12</a:t>
            </a:fld>
            <a:endParaRPr lang="en-GB"/>
          </a:p>
        </p:txBody>
      </p:sp>
    </p:spTree>
    <p:extLst>
      <p:ext uri="{BB962C8B-B14F-4D97-AF65-F5344CB8AC3E}">
        <p14:creationId xmlns:p14="http://schemas.microsoft.com/office/powerpoint/2010/main" val="3589066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A3C62-9515-D7F7-7DB8-F9EEE17771F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2FF7C75-E5BC-672B-345A-729A2E30740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39C25E3-4B9E-5669-C65D-B6DDB95C9B0B}"/>
              </a:ext>
            </a:extLst>
          </p:cNvPr>
          <p:cNvSpPr>
            <a:spLocks noGrp="1"/>
          </p:cNvSpPr>
          <p:nvPr>
            <p:ph type="body" idx="1"/>
          </p:nvPr>
        </p:nvSpPr>
        <p:spPr/>
        <p:txBody>
          <a:bodyPr/>
          <a:lstStyle/>
          <a:p>
            <a:r>
              <a:rPr lang="da-DK" baseline="0" dirty="0"/>
              <a:t>I dag ser borger.dk sådan ud, når I kommer ind på forsiden. </a:t>
            </a:r>
          </a:p>
          <a:p>
            <a:r>
              <a:rPr lang="da-DK" baseline="0" dirty="0"/>
              <a:t>Fra forsiden kan brugeren klikke eller søge sig frem til indholdet indenfor de </a:t>
            </a:r>
            <a:r>
              <a:rPr lang="da-DK" b="1" baseline="0" dirty="0"/>
              <a:t>17 emner</a:t>
            </a:r>
            <a:r>
              <a:rPr lang="da-DK" baseline="0" dirty="0"/>
              <a:t>. Det er muligt, men ikke nødvendigt at </a:t>
            </a:r>
            <a:r>
              <a:rPr lang="da-DK" b="1" baseline="0" dirty="0"/>
              <a:t>logge sig på</a:t>
            </a:r>
            <a:r>
              <a:rPr lang="da-DK" baseline="0" dirty="0"/>
              <a:t> for at komme videre til indholdet på borger.dk. Kun når brugeren vil se sin Digitale Post, sine personlige data på Mit Overblik eller benytte en digital selvbetjening, skal borgeren logge på.</a:t>
            </a:r>
          </a:p>
          <a:p>
            <a:endParaRPr lang="da-DK" baseline="0" dirty="0"/>
          </a:p>
          <a:p>
            <a:r>
              <a:rPr lang="da-DK" baseline="0" dirty="0"/>
              <a:t>I </a:t>
            </a:r>
            <a:r>
              <a:rPr lang="da-DK" b="1" baseline="0" dirty="0" err="1"/>
              <a:t>footeren</a:t>
            </a:r>
            <a:r>
              <a:rPr lang="da-DK" b="1" baseline="0" dirty="0"/>
              <a:t> eller bundteksten</a:t>
            </a:r>
            <a:r>
              <a:rPr lang="da-DK" baseline="0" dirty="0"/>
              <a:t>, som ligger på alle sider, er der links til forskellige typer </a:t>
            </a:r>
            <a:r>
              <a:rPr lang="da-DK" b="1" baseline="0" dirty="0"/>
              <a:t>hjælp</a:t>
            </a:r>
            <a:r>
              <a:rPr lang="da-DK" baseline="0" dirty="0"/>
              <a:t>. Både teknisk som fx </a:t>
            </a:r>
            <a:r>
              <a:rPr lang="da-DK" b="1" baseline="0" dirty="0"/>
              <a:t>tegnsprog og oplæsning</a:t>
            </a:r>
            <a:r>
              <a:rPr lang="da-DK" baseline="0" dirty="0"/>
              <a:t>. Og hjælp til brugere, der er gået i stå på borger.dk og har brug for at ringe til </a:t>
            </a:r>
            <a:r>
              <a:rPr lang="da-DK" b="1" baseline="0" dirty="0"/>
              <a:t>kontaktcentret.</a:t>
            </a:r>
            <a:r>
              <a:rPr lang="da-DK" baseline="0" dirty="0"/>
              <a:t> </a:t>
            </a:r>
          </a:p>
          <a:p>
            <a:endParaRPr lang="da-DK" baseline="0" dirty="0"/>
          </a:p>
          <a:p>
            <a:r>
              <a:rPr lang="da-DK" baseline="0" dirty="0"/>
              <a:t>Hernede finder I også linket til vores </a:t>
            </a:r>
            <a:r>
              <a:rPr lang="da-DK" b="1" baseline="0" dirty="0"/>
              <a:t>engelske lillesøster lifeindenmark.dk</a:t>
            </a:r>
            <a:r>
              <a:rPr lang="da-DK" baseline="0" dirty="0"/>
              <a:t>, som er en delmængde af borger.dk. Da det ikke er en direkte spejling af borger.dk, er det ikke alle myndigheder, der har indhold på lifeindenmark.dk </a:t>
            </a:r>
          </a:p>
          <a:p>
            <a:endParaRPr lang="da-DK" dirty="0"/>
          </a:p>
        </p:txBody>
      </p:sp>
      <p:sp>
        <p:nvSpPr>
          <p:cNvPr id="4" name="Pladsholder til sidefod 3">
            <a:extLst>
              <a:ext uri="{FF2B5EF4-FFF2-40B4-BE49-F238E27FC236}">
                <a16:creationId xmlns:a16="http://schemas.microsoft.com/office/drawing/2014/main" id="{0C6299DD-6D98-4D67-FB39-429FE2770BB2}"/>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67302039-5DD3-39BE-4701-4EDA2BF2FBE3}"/>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10D36872-A14D-46AC-0EF6-0E3C5D94DB9D}"/>
              </a:ext>
            </a:extLst>
          </p:cNvPr>
          <p:cNvSpPr>
            <a:spLocks noGrp="1"/>
          </p:cNvSpPr>
          <p:nvPr>
            <p:ph type="dt" idx="1"/>
          </p:nvPr>
        </p:nvSpPr>
        <p:spPr/>
        <p:txBody>
          <a:bodyPr/>
          <a:lstStyle/>
          <a:p>
            <a:fld id="{CFDB53CF-E029-40C0-AF85-1C9CDBB4CC24}" type="datetime1">
              <a:rPr lang="en-GB" smtClean="0"/>
              <a:t>30/09/2026</a:t>
            </a:fld>
            <a:endParaRPr lang="en-GB"/>
          </a:p>
        </p:txBody>
      </p:sp>
      <p:sp>
        <p:nvSpPr>
          <p:cNvPr id="7" name="Pladsholder til slidenummer 6">
            <a:extLst>
              <a:ext uri="{FF2B5EF4-FFF2-40B4-BE49-F238E27FC236}">
                <a16:creationId xmlns:a16="http://schemas.microsoft.com/office/drawing/2014/main" id="{569D8AEC-5EC6-004F-ABEF-DF259E904FF0}"/>
              </a:ext>
            </a:extLst>
          </p:cNvPr>
          <p:cNvSpPr>
            <a:spLocks noGrp="1"/>
          </p:cNvSpPr>
          <p:nvPr>
            <p:ph type="sldNum" sz="quarter" idx="5"/>
          </p:nvPr>
        </p:nvSpPr>
        <p:spPr/>
        <p:txBody>
          <a:bodyPr/>
          <a:lstStyle/>
          <a:p>
            <a:fld id="{A74A5A2F-ECD0-4A51-A9E7-D8DA645BD5CD}" type="slidenum">
              <a:rPr lang="en-GB" smtClean="0"/>
              <a:t>13</a:t>
            </a:fld>
            <a:endParaRPr lang="en-GB"/>
          </a:p>
        </p:txBody>
      </p:sp>
    </p:spTree>
    <p:extLst>
      <p:ext uri="{BB962C8B-B14F-4D97-AF65-F5344CB8AC3E}">
        <p14:creationId xmlns:p14="http://schemas.microsoft.com/office/powerpoint/2010/main" val="13569427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1D928-C7B3-BB66-148E-C6C63587276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8BA2BC4-3500-706A-00A2-E526AB0ADEC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780B0F3-2A2E-99E1-1E81-52DB6B2191A2}"/>
              </a:ext>
            </a:extLst>
          </p:cNvPr>
          <p:cNvSpPr>
            <a:spLocks noGrp="1"/>
          </p:cNvSpPr>
          <p:nvPr>
            <p:ph type="body" idx="1"/>
          </p:nvPr>
        </p:nvSpPr>
        <p:spPr/>
        <p:txBody>
          <a:bodyPr/>
          <a:lstStyle/>
          <a:p>
            <a:pPr marL="0" indent="0">
              <a:buFontTx/>
              <a:buNone/>
            </a:pPr>
            <a:r>
              <a:rPr lang="da-DK" dirty="0"/>
              <a:t>I dag består borger.dk samlet set af: </a:t>
            </a:r>
          </a:p>
          <a:p>
            <a:pPr marL="0" indent="0">
              <a:buFontTx/>
              <a:buNone/>
            </a:pPr>
            <a:endParaRPr lang="da-DK" dirty="0"/>
          </a:p>
          <a:p>
            <a:pPr marL="171450" indent="-171450">
              <a:buFontTx/>
              <a:buChar char="-"/>
            </a:pPr>
            <a:r>
              <a:rPr lang="da-DK" dirty="0"/>
              <a:t>Ca. 1500 indholdssider og 12 guider</a:t>
            </a:r>
            <a:r>
              <a:rPr lang="da-DK" baseline="0" dirty="0"/>
              <a:t> på det åbne borger.dk</a:t>
            </a:r>
          </a:p>
          <a:p>
            <a:pPr marL="171450" indent="-171450">
              <a:buFontTx/>
              <a:buChar char="-"/>
            </a:pPr>
            <a:r>
              <a:rPr lang="da-DK" baseline="0" dirty="0"/>
              <a:t>Myndighedernes selvbetjeninger, som vi linker til fra ca. 15.000 handlingssider</a:t>
            </a:r>
          </a:p>
          <a:p>
            <a:pPr marL="171450" indent="-171450">
              <a:buFontTx/>
              <a:buChar char="-"/>
            </a:pPr>
            <a:r>
              <a:rPr lang="da-DK" baseline="0" dirty="0"/>
              <a:t>Mit Overblik på borger.dk med personlige data fx om aktuelle sager</a:t>
            </a:r>
          </a:p>
          <a:p>
            <a:pPr marL="171450" indent="-171450">
              <a:buFontTx/>
              <a:buChar char="-"/>
            </a:pPr>
            <a:r>
              <a:rPr lang="da-DK" baseline="0" dirty="0"/>
              <a:t>Det engelsksprogede lifeindenmark.dk</a:t>
            </a:r>
          </a:p>
          <a:p>
            <a:pPr marL="171450" indent="-171450">
              <a:buFontTx/>
              <a:buChar char="-"/>
            </a:pPr>
            <a:r>
              <a:rPr lang="da-DK" baseline="0" dirty="0"/>
              <a:t>Indgang til Digital Post</a:t>
            </a:r>
          </a:p>
        </p:txBody>
      </p:sp>
      <p:sp>
        <p:nvSpPr>
          <p:cNvPr id="4" name="Pladsholder til sidefod 3">
            <a:extLst>
              <a:ext uri="{FF2B5EF4-FFF2-40B4-BE49-F238E27FC236}">
                <a16:creationId xmlns:a16="http://schemas.microsoft.com/office/drawing/2014/main" id="{3C87AA12-5DD2-CD65-D2F1-84B142180C9C}"/>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A27ED9F6-2A25-787D-F4FA-F38FDC6D2318}"/>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0D25BD29-94FC-2F1F-C2F5-2B4618901402}"/>
              </a:ext>
            </a:extLst>
          </p:cNvPr>
          <p:cNvSpPr>
            <a:spLocks noGrp="1"/>
          </p:cNvSpPr>
          <p:nvPr>
            <p:ph type="dt" idx="1"/>
          </p:nvPr>
        </p:nvSpPr>
        <p:spPr/>
        <p:txBody>
          <a:bodyPr/>
          <a:lstStyle/>
          <a:p>
            <a:fld id="{1E784E1F-8E36-4D27-89BF-0BC9B00B745E}" type="datetime1">
              <a:rPr lang="en-GB" smtClean="0"/>
              <a:t>30/09/2026</a:t>
            </a:fld>
            <a:endParaRPr lang="en-GB"/>
          </a:p>
        </p:txBody>
      </p:sp>
      <p:sp>
        <p:nvSpPr>
          <p:cNvPr id="7" name="Pladsholder til slidenummer 6">
            <a:extLst>
              <a:ext uri="{FF2B5EF4-FFF2-40B4-BE49-F238E27FC236}">
                <a16:creationId xmlns:a16="http://schemas.microsoft.com/office/drawing/2014/main" id="{F3B3F99A-BDF5-4B82-7B22-345F786D53AA}"/>
              </a:ext>
            </a:extLst>
          </p:cNvPr>
          <p:cNvSpPr>
            <a:spLocks noGrp="1"/>
          </p:cNvSpPr>
          <p:nvPr>
            <p:ph type="sldNum" sz="quarter" idx="5"/>
          </p:nvPr>
        </p:nvSpPr>
        <p:spPr/>
        <p:txBody>
          <a:bodyPr/>
          <a:lstStyle/>
          <a:p>
            <a:fld id="{A74A5A2F-ECD0-4A51-A9E7-D8DA645BD5CD}" type="slidenum">
              <a:rPr lang="en-GB" smtClean="0"/>
              <a:t>14</a:t>
            </a:fld>
            <a:endParaRPr lang="en-GB"/>
          </a:p>
        </p:txBody>
      </p:sp>
    </p:spTree>
    <p:extLst>
      <p:ext uri="{BB962C8B-B14F-4D97-AF65-F5344CB8AC3E}">
        <p14:creationId xmlns:p14="http://schemas.microsoft.com/office/powerpoint/2010/main" val="16900518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juni 2026 gik vi væk fra at have en venstremenu. Det var især fordi, det slet ikke fungerede på mobilvisning, og flere og flere besøger borger.dk fra mobilen. </a:t>
            </a:r>
            <a:br>
              <a:rPr lang="da-DK" dirty="0"/>
            </a:br>
            <a:br>
              <a:rPr lang="da-DK" dirty="0"/>
            </a:br>
            <a:r>
              <a:rPr lang="da-DK" dirty="0"/>
              <a:t>Nu har vi disse navigationssider. På første niveau af navigationssiderne (her Transport, trafik og rejser) ser man genveje + de emner, der står om. Hvert emne har emneord sat på, der fortæller lidt om, hvad man kan finde under emnet. </a:t>
            </a:r>
            <a:br>
              <a:rPr lang="da-DK" dirty="0"/>
            </a:br>
            <a:br>
              <a:rPr lang="da-DK" dirty="0"/>
            </a:br>
            <a:r>
              <a:rPr lang="da-DK" dirty="0"/>
              <a:t>Når man klikker sig videre på et emne, kan man komme til en indholdsside, eller man kommer videre til en ny navigationsside. På denne side er der ikke emneord. </a:t>
            </a:r>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4C14B419-D299-4BB8-9463-AE534DA97FED}"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15</a:t>
            </a:fld>
            <a:endParaRPr lang="en-GB"/>
          </a:p>
        </p:txBody>
      </p:sp>
    </p:spTree>
    <p:extLst>
      <p:ext uri="{BB962C8B-B14F-4D97-AF65-F5344CB8AC3E}">
        <p14:creationId xmlns:p14="http://schemas.microsoft.com/office/powerpoint/2010/main" val="14765014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3FAC0-CE8F-498A-9A23-0EDEB304D5E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5514063-B5D4-35AB-421A-C5B2441D8DC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591FF16-0EC2-64DE-84B1-52903B2F4F00}"/>
              </a:ext>
            </a:extLst>
          </p:cNvPr>
          <p:cNvSpPr>
            <a:spLocks noGrp="1"/>
          </p:cNvSpPr>
          <p:nvPr>
            <p:ph type="body" idx="1"/>
          </p:nvPr>
        </p:nvSpPr>
        <p:spPr/>
        <p:txBody>
          <a:bodyPr/>
          <a:lstStyle/>
          <a:p>
            <a:r>
              <a:rPr lang="da-DK" dirty="0"/>
              <a:t>Nu har vi kort berørt forsiden og navigationssider, og derudover,</a:t>
            </a:r>
            <a:r>
              <a:rPr lang="da-DK" baseline="0" dirty="0"/>
              <a:t> er det d</a:t>
            </a:r>
            <a:r>
              <a:rPr lang="da-DK" dirty="0"/>
              <a:t>isse 3 </a:t>
            </a:r>
            <a:r>
              <a:rPr lang="da-DK" dirty="0" err="1"/>
              <a:t>sidetyper</a:t>
            </a:r>
            <a:r>
              <a:rPr lang="da-DK" dirty="0"/>
              <a:t>, der udgør rygraden på borger.dk. Det er:</a:t>
            </a:r>
            <a:r>
              <a:rPr lang="da-DK" baseline="0" dirty="0"/>
              <a:t> </a:t>
            </a:r>
            <a:r>
              <a:rPr lang="da-DK" dirty="0"/>
              <a:t>Indholdssider,</a:t>
            </a:r>
            <a:r>
              <a:rPr lang="da-DK" baseline="0" dirty="0"/>
              <a:t> handlingssider og guider.</a:t>
            </a:r>
          </a:p>
          <a:p>
            <a:r>
              <a:rPr lang="da-DK" baseline="0" dirty="0"/>
              <a:t>Derudover findes: kontaktsider og temasider/kampagnesider. </a:t>
            </a:r>
          </a:p>
          <a:p>
            <a:r>
              <a:rPr lang="da-DK" baseline="0" dirty="0"/>
              <a:t>[klik frem] Kommunevælger – vil du kunne opleve, at antallet af startknapper reduceres, så du kun får vist dem, der er gældende for din kommune.</a:t>
            </a:r>
          </a:p>
          <a:p>
            <a:pPr defTabSz="883493">
              <a:defRPr/>
            </a:pPr>
            <a:r>
              <a:rPr lang="da-DK" baseline="0" dirty="0"/>
              <a:t>Desuden - når man lander på handlingssiden (klik frem), får man kontaktinformationer for den lokale borgerservice. </a:t>
            </a:r>
          </a:p>
          <a:p>
            <a:pPr defTabSz="883493">
              <a:defRPr/>
            </a:pPr>
            <a:endParaRPr lang="da-DK" baseline="0" dirty="0"/>
          </a:p>
          <a:p>
            <a:pPr defTabSz="883493">
              <a:defRPr/>
            </a:pPr>
            <a:r>
              <a:rPr lang="da-DK" baseline="0" dirty="0">
                <a:solidFill>
                  <a:srgbClr val="FF0000"/>
                </a:solidFill>
              </a:rPr>
              <a:t>Og så har vi til sidst guide-siderne. Der er i alt lavet 12 brugerrejser, som hver har en guide på borger.dk, der hjælper borgerne igennem forskellige livssituationer. Det er dem, der nu er link til direkte fra forsiden. </a:t>
            </a:r>
          </a:p>
        </p:txBody>
      </p:sp>
      <p:sp>
        <p:nvSpPr>
          <p:cNvPr id="4" name="Pladsholder til sidefod 3">
            <a:extLst>
              <a:ext uri="{FF2B5EF4-FFF2-40B4-BE49-F238E27FC236}">
                <a16:creationId xmlns:a16="http://schemas.microsoft.com/office/drawing/2014/main" id="{4180D83A-341D-A932-8E76-F49BB9C33F8E}"/>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17EF4DBB-CA5A-2D4C-5122-DD1EBE5C8159}"/>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0835636D-52B8-47C6-C9F4-D13A9A3E9C06}"/>
              </a:ext>
            </a:extLst>
          </p:cNvPr>
          <p:cNvSpPr>
            <a:spLocks noGrp="1"/>
          </p:cNvSpPr>
          <p:nvPr>
            <p:ph type="dt" idx="1"/>
          </p:nvPr>
        </p:nvSpPr>
        <p:spPr/>
        <p:txBody>
          <a:bodyPr/>
          <a:lstStyle/>
          <a:p>
            <a:fld id="{4058B75E-6981-4898-AE0C-861F13FE3F7E}" type="datetime1">
              <a:rPr lang="en-GB" smtClean="0"/>
              <a:t>30/09/2026</a:t>
            </a:fld>
            <a:endParaRPr lang="en-GB"/>
          </a:p>
        </p:txBody>
      </p:sp>
      <p:sp>
        <p:nvSpPr>
          <p:cNvPr id="7" name="Pladsholder til slidenummer 6">
            <a:extLst>
              <a:ext uri="{FF2B5EF4-FFF2-40B4-BE49-F238E27FC236}">
                <a16:creationId xmlns:a16="http://schemas.microsoft.com/office/drawing/2014/main" id="{201BD726-781E-E34A-D520-D8EEBEE270E9}"/>
              </a:ext>
            </a:extLst>
          </p:cNvPr>
          <p:cNvSpPr>
            <a:spLocks noGrp="1"/>
          </p:cNvSpPr>
          <p:nvPr>
            <p:ph type="sldNum" sz="quarter" idx="5"/>
          </p:nvPr>
        </p:nvSpPr>
        <p:spPr/>
        <p:txBody>
          <a:bodyPr/>
          <a:lstStyle/>
          <a:p>
            <a:fld id="{A74A5A2F-ECD0-4A51-A9E7-D8DA645BD5CD}" type="slidenum">
              <a:rPr lang="en-GB" smtClean="0"/>
              <a:t>16</a:t>
            </a:fld>
            <a:endParaRPr lang="en-GB"/>
          </a:p>
        </p:txBody>
      </p:sp>
    </p:spTree>
    <p:extLst>
      <p:ext uri="{BB962C8B-B14F-4D97-AF65-F5344CB8AC3E}">
        <p14:creationId xmlns:p14="http://schemas.microsoft.com/office/powerpoint/2010/main" val="32412148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Hvis en indholdside er meget lang, anbefaler vi, at den bliver emneinddelt. Her er et eksempel med siden Dansk kørekort i udlandet med 13 mikroartikler. I eftermiddag får I lejlighed til at oprette en side og lave emneinddeling.</a:t>
            </a:r>
            <a:br>
              <a:rPr lang="da-DK" dirty="0"/>
            </a:br>
            <a:endParaRPr lang="da-DK" dirty="0"/>
          </a:p>
          <a:p>
            <a:r>
              <a:rPr lang="da-DK" dirty="0"/>
              <a:t>Hvis der er behov for det, kan man supplere med manchettekster på hver emneinddelte overskrift.</a:t>
            </a:r>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DFA45257-F22F-449B-82D9-AA347E168BDD}"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17</a:t>
            </a:fld>
            <a:endParaRPr lang="en-GB"/>
          </a:p>
        </p:txBody>
      </p:sp>
    </p:spTree>
    <p:extLst>
      <p:ext uri="{BB962C8B-B14F-4D97-AF65-F5344CB8AC3E}">
        <p14:creationId xmlns:p14="http://schemas.microsoft.com/office/powerpoint/2010/main" val="32218571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7A44F-CD5F-AF94-38EC-76DE1277B86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F96743C-3D38-1DBE-7C97-5EF226F5C3F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4454FC7-8BA0-9907-B6CB-FEC3DB06A75E}"/>
              </a:ext>
            </a:extLst>
          </p:cNvPr>
          <p:cNvSpPr>
            <a:spLocks noGrp="1"/>
          </p:cNvSpPr>
          <p:nvPr>
            <p:ph type="body" idx="1"/>
          </p:nvPr>
        </p:nvSpPr>
        <p:spPr/>
        <p:txBody>
          <a:bodyPr/>
          <a:lstStyle/>
          <a:p>
            <a:r>
              <a:rPr lang="da-DK" dirty="0"/>
              <a:t>Kommunerne</a:t>
            </a:r>
            <a:r>
              <a:rPr lang="da-DK" baseline="0" dirty="0"/>
              <a:t> kan importere artiklerne til egne hjemmesider og kan tilføje lokale informationer direkte i mikroartikler, som både ligger på borger.dk og kommer med i artikelimporten. Det kan fx være kontorer udenfor rådhuset eller særlige åbningstider.</a:t>
            </a:r>
          </a:p>
        </p:txBody>
      </p:sp>
      <p:sp>
        <p:nvSpPr>
          <p:cNvPr id="4" name="Pladsholder til sidefod 3">
            <a:extLst>
              <a:ext uri="{FF2B5EF4-FFF2-40B4-BE49-F238E27FC236}">
                <a16:creationId xmlns:a16="http://schemas.microsoft.com/office/drawing/2014/main" id="{866E2BED-89C0-E1C9-A1DD-A88F25950ECF}"/>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A528D204-707B-D049-0F7B-ABDE1CE85674}"/>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7F2F7C38-F8F4-93E0-4E3F-BD3422290755}"/>
              </a:ext>
            </a:extLst>
          </p:cNvPr>
          <p:cNvSpPr>
            <a:spLocks noGrp="1"/>
          </p:cNvSpPr>
          <p:nvPr>
            <p:ph type="dt" idx="1"/>
          </p:nvPr>
        </p:nvSpPr>
        <p:spPr/>
        <p:txBody>
          <a:bodyPr/>
          <a:lstStyle/>
          <a:p>
            <a:fld id="{EB2FC751-5F8D-47A0-B19B-A6F4C29B0718}" type="datetime1">
              <a:rPr lang="en-GB" smtClean="0"/>
              <a:t>30/09/2026</a:t>
            </a:fld>
            <a:endParaRPr lang="en-GB"/>
          </a:p>
        </p:txBody>
      </p:sp>
      <p:sp>
        <p:nvSpPr>
          <p:cNvPr id="7" name="Pladsholder til slidenummer 6">
            <a:extLst>
              <a:ext uri="{FF2B5EF4-FFF2-40B4-BE49-F238E27FC236}">
                <a16:creationId xmlns:a16="http://schemas.microsoft.com/office/drawing/2014/main" id="{8C8D41EB-05CF-3C26-EDE8-BC1E2F073256}"/>
              </a:ext>
            </a:extLst>
          </p:cNvPr>
          <p:cNvSpPr>
            <a:spLocks noGrp="1"/>
          </p:cNvSpPr>
          <p:nvPr>
            <p:ph type="sldNum" sz="quarter" idx="5"/>
          </p:nvPr>
        </p:nvSpPr>
        <p:spPr/>
        <p:txBody>
          <a:bodyPr/>
          <a:lstStyle/>
          <a:p>
            <a:fld id="{A74A5A2F-ECD0-4A51-A9E7-D8DA645BD5CD}" type="slidenum">
              <a:rPr lang="en-GB" smtClean="0"/>
              <a:t>18</a:t>
            </a:fld>
            <a:endParaRPr lang="en-GB"/>
          </a:p>
        </p:txBody>
      </p:sp>
    </p:spTree>
    <p:extLst>
      <p:ext uri="{BB962C8B-B14F-4D97-AF65-F5344CB8AC3E}">
        <p14:creationId xmlns:p14="http://schemas.microsoft.com/office/powerpoint/2010/main" val="10313107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39664-AFC0-159B-CD40-8C902F58FF8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4CC3BB3-AABA-AB58-EB7A-11719EE1058A}"/>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3423556-E049-34DA-0401-883F3FD69634}"/>
              </a:ext>
            </a:extLst>
          </p:cNvPr>
          <p:cNvSpPr>
            <a:spLocks noGrp="1"/>
          </p:cNvSpPr>
          <p:nvPr>
            <p:ph type="body" idx="1"/>
          </p:nvPr>
        </p:nvSpPr>
        <p:spPr/>
        <p:txBody>
          <a:bodyPr/>
          <a:lstStyle/>
          <a:p>
            <a:pPr marL="164146" indent="-164146">
              <a:buFontTx/>
              <a:buChar char="-"/>
            </a:pPr>
            <a:r>
              <a:rPr lang="da-DK" dirty="0"/>
              <a:t>Formaliseret samarbejde i</a:t>
            </a:r>
            <a:r>
              <a:rPr lang="da-DK" baseline="0" dirty="0"/>
              <a:t> form af underskrevet samarbejdsaftale</a:t>
            </a:r>
          </a:p>
          <a:p>
            <a:pPr marL="164146" indent="-164146">
              <a:buFontTx/>
              <a:buChar char="-"/>
            </a:pPr>
            <a:r>
              <a:rPr lang="da-DK" dirty="0"/>
              <a:t>Hver myndighed</a:t>
            </a:r>
            <a:r>
              <a:rPr lang="da-DK" baseline="0" dirty="0"/>
              <a:t> har en borger.dk-kontaktperson, som deltager på ca. 2 årlige redaktørnetværksmøder</a:t>
            </a:r>
          </a:p>
          <a:p>
            <a:pPr marL="164146" indent="-164146">
              <a:buFontTx/>
              <a:buChar char="-"/>
            </a:pPr>
            <a:r>
              <a:rPr lang="da-DK" baseline="0" dirty="0"/>
              <a:t>Myndigheden har ansvaret for indholdet på specifikke sider og evt. data på Mit Overblik</a:t>
            </a:r>
          </a:p>
          <a:p>
            <a:pPr marL="164146" indent="-164146">
              <a:buFontTx/>
              <a:buChar char="-"/>
            </a:pPr>
            <a:r>
              <a:rPr lang="da-DK" baseline="0" dirty="0"/>
              <a:t>Hver myndighed skal have en redaktør til at redigere myndighedens eget indhold.</a:t>
            </a:r>
            <a:endParaRPr lang="da-DK" dirty="0"/>
          </a:p>
        </p:txBody>
      </p:sp>
      <p:sp>
        <p:nvSpPr>
          <p:cNvPr id="4" name="Pladsholder til sidefod 3">
            <a:extLst>
              <a:ext uri="{FF2B5EF4-FFF2-40B4-BE49-F238E27FC236}">
                <a16:creationId xmlns:a16="http://schemas.microsoft.com/office/drawing/2014/main" id="{F18540AF-E20B-5EF8-FA76-B106FFD03795}"/>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AD0FA7D1-95B3-3A38-E041-4BD2226604F5}"/>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E88D3463-3AB0-A871-C481-E2526952391D}"/>
              </a:ext>
            </a:extLst>
          </p:cNvPr>
          <p:cNvSpPr>
            <a:spLocks noGrp="1"/>
          </p:cNvSpPr>
          <p:nvPr>
            <p:ph type="dt" idx="1"/>
          </p:nvPr>
        </p:nvSpPr>
        <p:spPr/>
        <p:txBody>
          <a:bodyPr/>
          <a:lstStyle/>
          <a:p>
            <a:fld id="{9FA451C5-48D4-48E7-A9E2-578C1DD309F2}" type="datetime1">
              <a:rPr lang="en-GB" smtClean="0"/>
              <a:t>30/09/2026</a:t>
            </a:fld>
            <a:endParaRPr lang="en-GB"/>
          </a:p>
        </p:txBody>
      </p:sp>
      <p:sp>
        <p:nvSpPr>
          <p:cNvPr id="7" name="Pladsholder til slidenummer 6">
            <a:extLst>
              <a:ext uri="{FF2B5EF4-FFF2-40B4-BE49-F238E27FC236}">
                <a16:creationId xmlns:a16="http://schemas.microsoft.com/office/drawing/2014/main" id="{DDBCA988-C2D8-DCC3-0684-A7350B39FC57}"/>
              </a:ext>
            </a:extLst>
          </p:cNvPr>
          <p:cNvSpPr>
            <a:spLocks noGrp="1"/>
          </p:cNvSpPr>
          <p:nvPr>
            <p:ph type="sldNum" sz="quarter" idx="5"/>
          </p:nvPr>
        </p:nvSpPr>
        <p:spPr/>
        <p:txBody>
          <a:bodyPr/>
          <a:lstStyle/>
          <a:p>
            <a:fld id="{A74A5A2F-ECD0-4A51-A9E7-D8DA645BD5CD}" type="slidenum">
              <a:rPr lang="en-GB" smtClean="0"/>
              <a:t>19</a:t>
            </a:fld>
            <a:endParaRPr lang="en-GB"/>
          </a:p>
        </p:txBody>
      </p:sp>
    </p:spTree>
    <p:extLst>
      <p:ext uri="{BB962C8B-B14F-4D97-AF65-F5344CB8AC3E}">
        <p14:creationId xmlns:p14="http://schemas.microsoft.com/office/powerpoint/2010/main" val="26291422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//Skal opdateres løbende, når der kommer nye logoer//</a:t>
            </a:r>
            <a:br>
              <a:rPr lang="da-DK" dirty="0"/>
            </a:br>
            <a:r>
              <a:rPr lang="da-DK" dirty="0"/>
              <a:t>Som nævnt har vi selvbetjeninger fra alle 98 kommuner og indhold fra lige over 40 forskellige myndigheder. Mange af dem går igen for lifeindenmark.dk. 
##-AccessibilityAssistant: Skip layout check-##</a:t>
            </a:r>
          </a:p>
        </p:txBody>
      </p:sp>
      <p:sp>
        <p:nvSpPr>
          <p:cNvPr id="4" name="Pladsholder til slidenummer 3"/>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6A2478FA-E9AC-43B4-86FE-E8ACF7715171}" type="slidenum">
              <a:rPr kumimoji="0" lang="da-DK"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20</a:t>
            </a:fld>
            <a:endParaRPr kumimoji="0" lang="da-DK"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9220027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buFontTx/>
              <a:buNone/>
            </a:pPr>
            <a:r>
              <a:rPr lang="da-DK" dirty="0"/>
              <a:t>Det</a:t>
            </a:r>
            <a:r>
              <a:rPr lang="da-DK" baseline="0" dirty="0"/>
              <a:t> er vigtigt, at borgerne får en genkendelig og sammenhængende oplevelse på tværs af borger.dk. Derfor har vi bygget siderne op af skabeloner, alt skal være webtilgængeligt og det skal være bygget op og skrevet borgerrettet og let forståeligt.</a:t>
            </a:r>
          </a:p>
          <a:p>
            <a:pPr marL="0" indent="0">
              <a:buFontTx/>
              <a:buNone/>
            </a:pPr>
            <a:endParaRPr lang="da-DK" baseline="0" dirty="0"/>
          </a:p>
          <a:p>
            <a:pPr marL="0" indent="0">
              <a:buFontTx/>
              <a:buNone/>
            </a:pPr>
            <a:r>
              <a:rPr lang="da-DK" baseline="0" dirty="0"/>
              <a:t>Vores vejledninger til Sitecore er opbygget som trin for trin-vejledninger efter </a:t>
            </a:r>
            <a:r>
              <a:rPr lang="da-DK" baseline="0" dirty="0" err="1"/>
              <a:t>Herskin</a:t>
            </a:r>
            <a:r>
              <a:rPr lang="da-DK" baseline="0" dirty="0"/>
              <a:t>-metoden. De er meget detaljeorienterede og grundige, så I kan ofte vende tilbage og slå op i dem og finde svar og fremgangsmåde.</a:t>
            </a:r>
            <a:endParaRPr lang="da-DK" dirty="0"/>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10D94B92-B139-41BF-9CB0-3F30C1122699}"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21</a:t>
            </a:fld>
            <a:endParaRPr lang="en-GB"/>
          </a:p>
        </p:txBody>
      </p:sp>
    </p:spTree>
    <p:extLst>
      <p:ext uri="{BB962C8B-B14F-4D97-AF65-F5344CB8AC3E}">
        <p14:creationId xmlns:p14="http://schemas.microsoft.com/office/powerpoint/2010/main" val="8463812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62F4C-8FF9-9AD2-9C00-692D49F295AB}"/>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B079782-0CB7-7ED9-007C-FE4E20F75F1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9FA4C3F-8B66-A6C0-12B8-A67E6C47040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aseline="0" dirty="0"/>
              <a:t>Det er særligt vigtigt, hvordan vi kommunikerer til vores store målgruppe af borgere. Derfor har vi på 2. dagen af vores uddannelse en skriveworkshop, hvor i bliver introduceret til vores skriveråd, og gennem praktiske øvelser får erfaringer med at bruge dem.</a:t>
            </a:r>
          </a:p>
          <a:p>
            <a:endParaRPr lang="da-DK" dirty="0"/>
          </a:p>
        </p:txBody>
      </p:sp>
      <p:sp>
        <p:nvSpPr>
          <p:cNvPr id="4" name="Pladsholder til sidefod 3">
            <a:extLst>
              <a:ext uri="{FF2B5EF4-FFF2-40B4-BE49-F238E27FC236}">
                <a16:creationId xmlns:a16="http://schemas.microsoft.com/office/drawing/2014/main" id="{5B5CC4B0-ADB5-6073-1A05-4BD4A21BE8F3}"/>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D6237827-8601-6593-51D5-961CA2525D1C}"/>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3D5170C3-AEDF-568D-AE4C-1D72E780B116}"/>
              </a:ext>
            </a:extLst>
          </p:cNvPr>
          <p:cNvSpPr>
            <a:spLocks noGrp="1"/>
          </p:cNvSpPr>
          <p:nvPr>
            <p:ph type="dt" idx="1"/>
          </p:nvPr>
        </p:nvSpPr>
        <p:spPr/>
        <p:txBody>
          <a:bodyPr/>
          <a:lstStyle/>
          <a:p>
            <a:fld id="{A47102B5-5DE9-4863-B432-D2D0F5FF2020}" type="datetime1">
              <a:rPr lang="en-GB" smtClean="0"/>
              <a:t>30/09/2026</a:t>
            </a:fld>
            <a:endParaRPr lang="en-GB"/>
          </a:p>
        </p:txBody>
      </p:sp>
      <p:sp>
        <p:nvSpPr>
          <p:cNvPr id="7" name="Pladsholder til slidenummer 6">
            <a:extLst>
              <a:ext uri="{FF2B5EF4-FFF2-40B4-BE49-F238E27FC236}">
                <a16:creationId xmlns:a16="http://schemas.microsoft.com/office/drawing/2014/main" id="{60857547-ED3B-FBB1-7A3A-EEB799C7678C}"/>
              </a:ext>
            </a:extLst>
          </p:cNvPr>
          <p:cNvSpPr>
            <a:spLocks noGrp="1"/>
          </p:cNvSpPr>
          <p:nvPr>
            <p:ph type="sldNum" sz="quarter" idx="5"/>
          </p:nvPr>
        </p:nvSpPr>
        <p:spPr/>
        <p:txBody>
          <a:bodyPr/>
          <a:lstStyle/>
          <a:p>
            <a:fld id="{A74A5A2F-ECD0-4A51-A9E7-D8DA645BD5CD}" type="slidenum">
              <a:rPr lang="en-GB" smtClean="0"/>
              <a:t>22</a:t>
            </a:fld>
            <a:endParaRPr lang="en-GB"/>
          </a:p>
        </p:txBody>
      </p:sp>
    </p:spTree>
    <p:extLst>
      <p:ext uri="{BB962C8B-B14F-4D97-AF65-F5344CB8AC3E}">
        <p14:creationId xmlns:p14="http://schemas.microsoft.com/office/powerpoint/2010/main" val="1542239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Punkt 1 - </a:t>
            </a:r>
            <a:r>
              <a:rPr lang="da-DK" dirty="0"/>
              <a:t>Det</a:t>
            </a:r>
            <a:r>
              <a:rPr lang="da-DK" baseline="0" dirty="0"/>
              <a:t> er vigtigt at skrive </a:t>
            </a:r>
            <a:r>
              <a:rPr lang="da-DK" b="1" baseline="0" dirty="0"/>
              <a:t>årstal.</a:t>
            </a:r>
            <a:r>
              <a:rPr lang="da-DK" baseline="0" dirty="0"/>
              <a:t> Det skaber </a:t>
            </a:r>
            <a:r>
              <a:rPr lang="da-DK" b="1" baseline="0" dirty="0"/>
              <a:t>troværdighed. Særligt ved satser </a:t>
            </a:r>
            <a:r>
              <a:rPr lang="da-DK" b="0" baseline="0" dirty="0"/>
              <a:t>eller andet, der regelmæssigt ændrer sig. Husk parentesen, så kan vi rent teknisk hurtigt lokalisere dem.</a:t>
            </a:r>
          </a:p>
          <a:p>
            <a:r>
              <a:rPr lang="da-DK" b="1" baseline="0" dirty="0"/>
              <a:t>Punkt 2 - </a:t>
            </a:r>
            <a:r>
              <a:rPr lang="da-DK" b="1" dirty="0"/>
              <a:t>Mange kommuner importerer </a:t>
            </a:r>
            <a:r>
              <a:rPr lang="da-DK" dirty="0"/>
              <a:t>teksterne fra borger.dk.</a:t>
            </a:r>
            <a:r>
              <a:rPr lang="da-DK" baseline="0" dirty="0"/>
              <a:t> D</a:t>
            </a:r>
            <a:r>
              <a:rPr lang="da-DK" dirty="0"/>
              <a:t>erfor er det vigtigt, at I </a:t>
            </a:r>
            <a:r>
              <a:rPr lang="da-DK" b="1" dirty="0"/>
              <a:t>ikke skriver </a:t>
            </a:r>
            <a:r>
              <a:rPr lang="da-DK" b="1" baseline="0" dirty="0"/>
              <a:t>din kommune. </a:t>
            </a:r>
            <a:r>
              <a:rPr lang="da-DK" b="0" baseline="0" dirty="0"/>
              <a:t>I stedet skal I skrive </a:t>
            </a:r>
            <a:r>
              <a:rPr lang="da-DK" b="1" baseline="0" dirty="0"/>
              <a:t>kommunen</a:t>
            </a:r>
            <a:r>
              <a:rPr lang="da-DK" b="0" baseline="0" dirty="0"/>
              <a:t>, så det også virker naturligt på en </a:t>
            </a:r>
            <a:r>
              <a:rPr lang="da-DK" baseline="0" dirty="0"/>
              <a:t>kommunes hjemmeside. </a:t>
            </a:r>
          </a:p>
          <a:p>
            <a:r>
              <a:rPr lang="da-DK" b="1" baseline="0" dirty="0"/>
              <a:t>Punkt 3 Selvbetjening</a:t>
            </a:r>
            <a:r>
              <a:rPr lang="da-DK" baseline="0" dirty="0"/>
              <a:t> er der, hvor vi leder til handling ift. at borgerne kan udføre noget. </a:t>
            </a:r>
            <a:r>
              <a:rPr lang="da-DK" b="1" baseline="0" dirty="0"/>
              <a:t>Nogle gange er der en tekst </a:t>
            </a:r>
            <a:r>
              <a:rPr lang="da-DK" baseline="0" dirty="0"/>
              <a:t>i mikroartiklen, som giver nogle baggrundsinformationer. Det kan du se på </a:t>
            </a:r>
            <a:r>
              <a:rPr lang="da-DK" b="1" baseline="0" dirty="0"/>
              <a:t>”plusset”. </a:t>
            </a:r>
            <a:r>
              <a:rPr lang="da-DK" baseline="0" dirty="0"/>
              <a:t>Og andre gange er der </a:t>
            </a:r>
            <a:r>
              <a:rPr lang="da-DK" b="1" baseline="0" dirty="0"/>
              <a:t>ikke nogen tekst (en ”streg”), </a:t>
            </a:r>
            <a:r>
              <a:rPr lang="da-DK" baseline="0" dirty="0"/>
              <a:t>fordi selvbetjeningsløsningen er lige til at gå til.  I det nye kan vi også lægge selvbetjening i toppen af siden. Det kan I se på det næste.</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CBCCF7B0-CD28-4E54-B120-5075456F81AD}"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23</a:t>
            </a:fld>
            <a:endParaRPr lang="en-GB"/>
          </a:p>
        </p:txBody>
      </p:sp>
    </p:spTree>
    <p:extLst>
      <p:ext uri="{BB962C8B-B14F-4D97-AF65-F5344CB8AC3E}">
        <p14:creationId xmlns:p14="http://schemas.microsoft.com/office/powerpoint/2010/main" val="414349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dirty="0"/>
              <a:t>Nu vil jeg introducere</a:t>
            </a:r>
            <a:r>
              <a:rPr lang="da-DK" b="0" baseline="0" dirty="0"/>
              <a:t> jer til indholdssiden, og hvordan den er bygget op.</a:t>
            </a:r>
          </a:p>
          <a:p>
            <a:r>
              <a:rPr lang="da-DK" b="1" dirty="0"/>
              <a:t>Punkt 1 -</a:t>
            </a:r>
            <a:r>
              <a:rPr lang="da-DK" b="1" baseline="0" dirty="0"/>
              <a:t> Titel</a:t>
            </a:r>
            <a:endParaRPr lang="da-DK" b="1" dirty="0"/>
          </a:p>
          <a:p>
            <a:r>
              <a:rPr lang="da-DK" dirty="0"/>
              <a:t>En kort, beskrivende overskrift på op til 67 tegn, dog maks. 2 linjer. Titlen er artiklens fond, der koger indholdet ind til en maggiterning. Og</a:t>
            </a:r>
            <a:r>
              <a:rPr lang="da-DK" baseline="0" dirty="0"/>
              <a:t> husk, at siden indgår i en større sammenhæng – som er hovedbanegården eller hele det offentliges </a:t>
            </a:r>
            <a:r>
              <a:rPr lang="da-DK" baseline="0" dirty="0" err="1"/>
              <a:t>hypersupermarked</a:t>
            </a:r>
            <a:r>
              <a:rPr lang="da-DK" baseline="0" dirty="0"/>
              <a:t>. Det duer derfor ikke at skrive ”Renter”, for det kan handle om hvad som helst. Den gode titel er ”Renter på studiegæld”. </a:t>
            </a:r>
          </a:p>
          <a:p>
            <a:r>
              <a:rPr lang="da-DK" b="1" dirty="0"/>
              <a:t>Punkt 2 Manchetten</a:t>
            </a:r>
            <a:r>
              <a:rPr lang="da-DK" dirty="0"/>
              <a:t> </a:t>
            </a:r>
          </a:p>
          <a:p>
            <a:r>
              <a:rPr lang="da-DK" dirty="0"/>
              <a:t>Består</a:t>
            </a:r>
            <a:r>
              <a:rPr lang="da-DK" baseline="0" dirty="0"/>
              <a:t> af </a:t>
            </a:r>
            <a:r>
              <a:rPr lang="da-DK" dirty="0"/>
              <a:t>tekst og</a:t>
            </a:r>
            <a:r>
              <a:rPr lang="da-DK" baseline="0" dirty="0"/>
              <a:t> kommunevælger</a:t>
            </a:r>
            <a:r>
              <a:rPr lang="da-DK" dirty="0"/>
              <a:t>. Teksten skal fortælle læseren, hvad hovedindholdet er i artiklen. Manchetten må højst være på 130 tegn med mellemrum. K</a:t>
            </a:r>
            <a:r>
              <a:rPr lang="da-DK" baseline="0" dirty="0"/>
              <a:t>ommunevælgeren må kun fjernes fra siden, hvis vi med bestemthed ved, at emnet ikke er relevant i kommunal sammenhæng.</a:t>
            </a:r>
            <a:endParaRPr lang="da-DK" dirty="0"/>
          </a:p>
          <a:p>
            <a:r>
              <a:rPr lang="da-DK" b="1" dirty="0"/>
              <a:t>Punkt 3 </a:t>
            </a:r>
            <a:r>
              <a:rPr lang="da-DK" b="1" u="none" dirty="0"/>
              <a:t>Mikroartikler</a:t>
            </a:r>
            <a:endParaRPr lang="da-DK" dirty="0"/>
          </a:p>
          <a:p>
            <a:r>
              <a:rPr lang="da-DK" dirty="0"/>
              <a:t>Mikroartiklernes overskrifter bliver samlet i en liste. Brugeren kan kun folde en enkelt mikroartikel ud af gangen. Der er ingen tekniske begrænsninger på antallet af mikroartikler,</a:t>
            </a:r>
            <a:r>
              <a:rPr lang="da-DK" baseline="0" dirty="0"/>
              <a:t> men vi </a:t>
            </a:r>
            <a:r>
              <a:rPr lang="da-DK" b="1" baseline="0" dirty="0"/>
              <a:t>anbefaler 8-10</a:t>
            </a:r>
            <a:r>
              <a:rPr lang="da-DK" baseline="0" dirty="0"/>
              <a:t>.  </a:t>
            </a:r>
            <a:endParaRPr lang="da-DK" dirty="0"/>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Mikroartiklen skal have en kort overskrift på op til 67 tegn. Brødteksten</a:t>
            </a:r>
            <a:r>
              <a:rPr lang="da-DK" baseline="0" dirty="0"/>
              <a:t> skal være kort og let at overskue. </a:t>
            </a:r>
            <a:r>
              <a:rPr lang="da-DK" b="1" dirty="0"/>
              <a:t>Brug aldrig kursiv eller understregning i teksterne. Fed må bruges i enkelte tilfælde</a:t>
            </a:r>
            <a:r>
              <a:rPr lang="da-DK" dirty="0"/>
              <a:t>. Hvis brødteksten</a:t>
            </a:r>
            <a:r>
              <a:rPr lang="da-DK" baseline="0" dirty="0"/>
              <a:t> bliver lang, kan I sætte</a:t>
            </a:r>
            <a:r>
              <a:rPr lang="da-DK" dirty="0"/>
              <a:t> mellemoverskrifter</a:t>
            </a:r>
            <a:r>
              <a:rPr lang="da-DK" baseline="0" dirty="0"/>
              <a:t> og punktopstillinger ind, så teksten bliver delt op.</a:t>
            </a:r>
            <a:r>
              <a:rPr lang="da-DK" dirty="0"/>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dirty="0"/>
          </a:p>
          <a:p>
            <a:r>
              <a:rPr lang="da-DK" b="0" u="sng" dirty="0"/>
              <a:t>De sidste tre mikroartikler </a:t>
            </a:r>
            <a:r>
              <a:rPr lang="da-DK" dirty="0"/>
              <a:t>er altid: Hvis</a:t>
            </a:r>
            <a:r>
              <a:rPr lang="da-DK" baseline="0" dirty="0"/>
              <a:t> du vil klage, Lovgivning, Læs også. </a:t>
            </a:r>
            <a:endParaRPr lang="da-DK" dirty="0"/>
          </a:p>
          <a:p>
            <a:endParaRPr lang="da-DK" dirty="0"/>
          </a:p>
          <a:p>
            <a:r>
              <a:rPr lang="da-DK" b="1" dirty="0"/>
              <a:t>Punkt 4 Byline</a:t>
            </a:r>
            <a:r>
              <a:rPr lang="da-DK" baseline="0" dirty="0"/>
              <a:t> er e</a:t>
            </a:r>
            <a:r>
              <a:rPr lang="da-DK" dirty="0"/>
              <a:t>n slutlinje placeret i bunden af siden, som oplyser, hvilken </a:t>
            </a:r>
            <a:r>
              <a:rPr lang="da-DK" b="1" dirty="0"/>
              <a:t>myndighed</a:t>
            </a:r>
            <a:r>
              <a:rPr lang="da-DK" dirty="0"/>
              <a:t> der er ansvarlig for teksten. Hvis</a:t>
            </a:r>
            <a:r>
              <a:rPr lang="da-DK" baseline="0" dirty="0"/>
              <a:t> der er flere nævnes den primære først.</a:t>
            </a:r>
            <a:endParaRPr lang="da-DK" dirty="0"/>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C8AF7511-AEC0-43C4-AD1D-9751A9275D72}"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24</a:t>
            </a:fld>
            <a:endParaRPr lang="en-GB"/>
          </a:p>
        </p:txBody>
      </p:sp>
    </p:spTree>
    <p:extLst>
      <p:ext uri="{BB962C8B-B14F-4D97-AF65-F5344CB8AC3E}">
        <p14:creationId xmlns:p14="http://schemas.microsoft.com/office/powerpoint/2010/main" val="23646703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2BD5-9916-D498-ED32-28B29F19989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1943C72-1135-4C4B-0210-E824ED0C7D2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777977B-8FBB-BCE2-4D2F-1D55A635243E}"/>
              </a:ext>
            </a:extLst>
          </p:cNvPr>
          <p:cNvSpPr>
            <a:spLocks noGrp="1"/>
          </p:cNvSpPr>
          <p:nvPr>
            <p:ph type="body" idx="1"/>
          </p:nvPr>
        </p:nvSpPr>
        <p:spPr/>
        <p:txBody>
          <a:bodyPr/>
          <a:lstStyle/>
          <a:p>
            <a:r>
              <a:rPr lang="da-DK" b="0" dirty="0"/>
              <a:t>//Vi skal skrive noget i noterne om, hvorfor/hvornår man kan bruge spots//</a:t>
            </a:r>
            <a:br>
              <a:rPr lang="da-DK" b="0" dirty="0"/>
            </a:br>
            <a:r>
              <a:rPr lang="da-DK" b="0" dirty="0"/>
              <a:t>(OBS: der gemmer sig flere billeder under det store. Se præsentationsvisning for at se dem)</a:t>
            </a:r>
            <a:br>
              <a:rPr lang="da-DK" b="0" dirty="0"/>
            </a:br>
            <a:br>
              <a:rPr lang="da-DK" b="0" dirty="0"/>
            </a:br>
            <a:r>
              <a:rPr lang="da-DK" b="0" dirty="0"/>
              <a:t>Derudover er der nogle andre funktioner, som ikke SKAL anvendes, men som KAN anvendes (tilføjet i sommeren 2026): </a:t>
            </a:r>
          </a:p>
          <a:p>
            <a:endParaRPr lang="da-DK" b="0" dirty="0"/>
          </a:p>
          <a:p>
            <a:pPr marL="171450" indent="-171450">
              <a:buFont typeface="Arial" panose="020B0604020202020204" pitchFamily="34" charset="0"/>
              <a:buChar char="•"/>
            </a:pPr>
            <a:r>
              <a:rPr lang="da-DK" b="1" dirty="0"/>
              <a:t>Spots:</a:t>
            </a:r>
            <a:r>
              <a:rPr lang="da-DK" b="0" dirty="0"/>
              <a:t> I højre side (eller i bunden på mobil)</a:t>
            </a:r>
            <a:br>
              <a:rPr lang="da-DK" b="0" dirty="0"/>
            </a:br>
            <a:r>
              <a:rPr lang="da-DK" b="0" dirty="0"/>
              <a:t>K</a:t>
            </a:r>
            <a:r>
              <a:rPr lang="da-DK" dirty="0"/>
              <a:t>an fx bruges til at fremhæve en bestemt information. </a:t>
            </a:r>
            <a:endParaRPr lang="da-DK" b="0" dirty="0"/>
          </a:p>
          <a:p>
            <a:pPr marL="628650" lvl="1" indent="-171450">
              <a:buFont typeface="Arial" panose="020B0604020202020204" pitchFamily="34" charset="0"/>
              <a:buChar char="•"/>
            </a:pPr>
            <a:r>
              <a:rPr lang="da-DK" b="1" dirty="0"/>
              <a:t>Redaktionelt infospot </a:t>
            </a:r>
            <a:r>
              <a:rPr lang="da-DK" b="0" dirty="0"/>
              <a:t>(kan være hvid, hvid med billede, blågrå eller mørkeblå)</a:t>
            </a:r>
          </a:p>
          <a:p>
            <a:pPr marL="628650" lvl="1" indent="-171450">
              <a:buFont typeface="Arial" panose="020B0604020202020204" pitchFamily="34" charset="0"/>
              <a:buChar char="•"/>
            </a:pPr>
            <a:r>
              <a:rPr lang="da-DK" b="1" dirty="0"/>
              <a:t>Guide-spot</a:t>
            </a:r>
          </a:p>
          <a:p>
            <a:pPr marL="628650" lvl="1" indent="-171450">
              <a:buFont typeface="Arial" panose="020B0604020202020204" pitchFamily="34" charset="0"/>
              <a:buChar char="•"/>
            </a:pPr>
            <a:r>
              <a:rPr lang="da-DK" b="1" dirty="0"/>
              <a:t>Mit Overblik-spot</a:t>
            </a:r>
          </a:p>
          <a:p>
            <a:pPr marL="457200" lvl="1" indent="0">
              <a:buFont typeface="Arial" panose="020B0604020202020204" pitchFamily="34" charset="0"/>
              <a:buNone/>
            </a:pPr>
            <a:endParaRPr lang="da-DK" b="0" dirty="0"/>
          </a:p>
          <a:p>
            <a:pPr marL="457200" lvl="1" indent="0">
              <a:buFont typeface="Arial" panose="020B0604020202020204" pitchFamily="34" charset="0"/>
              <a:buNone/>
            </a:pPr>
            <a:r>
              <a:rPr lang="da-DK" b="0" dirty="0"/>
              <a:t>OBS: D</a:t>
            </a:r>
            <a:r>
              <a:rPr lang="da-DK" dirty="0"/>
              <a:t>et er kun borger.dk-redaktionen i Digitaliseringsstyrelsen, der må oprette og indsætte guidespots og Mit Overblik-spots. Hvis du ønsker et eller flere af disse spots indsat på din indholdsside, så kontakt admin@borger.dk. </a:t>
            </a:r>
            <a:br>
              <a:rPr lang="da-DK" dirty="0"/>
            </a:br>
            <a:br>
              <a:rPr lang="da-DK" dirty="0"/>
            </a:br>
            <a:r>
              <a:rPr lang="da-DK" dirty="0"/>
              <a:t>OBS: Det er ikke muligt for kommunerne at importere spots.</a:t>
            </a:r>
          </a:p>
          <a:p>
            <a:pPr marL="457200" lvl="1" indent="0">
              <a:buFont typeface="Arial" panose="020B0604020202020204" pitchFamily="34" charset="0"/>
              <a:buNone/>
            </a:pPr>
            <a:endParaRPr lang="da-DK" dirty="0"/>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b="0" dirty="0"/>
              <a:t>Vi kan hjælpe jer med dette, og ellers er der vejledning på digitaliser.dk</a:t>
            </a:r>
          </a:p>
          <a:p>
            <a:pPr marL="457200" lvl="1" indent="0">
              <a:buFont typeface="Arial" panose="020B0604020202020204" pitchFamily="34" charset="0"/>
              <a:buNone/>
            </a:pPr>
            <a:endParaRPr lang="da-DK" dirty="0"/>
          </a:p>
          <a:p>
            <a:pPr marL="171450" indent="-171450">
              <a:buFont typeface="Arial" panose="020B0604020202020204" pitchFamily="34" charset="0"/>
              <a:buChar char="•"/>
            </a:pPr>
            <a:endParaRPr lang="da-DK" b="0" dirty="0"/>
          </a:p>
          <a:p>
            <a:endParaRPr lang="da-DK" dirty="0"/>
          </a:p>
        </p:txBody>
      </p:sp>
      <p:sp>
        <p:nvSpPr>
          <p:cNvPr id="4" name="Pladsholder til sidefod 3">
            <a:extLst>
              <a:ext uri="{FF2B5EF4-FFF2-40B4-BE49-F238E27FC236}">
                <a16:creationId xmlns:a16="http://schemas.microsoft.com/office/drawing/2014/main" id="{AB1B1AC7-813B-D1CF-517D-B1CE99E9F565}"/>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49FC0113-F5DC-B836-2131-9F5EFA85A3EE}"/>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96B38FE6-5218-68B7-F5A9-A22A5027A5E0}"/>
              </a:ext>
            </a:extLst>
          </p:cNvPr>
          <p:cNvSpPr>
            <a:spLocks noGrp="1"/>
          </p:cNvSpPr>
          <p:nvPr>
            <p:ph type="dt" idx="1"/>
          </p:nvPr>
        </p:nvSpPr>
        <p:spPr/>
        <p:txBody>
          <a:bodyPr/>
          <a:lstStyle/>
          <a:p>
            <a:fld id="{C8AF7511-AEC0-43C4-AD1D-9751A9275D72}" type="datetime1">
              <a:rPr lang="en-GB" smtClean="0"/>
              <a:t>30/09/2026</a:t>
            </a:fld>
            <a:endParaRPr lang="en-GB"/>
          </a:p>
        </p:txBody>
      </p:sp>
      <p:sp>
        <p:nvSpPr>
          <p:cNvPr id="7" name="Pladsholder til slidenummer 6">
            <a:extLst>
              <a:ext uri="{FF2B5EF4-FFF2-40B4-BE49-F238E27FC236}">
                <a16:creationId xmlns:a16="http://schemas.microsoft.com/office/drawing/2014/main" id="{0FCBB2EE-B562-5CD3-E62C-DB1B126392AA}"/>
              </a:ext>
            </a:extLst>
          </p:cNvPr>
          <p:cNvSpPr>
            <a:spLocks noGrp="1"/>
          </p:cNvSpPr>
          <p:nvPr>
            <p:ph type="sldNum" sz="quarter" idx="5"/>
          </p:nvPr>
        </p:nvSpPr>
        <p:spPr/>
        <p:txBody>
          <a:bodyPr/>
          <a:lstStyle/>
          <a:p>
            <a:fld id="{A74A5A2F-ECD0-4A51-A9E7-D8DA645BD5CD}" type="slidenum">
              <a:rPr lang="en-GB" smtClean="0"/>
              <a:t>25</a:t>
            </a:fld>
            <a:endParaRPr lang="en-GB"/>
          </a:p>
        </p:txBody>
      </p:sp>
    </p:spTree>
    <p:extLst>
      <p:ext uri="{BB962C8B-B14F-4D97-AF65-F5344CB8AC3E}">
        <p14:creationId xmlns:p14="http://schemas.microsoft.com/office/powerpoint/2010/main" val="27949301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b="0" dirty="0"/>
              <a:t>Der er forskellige muligheder for at tilføje selvbetjeninger: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b="1" dirty="0"/>
              <a:t>Tidligere kun muligt at have en selvbetjening på en mikroartikel </a:t>
            </a:r>
            <a:r>
              <a:rPr lang="da-DK" b="0" dirty="0"/>
              <a:t>(enten en tom mikroartikel eller en mikroartikel med tekst) (nummer 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b="0" dirty="0"/>
              <a:t>Nu også muligt med </a:t>
            </a:r>
            <a:r>
              <a:rPr lang="da-DK" b="1" dirty="0"/>
              <a:t>selvbetjeningsboks</a:t>
            </a:r>
            <a:r>
              <a:rPr lang="da-DK" b="0" dirty="0"/>
              <a:t> i toppen af siden eller fremhævet i toppen af et emne (nummer 2 og 3)</a:t>
            </a:r>
          </a:p>
          <a:p>
            <a:pPr marL="628650" lvl="1" indent="-171450">
              <a:buFont typeface="Arial" panose="020B0604020202020204" pitchFamily="34" charset="0"/>
              <a:buChar char="•"/>
            </a:pPr>
            <a:r>
              <a:rPr lang="da-DK" b="1" dirty="0"/>
              <a:t>Intern selvbetjeningsboks: </a:t>
            </a:r>
            <a:r>
              <a:rPr lang="da-DK" b="0" dirty="0"/>
              <a:t>Ligger i toppen og linker til handlingsside</a:t>
            </a:r>
          </a:p>
          <a:p>
            <a:pPr marL="628650" lvl="1" indent="-171450">
              <a:buFont typeface="Arial" panose="020B0604020202020204" pitchFamily="34" charset="0"/>
              <a:buChar char="•"/>
            </a:pPr>
            <a:r>
              <a:rPr lang="da-DK" b="1" dirty="0"/>
              <a:t>Ekstern selvbetjeningsboks: </a:t>
            </a:r>
            <a:r>
              <a:rPr lang="da-DK" b="0" dirty="0"/>
              <a:t>Ligger i toppen og linker direkte til selvbetjening (ud af borger.dk)</a:t>
            </a:r>
          </a:p>
          <a:p>
            <a:pPr marL="628650" lvl="1" indent="-171450">
              <a:buFont typeface="Arial" panose="020B0604020202020204" pitchFamily="34" charset="0"/>
              <a:buChar char="•"/>
            </a:pPr>
            <a:r>
              <a:rPr lang="da-DK" b="0" dirty="0"/>
              <a:t>Vi kan hjælpe jer med dette, og ellers er der vejledning på digitaliser.dk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b="0" dirty="0"/>
              <a:t>Vi kan hjælpe jer med dette, og ellers er der vejledning på digitaliser.dk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b="0" dirty="0"/>
          </a:p>
          <a:p>
            <a:pPr marL="457200" lvl="1" indent="0">
              <a:buFont typeface="Arial" panose="020B0604020202020204" pitchFamily="34" charset="0"/>
              <a:buNone/>
            </a:pPr>
            <a:endParaRPr lang="da-DK" dirty="0"/>
          </a:p>
          <a:p>
            <a:pPr marL="457200" lvl="1" indent="0">
              <a:buFont typeface="Arial" panose="020B0604020202020204" pitchFamily="34" charset="0"/>
              <a:buNone/>
            </a:pPr>
            <a:endParaRPr lang="da-DK" dirty="0"/>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4C14B419-D299-4BB8-9463-AE534DA97FED}"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26</a:t>
            </a:fld>
            <a:endParaRPr lang="en-GB"/>
          </a:p>
        </p:txBody>
      </p:sp>
    </p:spTree>
    <p:extLst>
      <p:ext uri="{BB962C8B-B14F-4D97-AF65-F5344CB8AC3E}">
        <p14:creationId xmlns:p14="http://schemas.microsoft.com/office/powerpoint/2010/main" val="37281361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BAA65-1F1D-E6F0-46D2-A6FA5D45C45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7AEB81E-80CA-FC4C-6C94-E761943F9A1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CBC71F8-B237-9F37-D8E0-02C8EB15DD0D}"/>
              </a:ext>
            </a:extLst>
          </p:cNvPr>
          <p:cNvSpPr>
            <a:spLocks noGrp="1"/>
          </p:cNvSpPr>
          <p:nvPr>
            <p:ph type="body" idx="1"/>
          </p:nvPr>
        </p:nvSpPr>
        <p:spPr/>
        <p:txBody>
          <a:bodyPr/>
          <a:lstStyle/>
          <a:p>
            <a:r>
              <a:rPr lang="da-DK" b="0" dirty="0"/>
              <a:t>Andre funktioner (tilføjet i sommeren 2026): </a:t>
            </a:r>
          </a:p>
          <a:p>
            <a:endParaRPr lang="da-DK" b="0" dirty="0"/>
          </a:p>
          <a:p>
            <a:pPr marL="0" indent="0">
              <a:buFont typeface="Arial" panose="020B0604020202020204" pitchFamily="34" charset="0"/>
              <a:buNone/>
            </a:pPr>
            <a:r>
              <a:rPr lang="da-DK" b="1" dirty="0"/>
              <a:t>Hjælp en anden: kan bruges på 2 måder: </a:t>
            </a:r>
          </a:p>
          <a:p>
            <a:pPr marL="228600" indent="-228600">
              <a:buFont typeface="+mj-lt"/>
              <a:buAutoNum type="arabicPeriod"/>
            </a:pPr>
            <a:r>
              <a:rPr lang="da-DK" b="0" dirty="0"/>
              <a:t>Kan sættes på en mikroartikelramme (krav: der skal være 2 mikroartikler)</a:t>
            </a:r>
          </a:p>
          <a:p>
            <a:pPr marL="228600" indent="-228600">
              <a:buFont typeface="+mj-lt"/>
              <a:buAutoNum type="arabicPeriod"/>
            </a:pPr>
            <a:r>
              <a:rPr lang="da-DK" b="0" dirty="0"/>
              <a:t>Kan sættes i en boks (redaktionelt indhold). Dette kun hvis teksten er kort, og fx linker til side, hvor der står mere om fx fuldmagt eller anden form for hjælp. </a:t>
            </a:r>
            <a:br>
              <a:rPr lang="da-DK" b="0" dirty="0"/>
            </a:br>
            <a:br>
              <a:rPr lang="da-DK" b="0" dirty="0"/>
            </a:br>
            <a:r>
              <a:rPr lang="da-DK" b="0" dirty="0"/>
              <a:t>Oftest anvendes nummer 1 med mikroartikler. </a:t>
            </a:r>
            <a:endParaRPr lang="da-DK" b="1" dirty="0"/>
          </a:p>
          <a:p>
            <a:endParaRPr lang="da-DK" dirty="0"/>
          </a:p>
        </p:txBody>
      </p:sp>
      <p:sp>
        <p:nvSpPr>
          <p:cNvPr id="4" name="Pladsholder til sidefod 3">
            <a:extLst>
              <a:ext uri="{FF2B5EF4-FFF2-40B4-BE49-F238E27FC236}">
                <a16:creationId xmlns:a16="http://schemas.microsoft.com/office/drawing/2014/main" id="{CA6D8BD0-06D3-BAD7-1C34-F986726B2963}"/>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AE9BCB82-1D36-A1DB-8076-ED54175376C2}"/>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CF87B7DA-B65C-E6D2-E2BD-BE43CE094E90}"/>
              </a:ext>
            </a:extLst>
          </p:cNvPr>
          <p:cNvSpPr>
            <a:spLocks noGrp="1"/>
          </p:cNvSpPr>
          <p:nvPr>
            <p:ph type="dt" idx="1"/>
          </p:nvPr>
        </p:nvSpPr>
        <p:spPr/>
        <p:txBody>
          <a:bodyPr/>
          <a:lstStyle/>
          <a:p>
            <a:fld id="{C8AF7511-AEC0-43C4-AD1D-9751A9275D72}" type="datetime1">
              <a:rPr lang="en-GB" smtClean="0"/>
              <a:t>30/09/2026</a:t>
            </a:fld>
            <a:endParaRPr lang="en-GB"/>
          </a:p>
        </p:txBody>
      </p:sp>
      <p:sp>
        <p:nvSpPr>
          <p:cNvPr id="7" name="Pladsholder til slidenummer 6">
            <a:extLst>
              <a:ext uri="{FF2B5EF4-FFF2-40B4-BE49-F238E27FC236}">
                <a16:creationId xmlns:a16="http://schemas.microsoft.com/office/drawing/2014/main" id="{259F0F21-B426-85E6-2E29-8A0F08F19E17}"/>
              </a:ext>
            </a:extLst>
          </p:cNvPr>
          <p:cNvSpPr>
            <a:spLocks noGrp="1"/>
          </p:cNvSpPr>
          <p:nvPr>
            <p:ph type="sldNum" sz="quarter" idx="5"/>
          </p:nvPr>
        </p:nvSpPr>
        <p:spPr/>
        <p:txBody>
          <a:bodyPr/>
          <a:lstStyle/>
          <a:p>
            <a:fld id="{A74A5A2F-ECD0-4A51-A9E7-D8DA645BD5CD}" type="slidenum">
              <a:rPr lang="en-GB" smtClean="0"/>
              <a:t>27</a:t>
            </a:fld>
            <a:endParaRPr lang="en-GB"/>
          </a:p>
        </p:txBody>
      </p:sp>
    </p:spTree>
    <p:extLst>
      <p:ext uri="{BB962C8B-B14F-4D97-AF65-F5344CB8AC3E}">
        <p14:creationId xmlns:p14="http://schemas.microsoft.com/office/powerpoint/2010/main" val="21124796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b="0" dirty="0"/>
              <a:t>Andre funktioner (tilføjet i sommeren 2026): </a:t>
            </a:r>
          </a:p>
          <a:p>
            <a:pPr marL="0" indent="0">
              <a:buFont typeface="Arial" panose="020B0604020202020204" pitchFamily="34" charset="0"/>
              <a:buNone/>
            </a:pPr>
            <a:endParaRPr lang="da-DK" b="1" dirty="0"/>
          </a:p>
          <a:p>
            <a:pPr marL="171450" indent="-171450">
              <a:buFont typeface="Arial" panose="020B0604020202020204" pitchFamily="34" charset="0"/>
              <a:buChar char="•"/>
            </a:pPr>
            <a:r>
              <a:rPr lang="da-DK" b="1" dirty="0"/>
              <a:t>Servicebesked</a:t>
            </a:r>
          </a:p>
          <a:p>
            <a:pPr marL="171450" indent="-171450">
              <a:buFont typeface="Arial" panose="020B0604020202020204" pitchFamily="34" charset="0"/>
              <a:buChar char="•"/>
            </a:pPr>
            <a:r>
              <a:rPr lang="da-DK" b="1" dirty="0"/>
              <a:t>Kontaktboks: </a:t>
            </a:r>
            <a:r>
              <a:rPr lang="da-DK" b="0" dirty="0"/>
              <a:t>Kan se ud på forskellige måder, her er 3 eksempler.</a:t>
            </a:r>
          </a:p>
          <a:p>
            <a:pPr marL="171450" indent="-171450">
              <a:buFont typeface="Arial" panose="020B0604020202020204" pitchFamily="34" charset="0"/>
              <a:buChar char="•"/>
            </a:pPr>
            <a:r>
              <a:rPr lang="da-DK" b="1" dirty="0"/>
              <a:t>Derudover: tekst og grafik kan indsættes uden for mikroartikler, billeder i mikroartikler (som det plejer). </a:t>
            </a:r>
            <a:r>
              <a:rPr lang="da-DK" b="0" dirty="0"/>
              <a:t>Det vil vi ikke gå mere ind i – men der findes vejledninger, eller I kan tage fat i os, hvis I har nogle ønsker. </a:t>
            </a:r>
            <a:br>
              <a:rPr lang="da-DK" b="0" dirty="0"/>
            </a:br>
            <a:br>
              <a:rPr lang="da-DK" b="0" dirty="0"/>
            </a:br>
            <a:r>
              <a:rPr lang="da-DK" b="0" dirty="0"/>
              <a:t>OBS: Alt grafik skal gå gennem os i borger.dk-redaktionen (og vores UX-designere).</a:t>
            </a:r>
            <a:endParaRPr lang="da-DK" dirty="0"/>
          </a:p>
          <a:p>
            <a:pPr marL="457200" lvl="1" indent="0">
              <a:buFont typeface="Arial" panose="020B0604020202020204" pitchFamily="34" charset="0"/>
              <a:buNone/>
            </a:pPr>
            <a:endParaRPr lang="da-DK" dirty="0"/>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4C14B419-D299-4BB8-9463-AE534DA97FED}"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28</a:t>
            </a:fld>
            <a:endParaRPr lang="en-GB"/>
          </a:p>
        </p:txBody>
      </p:sp>
    </p:spTree>
    <p:extLst>
      <p:ext uri="{BB962C8B-B14F-4D97-AF65-F5344CB8AC3E}">
        <p14:creationId xmlns:p14="http://schemas.microsoft.com/office/powerpoint/2010/main" val="25210404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171671" indent="-171671">
              <a:buFont typeface="Arial" panose="020B0604020202020204" pitchFamily="34" charset="0"/>
              <a:buChar char="•"/>
            </a:pPr>
            <a:r>
              <a:rPr lang="da-DK" dirty="0"/>
              <a:t>Som jeg tidligere har</a:t>
            </a:r>
            <a:r>
              <a:rPr lang="da-DK" baseline="0" dirty="0"/>
              <a:t> nævnt, er der det særlige, at vi stiller mange af vores sider til rådighed for kommunerne, så de kan bruge teksterne direkte på deres egen hjemmeside.</a:t>
            </a:r>
            <a:endParaRPr lang="da-DK" dirty="0"/>
          </a:p>
          <a:p>
            <a:pPr marL="171671" indent="-171671">
              <a:buFont typeface="Arial" panose="020B0604020202020204" pitchFamily="34" charset="0"/>
              <a:buChar char="•"/>
            </a:pPr>
            <a:r>
              <a:rPr lang="da-DK" dirty="0"/>
              <a:t>Herning er et eksempel på</a:t>
            </a:r>
            <a:r>
              <a:rPr lang="da-DK" baseline="0" dirty="0"/>
              <a:t> en </a:t>
            </a:r>
            <a:r>
              <a:rPr lang="da-DK" b="1" baseline="0" dirty="0"/>
              <a:t>kommune, der importerer indhold </a:t>
            </a:r>
            <a:r>
              <a:rPr lang="da-DK" baseline="0" dirty="0"/>
              <a:t>fra borger.dk direkte ind på egen hjemmeside. </a:t>
            </a:r>
          </a:p>
          <a:p>
            <a:pPr marL="171671" indent="-171671">
              <a:buFont typeface="Arial" panose="020B0604020202020204" pitchFamily="34" charset="0"/>
              <a:buChar char="•"/>
            </a:pPr>
            <a:r>
              <a:rPr lang="da-DK" baseline="0" dirty="0"/>
              <a:t>Kommunen har </a:t>
            </a:r>
            <a:r>
              <a:rPr lang="da-DK" b="1" baseline="0" dirty="0"/>
              <a:t>lagt lokalt indhold ind på siden – og bare rolig: en kommune kan ikke overskrive noget, I skriver</a:t>
            </a:r>
            <a:r>
              <a:rPr lang="da-DK" baseline="0" dirty="0"/>
              <a:t>. Men de kan supplere det og gøre det ”lokalt”. </a:t>
            </a:r>
          </a:p>
          <a:p>
            <a:pPr marL="171671" indent="-171671">
              <a:buFont typeface="Arial" panose="020B0604020202020204" pitchFamily="34" charset="0"/>
              <a:buChar char="•"/>
            </a:pPr>
            <a:r>
              <a:rPr lang="da-DK" baseline="0" dirty="0"/>
              <a:t>Siderne på </a:t>
            </a:r>
            <a:r>
              <a:rPr lang="da-DK" b="1" baseline="0" dirty="0"/>
              <a:t>borger.dk skal derfor kunne fungere i andre kontekster end borger.dk selv</a:t>
            </a:r>
            <a:r>
              <a:rPr lang="da-DK" baseline="0" dirty="0"/>
              <a:t>. Det er derfor vigtigt, at indholdet afspejler praksis i kommunerne generelt.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9BE4FE48-3105-408A-8D07-CE40C7457604}"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29</a:t>
            </a:fld>
            <a:endParaRPr lang="en-GB"/>
          </a:p>
        </p:txBody>
      </p:sp>
    </p:spTree>
    <p:extLst>
      <p:ext uri="{BB962C8B-B14F-4D97-AF65-F5344CB8AC3E}">
        <p14:creationId xmlns:p14="http://schemas.microsoft.com/office/powerpoint/2010/main" val="10996637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dirty="0"/>
              <a:t>//Skriv noget om, at vi ikke linker til pdf’er//</a:t>
            </a:r>
            <a:br>
              <a:rPr lang="da-DK" b="1" dirty="0"/>
            </a:br>
            <a:r>
              <a:rPr lang="da-DK" b="1" dirty="0"/>
              <a:t>Genbrugelige links. </a:t>
            </a:r>
          </a:p>
          <a:p>
            <a:r>
              <a:rPr lang="da-DK" dirty="0"/>
              <a:t>Vi opretter alle links som genbrugelige links</a:t>
            </a:r>
          </a:p>
          <a:p>
            <a:r>
              <a:rPr lang="da-DK" dirty="0"/>
              <a:t>Fordelene ved at arbejde med genbrugelige links er helt kort, at man </a:t>
            </a:r>
            <a:r>
              <a:rPr lang="da-DK" b="1" dirty="0"/>
              <a:t>opdaterer et link ET sted </a:t>
            </a:r>
            <a:r>
              <a:rPr lang="da-DK" dirty="0"/>
              <a:t>– i linkbasen. Opdateringer </a:t>
            </a:r>
            <a:r>
              <a:rPr lang="da-DK" b="1" dirty="0"/>
              <a:t>slår igennem på alle </a:t>
            </a:r>
            <a:r>
              <a:rPr lang="da-DK" dirty="0"/>
              <a:t>de sider, linket er brugt på. Det betyder, at fx links til lovtekster på retsinformation bliver meget lettere at vedligeholde.</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F6CF1BB3-DB9B-4D6B-9D47-5DEB298FD1B8}"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30</a:t>
            </a:fld>
            <a:endParaRPr lang="en-GB"/>
          </a:p>
        </p:txBody>
      </p:sp>
    </p:spTree>
    <p:extLst>
      <p:ext uri="{BB962C8B-B14F-4D97-AF65-F5344CB8AC3E}">
        <p14:creationId xmlns:p14="http://schemas.microsoft.com/office/powerpoint/2010/main" val="30207747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Sæt jer nu et par stykker sammen og kig på denne liste</a:t>
            </a:r>
            <a:r>
              <a:rPr lang="da-DK" baseline="0" dirty="0"/>
              <a:t> med forslag til links på siden om fritidsjob. I skal ikke gå ind på siden. Vurdér på baggrund af det jeg har fortalt jer, hvilke af disse links I mener kan sættes ind på siden.</a:t>
            </a:r>
            <a:endParaRPr lang="da-DK" dirty="0"/>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848BEB9F-B7AC-4B20-95C5-8C5BFECF5811}"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31</a:t>
            </a:fld>
            <a:endParaRPr lang="en-GB"/>
          </a:p>
        </p:txBody>
      </p:sp>
    </p:spTree>
    <p:extLst>
      <p:ext uri="{BB962C8B-B14F-4D97-AF65-F5344CB8AC3E}">
        <p14:creationId xmlns:p14="http://schemas.microsoft.com/office/powerpoint/2010/main" val="15498392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De korrekte links er 1, 3 og 6
##-AccessibilityAssitant: Alternative </a:t>
            </a:r>
            <a:r>
              <a:rPr lang="da-DK" dirty="0" err="1"/>
              <a:t>text</a:t>
            </a:r>
            <a:r>
              <a:rPr lang="da-DK" dirty="0"/>
              <a:t> for </a:t>
            </a:r>
            <a:r>
              <a:rPr lang="da-DK" dirty="0" err="1"/>
              <a:t>this</a:t>
            </a:r>
            <a:r>
              <a:rPr lang="da-DK" dirty="0"/>
              <a:t> slide </a:t>
            </a:r>
            <a:r>
              <a:rPr lang="da-DK" dirty="0" err="1"/>
              <a:t>below</a:t>
            </a:r>
            <a:r>
              <a:rPr lang="da-DK" dirty="0"/>
              <a:t> </a:t>
            </a:r>
            <a:r>
              <a:rPr lang="da-DK" dirty="0" err="1"/>
              <a:t>this</a:t>
            </a:r>
            <a:r>
              <a:rPr lang="da-DK" dirty="0"/>
              <a:t> line-##
Eksempler på links, som enten hører til eller ikke hører til på borger.dk. Link nummer 1, 3 og 6 hører til. Link nummer 2, 4 og 5 hører ikke til på borger.dk</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B287B73B-BE82-4A4D-BF62-C1328C4CD3CD}"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32</a:t>
            </a:fld>
            <a:endParaRPr lang="en-GB"/>
          </a:p>
        </p:txBody>
      </p:sp>
    </p:spTree>
    <p:extLst>
      <p:ext uri="{BB962C8B-B14F-4D97-AF65-F5344CB8AC3E}">
        <p14:creationId xmlns:p14="http://schemas.microsoft.com/office/powerpoint/2010/main" val="14917533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Udover at vi løbende tester,</a:t>
            </a:r>
            <a:r>
              <a:rPr lang="da-DK" baseline="0" dirty="0"/>
              <a:t> når vi udvikler noget nyt, får vi brugerfeedback gennem det feedback-modul, der ligger på alle sider. Hvis der er fejl, vil vi hurtigt kontakte jer. Hvis det er forbedringsønsker, puljer vi dem og sender til jer ca. hvert kvartal. Desuden får vi input fra Kontaktcentret, der tager imod telefonopkald m.m.</a:t>
            </a:r>
            <a:endParaRPr lang="da-DK" dirty="0"/>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D7B98681-D353-4CE6-A4DA-6F1D485F37E0}"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33</a:t>
            </a:fld>
            <a:endParaRPr lang="en-GB"/>
          </a:p>
        </p:txBody>
      </p:sp>
    </p:spTree>
    <p:extLst>
      <p:ext uri="{BB962C8B-B14F-4D97-AF65-F5344CB8AC3E}">
        <p14:creationId xmlns:p14="http://schemas.microsoft.com/office/powerpoint/2010/main" val="3749518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Når I skal holde jer orienteret om borger.dk, skal I bruge digitaliser.dk. </a:t>
            </a:r>
          </a:p>
          <a:p>
            <a:endParaRPr lang="da-DK" dirty="0"/>
          </a:p>
          <a:p>
            <a:r>
              <a:rPr lang="da-DK" dirty="0"/>
              <a:t>Her skal I tilmelde</a:t>
            </a:r>
            <a:r>
              <a:rPr lang="da-DK" baseline="0" dirty="0"/>
              <a:t> jer vores </a:t>
            </a:r>
            <a:r>
              <a:rPr lang="da-DK" b="1" baseline="0" dirty="0"/>
              <a:t>nyhedsmails</a:t>
            </a:r>
            <a:r>
              <a:rPr lang="da-DK" baseline="0" dirty="0"/>
              <a:t>, så I får information om portalen. </a:t>
            </a:r>
          </a:p>
          <a:p>
            <a:pPr marL="171450" indent="-171450">
              <a:buFont typeface="Arial" panose="020B0604020202020204" pitchFamily="34" charset="0"/>
              <a:buChar char="•"/>
            </a:pPr>
            <a:r>
              <a:rPr lang="da-DK" baseline="0" dirty="0"/>
              <a:t>Fx hvis vi har servicevindue på redaktørmiljøet, eller der kommer nyt indhold på portalen.</a:t>
            </a:r>
            <a:endParaRPr lang="da-DK" dirty="0"/>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F53165A6-47AB-49DE-9091-B2D90C47D74E}"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34</a:t>
            </a:fld>
            <a:endParaRPr lang="en-GB"/>
          </a:p>
        </p:txBody>
      </p:sp>
    </p:spTree>
    <p:extLst>
      <p:ext uri="{BB962C8B-B14F-4D97-AF65-F5344CB8AC3E}">
        <p14:creationId xmlns:p14="http://schemas.microsoft.com/office/powerpoint/2010/main" val="20817578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baseline="0" dirty="0"/>
              <a:t>-Vi holder løbende øje med besøgstallene og en gang årligt får vi foretaget </a:t>
            </a:r>
            <a:r>
              <a:rPr lang="da-DK" b="1" baseline="0" dirty="0"/>
              <a:t>en </a:t>
            </a:r>
            <a:r>
              <a:rPr lang="da-DK" b="1" baseline="0" dirty="0" err="1"/>
              <a:t>netbaseret</a:t>
            </a:r>
            <a:r>
              <a:rPr lang="da-DK" b="1" baseline="0" dirty="0"/>
              <a:t> pop-op-spørgeundersøgelse på borger.dk</a:t>
            </a:r>
            <a:r>
              <a:rPr lang="da-DK" baseline="0" dirty="0"/>
              <a:t>.</a:t>
            </a:r>
          </a:p>
          <a:p>
            <a:pPr marL="0" marR="0" lvl="0" indent="0" algn="l" defTabSz="457200" rtl="0" eaLnBrk="1" fontAlgn="auto" latinLnBrk="0" hangingPunct="1">
              <a:lnSpc>
                <a:spcPct val="100000"/>
              </a:lnSpc>
              <a:spcBef>
                <a:spcPts val="0"/>
              </a:spcBef>
              <a:spcAft>
                <a:spcPts val="0"/>
              </a:spcAft>
              <a:buClrTx/>
              <a:buSzTx/>
              <a:buFontTx/>
              <a:buNone/>
              <a:tabLst/>
              <a:defRPr/>
            </a:pPr>
            <a:r>
              <a:rPr lang="da-DK" baseline="0" dirty="0"/>
              <a:t>- Borger.dk oplever et </a:t>
            </a:r>
            <a:r>
              <a:rPr lang="da-DK" b="1" baseline="0" dirty="0"/>
              <a:t>stabilt højt besøgstal</a:t>
            </a:r>
            <a:r>
              <a:rPr lang="da-DK" baseline="0" dirty="0"/>
              <a:t>. I </a:t>
            </a:r>
            <a:r>
              <a:rPr lang="da-DK" b="1" baseline="0" dirty="0"/>
              <a:t>2025 kom vi op på 115 millioner besøg</a:t>
            </a:r>
            <a:r>
              <a:rPr lang="da-DK" baseline="0" dirty="0"/>
              <a:t>. (stigning fra 2024 og 111 mio.)</a:t>
            </a:r>
          </a:p>
          <a:p>
            <a:pPr marL="0" marR="0" lvl="0" indent="0" algn="l" defTabSz="457200" rtl="0" eaLnBrk="1" fontAlgn="auto" latinLnBrk="0" hangingPunct="1">
              <a:lnSpc>
                <a:spcPct val="100000"/>
              </a:lnSpc>
              <a:spcBef>
                <a:spcPts val="0"/>
              </a:spcBef>
              <a:spcAft>
                <a:spcPts val="0"/>
              </a:spcAft>
              <a:buClrTx/>
              <a:buSzTx/>
              <a:buFontTx/>
              <a:buNone/>
              <a:tabLst/>
              <a:defRPr/>
            </a:pPr>
            <a:r>
              <a:rPr lang="da-DK" baseline="0" dirty="0"/>
              <a:t>-I 2020 tippede brugernes besøgsadfærd til</a:t>
            </a:r>
            <a:r>
              <a:rPr lang="da-DK" b="1" baseline="0" dirty="0"/>
              <a:t> </a:t>
            </a:r>
            <a:r>
              <a:rPr lang="da-DK" b="0" baseline="0" dirty="0"/>
              <a:t>mobiltelefoner og der er hele tiden flere og flere fra mobil.</a:t>
            </a:r>
            <a:endParaRPr lang="da-DK"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da-DK" baseline="0" dirty="0"/>
              <a:t>Brugerne er </a:t>
            </a:r>
            <a:r>
              <a:rPr lang="da-DK" b="1" baseline="0" dirty="0"/>
              <a:t>generelt godt tilfredse med indholdet </a:t>
            </a:r>
            <a:r>
              <a:rPr lang="da-DK" baseline="0" dirty="0"/>
              <a:t>på borger.dk. 9 ud af 10</a:t>
            </a:r>
            <a:r>
              <a:rPr lang="da-DK" b="1" baseline="0" dirty="0"/>
              <a:t> er både tilfredse og trygge </a:t>
            </a:r>
            <a:r>
              <a:rPr lang="da-DK" baseline="0" dirty="0"/>
              <a:t>ved at bruge borger.dk. </a:t>
            </a:r>
          </a:p>
          <a:p>
            <a:pPr marL="0" marR="0" lvl="0" indent="0" algn="l" defTabSz="457200" rtl="0" eaLnBrk="1" fontAlgn="auto" latinLnBrk="0" hangingPunct="1">
              <a:lnSpc>
                <a:spcPct val="100000"/>
              </a:lnSpc>
              <a:spcBef>
                <a:spcPts val="0"/>
              </a:spcBef>
              <a:spcAft>
                <a:spcPts val="0"/>
              </a:spcAft>
              <a:buClrTx/>
              <a:buSzTx/>
              <a:buFontTx/>
              <a:buNone/>
              <a:tabLst/>
              <a:defRPr/>
            </a:pPr>
            <a:r>
              <a:rPr lang="da-DK" baseline="0" dirty="0"/>
              <a:t>- Nu holder vi en lille </a:t>
            </a:r>
            <a:r>
              <a:rPr lang="da-DK" b="1" baseline="0" dirty="0"/>
              <a:t>pause</a:t>
            </a:r>
            <a:r>
              <a:rPr lang="da-DK" baseline="0" dirty="0"/>
              <a:t>, hvorefter vi går i gang med at præsentere jer for vores </a:t>
            </a:r>
            <a:r>
              <a:rPr lang="da-DK" b="1" baseline="0" dirty="0"/>
              <a:t>CMS Sitecore</a:t>
            </a:r>
            <a:r>
              <a:rPr lang="da-DK" baseline="0" dirty="0"/>
              <a:t>.</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11A828CD-F56C-442F-B620-B607B4F6D41C}"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35</a:t>
            </a:fld>
            <a:endParaRPr lang="en-GB"/>
          </a:p>
        </p:txBody>
      </p:sp>
    </p:spTree>
    <p:extLst>
      <p:ext uri="{BB962C8B-B14F-4D97-AF65-F5344CB8AC3E}">
        <p14:creationId xmlns:p14="http://schemas.microsoft.com/office/powerpoint/2010/main" val="32914996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DD220-977E-BB46-D517-00F47D49CAE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3C36DAF-3A72-93F1-3199-711D1C398C0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699B68D-A281-6A09-119F-DFE67845AD59}"/>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[Lene]</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Programmet for dagen ser sådan ud, men vi tilpasser lidt undervejs. Dagens program fra kl. 9:15 til 15</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Dog vil vi bestræbe os på at holde frokostpause fra 12 til halv 1. Vi slutter lidt i 3.</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Nu vil jeg overlade ordet til Lukas </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[Lukas: Spørgeundersøgelse før undervisning]</a:t>
            </a:r>
          </a:p>
          <a:p>
            <a:endParaRPr lang="da-DK" dirty="0"/>
          </a:p>
        </p:txBody>
      </p:sp>
      <p:sp>
        <p:nvSpPr>
          <p:cNvPr id="4" name="Pladsholder til sidefod 3">
            <a:extLst>
              <a:ext uri="{FF2B5EF4-FFF2-40B4-BE49-F238E27FC236}">
                <a16:creationId xmlns:a16="http://schemas.microsoft.com/office/drawing/2014/main" id="{F8A23B25-3F81-8CB4-619E-F01E74942BA4}"/>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13C62850-D460-2B74-DF47-49FF08C078B9}"/>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04B45E72-F2EB-A97F-7C5A-F5487E35E9DC}"/>
              </a:ext>
            </a:extLst>
          </p:cNvPr>
          <p:cNvSpPr>
            <a:spLocks noGrp="1"/>
          </p:cNvSpPr>
          <p:nvPr>
            <p:ph type="dt" idx="1"/>
          </p:nvPr>
        </p:nvSpPr>
        <p:spPr/>
        <p:txBody>
          <a:bodyPr/>
          <a:lstStyle/>
          <a:p>
            <a:fld id="{37D42F5B-BB09-4A76-949F-E8ACEB5FE333}" type="datetime1">
              <a:rPr lang="en-GB" smtClean="0"/>
              <a:t>30/09/2026</a:t>
            </a:fld>
            <a:endParaRPr lang="en-GB"/>
          </a:p>
        </p:txBody>
      </p:sp>
      <p:sp>
        <p:nvSpPr>
          <p:cNvPr id="7" name="Pladsholder til slidenummer 6">
            <a:extLst>
              <a:ext uri="{FF2B5EF4-FFF2-40B4-BE49-F238E27FC236}">
                <a16:creationId xmlns:a16="http://schemas.microsoft.com/office/drawing/2014/main" id="{744F4DF2-3C68-55E1-6B01-76E2C8A92082}"/>
              </a:ext>
            </a:extLst>
          </p:cNvPr>
          <p:cNvSpPr>
            <a:spLocks noGrp="1"/>
          </p:cNvSpPr>
          <p:nvPr>
            <p:ph type="sldNum" sz="quarter" idx="5"/>
          </p:nvPr>
        </p:nvSpPr>
        <p:spPr/>
        <p:txBody>
          <a:bodyPr/>
          <a:lstStyle/>
          <a:p>
            <a:fld id="{A74A5A2F-ECD0-4A51-A9E7-D8DA645BD5CD}" type="slidenum">
              <a:rPr lang="en-GB" smtClean="0"/>
              <a:t>36</a:t>
            </a:fld>
            <a:endParaRPr lang="en-GB"/>
          </a:p>
        </p:txBody>
      </p:sp>
    </p:spTree>
    <p:extLst>
      <p:ext uri="{BB962C8B-B14F-4D97-AF65-F5344CB8AC3E}">
        <p14:creationId xmlns:p14="http://schemas.microsoft.com/office/powerpoint/2010/main" val="12655096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b="1" dirty="0"/>
              <a:t>(11.15 – 11.35)</a:t>
            </a:r>
          </a:p>
          <a:p>
            <a:pPr marL="0" marR="0" lvl="0" indent="0" algn="l" defTabSz="457200" rtl="0" eaLnBrk="1" fontAlgn="auto" latinLnBrk="0" hangingPunct="1">
              <a:lnSpc>
                <a:spcPct val="100000"/>
              </a:lnSpc>
              <a:spcBef>
                <a:spcPts val="0"/>
              </a:spcBef>
              <a:spcAft>
                <a:spcPts val="0"/>
              </a:spcAft>
              <a:buClrTx/>
              <a:buSzTx/>
              <a:buFontTx/>
              <a:buNone/>
              <a:tabLst/>
              <a:defRPr/>
            </a:pPr>
            <a:r>
              <a:rPr lang="da-DK" b="1" dirty="0"/>
              <a:t>Endnu en gang velkommen til. Vi skal se nærmere på Sitecore. Først og fremmest, ser vi på den overordnede struktur, og herefter dykker vi nærmere ned i selve redigeringsmulighederne. </a:t>
            </a:r>
            <a:br>
              <a:rPr lang="da-DK" b="1" dirty="0"/>
            </a:br>
            <a:br>
              <a:rPr lang="da-DK" b="1" dirty="0"/>
            </a:br>
            <a:r>
              <a:rPr lang="da-DK" b="1" dirty="0"/>
              <a:t>Vi kommer til at strukturere lektionerne som et oplæg, herefter en opgave og til sidst samler vi op, hvis der er brug for det.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b="1" dirty="0"/>
          </a:p>
          <a:p>
            <a:pPr marL="0" marR="0" lvl="0" indent="0" algn="l" defTabSz="457200" rtl="0" eaLnBrk="1" fontAlgn="auto" latinLnBrk="0" hangingPunct="1">
              <a:lnSpc>
                <a:spcPct val="100000"/>
              </a:lnSpc>
              <a:spcBef>
                <a:spcPts val="0"/>
              </a:spcBef>
              <a:spcAft>
                <a:spcPts val="0"/>
              </a:spcAft>
              <a:buClrTx/>
              <a:buSzTx/>
              <a:buFontTx/>
              <a:buNone/>
              <a:tabLst/>
              <a:defRPr/>
            </a:pPr>
            <a:r>
              <a:rPr lang="da-DK" b="1" dirty="0"/>
              <a:t>Opgaverne er individuelle øvelser som I skal gennemgå i End-to-end-miljøet. Det kommer til at foregå sådan, at jeg først gennemgår og præsenterer jer for øvelsen via en demo, hvorefter I individuelt skal løse opgaverne selv. Hvis enten jeg, Lene eller Cathrine ikke er tilgængelige så husk også, at i kan bruge hinanden, så spørg jeres sidemakker hvis i oplever udfordringer undervejs.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b="1" dirty="0"/>
          </a:p>
          <a:p>
            <a:pPr marL="0" marR="0" lvl="0" indent="0" algn="l" defTabSz="457200" rtl="0" eaLnBrk="1" fontAlgn="auto" latinLnBrk="0" hangingPunct="1">
              <a:lnSpc>
                <a:spcPct val="100000"/>
              </a:lnSpc>
              <a:spcBef>
                <a:spcPts val="0"/>
              </a:spcBef>
              <a:spcAft>
                <a:spcPts val="0"/>
              </a:spcAft>
              <a:buClrTx/>
              <a:buSzTx/>
              <a:buFontTx/>
              <a:buNone/>
              <a:tabLst/>
              <a:defRPr/>
            </a:pPr>
            <a:r>
              <a:rPr lang="da-DK" b="1" dirty="0"/>
              <a:t>I har alle sammen fået tildelt hver jeres indholdsside af Lene. Indholdssiden er personligt udvalgt til jer, og det gælder for alle øvelserne i dag, at I vil skulle arbejde på den side, som I har fået tildelt. På den måde sikrer vi, at I arbejder med noget kontekstnært og at I ikke arbejder på samme side.  </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b="1" dirty="0"/>
          </a:p>
          <a:p>
            <a:pPr marL="0" marR="0" lvl="0" indent="0" algn="l" defTabSz="457200" rtl="0" eaLnBrk="1" fontAlgn="auto" latinLnBrk="0" hangingPunct="1">
              <a:lnSpc>
                <a:spcPct val="100000"/>
              </a:lnSpc>
              <a:spcBef>
                <a:spcPts val="0"/>
              </a:spcBef>
              <a:spcAft>
                <a:spcPts val="0"/>
              </a:spcAft>
              <a:buClrTx/>
              <a:buSzTx/>
              <a:buFontTx/>
              <a:buNone/>
              <a:tabLst/>
              <a:defRPr/>
            </a:pPr>
            <a:r>
              <a:rPr lang="da-DK" b="1" dirty="0"/>
              <a:t>Vi starter med lektion 2, hvor vi skal se nærmere på strukturen i Sitecore
##-AccessibilityAssistant: Skip layout check-##</a:t>
            </a:r>
            <a:endParaRPr lang="da-DK" dirty="0"/>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0196025A-E8C9-4F7D-A127-1CC4C1D69D92}"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37</a:t>
            </a:fld>
            <a:endParaRPr lang="en-GB"/>
          </a:p>
        </p:txBody>
      </p:sp>
    </p:spTree>
    <p:extLst>
      <p:ext uri="{BB962C8B-B14F-4D97-AF65-F5344CB8AC3E}">
        <p14:creationId xmlns:p14="http://schemas.microsoft.com/office/powerpoint/2010/main" val="41650241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solidFill>
                  <a:srgbClr val="FFFFFF"/>
                </a:solidFill>
                <a:latin typeface="Arial" panose="020B0604020202020204" pitchFamily="34" charset="0"/>
                <a:cs typeface="Arial" panose="020B0604020202020204" pitchFamily="34" charset="0"/>
              </a:rPr>
              <a:t>Læringsmålene for lektion 2 er, at i får en </a:t>
            </a:r>
            <a:r>
              <a:rPr lang="da-DK" sz="1200" b="1" dirty="0">
                <a:solidFill>
                  <a:srgbClr val="FFFFFF"/>
                </a:solidFill>
                <a:latin typeface="Arial" panose="020B0604020202020204" pitchFamily="34" charset="0"/>
                <a:cs typeface="Arial" panose="020B0604020202020204" pitchFamily="34" charset="0"/>
              </a:rPr>
              <a:t>overordnet forståelse for strukturen </a:t>
            </a:r>
            <a:r>
              <a:rPr lang="da-DK" sz="1200" dirty="0">
                <a:solidFill>
                  <a:srgbClr val="FFFFFF"/>
                </a:solidFill>
                <a:latin typeface="Arial" panose="020B0604020202020204" pitchFamily="34" charset="0"/>
                <a:cs typeface="Arial" panose="020B0604020202020204" pitchFamily="34" charset="0"/>
              </a:rPr>
              <a:t>i Sitecore.</a:t>
            </a:r>
          </a:p>
          <a:p>
            <a:r>
              <a:rPr lang="da-DK" sz="1200" dirty="0">
                <a:solidFill>
                  <a:srgbClr val="FFFFFF"/>
                </a:solidFill>
                <a:latin typeface="Arial" panose="020B0604020202020204" pitchFamily="34" charset="0"/>
                <a:cs typeface="Arial" panose="020B0604020202020204" pitchFamily="34" charset="0"/>
              </a:rPr>
              <a:t>Og at i kan </a:t>
            </a:r>
            <a:r>
              <a:rPr lang="da-DK" sz="1200" b="1" dirty="0">
                <a:solidFill>
                  <a:srgbClr val="FFFFFF"/>
                </a:solidFill>
                <a:latin typeface="Arial" panose="020B0604020202020204" pitchFamily="34" charset="0"/>
                <a:cs typeface="Arial" panose="020B0604020202020204" pitchFamily="34" charset="0"/>
              </a:rPr>
              <a:t>skelne mellem brugen af ‘Indholdsredigering’ og ‘Sideredigering’</a:t>
            </a:r>
            <a:r>
              <a:rPr lang="da-DK" sz="1200" dirty="0">
                <a:solidFill>
                  <a:srgbClr val="FFFFFF"/>
                </a:solidFill>
                <a:latin typeface="Arial" panose="020B0604020202020204" pitchFamily="34" charset="0"/>
                <a:cs typeface="Arial" panose="020B0604020202020204" pitchFamily="34" charset="0"/>
              </a:rPr>
              <a:t>.</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1138A3BF-FCC2-43E4-8C5E-034246B9670E}"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38</a:t>
            </a:fld>
            <a:endParaRPr lang="en-GB"/>
          </a:p>
        </p:txBody>
      </p:sp>
    </p:spTree>
    <p:extLst>
      <p:ext uri="{BB962C8B-B14F-4D97-AF65-F5344CB8AC3E}">
        <p14:creationId xmlns:p14="http://schemas.microsoft.com/office/powerpoint/2010/main" val="29262325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kan til enhver tid finde vores aktuelle </a:t>
            </a:r>
            <a:r>
              <a:rPr lang="da-DK" b="1" dirty="0"/>
              <a:t>vejledningsmateriale</a:t>
            </a:r>
            <a:r>
              <a:rPr lang="da-DK" baseline="0" dirty="0"/>
              <a:t> på digitaliser.dk.</a:t>
            </a:r>
          </a:p>
          <a:p>
            <a:r>
              <a:rPr lang="da-DK" baseline="0" dirty="0"/>
              <a:t>Det er vores anbefaling, at I </a:t>
            </a:r>
            <a:r>
              <a:rPr lang="da-DK" b="1" baseline="0" dirty="0"/>
              <a:t>ikke downloader </a:t>
            </a:r>
            <a:r>
              <a:rPr lang="da-DK" baseline="0" dirty="0"/>
              <a:t>og gemmer vejledningerne, men i stedet </a:t>
            </a:r>
            <a:r>
              <a:rPr lang="da-DK" b="1" baseline="0" dirty="0"/>
              <a:t>går til kilden</a:t>
            </a:r>
            <a:r>
              <a:rPr lang="da-DK" baseline="0" dirty="0"/>
              <a:t>. </a:t>
            </a:r>
          </a:p>
          <a:p>
            <a:r>
              <a:rPr lang="da-DK" baseline="0" dirty="0"/>
              <a:t>I vejledningerne har vi en </a:t>
            </a:r>
            <a:r>
              <a:rPr lang="da-DK" b="1" baseline="0" dirty="0"/>
              <a:t>ændringshistorik</a:t>
            </a:r>
            <a:r>
              <a:rPr lang="da-DK" baseline="0" dirty="0"/>
              <a:t>, så I kan se, om der et sket væsentlige ændringer, eller om det fx bare er et nyt logo, der er sat ind på siderne.</a:t>
            </a:r>
            <a:endParaRPr lang="da-DK" dirty="0"/>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F406AE1F-BA15-4A1A-91CF-85EE2D00A682}"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39</a:t>
            </a:fld>
            <a:endParaRPr lang="en-GB"/>
          </a:p>
        </p:txBody>
      </p:sp>
    </p:spTree>
    <p:extLst>
      <p:ext uri="{BB962C8B-B14F-4D97-AF65-F5344CB8AC3E}">
        <p14:creationId xmlns:p14="http://schemas.microsoft.com/office/powerpoint/2010/main" val="30017431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anvender Sitecore som </a:t>
            </a:r>
            <a:r>
              <a:rPr lang="en-US" b="0" i="0" dirty="0">
                <a:solidFill>
                  <a:srgbClr val="4D5156"/>
                </a:solidFill>
                <a:effectLst/>
                <a:latin typeface="arial" panose="020B0604020202020204" pitchFamily="34" charset="0"/>
              </a:rPr>
              <a:t>er et Content Management System (</a:t>
            </a:r>
            <a:r>
              <a:rPr lang="en-US" b="1" i="0" dirty="0">
                <a:solidFill>
                  <a:srgbClr val="4D5156"/>
                </a:solidFill>
                <a:effectLst/>
                <a:latin typeface="arial" panose="020B0604020202020204" pitchFamily="34" charset="0"/>
              </a:rPr>
              <a:t>CMS</a:t>
            </a:r>
            <a:r>
              <a:rPr lang="en-US" b="0" i="0" dirty="0">
                <a:solidFill>
                  <a:srgbClr val="4D5156"/>
                </a:solidFill>
                <a:effectLst/>
                <a:latin typeface="arial" panose="020B0604020202020204" pitchFamily="34" charset="0"/>
              </a:rPr>
              <a:t>) – det </a:t>
            </a:r>
            <a:r>
              <a:rPr lang="en-US" b="0" i="0" dirty="0" err="1">
                <a:solidFill>
                  <a:srgbClr val="4D5156"/>
                </a:solidFill>
                <a:effectLst/>
                <a:latin typeface="arial" panose="020B0604020202020204" pitchFamily="34" charset="0"/>
              </a:rPr>
              <a:t>kan</a:t>
            </a:r>
            <a:r>
              <a:rPr lang="en-US" b="0" i="0" dirty="0">
                <a:solidFill>
                  <a:srgbClr val="4D5156"/>
                </a:solidFill>
                <a:effectLst/>
                <a:latin typeface="arial" panose="020B0604020202020204" pitchFamily="34" charset="0"/>
              </a:rPr>
              <a:t> med </a:t>
            </a:r>
            <a:r>
              <a:rPr lang="en-US" b="0" i="0" dirty="0" err="1">
                <a:solidFill>
                  <a:srgbClr val="4D5156"/>
                </a:solidFill>
                <a:effectLst/>
                <a:latin typeface="arial" panose="020B0604020202020204" pitchFamily="34" charset="0"/>
              </a:rPr>
              <a:t>andre</a:t>
            </a:r>
            <a:r>
              <a:rPr lang="en-US" b="0" i="0" dirty="0">
                <a:solidFill>
                  <a:srgbClr val="4D5156"/>
                </a:solidFill>
                <a:effectLst/>
                <a:latin typeface="arial" panose="020B0604020202020204" pitchFamily="34" charset="0"/>
              </a:rPr>
              <a:t> </a:t>
            </a:r>
            <a:r>
              <a:rPr lang="en-US" b="0" i="0" dirty="0" err="1">
                <a:solidFill>
                  <a:srgbClr val="4D5156"/>
                </a:solidFill>
                <a:effectLst/>
                <a:latin typeface="arial" panose="020B0604020202020204" pitchFamily="34" charset="0"/>
              </a:rPr>
              <a:t>ord</a:t>
            </a:r>
            <a:r>
              <a:rPr lang="en-US" b="0" i="0" dirty="0">
                <a:solidFill>
                  <a:srgbClr val="4D5156"/>
                </a:solidFill>
                <a:effectLst/>
                <a:latin typeface="arial" panose="020B0604020202020204" pitchFamily="34" charset="0"/>
              </a:rPr>
              <a:t> </a:t>
            </a:r>
            <a:r>
              <a:rPr lang="en-US" b="0" i="0" dirty="0" err="1">
                <a:solidFill>
                  <a:srgbClr val="4D5156"/>
                </a:solidFill>
                <a:effectLst/>
                <a:latin typeface="arial" panose="020B0604020202020204" pitchFamily="34" charset="0"/>
              </a:rPr>
              <a:t>forstås</a:t>
            </a:r>
            <a:r>
              <a:rPr lang="en-US" b="0" i="0" dirty="0">
                <a:solidFill>
                  <a:srgbClr val="4D5156"/>
                </a:solidFill>
                <a:effectLst/>
                <a:latin typeface="arial" panose="020B0604020202020204" pitchFamily="34" charset="0"/>
              </a:rPr>
              <a:t> </a:t>
            </a:r>
            <a:r>
              <a:rPr lang="en-US" b="0" i="0" dirty="0" err="1">
                <a:solidFill>
                  <a:srgbClr val="4D5156"/>
                </a:solidFill>
                <a:effectLst/>
                <a:latin typeface="arial" panose="020B0604020202020204" pitchFamily="34" charset="0"/>
              </a:rPr>
              <a:t>som</a:t>
            </a:r>
            <a:r>
              <a:rPr lang="en-US" b="0" i="0" dirty="0">
                <a:solidFill>
                  <a:srgbClr val="4D5156"/>
                </a:solidFill>
                <a:effectLst/>
                <a:latin typeface="arial" panose="020B0604020202020204" pitchFamily="34" charset="0"/>
              </a:rPr>
              <a:t> et system der </a:t>
            </a:r>
            <a:r>
              <a:rPr lang="en-US" b="0" i="0" dirty="0" err="1">
                <a:solidFill>
                  <a:srgbClr val="4D5156"/>
                </a:solidFill>
                <a:effectLst/>
                <a:latin typeface="arial" panose="020B0604020202020204" pitchFamily="34" charset="0"/>
              </a:rPr>
              <a:t>anvendes</a:t>
            </a:r>
            <a:r>
              <a:rPr lang="en-US" b="0" i="0" dirty="0">
                <a:solidFill>
                  <a:srgbClr val="4D5156"/>
                </a:solidFill>
                <a:effectLst/>
                <a:latin typeface="arial" panose="020B0604020202020204" pitchFamily="34" charset="0"/>
              </a:rPr>
              <a:t> </a:t>
            </a:r>
            <a:r>
              <a:rPr lang="en-US" b="0" i="0" dirty="0" err="1">
                <a:solidFill>
                  <a:srgbClr val="4D5156"/>
                </a:solidFill>
                <a:effectLst/>
                <a:latin typeface="arial" panose="020B0604020202020204" pitchFamily="34" charset="0"/>
              </a:rPr>
              <a:t>til</a:t>
            </a:r>
            <a:r>
              <a:rPr lang="en-US" b="0" i="0" dirty="0">
                <a:solidFill>
                  <a:srgbClr val="4D5156"/>
                </a:solidFill>
                <a:effectLst/>
                <a:latin typeface="arial" panose="020B0604020202020204" pitchFamily="34" charset="0"/>
              </a:rPr>
              <a:t> </a:t>
            </a:r>
            <a:r>
              <a:rPr lang="en-US" b="1" i="0" dirty="0" err="1">
                <a:solidFill>
                  <a:srgbClr val="4D5156"/>
                </a:solidFill>
                <a:effectLst/>
                <a:latin typeface="arial" panose="020B0604020202020204" pitchFamily="34" charset="0"/>
              </a:rPr>
              <a:t>indholdsstyring</a:t>
            </a:r>
            <a:r>
              <a:rPr lang="en-US" b="0" i="0" dirty="0">
                <a:solidFill>
                  <a:srgbClr val="4D5156"/>
                </a:solidFill>
                <a:effectLst/>
                <a:latin typeface="arial" panose="020B0604020202020204" pitchFamily="34" charset="0"/>
              </a:rPr>
              <a:t> </a:t>
            </a:r>
            <a:r>
              <a:rPr lang="en-US" b="0" i="0" dirty="0" err="1">
                <a:solidFill>
                  <a:srgbClr val="4D5156"/>
                </a:solidFill>
                <a:effectLst/>
                <a:latin typeface="arial" panose="020B0604020202020204" pitchFamily="34" charset="0"/>
              </a:rPr>
              <a:t>og</a:t>
            </a:r>
            <a:r>
              <a:rPr lang="en-US" b="0" i="0" dirty="0">
                <a:solidFill>
                  <a:srgbClr val="4D5156"/>
                </a:solidFill>
                <a:effectLst/>
                <a:latin typeface="arial" panose="020B0604020202020204" pitchFamily="34" charset="0"/>
              </a:rPr>
              <a:t> </a:t>
            </a:r>
            <a:r>
              <a:rPr lang="en-US" b="0" i="0" dirty="0" err="1">
                <a:solidFill>
                  <a:srgbClr val="4D5156"/>
                </a:solidFill>
                <a:effectLst/>
                <a:latin typeface="arial" panose="020B0604020202020204" pitchFamily="34" charset="0"/>
              </a:rPr>
              <a:t>vedligeholdelse</a:t>
            </a:r>
            <a:r>
              <a:rPr lang="en-US" b="0" i="0" dirty="0">
                <a:solidFill>
                  <a:srgbClr val="4D5156"/>
                </a:solidFill>
                <a:effectLst/>
                <a:latin typeface="arial" panose="020B0604020202020204" pitchFamily="34" charset="0"/>
              </a:rPr>
              <a:t> </a:t>
            </a:r>
            <a:r>
              <a:rPr lang="en-US" b="0" i="0" dirty="0" err="1">
                <a:solidFill>
                  <a:srgbClr val="4D5156"/>
                </a:solidFill>
                <a:effectLst/>
                <a:latin typeface="arial" panose="020B0604020202020204" pitchFamily="34" charset="0"/>
              </a:rPr>
              <a:t>af</a:t>
            </a:r>
            <a:r>
              <a:rPr lang="en-US" b="0" i="0" dirty="0">
                <a:solidFill>
                  <a:srgbClr val="4D5156"/>
                </a:solidFill>
                <a:effectLst/>
                <a:latin typeface="arial" panose="020B0604020202020204" pitchFamily="34" charset="0"/>
              </a:rPr>
              <a:t> </a:t>
            </a:r>
            <a:r>
              <a:rPr lang="en-US" b="0" i="0" dirty="0" err="1">
                <a:solidFill>
                  <a:srgbClr val="4D5156"/>
                </a:solidFill>
                <a:effectLst/>
                <a:latin typeface="arial" panose="020B0604020202020204" pitchFamily="34" charset="0"/>
              </a:rPr>
              <a:t>hjemmesider</a:t>
            </a:r>
            <a:r>
              <a:rPr lang="en-US" b="0" i="0" dirty="0">
                <a:solidFill>
                  <a:srgbClr val="4D5156"/>
                </a:solidFill>
                <a:effectLst/>
                <a:latin typeface="arial" panose="020B0604020202020204" pitchFamily="34" charset="0"/>
              </a:rPr>
              <a:t> </a:t>
            </a:r>
            <a:r>
              <a:rPr lang="en-US" b="0" i="0" dirty="0" err="1">
                <a:solidFill>
                  <a:srgbClr val="4D5156"/>
                </a:solidFill>
                <a:effectLst/>
                <a:latin typeface="arial" panose="020B0604020202020204" pitchFamily="34" charset="0"/>
              </a:rPr>
              <a:t>og</a:t>
            </a:r>
            <a:r>
              <a:rPr lang="en-US" b="0" i="0" dirty="0">
                <a:solidFill>
                  <a:srgbClr val="4D5156"/>
                </a:solidFill>
                <a:effectLst/>
                <a:latin typeface="arial" panose="020B0604020202020204" pitchFamily="34" charset="0"/>
              </a:rPr>
              <a:t> </a:t>
            </a:r>
            <a:r>
              <a:rPr lang="en-US" b="0" i="0" dirty="0" err="1">
                <a:solidFill>
                  <a:srgbClr val="4D5156"/>
                </a:solidFill>
                <a:effectLst/>
                <a:latin typeface="arial" panose="020B0604020202020204" pitchFamily="34" charset="0"/>
              </a:rPr>
              <a:t>hjemmesiders</a:t>
            </a:r>
            <a:r>
              <a:rPr lang="en-US" b="0" i="0" dirty="0">
                <a:solidFill>
                  <a:srgbClr val="4D5156"/>
                </a:solidFill>
                <a:effectLst/>
                <a:latin typeface="arial" panose="020B0604020202020204" pitchFamily="34" charset="0"/>
              </a:rPr>
              <a:t> </a:t>
            </a:r>
            <a:r>
              <a:rPr lang="en-US" b="0" i="0" dirty="0" err="1">
                <a:solidFill>
                  <a:srgbClr val="4D5156"/>
                </a:solidFill>
                <a:effectLst/>
                <a:latin typeface="arial" panose="020B0604020202020204" pitchFamily="34" charset="0"/>
              </a:rPr>
              <a:t>indhold</a:t>
            </a:r>
            <a:r>
              <a:rPr lang="en-US" b="0" i="0" dirty="0">
                <a:solidFill>
                  <a:srgbClr val="4D5156"/>
                </a:solidFill>
                <a:effectLst/>
                <a:latin typeface="arial" panose="020B0604020202020204" pitchFamily="34" charset="0"/>
              </a:rPr>
              <a:t>. Vi er </a:t>
            </a:r>
            <a:r>
              <a:rPr lang="en-US" b="0" i="0" dirty="0" err="1">
                <a:solidFill>
                  <a:srgbClr val="4D5156"/>
                </a:solidFill>
                <a:effectLst/>
                <a:latin typeface="arial" panose="020B0604020202020204" pitchFamily="34" charset="0"/>
              </a:rPr>
              <a:t>på</a:t>
            </a:r>
            <a:r>
              <a:rPr lang="en-US" b="0" i="0" dirty="0">
                <a:solidFill>
                  <a:srgbClr val="4D5156"/>
                </a:solidFill>
                <a:effectLst/>
                <a:latin typeface="arial" panose="020B0604020202020204" pitchFamily="34" charset="0"/>
              </a:rPr>
              <a:t> version 10.4 </a:t>
            </a:r>
            <a:r>
              <a:rPr lang="en-US" b="0" i="0" dirty="0" err="1">
                <a:solidFill>
                  <a:srgbClr val="4D5156"/>
                </a:solidFill>
                <a:effectLst/>
                <a:latin typeface="arial" panose="020B0604020202020204" pitchFamily="34" charset="0"/>
              </a:rPr>
              <a:t>af</a:t>
            </a:r>
            <a:r>
              <a:rPr lang="en-US" b="0" i="0" dirty="0">
                <a:solidFill>
                  <a:srgbClr val="4D5156"/>
                </a:solidFill>
                <a:effectLst/>
                <a:latin typeface="arial" panose="020B0604020202020204" pitchFamily="34" charset="0"/>
              </a:rPr>
              <a:t> Sitecore.</a:t>
            </a:r>
          </a:p>
          <a:p>
            <a:endParaRPr lang="en-US" b="0" i="0" dirty="0">
              <a:solidFill>
                <a:srgbClr val="4D5156"/>
              </a:solidFill>
              <a:effectLst/>
              <a:latin typeface="arial" panose="020B0604020202020204" pitchFamily="34" charset="0"/>
            </a:endParaRPr>
          </a:p>
          <a:p>
            <a:r>
              <a:rPr lang="da-DK" dirty="0"/>
              <a:t>Sådan ser </a:t>
            </a:r>
            <a:r>
              <a:rPr lang="da-DK" b="1" dirty="0"/>
              <a:t>”Login” siden </a:t>
            </a:r>
            <a:r>
              <a:rPr lang="da-DK" dirty="0"/>
              <a:t>ud. Når I logger ind i Sitecore, bruger vi vores </a:t>
            </a:r>
            <a:r>
              <a:rPr lang="da-DK" b="1" dirty="0"/>
              <a:t>end-to-end-miljø</a:t>
            </a:r>
            <a:r>
              <a:rPr lang="da-DK" dirty="0"/>
              <a:t> (lukket miljø), </a:t>
            </a:r>
            <a:r>
              <a:rPr lang="da-DK" b="1" dirty="0"/>
              <a:t>hvor I skal </a:t>
            </a:r>
            <a:r>
              <a:rPr lang="da-DK" b="1" dirty="0">
                <a:highlight>
                  <a:srgbClr val="FFFF00"/>
                </a:highlight>
              </a:rPr>
              <a:t>logge ind med et brugernavn og en kode</a:t>
            </a:r>
            <a:r>
              <a:rPr lang="da-DK" dirty="0">
                <a:highlight>
                  <a:srgbClr val="FFFF00"/>
                </a:highlight>
              </a:rPr>
              <a:t>. </a:t>
            </a:r>
          </a:p>
          <a:p>
            <a:r>
              <a:rPr lang="da-DK" dirty="0">
                <a:highlight>
                  <a:srgbClr val="FFFF00"/>
                </a:highlight>
              </a:rPr>
              <a:t>Når I skal logge på redaktørmiljøet </a:t>
            </a:r>
            <a:r>
              <a:rPr lang="da-DK" b="1" dirty="0">
                <a:highlight>
                  <a:srgbClr val="FFFF00"/>
                </a:highlight>
              </a:rPr>
              <a:t>til daglig, skal I bruge </a:t>
            </a:r>
            <a:r>
              <a:rPr lang="da-DK" b="1" dirty="0" err="1">
                <a:highlight>
                  <a:srgbClr val="FFFF00"/>
                </a:highlight>
              </a:rPr>
              <a:t>MitID</a:t>
            </a:r>
            <a:r>
              <a:rPr lang="da-DK" b="1" dirty="0">
                <a:highlight>
                  <a:srgbClr val="FFFF00"/>
                </a:highlight>
              </a:rPr>
              <a:t> Erhverv </a:t>
            </a:r>
            <a:r>
              <a:rPr lang="da-DK" dirty="0">
                <a:highlight>
                  <a:srgbClr val="FFFF00"/>
                </a:highlight>
              </a:rPr>
              <a:t>til at logge ind. </a:t>
            </a:r>
          </a:p>
          <a:p>
            <a:endParaRPr lang="da-DK" dirty="0"/>
          </a:p>
          <a:p>
            <a:r>
              <a:rPr lang="da-DK" dirty="0"/>
              <a:t>I kan bruge en række browsere. Fx </a:t>
            </a:r>
            <a:r>
              <a:rPr lang="da-DK" b="1" dirty="0"/>
              <a:t>Chrome, Edge  eller</a:t>
            </a:r>
            <a:r>
              <a:rPr lang="da-DK" dirty="0"/>
              <a:t> </a:t>
            </a:r>
            <a:r>
              <a:rPr lang="da-DK" b="1" dirty="0"/>
              <a:t>Firefox</a:t>
            </a:r>
            <a:r>
              <a:rPr lang="da-DK" dirty="0"/>
              <a:t>.</a:t>
            </a:r>
          </a:p>
          <a:p>
            <a:r>
              <a:rPr lang="da-DK" dirty="0"/>
              <a:t> </a:t>
            </a:r>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CB05FCB2-6E30-4887-8E62-0361183950DA}"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40</a:t>
            </a:fld>
            <a:endParaRPr lang="en-GB"/>
          </a:p>
        </p:txBody>
      </p:sp>
    </p:spTree>
    <p:extLst>
      <p:ext uri="{BB962C8B-B14F-4D97-AF65-F5344CB8AC3E}">
        <p14:creationId xmlns:p14="http://schemas.microsoft.com/office/powerpoint/2010/main" val="3946245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90211-99A9-2171-41AB-52D996335F9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A936755-E88A-49D2-5778-CCB87CB51B8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AE1C9E2-44EC-8447-50C0-CEF823856F90}"/>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200" dirty="0">
                <a:latin typeface="Arial" panose="020B0604020202020204" pitchFamily="34" charset="0"/>
                <a:cs typeface="Arial" panose="020B0604020202020204" pitchFamily="34" charset="0"/>
              </a:rPr>
              <a:t>Når I er logget ind, ser startsiden sådan her ud. Herfra kan I vælge at </a:t>
            </a:r>
            <a:r>
              <a:rPr lang="da-DK" b="1" dirty="0"/>
              <a:t>gå til indholdsredigering eller sideredigering</a:t>
            </a:r>
            <a:r>
              <a:rPr lang="da-DK" sz="1200" dirty="0">
                <a:latin typeface="Arial" panose="020B0604020202020204" pitchFamily="34" charset="0"/>
                <a:cs typeface="Arial"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da-DK" sz="1200" dirty="0">
                <a:latin typeface="Arial" panose="020B0604020202020204" pitchFamily="34" charset="0"/>
                <a:cs typeface="Arial" panose="020B0604020202020204" pitchFamily="34" charset="0"/>
              </a:rPr>
              <a:t>For at komme </a:t>
            </a:r>
            <a:r>
              <a:rPr lang="da-DK" sz="1200" b="1" dirty="0">
                <a:latin typeface="Arial" panose="020B0604020202020204" pitchFamily="34" charset="0"/>
                <a:cs typeface="Arial" panose="020B0604020202020204" pitchFamily="34" charset="0"/>
              </a:rPr>
              <a:t>tilbage til startsiden </a:t>
            </a:r>
            <a:r>
              <a:rPr lang="da-DK" sz="1200" dirty="0">
                <a:latin typeface="Arial" panose="020B0604020202020204" pitchFamily="34" charset="0"/>
                <a:cs typeface="Arial" panose="020B0604020202020204" pitchFamily="34" charset="0"/>
              </a:rPr>
              <a:t>her, kan I klikke på </a:t>
            </a:r>
            <a:r>
              <a:rPr lang="da-DK" sz="1200" b="1" dirty="0">
                <a:latin typeface="Arial" panose="020B0604020202020204" pitchFamily="34" charset="0"/>
                <a:cs typeface="Arial" panose="020B0604020202020204" pitchFamily="34" charset="0"/>
              </a:rPr>
              <a:t>logoet</a:t>
            </a:r>
            <a:r>
              <a:rPr lang="da-DK" sz="1200" dirty="0">
                <a:latin typeface="Arial" panose="020B0604020202020204" pitchFamily="34" charset="0"/>
                <a:cs typeface="Arial" panose="020B0604020202020204" pitchFamily="34" charset="0"/>
              </a:rPr>
              <a:t> øverst i venstre hjørne – uanset hvor I står.</a:t>
            </a:r>
          </a:p>
          <a:p>
            <a:endParaRPr lang="da-DK" dirty="0"/>
          </a:p>
        </p:txBody>
      </p:sp>
      <p:sp>
        <p:nvSpPr>
          <p:cNvPr id="4" name="Pladsholder til sidefod 3">
            <a:extLst>
              <a:ext uri="{FF2B5EF4-FFF2-40B4-BE49-F238E27FC236}">
                <a16:creationId xmlns:a16="http://schemas.microsoft.com/office/drawing/2014/main" id="{E6B6B9AC-9D31-C7B6-2B7C-B4A23B0BB11D}"/>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22E152CE-1F99-03E9-A06A-78736B153E95}"/>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49A4B75B-DE2A-BD77-25D7-3548B1E4AA08}"/>
              </a:ext>
            </a:extLst>
          </p:cNvPr>
          <p:cNvSpPr>
            <a:spLocks noGrp="1"/>
          </p:cNvSpPr>
          <p:nvPr>
            <p:ph type="dt" idx="1"/>
          </p:nvPr>
        </p:nvSpPr>
        <p:spPr/>
        <p:txBody>
          <a:bodyPr/>
          <a:lstStyle/>
          <a:p>
            <a:fld id="{30D6CC96-31DD-4D13-A1E5-902DBEF32D44}" type="datetime1">
              <a:rPr lang="en-GB" smtClean="0"/>
              <a:t>30/09/2026</a:t>
            </a:fld>
            <a:endParaRPr lang="en-GB"/>
          </a:p>
        </p:txBody>
      </p:sp>
      <p:sp>
        <p:nvSpPr>
          <p:cNvPr id="7" name="Pladsholder til slidenummer 6">
            <a:extLst>
              <a:ext uri="{FF2B5EF4-FFF2-40B4-BE49-F238E27FC236}">
                <a16:creationId xmlns:a16="http://schemas.microsoft.com/office/drawing/2014/main" id="{24CB44E7-43F7-CA31-2D72-8E0E38E050BF}"/>
              </a:ext>
            </a:extLst>
          </p:cNvPr>
          <p:cNvSpPr>
            <a:spLocks noGrp="1"/>
          </p:cNvSpPr>
          <p:nvPr>
            <p:ph type="sldNum" sz="quarter" idx="5"/>
          </p:nvPr>
        </p:nvSpPr>
        <p:spPr/>
        <p:txBody>
          <a:bodyPr/>
          <a:lstStyle/>
          <a:p>
            <a:fld id="{A74A5A2F-ECD0-4A51-A9E7-D8DA645BD5CD}" type="slidenum">
              <a:rPr lang="en-GB" smtClean="0"/>
              <a:t>41</a:t>
            </a:fld>
            <a:endParaRPr lang="en-GB"/>
          </a:p>
        </p:txBody>
      </p:sp>
    </p:spTree>
    <p:extLst>
      <p:ext uri="{BB962C8B-B14F-4D97-AF65-F5344CB8AC3E}">
        <p14:creationId xmlns:p14="http://schemas.microsoft.com/office/powerpoint/2010/main" val="19706237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arbejder i Sitecore med de her 2 former for redigering: </a:t>
            </a:r>
          </a:p>
          <a:p>
            <a:endParaRPr lang="da-DK" dirty="0"/>
          </a:p>
          <a:p>
            <a:r>
              <a:rPr lang="da-DK" dirty="0"/>
              <a:t>Indholdsredigering</a:t>
            </a:r>
          </a:p>
          <a:p>
            <a:pPr marL="171450" indent="-171450">
              <a:buFont typeface="Arial" panose="020B0604020202020204" pitchFamily="34" charset="0"/>
              <a:buChar char="•"/>
            </a:pPr>
            <a:r>
              <a:rPr lang="da-DK" dirty="0"/>
              <a:t>Strukturen minder mest af alt om </a:t>
            </a:r>
            <a:r>
              <a:rPr lang="da-DK" b="1" dirty="0"/>
              <a:t>indholdsfortegnelsen i en bog</a:t>
            </a:r>
            <a:r>
              <a:rPr lang="da-DK" dirty="0"/>
              <a:t>, der er en overskuelig </a:t>
            </a:r>
            <a:r>
              <a:rPr lang="da-DK" b="1" dirty="0"/>
              <a:t>træstruktur</a:t>
            </a:r>
            <a:r>
              <a:rPr lang="da-DK" dirty="0"/>
              <a:t>, hvor man kan udfolde elementerne og redigere dem. </a:t>
            </a:r>
          </a:p>
          <a:p>
            <a:endParaRPr lang="da-DK" dirty="0"/>
          </a:p>
          <a:p>
            <a:r>
              <a:rPr lang="da-DK" dirty="0"/>
              <a:t>Sideredigering</a:t>
            </a:r>
          </a:p>
          <a:p>
            <a:pPr marL="171450" indent="-171450">
              <a:buFont typeface="Arial" panose="020B0604020202020204" pitchFamily="34" charset="0"/>
              <a:buChar char="•"/>
            </a:pPr>
            <a:r>
              <a:rPr lang="da-DK" dirty="0"/>
              <a:t>Minder om selve </a:t>
            </a:r>
            <a:r>
              <a:rPr lang="da-DK" b="1" dirty="0"/>
              <a:t>siderne i bogen</a:t>
            </a:r>
            <a:r>
              <a:rPr lang="da-DK" dirty="0"/>
              <a:t>, hvor man kan se resultatet af det der bliver redigeret, fx tekst og billeder</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9FC95948-B748-4BB5-85D2-8B9859783FE8}"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42</a:t>
            </a:fld>
            <a:endParaRPr lang="en-GB"/>
          </a:p>
        </p:txBody>
      </p:sp>
    </p:spTree>
    <p:extLst>
      <p:ext uri="{BB962C8B-B14F-4D97-AF65-F5344CB8AC3E}">
        <p14:creationId xmlns:p14="http://schemas.microsoft.com/office/powerpoint/2010/main" val="3204011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782E5-18C5-1906-F914-690BBC22742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6EAB2DE-D299-8F97-DC31-499A8B0745C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C273E30-F67B-9782-2F2A-7A3A250FACE1}"/>
              </a:ext>
            </a:extLst>
          </p:cNvPr>
          <p:cNvSpPr>
            <a:spLocks noGrp="1"/>
          </p:cNvSpPr>
          <p:nvPr>
            <p:ph type="body" idx="1"/>
          </p:nvPr>
        </p:nvSpPr>
        <p:spPr/>
        <p:txBody>
          <a:bodyPr/>
          <a:lstStyle/>
          <a:p>
            <a:pPr marL="0" indent="0">
              <a:buFont typeface="Arial" panose="020B0604020202020204" pitchFamily="34" charset="0"/>
              <a:buNone/>
            </a:pPr>
            <a:r>
              <a:rPr lang="da-DK" dirty="0"/>
              <a:t>Øverst til højre er illustreret, hvordan det ser ud i </a:t>
            </a:r>
            <a:r>
              <a:rPr lang="da-DK" b="1" dirty="0"/>
              <a:t>indholdsredigering</a:t>
            </a:r>
            <a:r>
              <a:rPr lang="da-DK" dirty="0"/>
              <a:t>, når man navigerer rundt i træstrukturen. </a:t>
            </a:r>
          </a:p>
          <a:p>
            <a:pPr marL="0" indent="0">
              <a:buFont typeface="Arial" panose="020B0604020202020204" pitchFamily="34" charset="0"/>
              <a:buNone/>
            </a:pPr>
            <a:endParaRPr lang="da-DK" dirty="0"/>
          </a:p>
          <a:p>
            <a:pPr marL="0" indent="0">
              <a:buFont typeface="Arial" panose="020B0604020202020204" pitchFamily="34" charset="0"/>
              <a:buNone/>
            </a:pPr>
            <a:r>
              <a:rPr lang="da-DK" dirty="0"/>
              <a:t>Nederst til venstre er et </a:t>
            </a:r>
            <a:r>
              <a:rPr lang="da-DK" b="1" dirty="0"/>
              <a:t>eksempel på sideredigering</a:t>
            </a:r>
            <a:r>
              <a:rPr lang="da-DK" dirty="0"/>
              <a:t>.</a:t>
            </a:r>
          </a:p>
          <a:p>
            <a:endParaRPr lang="da-DK" dirty="0"/>
          </a:p>
        </p:txBody>
      </p:sp>
      <p:sp>
        <p:nvSpPr>
          <p:cNvPr id="4" name="Pladsholder til sidefod 3">
            <a:extLst>
              <a:ext uri="{FF2B5EF4-FFF2-40B4-BE49-F238E27FC236}">
                <a16:creationId xmlns:a16="http://schemas.microsoft.com/office/drawing/2014/main" id="{19B4EF32-6CC0-0537-CE42-587C818CB754}"/>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B6C6A5C9-1770-42AC-6EFA-2A0FFE5F98BF}"/>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E4300EA5-1711-C0A6-7613-7DB6E00D7BE3}"/>
              </a:ext>
            </a:extLst>
          </p:cNvPr>
          <p:cNvSpPr>
            <a:spLocks noGrp="1"/>
          </p:cNvSpPr>
          <p:nvPr>
            <p:ph type="dt" idx="1"/>
          </p:nvPr>
        </p:nvSpPr>
        <p:spPr/>
        <p:txBody>
          <a:bodyPr/>
          <a:lstStyle/>
          <a:p>
            <a:fld id="{3F1B3228-7864-4ACD-89A4-D4DB8112A20D}" type="datetime1">
              <a:rPr lang="en-GB" smtClean="0"/>
              <a:t>30/09/2026</a:t>
            </a:fld>
            <a:endParaRPr lang="en-GB"/>
          </a:p>
        </p:txBody>
      </p:sp>
      <p:sp>
        <p:nvSpPr>
          <p:cNvPr id="7" name="Pladsholder til slidenummer 6">
            <a:extLst>
              <a:ext uri="{FF2B5EF4-FFF2-40B4-BE49-F238E27FC236}">
                <a16:creationId xmlns:a16="http://schemas.microsoft.com/office/drawing/2014/main" id="{7CE89916-E41F-334F-716E-AD0AE175A41C}"/>
              </a:ext>
            </a:extLst>
          </p:cNvPr>
          <p:cNvSpPr>
            <a:spLocks noGrp="1"/>
          </p:cNvSpPr>
          <p:nvPr>
            <p:ph type="sldNum" sz="quarter" idx="5"/>
          </p:nvPr>
        </p:nvSpPr>
        <p:spPr/>
        <p:txBody>
          <a:bodyPr/>
          <a:lstStyle/>
          <a:p>
            <a:fld id="{A74A5A2F-ECD0-4A51-A9E7-D8DA645BD5CD}" type="slidenum">
              <a:rPr lang="en-GB" smtClean="0"/>
              <a:t>43</a:t>
            </a:fld>
            <a:endParaRPr lang="en-GB"/>
          </a:p>
        </p:txBody>
      </p:sp>
    </p:spTree>
    <p:extLst>
      <p:ext uri="{BB962C8B-B14F-4D97-AF65-F5344CB8AC3E}">
        <p14:creationId xmlns:p14="http://schemas.microsoft.com/office/powerpoint/2010/main" val="4739198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Vi starter med at se nærmere på indholdsredigering
##-AccessibilityAssitant: Alternative </a:t>
            </a:r>
            <a:r>
              <a:rPr lang="da-DK" dirty="0" err="1"/>
              <a:t>text</a:t>
            </a:r>
            <a:r>
              <a:rPr lang="da-DK" dirty="0"/>
              <a:t> for </a:t>
            </a:r>
            <a:r>
              <a:rPr lang="da-DK" dirty="0" err="1"/>
              <a:t>this</a:t>
            </a:r>
            <a:r>
              <a:rPr lang="da-DK" dirty="0"/>
              <a:t> slide </a:t>
            </a:r>
            <a:r>
              <a:rPr lang="da-DK" dirty="0" err="1"/>
              <a:t>below</a:t>
            </a:r>
            <a:r>
              <a:rPr lang="da-DK" dirty="0"/>
              <a:t> </a:t>
            </a:r>
            <a:r>
              <a:rPr lang="da-DK" dirty="0" err="1"/>
              <a:t>this</a:t>
            </a:r>
            <a:r>
              <a:rPr lang="da-DK" dirty="0"/>
              <a:t> line-##
Startside i Sitecore. Knappen "Indholdsredigering" er fremhævet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4CD15F95-2F6F-4B12-B26B-E1B57CEA39F2}"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44</a:t>
            </a:fld>
            <a:endParaRPr lang="en-GB"/>
          </a:p>
        </p:txBody>
      </p:sp>
    </p:spTree>
    <p:extLst>
      <p:ext uri="{BB962C8B-B14F-4D97-AF65-F5344CB8AC3E}">
        <p14:creationId xmlns:p14="http://schemas.microsoft.com/office/powerpoint/2010/main" val="8755451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effectLst/>
                <a:latin typeface="+mn-lt"/>
                <a:ea typeface="+mn-ea"/>
                <a:cs typeface="+mn-cs"/>
              </a:rPr>
              <a:t>I toppen er det, vi kalder </a:t>
            </a:r>
            <a:r>
              <a:rPr lang="da-DK" sz="1200" b="1" kern="1200" dirty="0">
                <a:solidFill>
                  <a:schemeClr val="tx1"/>
                </a:solidFill>
                <a:effectLst/>
                <a:latin typeface="+mn-lt"/>
                <a:ea typeface="+mn-ea"/>
                <a:cs typeface="+mn-cs"/>
              </a:rPr>
              <a:t>båndmenuen</a:t>
            </a:r>
            <a:r>
              <a:rPr lang="da-DK" sz="1200" kern="1200" dirty="0">
                <a:solidFill>
                  <a:schemeClr val="tx1"/>
                </a:solidFill>
                <a:effectLst/>
                <a:latin typeface="+mn-lt"/>
                <a:ea typeface="+mn-ea"/>
                <a:cs typeface="+mn-cs"/>
              </a:rPr>
              <a:t>. Båndmenuen er jeres </a:t>
            </a:r>
            <a:r>
              <a:rPr lang="da-DK" sz="1200" b="1" kern="1200" dirty="0">
                <a:solidFill>
                  <a:schemeClr val="tx1"/>
                </a:solidFill>
                <a:effectLst/>
                <a:latin typeface="+mn-lt"/>
                <a:ea typeface="+mn-ea"/>
                <a:cs typeface="+mn-cs"/>
              </a:rPr>
              <a:t>værktøjskasse</a:t>
            </a:r>
            <a:r>
              <a:rPr lang="da-DK" sz="1200" kern="1200" dirty="0">
                <a:solidFill>
                  <a:schemeClr val="tx1"/>
                </a:solidFill>
                <a:effectLst/>
                <a:latin typeface="+mn-lt"/>
                <a:ea typeface="+mn-ea"/>
                <a:cs typeface="+mn-cs"/>
              </a:rPr>
              <a:t> til redigering</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effectLst/>
                <a:latin typeface="+mn-lt"/>
                <a:ea typeface="+mn-ea"/>
                <a:cs typeface="+mn-cs"/>
              </a:rPr>
              <a:t>I venstre side er der et </a:t>
            </a:r>
            <a:r>
              <a:rPr lang="da-DK" sz="1200" b="1" kern="1200" dirty="0">
                <a:solidFill>
                  <a:schemeClr val="tx1"/>
                </a:solidFill>
                <a:effectLst/>
                <a:latin typeface="+mn-lt"/>
                <a:ea typeface="+mn-ea"/>
                <a:cs typeface="+mn-cs"/>
              </a:rPr>
              <a:t>indholdstræ</a:t>
            </a:r>
            <a:r>
              <a:rPr lang="da-DK" sz="1200" kern="1200" dirty="0">
                <a:solidFill>
                  <a:schemeClr val="tx1"/>
                </a:solidFill>
                <a:effectLst/>
                <a:latin typeface="+mn-lt"/>
                <a:ea typeface="+mn-ea"/>
                <a:cs typeface="+mn-cs"/>
              </a:rPr>
              <a:t>, som man kan folde ud og finde alle sider gennem. </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sz="1200" kern="1200" dirty="0">
              <a:solidFill>
                <a:schemeClr val="tx1"/>
              </a:solidFill>
              <a:effectLst/>
              <a:latin typeface="+mn-lt"/>
              <a:ea typeface="+mn-ea"/>
              <a:cs typeface="+mn-cs"/>
            </a:endParaRPr>
          </a:p>
          <a:p>
            <a:r>
              <a:rPr lang="da-DK" sz="1200" dirty="0">
                <a:latin typeface="Arial" panose="020B0604020202020204" pitchFamily="34" charset="0"/>
                <a:cs typeface="Arial" panose="020B0604020202020204" pitchFamily="34" charset="0"/>
              </a:rPr>
              <a:t>Sproget skal </a:t>
            </a:r>
            <a:r>
              <a:rPr lang="da-DK" sz="1200" b="1" dirty="0">
                <a:latin typeface="Arial" panose="020B0604020202020204" pitchFamily="34" charset="0"/>
                <a:cs typeface="Arial" panose="020B0604020202020204" pitchFamily="34" charset="0"/>
              </a:rPr>
              <a:t>angives til dansk </a:t>
            </a:r>
            <a:r>
              <a:rPr lang="da-DK" sz="1200" dirty="0">
                <a:latin typeface="Arial" panose="020B0604020202020204" pitchFamily="34" charset="0"/>
                <a:cs typeface="Arial" panose="020B0604020202020204" pitchFamily="34" charset="0"/>
              </a:rPr>
              <a:t>og herefter gemmer systemet indstillingerne.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B76DF28B-D1B7-443C-837E-D633665E99A1}"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45</a:t>
            </a:fld>
            <a:endParaRPr lang="en-GB"/>
          </a:p>
        </p:txBody>
      </p:sp>
    </p:spTree>
    <p:extLst>
      <p:ext uri="{BB962C8B-B14F-4D97-AF65-F5344CB8AC3E}">
        <p14:creationId xmlns:p14="http://schemas.microsoft.com/office/powerpoint/2010/main" val="15338629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AD8E0-255D-321A-35A8-ED293DA5610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D67D588-CD99-3541-E557-A51E647E785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C4B1702-DD7C-434A-3639-1CA824DE91CD}"/>
              </a:ext>
            </a:extLst>
          </p:cNvPr>
          <p:cNvSpPr>
            <a:spLocks noGrp="1"/>
          </p:cNvSpPr>
          <p:nvPr>
            <p:ph type="body" idx="1"/>
          </p:nvPr>
        </p:nvSpPr>
        <p:spPr/>
        <p:txBody>
          <a:bodyPr/>
          <a:lstStyle/>
          <a:p>
            <a:r>
              <a:rPr lang="da-DK" dirty="0"/>
              <a:t>//@Lene: skal vi egentlig vise, hvordan man navigerer helt ned til mikroartikler, når vi egentlig helst vil have, at de går på sideredigering og navigerer i mikroartiklerne? Måske vi bare skal vise ned til sideniveau?//</a:t>
            </a:r>
            <a:br>
              <a:rPr lang="da-DK" dirty="0"/>
            </a:br>
            <a:br>
              <a:rPr lang="da-DK" dirty="0"/>
            </a:br>
            <a:r>
              <a:rPr lang="da-DK" dirty="0"/>
              <a:t>Når man så skal redigere elementer, fx mikroartikler, så skal </a:t>
            </a:r>
          </a:p>
          <a:p>
            <a:pPr marL="228600" indent="-228600">
              <a:buFont typeface="+mj-lt"/>
              <a:buAutoNum type="arabicPeriod"/>
            </a:pPr>
            <a:r>
              <a:rPr lang="da-DK" b="1" dirty="0"/>
              <a:t>Navigationssiden</a:t>
            </a:r>
            <a:r>
              <a:rPr lang="da-DK" dirty="0"/>
              <a:t> </a:t>
            </a:r>
            <a:r>
              <a:rPr lang="da-DK" b="1" dirty="0"/>
              <a:t>på første niveau </a:t>
            </a:r>
            <a:r>
              <a:rPr lang="da-DK" dirty="0"/>
              <a:t>i træstrukturen først foldes ud, herefter </a:t>
            </a:r>
          </a:p>
          <a:p>
            <a:pPr marL="228600" indent="-228600">
              <a:buFont typeface="+mj-lt"/>
              <a:buAutoNum type="arabicPeriod"/>
            </a:pPr>
            <a:r>
              <a:rPr lang="da-DK" dirty="0"/>
              <a:t>Navigationsside på andet niveau, og</a:t>
            </a:r>
          </a:p>
          <a:p>
            <a:pPr marL="228600" indent="-228600">
              <a:buFont typeface="+mj-lt"/>
              <a:buAutoNum type="arabicPeriod"/>
            </a:pPr>
            <a:r>
              <a:rPr lang="da-DK" dirty="0"/>
              <a:t>I dette tilfælde har vi en til navigationsside (kørekort), og helt ned til indholdssiden </a:t>
            </a:r>
          </a:p>
          <a:p>
            <a:pPr marL="228600" indent="-228600">
              <a:buFont typeface="+mj-lt"/>
              <a:buAutoNum type="arabicPeriod"/>
            </a:pPr>
            <a:r>
              <a:rPr lang="da-DK" dirty="0"/>
              <a:t>”Dansk kørekort i udlandet”. Under den side (4) udfoldes mappen ”</a:t>
            </a:r>
            <a:r>
              <a:rPr lang="da-DK" b="1" dirty="0" err="1"/>
              <a:t>pagedata</a:t>
            </a:r>
            <a:r>
              <a:rPr lang="da-DK" dirty="0"/>
              <a:t>” (5)</a:t>
            </a:r>
          </a:p>
          <a:p>
            <a:pPr marL="228600" indent="-228600">
              <a:buFont typeface="+mj-lt"/>
              <a:buAutoNum type="arabicPeriod"/>
            </a:pPr>
            <a:r>
              <a:rPr lang="da-DK" dirty="0"/>
              <a:t>Hvori elementerne ligger – også </a:t>
            </a:r>
            <a:r>
              <a:rPr lang="da-DK" b="1" dirty="0"/>
              <a:t>mikroartikler</a:t>
            </a:r>
            <a:r>
              <a:rPr lang="da-DK" dirty="0"/>
              <a:t>, der her er fremhævet (6). </a:t>
            </a:r>
          </a:p>
          <a:p>
            <a:pPr marL="228600" indent="-228600">
              <a:buFont typeface="+mj-lt"/>
              <a:buAutoNum type="arabicPeriod"/>
            </a:pPr>
            <a:r>
              <a:rPr lang="da-DK" dirty="0"/>
              <a:t>Når mappen er valgt, så kan </a:t>
            </a:r>
            <a:r>
              <a:rPr lang="da-DK" b="1" dirty="0"/>
              <a:t>den enkelte mikroartikel vælges </a:t>
            </a:r>
            <a:r>
              <a:rPr lang="da-DK" dirty="0"/>
              <a:t>(7) - herude i højre side - og </a:t>
            </a:r>
            <a:r>
              <a:rPr lang="da-DK" b="1" dirty="0"/>
              <a:t>redigeres/tilføjes nye </a:t>
            </a:r>
            <a:r>
              <a:rPr lang="da-DK" dirty="0"/>
              <a:t>eller slette. </a:t>
            </a:r>
          </a:p>
          <a:p>
            <a:endParaRPr lang="da-DK" dirty="0"/>
          </a:p>
          <a:p>
            <a:r>
              <a:rPr lang="da-DK" dirty="0"/>
              <a:t>Det vil dog, for mange af jer, være </a:t>
            </a:r>
            <a:r>
              <a:rPr lang="da-DK" b="1" dirty="0"/>
              <a:t>lettest at redigere mikroartikler via sideredigering</a:t>
            </a:r>
            <a:r>
              <a:rPr lang="da-DK" dirty="0"/>
              <a:t>, så den redigeringsform ser vi nærmere på nu. </a:t>
            </a:r>
          </a:p>
          <a:p>
            <a:endParaRPr lang="da-DK" dirty="0"/>
          </a:p>
        </p:txBody>
      </p:sp>
      <p:sp>
        <p:nvSpPr>
          <p:cNvPr id="4" name="Pladsholder til sidefod 3">
            <a:extLst>
              <a:ext uri="{FF2B5EF4-FFF2-40B4-BE49-F238E27FC236}">
                <a16:creationId xmlns:a16="http://schemas.microsoft.com/office/drawing/2014/main" id="{797F1639-2CC6-59A4-0DD7-1C82FB0C0E0B}"/>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1D8C2619-F340-02AD-A97B-D2EDB743D06D}"/>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4385D8C2-5C13-305C-A6A7-6412CE5E0D81}"/>
              </a:ext>
            </a:extLst>
          </p:cNvPr>
          <p:cNvSpPr>
            <a:spLocks noGrp="1"/>
          </p:cNvSpPr>
          <p:nvPr>
            <p:ph type="dt" idx="1"/>
          </p:nvPr>
        </p:nvSpPr>
        <p:spPr/>
        <p:txBody>
          <a:bodyPr/>
          <a:lstStyle/>
          <a:p>
            <a:fld id="{7686C4B7-F98E-4D49-A72A-A606EB969F77}" type="datetime1">
              <a:rPr lang="en-GB" smtClean="0"/>
              <a:t>30/09/2026</a:t>
            </a:fld>
            <a:endParaRPr lang="en-GB"/>
          </a:p>
        </p:txBody>
      </p:sp>
      <p:sp>
        <p:nvSpPr>
          <p:cNvPr id="7" name="Pladsholder til slidenummer 6">
            <a:extLst>
              <a:ext uri="{FF2B5EF4-FFF2-40B4-BE49-F238E27FC236}">
                <a16:creationId xmlns:a16="http://schemas.microsoft.com/office/drawing/2014/main" id="{475FBAA3-EF01-0F4D-2B2D-E96AA1D24FC9}"/>
              </a:ext>
            </a:extLst>
          </p:cNvPr>
          <p:cNvSpPr>
            <a:spLocks noGrp="1"/>
          </p:cNvSpPr>
          <p:nvPr>
            <p:ph type="sldNum" sz="quarter" idx="5"/>
          </p:nvPr>
        </p:nvSpPr>
        <p:spPr/>
        <p:txBody>
          <a:bodyPr/>
          <a:lstStyle/>
          <a:p>
            <a:fld id="{A74A5A2F-ECD0-4A51-A9E7-D8DA645BD5CD}" type="slidenum">
              <a:rPr lang="en-GB" smtClean="0"/>
              <a:t>46</a:t>
            </a:fld>
            <a:endParaRPr lang="en-GB"/>
          </a:p>
        </p:txBody>
      </p:sp>
    </p:spTree>
    <p:extLst>
      <p:ext uri="{BB962C8B-B14F-4D97-AF65-F5344CB8AC3E}">
        <p14:creationId xmlns:p14="http://schemas.microsoft.com/office/powerpoint/2010/main" val="31881910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Vi springer videre til sideredigering for en overordnet introduktion til, hvordan sideredigering fungerer. </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Fordelen ved sideredigering er, at man kan redigere i samtlige elementer samtidig med, at man har overblikket over, hvordan det ser ud. </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Når vi klikker på sideredigering, så kommer vi hertil
##-AccessibilityAssitant: Alternative </a:t>
            </a:r>
            <a:r>
              <a:rPr lang="da-DK" dirty="0" err="1"/>
              <a:t>text</a:t>
            </a:r>
            <a:r>
              <a:rPr lang="da-DK" dirty="0"/>
              <a:t> for </a:t>
            </a:r>
            <a:r>
              <a:rPr lang="da-DK" dirty="0" err="1"/>
              <a:t>this</a:t>
            </a:r>
            <a:r>
              <a:rPr lang="da-DK" dirty="0"/>
              <a:t> slide </a:t>
            </a:r>
            <a:r>
              <a:rPr lang="da-DK" dirty="0" err="1"/>
              <a:t>below</a:t>
            </a:r>
            <a:r>
              <a:rPr lang="da-DK" dirty="0"/>
              <a:t> </a:t>
            </a:r>
            <a:r>
              <a:rPr lang="da-DK" dirty="0" err="1"/>
              <a:t>this</a:t>
            </a:r>
            <a:r>
              <a:rPr lang="da-DK" dirty="0"/>
              <a:t> line-##
Startside i Sitecore. Knappen "Sideredigering" er fremhævet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89B42183-A7D7-4208-A889-F7F4E3336B2B}"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47</a:t>
            </a:fld>
            <a:endParaRPr lang="en-GB"/>
          </a:p>
        </p:txBody>
      </p:sp>
    </p:spTree>
    <p:extLst>
      <p:ext uri="{BB962C8B-B14F-4D97-AF65-F5344CB8AC3E}">
        <p14:creationId xmlns:p14="http://schemas.microsoft.com/office/powerpoint/2010/main" val="25148055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Som I kan se, så ligner siden borger.dk.</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457200" rtl="0" eaLnBrk="1" fontAlgn="auto" latinLnBrk="0" hangingPunct="1">
              <a:lnSpc>
                <a:spcPct val="100000"/>
              </a:lnSpc>
              <a:spcBef>
                <a:spcPts val="0"/>
              </a:spcBef>
              <a:spcAft>
                <a:spcPts val="0"/>
              </a:spcAft>
              <a:buClrTx/>
              <a:buSzTx/>
              <a:buFontTx/>
              <a:buNone/>
              <a:tabLst/>
              <a:defRPr/>
            </a:pPr>
            <a:r>
              <a:rPr lang="da-DK" b="1" dirty="0"/>
              <a:t>Alle links er klikbare</a:t>
            </a:r>
            <a:r>
              <a:rPr lang="da-DK" dirty="0"/>
              <a:t>, præcis som i borger.dk. På den måde, kan I </a:t>
            </a:r>
            <a:r>
              <a:rPr lang="da-DK" b="1" dirty="0"/>
              <a:t>let og hurtigt navigere frem </a:t>
            </a:r>
            <a:r>
              <a:rPr lang="da-DK" dirty="0"/>
              <a:t>til den side, som I gerne vil redigere.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96C1A50B-F1F7-45BD-A9A4-D2B5A8FBECB3}"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48</a:t>
            </a:fld>
            <a:endParaRPr lang="en-GB"/>
          </a:p>
        </p:txBody>
      </p:sp>
    </p:spTree>
    <p:extLst>
      <p:ext uri="{BB962C8B-B14F-4D97-AF65-F5344CB8AC3E}">
        <p14:creationId xmlns:p14="http://schemas.microsoft.com/office/powerpoint/2010/main" val="11968035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Eller I kan bruge søgefunktionen til let og hurtigt at finde frem til den side, I vil ind på.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BF3CD914-D2EF-434E-AB36-7B41C65632D9}"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49</a:t>
            </a:fld>
            <a:endParaRPr lang="en-GB"/>
          </a:p>
        </p:txBody>
      </p:sp>
    </p:spTree>
    <p:extLst>
      <p:ext uri="{BB962C8B-B14F-4D97-AF65-F5344CB8AC3E}">
        <p14:creationId xmlns:p14="http://schemas.microsoft.com/office/powerpoint/2010/main" val="18031341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Der er </a:t>
            </a:r>
            <a:r>
              <a:rPr lang="da-DK" b="1" dirty="0"/>
              <a:t>nogle ting, man ikke kan redigere i sideredigering og omvendt</a:t>
            </a:r>
            <a:r>
              <a:rPr lang="da-DK" dirty="0"/>
              <a:t>, så derfor vil I få </a:t>
            </a:r>
            <a:r>
              <a:rPr lang="da-DK" b="1" dirty="0"/>
              <a:t>brug for at kunne skifte </a:t>
            </a:r>
            <a:r>
              <a:rPr lang="da-DK" dirty="0"/>
              <a:t>mellem de to former, uden det store besvær.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DF1A4612-9702-498E-B3C7-FECD911E34E7}"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50</a:t>
            </a:fld>
            <a:endParaRPr lang="en-GB"/>
          </a:p>
        </p:txBody>
      </p:sp>
    </p:spTree>
    <p:extLst>
      <p:ext uri="{BB962C8B-B14F-4D97-AF65-F5344CB8AC3E}">
        <p14:creationId xmlns:p14="http://schemas.microsoft.com/office/powerpoint/2010/main" val="35609115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Måden I kommer fra sideredigering til indholdsredigering uden at skulle gå via forsiden, er ved at </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da-DK" dirty="0"/>
              <a:t>Klikke i fanen ”vis” (1)</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da-DK" dirty="0"/>
              <a:t>Slå navigationsbjælken til (2)</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da-DK" dirty="0"/>
              <a:t>Og klikke på ”rediger” (3).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72406679-C07D-4F7A-8AEC-DB188D9AE22D}"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51</a:t>
            </a:fld>
            <a:endParaRPr lang="en-GB"/>
          </a:p>
        </p:txBody>
      </p:sp>
    </p:spTree>
    <p:extLst>
      <p:ext uri="{BB962C8B-B14F-4D97-AF65-F5344CB8AC3E}">
        <p14:creationId xmlns:p14="http://schemas.microsoft.com/office/powerpoint/2010/main" val="37107378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D56AD-544C-995A-419B-4F13DD4B067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E62EA3A-91D7-71E5-69D0-E6334758E91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0BA2C01-932B-1E19-3486-2C69DC572023}"/>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Så </a:t>
            </a:r>
            <a:r>
              <a:rPr lang="da-DK" b="1" dirty="0"/>
              <a:t>splittes siden </a:t>
            </a:r>
            <a:r>
              <a:rPr lang="da-DK" dirty="0"/>
              <a:t>og det vil være muligt at ændre på siden via indholdsredigering. </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Klik på ”gem” eller </a:t>
            </a:r>
            <a:r>
              <a:rPr lang="da-DK" b="1" dirty="0"/>
              <a:t>”gem og luk” for at lukke indholdsredigering </a:t>
            </a:r>
            <a:r>
              <a:rPr lang="da-DK" b="0" dirty="0"/>
              <a:t>og vende </a:t>
            </a:r>
            <a:r>
              <a:rPr lang="da-DK" b="1" dirty="0"/>
              <a:t>tilbage til sideredigering.</a:t>
            </a:r>
          </a:p>
          <a:p>
            <a:endParaRPr lang="da-DK" dirty="0"/>
          </a:p>
        </p:txBody>
      </p:sp>
      <p:sp>
        <p:nvSpPr>
          <p:cNvPr id="4" name="Pladsholder til sidefod 3">
            <a:extLst>
              <a:ext uri="{FF2B5EF4-FFF2-40B4-BE49-F238E27FC236}">
                <a16:creationId xmlns:a16="http://schemas.microsoft.com/office/drawing/2014/main" id="{8C6A173C-D52B-BC32-4513-AE1AAEFA4F4C}"/>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4805CC60-D2DB-4D2C-841C-06F6031C3BCC}"/>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C4C65DCE-07BB-FC84-F180-8B10B5583428}"/>
              </a:ext>
            </a:extLst>
          </p:cNvPr>
          <p:cNvSpPr>
            <a:spLocks noGrp="1"/>
          </p:cNvSpPr>
          <p:nvPr>
            <p:ph type="dt" idx="1"/>
          </p:nvPr>
        </p:nvSpPr>
        <p:spPr/>
        <p:txBody>
          <a:bodyPr/>
          <a:lstStyle/>
          <a:p>
            <a:fld id="{481D0BAC-6409-4B3A-AAF8-6779FE9C5FEE}" type="datetime1">
              <a:rPr lang="en-GB" smtClean="0"/>
              <a:t>30/09/2026</a:t>
            </a:fld>
            <a:endParaRPr lang="en-GB"/>
          </a:p>
        </p:txBody>
      </p:sp>
      <p:sp>
        <p:nvSpPr>
          <p:cNvPr id="7" name="Pladsholder til slidenummer 6">
            <a:extLst>
              <a:ext uri="{FF2B5EF4-FFF2-40B4-BE49-F238E27FC236}">
                <a16:creationId xmlns:a16="http://schemas.microsoft.com/office/drawing/2014/main" id="{D531EC80-1DA8-F095-78F9-D556E302D46A}"/>
              </a:ext>
            </a:extLst>
          </p:cNvPr>
          <p:cNvSpPr>
            <a:spLocks noGrp="1"/>
          </p:cNvSpPr>
          <p:nvPr>
            <p:ph type="sldNum" sz="quarter" idx="5"/>
          </p:nvPr>
        </p:nvSpPr>
        <p:spPr/>
        <p:txBody>
          <a:bodyPr/>
          <a:lstStyle/>
          <a:p>
            <a:fld id="{A74A5A2F-ECD0-4A51-A9E7-D8DA645BD5CD}" type="slidenum">
              <a:rPr lang="en-GB" smtClean="0"/>
              <a:t>52</a:t>
            </a:fld>
            <a:endParaRPr lang="en-GB"/>
          </a:p>
        </p:txBody>
      </p:sp>
    </p:spTree>
    <p:extLst>
      <p:ext uri="{BB962C8B-B14F-4D97-AF65-F5344CB8AC3E}">
        <p14:creationId xmlns:p14="http://schemas.microsoft.com/office/powerpoint/2010/main" val="18299692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E14F9-E8DE-3953-70DF-986A56BD87E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1C15384-977B-93B6-0992-F7211602291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57E0219-24C8-A79D-D1CA-8186BF21B9F0}"/>
              </a:ext>
            </a:extLst>
          </p:cNvPr>
          <p:cNvSpPr>
            <a:spLocks noGrp="1"/>
          </p:cNvSpPr>
          <p:nvPr>
            <p:ph type="body" idx="1"/>
          </p:nvPr>
        </p:nvSpPr>
        <p:spPr/>
        <p:txBody>
          <a:bodyPr/>
          <a:lstStyle/>
          <a:p>
            <a:r>
              <a:rPr lang="da-DK" dirty="0"/>
              <a:t>Omvendt, kan du nogle gange få brug for at skulle </a:t>
            </a:r>
            <a:r>
              <a:rPr lang="da-DK" b="1" dirty="0"/>
              <a:t>gå fra indholdsredigering til sideredigering</a:t>
            </a:r>
            <a:r>
              <a:rPr lang="da-DK" dirty="0"/>
              <a:t>. </a:t>
            </a:r>
          </a:p>
          <a:p>
            <a:r>
              <a:rPr lang="da-DK" dirty="0"/>
              <a:t>Måden det gøres på, er at </a:t>
            </a:r>
            <a:r>
              <a:rPr lang="da-DK" b="1" dirty="0"/>
              <a:t>finde frem til det element, der skal åbnes i sideredigering</a:t>
            </a:r>
            <a:r>
              <a:rPr lang="da-DK" dirty="0"/>
              <a:t>. </a:t>
            </a:r>
          </a:p>
          <a:p>
            <a:endParaRPr lang="da-DK" dirty="0"/>
          </a:p>
          <a:p>
            <a:r>
              <a:rPr lang="da-DK" dirty="0"/>
              <a:t>I det her eksempel er det indholdssiden ”Dansk kørekort i udlandet”. </a:t>
            </a:r>
          </a:p>
          <a:p>
            <a:pPr marL="228600" indent="-228600">
              <a:buFont typeface="+mj-lt"/>
              <a:buAutoNum type="arabicPeriod"/>
            </a:pPr>
            <a:r>
              <a:rPr lang="da-DK" dirty="0"/>
              <a:t>Vælg </a:t>
            </a:r>
            <a:r>
              <a:rPr lang="da-DK" b="1" dirty="0"/>
              <a:t>den side, der skal åbnes</a:t>
            </a:r>
            <a:endParaRPr lang="da-DK" b="0" dirty="0"/>
          </a:p>
          <a:p>
            <a:pPr marL="228600" indent="-228600">
              <a:buFont typeface="+mj-lt"/>
              <a:buAutoNum type="arabicPeriod"/>
            </a:pPr>
            <a:r>
              <a:rPr lang="da-DK" b="0" dirty="0"/>
              <a:t>K</a:t>
            </a:r>
            <a:r>
              <a:rPr lang="da-DK" dirty="0"/>
              <a:t>lik på fanen ”Udgiv”</a:t>
            </a:r>
          </a:p>
          <a:p>
            <a:pPr marL="228600" indent="-228600">
              <a:buFont typeface="+mj-lt"/>
              <a:buAutoNum type="arabicPeriod"/>
            </a:pPr>
            <a:r>
              <a:rPr lang="da-DK" dirty="0"/>
              <a:t>Vælg ”sideredigering”.  </a:t>
            </a:r>
          </a:p>
          <a:p>
            <a:endParaRPr lang="da-DK" dirty="0"/>
          </a:p>
        </p:txBody>
      </p:sp>
      <p:sp>
        <p:nvSpPr>
          <p:cNvPr id="4" name="Pladsholder til sidefod 3">
            <a:extLst>
              <a:ext uri="{FF2B5EF4-FFF2-40B4-BE49-F238E27FC236}">
                <a16:creationId xmlns:a16="http://schemas.microsoft.com/office/drawing/2014/main" id="{8B0E5D86-E5DC-B61B-8BA4-577F0C919F37}"/>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8D44A797-C906-E4AF-60CF-49FF46CC5407}"/>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227BFAC8-998D-08DD-301A-416B1B442B8D}"/>
              </a:ext>
            </a:extLst>
          </p:cNvPr>
          <p:cNvSpPr>
            <a:spLocks noGrp="1"/>
          </p:cNvSpPr>
          <p:nvPr>
            <p:ph type="dt" idx="1"/>
          </p:nvPr>
        </p:nvSpPr>
        <p:spPr/>
        <p:txBody>
          <a:bodyPr/>
          <a:lstStyle/>
          <a:p>
            <a:fld id="{04068DA8-DE36-4136-8D7B-FAC4070C0268}" type="datetime1">
              <a:rPr lang="en-GB" smtClean="0"/>
              <a:t>30/09/2026</a:t>
            </a:fld>
            <a:endParaRPr lang="en-GB"/>
          </a:p>
        </p:txBody>
      </p:sp>
      <p:sp>
        <p:nvSpPr>
          <p:cNvPr id="7" name="Pladsholder til slidenummer 6">
            <a:extLst>
              <a:ext uri="{FF2B5EF4-FFF2-40B4-BE49-F238E27FC236}">
                <a16:creationId xmlns:a16="http://schemas.microsoft.com/office/drawing/2014/main" id="{6053BB4B-4F06-E01E-B3EA-47069CC90CB2}"/>
              </a:ext>
            </a:extLst>
          </p:cNvPr>
          <p:cNvSpPr>
            <a:spLocks noGrp="1"/>
          </p:cNvSpPr>
          <p:nvPr>
            <p:ph type="sldNum" sz="quarter" idx="5"/>
          </p:nvPr>
        </p:nvSpPr>
        <p:spPr/>
        <p:txBody>
          <a:bodyPr/>
          <a:lstStyle/>
          <a:p>
            <a:fld id="{A74A5A2F-ECD0-4A51-A9E7-D8DA645BD5CD}" type="slidenum">
              <a:rPr lang="en-GB" smtClean="0"/>
              <a:t>53</a:t>
            </a:fld>
            <a:endParaRPr lang="en-GB"/>
          </a:p>
        </p:txBody>
      </p:sp>
    </p:spTree>
    <p:extLst>
      <p:ext uri="{BB962C8B-B14F-4D97-AF65-F5344CB8AC3E}">
        <p14:creationId xmlns:p14="http://schemas.microsoft.com/office/powerpoint/2010/main" val="30584048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D9945-5B3D-5B04-D722-A8703CE5661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19A0C25-4114-8878-A96D-71EDEA59A4F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93E3D5F-0547-93DC-89AD-A81B064FDD0B}"/>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Og så vil siden ”Dansk kørekort i udlandet” blive </a:t>
            </a:r>
            <a:r>
              <a:rPr lang="da-DK" b="1" dirty="0"/>
              <a:t>åbnet i sideredigering</a:t>
            </a:r>
            <a:r>
              <a:rPr lang="da-DK" dirty="0"/>
              <a:t>.</a:t>
            </a:r>
          </a:p>
          <a:p>
            <a:endParaRPr lang="da-DK" dirty="0"/>
          </a:p>
        </p:txBody>
      </p:sp>
      <p:sp>
        <p:nvSpPr>
          <p:cNvPr id="4" name="Pladsholder til sidefod 3">
            <a:extLst>
              <a:ext uri="{FF2B5EF4-FFF2-40B4-BE49-F238E27FC236}">
                <a16:creationId xmlns:a16="http://schemas.microsoft.com/office/drawing/2014/main" id="{98716CD7-A564-6D53-4E81-9B7E89FE149E}"/>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1C33192D-0757-5478-3403-F1CBCA8A67BC}"/>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05F56D78-996A-E9FD-A77C-D4139B5423C5}"/>
              </a:ext>
            </a:extLst>
          </p:cNvPr>
          <p:cNvSpPr>
            <a:spLocks noGrp="1"/>
          </p:cNvSpPr>
          <p:nvPr>
            <p:ph type="dt" idx="1"/>
          </p:nvPr>
        </p:nvSpPr>
        <p:spPr/>
        <p:txBody>
          <a:bodyPr/>
          <a:lstStyle/>
          <a:p>
            <a:fld id="{8E80A6CB-1596-4326-A983-D9ABFB150192}" type="datetime1">
              <a:rPr lang="en-GB" smtClean="0"/>
              <a:t>30/09/2026</a:t>
            </a:fld>
            <a:endParaRPr lang="en-GB"/>
          </a:p>
        </p:txBody>
      </p:sp>
      <p:sp>
        <p:nvSpPr>
          <p:cNvPr id="7" name="Pladsholder til slidenummer 6">
            <a:extLst>
              <a:ext uri="{FF2B5EF4-FFF2-40B4-BE49-F238E27FC236}">
                <a16:creationId xmlns:a16="http://schemas.microsoft.com/office/drawing/2014/main" id="{CB866350-EB7D-4F6F-C137-7BFD3EC0DAE0}"/>
              </a:ext>
            </a:extLst>
          </p:cNvPr>
          <p:cNvSpPr>
            <a:spLocks noGrp="1"/>
          </p:cNvSpPr>
          <p:nvPr>
            <p:ph type="sldNum" sz="quarter" idx="5"/>
          </p:nvPr>
        </p:nvSpPr>
        <p:spPr/>
        <p:txBody>
          <a:bodyPr/>
          <a:lstStyle/>
          <a:p>
            <a:fld id="{A74A5A2F-ECD0-4A51-A9E7-D8DA645BD5CD}" type="slidenum">
              <a:rPr lang="en-GB" smtClean="0"/>
              <a:t>54</a:t>
            </a:fld>
            <a:endParaRPr lang="en-GB"/>
          </a:p>
        </p:txBody>
      </p:sp>
    </p:spTree>
    <p:extLst>
      <p:ext uri="{BB962C8B-B14F-4D97-AF65-F5344CB8AC3E}">
        <p14:creationId xmlns:p14="http://schemas.microsoft.com/office/powerpoint/2010/main" val="5246638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Når I skal anvende </a:t>
            </a:r>
            <a:r>
              <a:rPr lang="da-DK" dirty="0" err="1"/>
              <a:t>lifeindenmark</a:t>
            </a:r>
            <a:r>
              <a:rPr lang="da-DK" dirty="0"/>
              <a:t> skal I </a:t>
            </a:r>
            <a:r>
              <a:rPr lang="da-DK" b="1" dirty="0"/>
              <a:t>logge på miljøet for </a:t>
            </a:r>
            <a:r>
              <a:rPr lang="da-DK" b="1" dirty="0" err="1"/>
              <a:t>lifeindenmark</a:t>
            </a:r>
            <a:r>
              <a:rPr lang="da-DK" dirty="0"/>
              <a:t>. </a:t>
            </a:r>
          </a:p>
          <a:p>
            <a:r>
              <a:rPr lang="da-DK" dirty="0"/>
              <a:t>Man kan også godt tilgå </a:t>
            </a:r>
            <a:r>
              <a:rPr lang="da-DK" dirty="0" err="1"/>
              <a:t>lifeindenmark</a:t>
            </a:r>
            <a:r>
              <a:rPr lang="da-DK" dirty="0"/>
              <a:t> </a:t>
            </a:r>
            <a:r>
              <a:rPr lang="da-DK" b="1" dirty="0"/>
              <a:t>fra borger.dk, </a:t>
            </a:r>
            <a:r>
              <a:rPr lang="da-DK" dirty="0"/>
              <a:t>men så vil </a:t>
            </a:r>
            <a:r>
              <a:rPr lang="da-DK" b="1" dirty="0"/>
              <a:t>sideredigering ikke føre til forsiden af </a:t>
            </a:r>
            <a:r>
              <a:rPr lang="da-DK" b="1" dirty="0" err="1"/>
              <a:t>lifeindenmark</a:t>
            </a:r>
            <a:r>
              <a:rPr lang="da-DK" b="1" dirty="0"/>
              <a:t> </a:t>
            </a:r>
            <a:r>
              <a:rPr lang="da-DK" dirty="0"/>
              <a:t>– det gør den, hvis man logger ind på det domæne.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2989C4DF-CCB4-405F-A00B-E156FE00531B}"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55</a:t>
            </a:fld>
            <a:endParaRPr lang="en-GB"/>
          </a:p>
        </p:txBody>
      </p:sp>
    </p:spTree>
    <p:extLst>
      <p:ext uri="{BB962C8B-B14F-4D97-AF65-F5344CB8AC3E}">
        <p14:creationId xmlns:p14="http://schemas.microsoft.com/office/powerpoint/2010/main" val="266880935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Det er </a:t>
            </a:r>
            <a:r>
              <a:rPr lang="da-DK" b="1" dirty="0"/>
              <a:t>vigtigt</a:t>
            </a:r>
            <a:r>
              <a:rPr lang="da-DK" dirty="0"/>
              <a:t>, at </a:t>
            </a:r>
            <a:r>
              <a:rPr lang="da-DK" b="1" dirty="0"/>
              <a:t>sproget angives til engelsk </a:t>
            </a:r>
            <a:r>
              <a:rPr lang="da-DK" dirty="0"/>
              <a:t>– indstillingerne bliver husket til næste gang.</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C5E2950F-C41E-40BC-8A62-97DBBAA0AFE0}"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56</a:t>
            </a:fld>
            <a:endParaRPr lang="en-GB"/>
          </a:p>
        </p:txBody>
      </p:sp>
    </p:spTree>
    <p:extLst>
      <p:ext uri="{BB962C8B-B14F-4D97-AF65-F5344CB8AC3E}">
        <p14:creationId xmlns:p14="http://schemas.microsoft.com/office/powerpoint/2010/main" val="40690318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På </a:t>
            </a:r>
            <a:r>
              <a:rPr lang="da-DK" dirty="0" err="1"/>
              <a:t>lifeindenmark</a:t>
            </a:r>
            <a:r>
              <a:rPr lang="da-DK" dirty="0"/>
              <a:t> kan </a:t>
            </a:r>
            <a:r>
              <a:rPr lang="da-DK" b="1" dirty="0"/>
              <a:t>mikroartikler redigeres via indholdsredigering </a:t>
            </a:r>
            <a:r>
              <a:rPr lang="da-DK" dirty="0"/>
              <a:t>– præcis som borger.dk.</a:t>
            </a:r>
          </a:p>
          <a:p>
            <a:endParaRPr lang="da-DK" dirty="0"/>
          </a:p>
          <a:p>
            <a:r>
              <a:rPr lang="da-DK" dirty="0"/>
              <a:t>Måden det gøres på, er også </a:t>
            </a:r>
            <a:r>
              <a:rPr lang="da-DK" b="1" dirty="0"/>
              <a:t>nøjagtig den samme, </a:t>
            </a:r>
            <a:r>
              <a:rPr lang="da-DK" dirty="0"/>
              <a:t>dvs.:</a:t>
            </a:r>
          </a:p>
          <a:p>
            <a:pPr marL="342900" indent="-342900">
              <a:buFont typeface="+mj-lt"/>
              <a:buAutoNum type="arabicPeriod"/>
            </a:pPr>
            <a:r>
              <a:rPr lang="da-DK" sz="1200" dirty="0">
                <a:solidFill>
                  <a:srgbClr val="FFFFFF"/>
                </a:solidFill>
                <a:latin typeface="Arial" panose="020B0604020202020204" pitchFamily="34" charset="0"/>
                <a:cs typeface="Arial" panose="020B0604020202020204" pitchFamily="34" charset="0"/>
              </a:rPr>
              <a:t>Udfold </a:t>
            </a:r>
            <a:r>
              <a:rPr lang="da-DK" sz="1200" dirty="0" err="1">
                <a:solidFill>
                  <a:srgbClr val="FFFFFF"/>
                </a:solidFill>
                <a:latin typeface="Arial" panose="020B0604020202020204" pitchFamily="34" charset="0"/>
                <a:cs typeface="Arial" panose="020B0604020202020204" pitchFamily="34" charset="0"/>
              </a:rPr>
              <a:t>lifeindenmark</a:t>
            </a:r>
            <a:endParaRPr lang="da-DK" sz="1200" dirty="0">
              <a:solidFill>
                <a:srgbClr val="FFFFFF"/>
              </a:solidFill>
              <a:latin typeface="Arial" panose="020B0604020202020204" pitchFamily="34" charset="0"/>
              <a:cs typeface="Arial" panose="020B0604020202020204" pitchFamily="34" charset="0"/>
            </a:endParaRPr>
          </a:p>
          <a:p>
            <a:pPr marL="342900" indent="-342900">
              <a:buFont typeface="+mj-lt"/>
              <a:buAutoNum type="arabicPeriod"/>
            </a:pPr>
            <a:r>
              <a:rPr lang="da-DK" sz="1200" dirty="0">
                <a:solidFill>
                  <a:srgbClr val="FFFFFF"/>
                </a:solidFill>
                <a:latin typeface="Arial" panose="020B0604020202020204" pitchFamily="34" charset="0"/>
                <a:cs typeface="Arial" panose="020B0604020202020204" pitchFamily="34" charset="0"/>
              </a:rPr>
              <a:t>Udfold forside</a:t>
            </a:r>
          </a:p>
          <a:p>
            <a:pPr marL="342900" indent="-342900">
              <a:buFont typeface="+mj-lt"/>
              <a:buAutoNum type="arabicPeriod"/>
            </a:pPr>
            <a:r>
              <a:rPr lang="da-DK" sz="1200" dirty="0">
                <a:solidFill>
                  <a:srgbClr val="FFFFFF"/>
                </a:solidFill>
                <a:latin typeface="Arial" panose="020B0604020202020204" pitchFamily="34" charset="0"/>
                <a:cs typeface="Arial" panose="020B0604020202020204" pitchFamily="34" charset="0"/>
              </a:rPr>
              <a:t>Udfold navigationsside</a:t>
            </a:r>
          </a:p>
          <a:p>
            <a:pPr marL="342900" indent="-342900">
              <a:buFont typeface="+mj-lt"/>
              <a:buAutoNum type="arabicPeriod"/>
            </a:pPr>
            <a:r>
              <a:rPr lang="da-DK" sz="1200" dirty="0">
                <a:solidFill>
                  <a:srgbClr val="FFFFFF"/>
                </a:solidFill>
                <a:latin typeface="Arial" panose="020B0604020202020204" pitchFamily="34" charset="0"/>
                <a:cs typeface="Arial" panose="020B0604020202020204" pitchFamily="34" charset="0"/>
              </a:rPr>
              <a:t>Udfold indholdsside</a:t>
            </a:r>
          </a:p>
          <a:p>
            <a:pPr marL="342900" indent="-342900">
              <a:buFont typeface="+mj-lt"/>
              <a:buAutoNum type="arabicPeriod"/>
            </a:pPr>
            <a:r>
              <a:rPr lang="da-DK" sz="1200" dirty="0">
                <a:solidFill>
                  <a:srgbClr val="FFFFFF"/>
                </a:solidFill>
                <a:latin typeface="Arial" panose="020B0604020202020204" pitchFamily="34" charset="0"/>
                <a:cs typeface="Arial" panose="020B0604020202020204" pitchFamily="34" charset="0"/>
              </a:rPr>
              <a:t>Udfold mappen ”</a:t>
            </a:r>
            <a:r>
              <a:rPr lang="da-DK" sz="1200" dirty="0" err="1">
                <a:solidFill>
                  <a:srgbClr val="FFFFFF"/>
                </a:solidFill>
                <a:latin typeface="Arial" panose="020B0604020202020204" pitchFamily="34" charset="0"/>
                <a:cs typeface="Arial" panose="020B0604020202020204" pitchFamily="34" charset="0"/>
              </a:rPr>
              <a:t>Pagedata</a:t>
            </a:r>
            <a:r>
              <a:rPr lang="da-DK" sz="1200" dirty="0">
                <a:solidFill>
                  <a:srgbClr val="FFFFFF"/>
                </a:solidFill>
                <a:latin typeface="Arial" panose="020B0604020202020204" pitchFamily="34" charset="0"/>
                <a:cs typeface="Arial" panose="020B0604020202020204" pitchFamily="34" charset="0"/>
              </a:rPr>
              <a:t>”</a:t>
            </a:r>
          </a:p>
          <a:p>
            <a:pPr marL="342900" indent="-342900">
              <a:buFont typeface="+mj-lt"/>
              <a:buAutoNum type="arabicPeriod"/>
            </a:pPr>
            <a:r>
              <a:rPr lang="da-DK" sz="1200" dirty="0">
                <a:solidFill>
                  <a:srgbClr val="FFFFFF"/>
                </a:solidFill>
                <a:latin typeface="Arial" panose="020B0604020202020204" pitchFamily="34" charset="0"/>
                <a:cs typeface="Arial" panose="020B0604020202020204" pitchFamily="34" charset="0"/>
              </a:rPr>
              <a:t>Klik på ”Mikroartikler”</a:t>
            </a:r>
          </a:p>
          <a:p>
            <a:pPr marL="342900" indent="-342900">
              <a:buFont typeface="+mj-lt"/>
              <a:buAutoNum type="arabicPeriod"/>
            </a:pPr>
            <a:r>
              <a:rPr lang="da-DK" sz="1200" dirty="0">
                <a:solidFill>
                  <a:srgbClr val="FFFFFF"/>
                </a:solidFill>
                <a:latin typeface="Arial" panose="020B0604020202020204" pitchFamily="34" charset="0"/>
                <a:cs typeface="Arial" panose="020B0604020202020204" pitchFamily="34" charset="0"/>
              </a:rPr>
              <a:t>Klik på mikroartiklen for at redigere.</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58D9C668-C423-4B8B-907B-7DAB5D3A08C8}"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57</a:t>
            </a:fld>
            <a:endParaRPr lang="en-GB"/>
          </a:p>
        </p:txBody>
      </p:sp>
    </p:spTree>
    <p:extLst>
      <p:ext uri="{BB962C8B-B14F-4D97-AF65-F5344CB8AC3E}">
        <p14:creationId xmlns:p14="http://schemas.microsoft.com/office/powerpoint/2010/main" val="57130795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Hvis du er </a:t>
            </a:r>
            <a:r>
              <a:rPr lang="da-DK" b="1" dirty="0"/>
              <a:t>logget ind på </a:t>
            </a:r>
            <a:r>
              <a:rPr lang="da-DK" b="1" dirty="0" err="1"/>
              <a:t>lifeindenmark</a:t>
            </a:r>
            <a:r>
              <a:rPr lang="da-DK" b="1" dirty="0"/>
              <a:t> domænet</a:t>
            </a:r>
            <a:r>
              <a:rPr lang="da-DK" dirty="0"/>
              <a:t>, vil du kunne klikke på ”sideredigering” </a:t>
            </a:r>
            <a:r>
              <a:rPr lang="da-DK" b="1" dirty="0"/>
              <a:t>fra forsiden af Sitecore </a:t>
            </a:r>
            <a:r>
              <a:rPr lang="da-DK" dirty="0"/>
              <a:t>og komme </a:t>
            </a:r>
            <a:r>
              <a:rPr lang="da-DK" b="1" dirty="0"/>
              <a:t>direkte til forsiden for </a:t>
            </a:r>
            <a:r>
              <a:rPr lang="da-DK" b="1" dirty="0" err="1"/>
              <a:t>lifeindenmark</a:t>
            </a:r>
            <a:r>
              <a:rPr lang="da-DK" dirty="0"/>
              <a:t>.</a:t>
            </a:r>
          </a:p>
          <a:p>
            <a:endParaRPr lang="da-DK" dirty="0"/>
          </a:p>
          <a:p>
            <a:r>
              <a:rPr lang="da-DK" dirty="0"/>
              <a:t>Her er </a:t>
            </a:r>
            <a:r>
              <a:rPr lang="da-DK" b="1" dirty="0"/>
              <a:t>alle links klikbare</a:t>
            </a:r>
            <a:r>
              <a:rPr lang="da-DK" dirty="0"/>
              <a:t>, og man kan </a:t>
            </a:r>
            <a:r>
              <a:rPr lang="da-DK" b="1" dirty="0"/>
              <a:t>navigere på siden præcis som på borger.dk.</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F5F02973-1F2F-46B0-93E4-F27E49919870}"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58</a:t>
            </a:fld>
            <a:endParaRPr lang="en-GB"/>
          </a:p>
        </p:txBody>
      </p:sp>
    </p:spTree>
    <p:extLst>
      <p:ext uri="{BB962C8B-B14F-4D97-AF65-F5344CB8AC3E}">
        <p14:creationId xmlns:p14="http://schemas.microsoft.com/office/powerpoint/2010/main" val="42461951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Jeg viser jer lige, det som vi har gennemgået indtil nu, og så er det jeres tur til at se nærmere på strukturen i Sitecore.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A1E61F77-36DB-4A17-870F-DCCECDFA9C69}"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59</a:t>
            </a:fld>
            <a:endParaRPr lang="en-GB"/>
          </a:p>
        </p:txBody>
      </p:sp>
    </p:spTree>
    <p:extLst>
      <p:ext uri="{BB962C8B-B14F-4D97-AF65-F5344CB8AC3E}">
        <p14:creationId xmlns:p14="http://schemas.microsoft.com/office/powerpoint/2010/main" val="7950232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Vi skal til den </a:t>
            </a:r>
            <a:r>
              <a:rPr lang="da-DK" b="1" dirty="0"/>
              <a:t>første øvelse i Sitecore</a:t>
            </a:r>
            <a:r>
              <a:rPr lang="da-DK" dirty="0"/>
              <a:t>, og vi kommer til at arbejde på borger.dk, så </a:t>
            </a:r>
            <a:r>
              <a:rPr lang="da-DK" b="1" dirty="0"/>
              <a:t>det er linket hertil, I skal tilgå</a:t>
            </a:r>
            <a:r>
              <a:rPr lang="da-DK" dirty="0"/>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Øvelse 2 går ud på, at I skal logge ind i Sitecore – her skal I bruge et par minutter på at </a:t>
            </a:r>
            <a:r>
              <a:rPr lang="da-DK" b="1" dirty="0"/>
              <a:t>gennemgå strukturen </a:t>
            </a:r>
            <a:r>
              <a:rPr lang="da-DK" dirty="0"/>
              <a:t>og </a:t>
            </a:r>
            <a:r>
              <a:rPr lang="da-DK" b="1" dirty="0"/>
              <a:t>klikke jer lidt frem og tilbage</a:t>
            </a:r>
            <a:r>
              <a:rPr lang="da-DK" dirty="0"/>
              <a:t>. </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I kan med fordel </a:t>
            </a:r>
            <a:r>
              <a:rPr lang="da-DK" b="1" dirty="0"/>
              <a:t>finde frem til den side, som I har fået tildelt af Lene</a:t>
            </a:r>
            <a:r>
              <a:rPr lang="da-DK" dirty="0"/>
              <a:t>, så I ved hvor I finder den, til når vi kommer til de næste øvelser.</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Og igen – husk det er et </a:t>
            </a:r>
            <a:r>
              <a:rPr lang="da-DK" b="1" dirty="0"/>
              <a:t>testmiljø, så I kan trygt og roligt klikke rundt </a:t>
            </a:r>
            <a:r>
              <a:rPr lang="da-DK" dirty="0"/>
              <a:t>alt det I vil.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A52CE636-9991-4847-B685-DEB81CC4B6D9}"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60</a:t>
            </a:fld>
            <a:endParaRPr lang="en-GB"/>
          </a:p>
        </p:txBody>
      </p:sp>
    </p:spTree>
    <p:extLst>
      <p:ext uri="{BB962C8B-B14F-4D97-AF65-F5344CB8AC3E}">
        <p14:creationId xmlns:p14="http://schemas.microsoft.com/office/powerpoint/2010/main" val="8919026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b="1" dirty="0"/>
              <a:t>(11.35-12.00)</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Vi går videre i programmet til lektion 3, der omhandler </a:t>
            </a:r>
            <a:r>
              <a:rPr lang="da-DK" b="1" dirty="0"/>
              <a:t>redigering af indholdssider, </a:t>
            </a:r>
            <a:r>
              <a:rPr lang="da-DK" dirty="0"/>
              <a:t>herunder tekst og mikroartikler.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5C211FA6-668B-4E4B-B246-8973E5181D16}"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61</a:t>
            </a:fld>
            <a:endParaRPr lang="en-GB"/>
          </a:p>
        </p:txBody>
      </p:sp>
    </p:spTree>
    <p:extLst>
      <p:ext uri="{BB962C8B-B14F-4D97-AF65-F5344CB8AC3E}">
        <p14:creationId xmlns:p14="http://schemas.microsoft.com/office/powerpoint/2010/main" val="41423314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Redigering af indholdssider </a:t>
            </a:r>
            <a:r>
              <a:rPr lang="da-DK" b="1" dirty="0"/>
              <a:t>gøres lettest via sideredigering </a:t>
            </a:r>
            <a:r>
              <a:rPr lang="da-DK" dirty="0"/>
              <a:t>ift. redigering af </a:t>
            </a:r>
            <a:r>
              <a:rPr lang="da-DK" b="1" dirty="0"/>
              <a:t>tekster og selvbetjeninger. </a:t>
            </a:r>
          </a:p>
          <a:p>
            <a:pPr marL="0" marR="0" lvl="0" indent="0" algn="l" defTabSz="457200" rtl="0" eaLnBrk="1" fontAlgn="auto" latinLnBrk="0" hangingPunct="1">
              <a:lnSpc>
                <a:spcPct val="100000"/>
              </a:lnSpc>
              <a:spcBef>
                <a:spcPts val="0"/>
              </a:spcBef>
              <a:spcAft>
                <a:spcPts val="0"/>
              </a:spcAft>
              <a:buClrTx/>
              <a:buSzTx/>
              <a:buFontTx/>
              <a:buNone/>
              <a:tabLst/>
              <a:defRPr/>
            </a:pPr>
            <a:r>
              <a:rPr lang="da-DK" b="0" dirty="0"/>
              <a:t>Det</a:t>
            </a:r>
            <a:r>
              <a:rPr lang="da-DK" b="1" dirty="0"/>
              <a:t> </a:t>
            </a:r>
            <a:r>
              <a:rPr lang="da-DK" dirty="0"/>
              <a:t>er derfor også den metode vi kommer til at gennemgå. </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Her tager vi udgangspunkt i indholdssiden ”Dansk kørekort i udlandet”.</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9747CF83-F152-4672-B5D4-EE5CFD7BFDDF}"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63</a:t>
            </a:fld>
            <a:endParaRPr lang="en-GB"/>
          </a:p>
        </p:txBody>
      </p:sp>
    </p:spTree>
    <p:extLst>
      <p:ext uri="{BB962C8B-B14F-4D97-AF65-F5344CB8AC3E}">
        <p14:creationId xmlns:p14="http://schemas.microsoft.com/office/powerpoint/2010/main" val="325909613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457886">
              <a:defRPr/>
            </a:pPr>
            <a:r>
              <a:rPr lang="da-DK" dirty="0"/>
              <a:t>I </a:t>
            </a:r>
            <a:r>
              <a:rPr lang="da-DK" b="1" dirty="0"/>
              <a:t>båndmenuen</a:t>
            </a:r>
            <a:r>
              <a:rPr lang="da-DK" dirty="0"/>
              <a:t> sidder </a:t>
            </a:r>
            <a:r>
              <a:rPr lang="da-DK" b="1" dirty="0"/>
              <a:t>redigeringsværktøjerne</a:t>
            </a:r>
            <a:r>
              <a:rPr lang="da-DK" dirty="0"/>
              <a:t>, som du skal bruge til redigering af siden. </a:t>
            </a:r>
          </a:p>
          <a:p>
            <a:pPr defTabSz="457886">
              <a:defRPr/>
            </a:pPr>
            <a:r>
              <a:rPr lang="da-DK" dirty="0"/>
              <a:t>Her finder du funktionerne til at </a:t>
            </a:r>
            <a:r>
              <a:rPr lang="da-DK" b="1" dirty="0"/>
              <a:t>gå fra side- til indholdsredigering</a:t>
            </a:r>
            <a:r>
              <a:rPr lang="da-DK" dirty="0"/>
              <a:t>, samt til at </a:t>
            </a:r>
            <a:r>
              <a:rPr lang="da-DK" b="1" dirty="0"/>
              <a:t>tilføje nye mikroartikler </a:t>
            </a:r>
            <a:r>
              <a:rPr lang="da-DK" dirty="0"/>
              <a:t>osv. </a:t>
            </a:r>
            <a:br>
              <a:rPr lang="da-DK" dirty="0"/>
            </a:br>
            <a:br>
              <a:rPr lang="da-DK" dirty="0"/>
            </a:br>
            <a:r>
              <a:rPr lang="da-DK" dirty="0"/>
              <a:t>Hvis du ikke kan se din båndmenu, er det fordi, den er </a:t>
            </a:r>
            <a:r>
              <a:rPr lang="da-DK" b="1" dirty="0"/>
              <a:t>skjult</a:t>
            </a:r>
            <a:r>
              <a:rPr lang="da-DK" dirty="0"/>
              <a:t>. Klik på </a:t>
            </a:r>
            <a:r>
              <a:rPr lang="da-DK" b="1" dirty="0"/>
              <a:t>den lille hvide pil </a:t>
            </a:r>
            <a:r>
              <a:rPr lang="da-DK" dirty="0"/>
              <a:t>(1) øverst i højre hjørne for at </a:t>
            </a:r>
            <a:r>
              <a:rPr lang="da-DK" b="1" dirty="0"/>
              <a:t>udfolde</a:t>
            </a:r>
            <a:r>
              <a:rPr lang="da-DK" dirty="0"/>
              <a:t>.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BEB24B81-D217-4FFC-9C32-91BDDADD02A9}"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64</a:t>
            </a:fld>
            <a:endParaRPr lang="en-GB"/>
          </a:p>
        </p:txBody>
      </p:sp>
    </p:spTree>
    <p:extLst>
      <p:ext uri="{BB962C8B-B14F-4D97-AF65-F5344CB8AC3E}">
        <p14:creationId xmlns:p14="http://schemas.microsoft.com/office/powerpoint/2010/main" val="94970281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kern="1200" dirty="0">
                <a:solidFill>
                  <a:schemeClr val="tx1"/>
                </a:solidFill>
                <a:effectLst/>
                <a:latin typeface="+mn-lt"/>
                <a:ea typeface="+mn-ea"/>
                <a:cs typeface="+mn-cs"/>
              </a:rPr>
              <a:t>Når vi skal </a:t>
            </a:r>
            <a:r>
              <a:rPr lang="da-DK" sz="1200" b="1" kern="1200" dirty="0">
                <a:solidFill>
                  <a:schemeClr val="tx1"/>
                </a:solidFill>
                <a:effectLst/>
                <a:latin typeface="+mn-lt"/>
                <a:ea typeface="+mn-ea"/>
                <a:cs typeface="+mn-cs"/>
              </a:rPr>
              <a:t>redigere en indholdsside</a:t>
            </a:r>
            <a:r>
              <a:rPr lang="da-DK" sz="1200" kern="1200" dirty="0">
                <a:solidFill>
                  <a:schemeClr val="tx1"/>
                </a:solidFill>
                <a:effectLst/>
                <a:latin typeface="+mn-lt"/>
                <a:ea typeface="+mn-ea"/>
                <a:cs typeface="+mn-cs"/>
              </a:rPr>
              <a:t>, så vil der være </a:t>
            </a:r>
            <a:r>
              <a:rPr lang="da-DK" sz="1200" b="1" kern="1200" dirty="0">
                <a:solidFill>
                  <a:schemeClr val="tx1"/>
                </a:solidFill>
                <a:effectLst/>
                <a:latin typeface="+mn-lt"/>
                <a:ea typeface="+mn-ea"/>
                <a:cs typeface="+mn-cs"/>
              </a:rPr>
              <a:t>områder</a:t>
            </a:r>
            <a:r>
              <a:rPr lang="da-DK" sz="1200" kern="1200" dirty="0">
                <a:solidFill>
                  <a:schemeClr val="tx1"/>
                </a:solidFill>
                <a:effectLst/>
                <a:latin typeface="+mn-lt"/>
                <a:ea typeface="+mn-ea"/>
                <a:cs typeface="+mn-cs"/>
              </a:rPr>
              <a:t> på siden, der er </a:t>
            </a:r>
            <a:r>
              <a:rPr lang="da-DK" sz="1200" b="1" kern="1200" dirty="0">
                <a:solidFill>
                  <a:schemeClr val="tx1"/>
                </a:solidFill>
                <a:effectLst/>
                <a:latin typeface="+mn-lt"/>
                <a:ea typeface="+mn-ea"/>
                <a:cs typeface="+mn-cs"/>
              </a:rPr>
              <a:t>låst til en bestemt type indhold </a:t>
            </a:r>
            <a:r>
              <a:rPr lang="da-DK" sz="1200" kern="1200" dirty="0">
                <a:solidFill>
                  <a:schemeClr val="tx1"/>
                </a:solidFill>
                <a:effectLst/>
                <a:latin typeface="+mn-lt"/>
                <a:ea typeface="+mn-ea"/>
                <a:cs typeface="+mn-cs"/>
              </a:rPr>
              <a:t>og det er derfor </a:t>
            </a:r>
            <a:r>
              <a:rPr lang="da-DK" sz="1200" b="1" kern="1200" dirty="0">
                <a:solidFill>
                  <a:schemeClr val="tx1"/>
                </a:solidFill>
                <a:effectLst/>
                <a:latin typeface="+mn-lt"/>
                <a:ea typeface="+mn-ea"/>
                <a:cs typeface="+mn-cs"/>
              </a:rPr>
              <a:t>kun nogle områder, der kan redigeres</a:t>
            </a:r>
            <a:r>
              <a:rPr lang="da-DK" sz="1200" kern="1200" dirty="0">
                <a:solidFill>
                  <a:schemeClr val="tx1"/>
                </a:solidFill>
                <a:effectLst/>
                <a:latin typeface="+mn-lt"/>
                <a:ea typeface="+mn-ea"/>
                <a:cs typeface="+mn-cs"/>
              </a:rPr>
              <a:t>. </a:t>
            </a:r>
          </a:p>
          <a:p>
            <a:endParaRPr lang="da-DK" sz="1200" kern="1200" dirty="0">
              <a:solidFill>
                <a:schemeClr val="tx1"/>
              </a:solidFill>
              <a:effectLst/>
              <a:latin typeface="+mn-lt"/>
              <a:ea typeface="+mn-ea"/>
              <a:cs typeface="+mn-cs"/>
            </a:endParaRPr>
          </a:p>
          <a:p>
            <a:r>
              <a:rPr lang="da-DK" sz="1200" kern="1200" dirty="0">
                <a:solidFill>
                  <a:schemeClr val="tx1"/>
                </a:solidFill>
                <a:effectLst/>
                <a:latin typeface="+mn-lt"/>
                <a:ea typeface="+mn-ea"/>
                <a:cs typeface="+mn-cs"/>
              </a:rPr>
              <a:t>Når det kommer til </a:t>
            </a:r>
            <a:r>
              <a:rPr lang="da-DK" sz="1200" b="1" kern="1200" dirty="0">
                <a:solidFill>
                  <a:schemeClr val="tx1"/>
                </a:solidFill>
                <a:effectLst/>
                <a:latin typeface="+mn-lt"/>
                <a:ea typeface="+mn-ea"/>
                <a:cs typeface="+mn-cs"/>
              </a:rPr>
              <a:t>redigering af tekster</a:t>
            </a:r>
            <a:r>
              <a:rPr lang="da-DK" sz="1200" kern="1200" dirty="0">
                <a:solidFill>
                  <a:schemeClr val="tx1"/>
                </a:solidFill>
                <a:effectLst/>
                <a:latin typeface="+mn-lt"/>
                <a:ea typeface="+mn-ea"/>
                <a:cs typeface="+mn-cs"/>
              </a:rPr>
              <a:t>, så er det </a:t>
            </a:r>
            <a:r>
              <a:rPr lang="da-DK" sz="1200" i="1" kern="1200" dirty="0">
                <a:solidFill>
                  <a:schemeClr val="tx1"/>
                </a:solidFill>
                <a:effectLst/>
                <a:latin typeface="+mn-lt"/>
                <a:ea typeface="+mn-ea"/>
                <a:cs typeface="+mn-cs"/>
              </a:rPr>
              <a:t>følgende tekster</a:t>
            </a:r>
            <a:r>
              <a:rPr lang="da-DK" sz="1200" kern="1200" dirty="0">
                <a:solidFill>
                  <a:schemeClr val="tx1"/>
                </a:solidFill>
                <a:effectLst/>
                <a:latin typeface="+mn-lt"/>
                <a:ea typeface="+mn-ea"/>
                <a:cs typeface="+mn-cs"/>
              </a:rPr>
              <a:t>, der kan redigeres siden: </a:t>
            </a:r>
          </a:p>
          <a:p>
            <a:pPr marL="171450" indent="-171450">
              <a:buFontTx/>
              <a:buChar char="-"/>
            </a:pPr>
            <a:r>
              <a:rPr lang="da-DK" sz="1200" kern="1200" dirty="0">
                <a:solidFill>
                  <a:schemeClr val="tx1"/>
                </a:solidFill>
                <a:effectLst/>
                <a:latin typeface="+mn-lt"/>
                <a:ea typeface="+mn-ea"/>
                <a:cs typeface="+mn-cs"/>
              </a:rPr>
              <a:t>Manchet</a:t>
            </a:r>
          </a:p>
          <a:p>
            <a:pPr marL="171450" indent="-171450">
              <a:buFontTx/>
              <a:buChar char="-"/>
            </a:pPr>
            <a:r>
              <a:rPr lang="da-DK" sz="1200" kern="1200" dirty="0">
                <a:solidFill>
                  <a:schemeClr val="tx1"/>
                </a:solidFill>
                <a:effectLst/>
                <a:latin typeface="+mn-lt"/>
                <a:ea typeface="+mn-ea"/>
                <a:cs typeface="+mn-cs"/>
              </a:rPr>
              <a:t>Mikroartikler</a:t>
            </a:r>
          </a:p>
          <a:p>
            <a:pPr marL="171450" indent="-171450">
              <a:buFontTx/>
              <a:buChar char="-"/>
            </a:pPr>
            <a:r>
              <a:rPr lang="da-DK" sz="1200" kern="1200" dirty="0">
                <a:solidFill>
                  <a:schemeClr val="tx1"/>
                </a:solidFill>
                <a:effectLst/>
                <a:latin typeface="+mn-lt"/>
                <a:ea typeface="+mn-ea"/>
                <a:cs typeface="+mn-cs"/>
              </a:rPr>
              <a:t>Obligatoriske mikroartikler</a:t>
            </a:r>
          </a:p>
          <a:p>
            <a:pPr marL="171450" indent="-171450">
              <a:buFontTx/>
              <a:buChar char="-"/>
            </a:pPr>
            <a:r>
              <a:rPr lang="da-DK" sz="1200" kern="1200" dirty="0">
                <a:solidFill>
                  <a:schemeClr val="tx1"/>
                </a:solidFill>
                <a:effectLst/>
                <a:latin typeface="+mn-lt"/>
                <a:ea typeface="+mn-ea"/>
                <a:cs typeface="+mn-cs"/>
              </a:rPr>
              <a:t>Byline </a:t>
            </a:r>
          </a:p>
          <a:p>
            <a:pPr marL="0" indent="0">
              <a:buFontTx/>
              <a:buNone/>
            </a:pPr>
            <a:endParaRPr lang="da-DK" sz="1200" kern="1200" dirty="0">
              <a:solidFill>
                <a:schemeClr val="tx1"/>
              </a:solidFill>
              <a:effectLst/>
              <a:latin typeface="+mn-lt"/>
              <a:ea typeface="+mn-ea"/>
              <a:cs typeface="+mn-cs"/>
            </a:endParaRPr>
          </a:p>
          <a:p>
            <a:r>
              <a:rPr lang="da-DK" sz="1200" kern="1200" dirty="0">
                <a:solidFill>
                  <a:schemeClr val="tx1"/>
                </a:solidFill>
                <a:effectLst/>
                <a:latin typeface="+mn-lt"/>
                <a:ea typeface="+mn-ea"/>
                <a:cs typeface="+mn-cs"/>
              </a:rPr>
              <a:t>Vær opmærksom på at </a:t>
            </a:r>
            <a:r>
              <a:rPr lang="da-DK" sz="1200" b="1" kern="1200" dirty="0">
                <a:solidFill>
                  <a:schemeClr val="tx1"/>
                </a:solidFill>
                <a:effectLst/>
                <a:latin typeface="+mn-lt"/>
                <a:ea typeface="+mn-ea"/>
                <a:cs typeface="+mn-cs"/>
              </a:rPr>
              <a:t>alle indholdssider skal indeholde de obligatoriske mikroartikler</a:t>
            </a:r>
            <a:r>
              <a:rPr lang="da-DK" sz="1200" b="0" kern="1200" dirty="0">
                <a:solidFill>
                  <a:schemeClr val="tx1"/>
                </a:solidFill>
                <a:effectLst/>
                <a:latin typeface="+mn-lt"/>
                <a:ea typeface="+mn-ea"/>
                <a:cs typeface="+mn-cs"/>
              </a:rPr>
              <a:t>. D</a:t>
            </a:r>
            <a:r>
              <a:rPr lang="da-DK" sz="1200" kern="1200" dirty="0">
                <a:solidFill>
                  <a:schemeClr val="tx1"/>
                </a:solidFill>
                <a:effectLst/>
                <a:latin typeface="+mn-lt"/>
                <a:ea typeface="+mn-ea"/>
                <a:cs typeface="+mn-cs"/>
              </a:rPr>
              <a:t>em skal I selv sørge for at oprette. Hvordan de skal oprettes, kommer vi til at gennemgå lidt senere.</a:t>
            </a:r>
          </a:p>
          <a:p>
            <a:endParaRPr lang="da-DK" sz="1200" kern="1200" dirty="0">
              <a:solidFill>
                <a:schemeClr val="tx1"/>
              </a:solidFill>
              <a:effectLst/>
              <a:latin typeface="+mn-lt"/>
              <a:ea typeface="+mn-ea"/>
              <a:cs typeface="+mn-cs"/>
            </a:endParaRPr>
          </a:p>
          <a:p>
            <a:r>
              <a:rPr lang="da-DK" sz="1200" kern="1200" dirty="0">
                <a:solidFill>
                  <a:schemeClr val="tx1"/>
                </a:solidFill>
                <a:effectLst/>
                <a:latin typeface="+mn-lt"/>
                <a:ea typeface="+mn-ea"/>
                <a:cs typeface="+mn-cs"/>
              </a:rPr>
              <a:t>Efter redigering af en side, er det altid en </a:t>
            </a:r>
            <a:r>
              <a:rPr lang="da-DK" sz="1200" b="1" kern="1200" dirty="0">
                <a:solidFill>
                  <a:schemeClr val="tx1"/>
                </a:solidFill>
                <a:effectLst/>
                <a:latin typeface="+mn-lt"/>
                <a:ea typeface="+mn-ea"/>
                <a:cs typeface="+mn-cs"/>
              </a:rPr>
              <a:t>god idé at gennemse, at ens arbejde ser rigtigt ud</a:t>
            </a:r>
            <a:r>
              <a:rPr lang="da-DK" sz="1200" kern="1200" dirty="0">
                <a:solidFill>
                  <a:schemeClr val="tx1"/>
                </a:solidFill>
                <a:effectLst/>
                <a:latin typeface="+mn-lt"/>
                <a:ea typeface="+mn-ea"/>
                <a:cs typeface="+mn-cs"/>
              </a:rPr>
              <a:t>. Det kan I gøre ved at klikke på ”</a:t>
            </a:r>
            <a:r>
              <a:rPr lang="da-DK" sz="1200" b="1" kern="1200" dirty="0" err="1">
                <a:solidFill>
                  <a:schemeClr val="tx1"/>
                </a:solidFill>
                <a:effectLst/>
                <a:latin typeface="+mn-lt"/>
                <a:ea typeface="+mn-ea"/>
                <a:cs typeface="+mn-cs"/>
              </a:rPr>
              <a:t>preview</a:t>
            </a:r>
            <a:r>
              <a:rPr lang="da-DK" sz="1200" kern="1200" dirty="0">
                <a:solidFill>
                  <a:schemeClr val="tx1"/>
                </a:solidFill>
                <a:effectLst/>
                <a:latin typeface="+mn-lt"/>
                <a:ea typeface="+mn-ea"/>
                <a:cs typeface="+mn-cs"/>
              </a:rPr>
              <a:t>” knappen i øvre højre hjørne, og så kommer I til at se siden, som den ville se ud i </a:t>
            </a:r>
            <a:r>
              <a:rPr lang="da-DK" sz="1200" b="1" kern="1200" dirty="0">
                <a:solidFill>
                  <a:schemeClr val="tx1"/>
                </a:solidFill>
                <a:effectLst/>
                <a:latin typeface="+mn-lt"/>
                <a:ea typeface="+mn-ea"/>
                <a:cs typeface="+mn-cs"/>
              </a:rPr>
              <a:t>borgervisning</a:t>
            </a:r>
            <a:r>
              <a:rPr lang="da-DK" sz="1200" kern="1200" dirty="0">
                <a:solidFill>
                  <a:schemeClr val="tx1"/>
                </a:solidFill>
                <a:effectLst/>
                <a:latin typeface="+mn-lt"/>
                <a:ea typeface="+mn-ea"/>
                <a:cs typeface="+mn-cs"/>
              </a:rPr>
              <a:t>.</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1721F2CF-A655-4823-BA34-9C84E4FF250E}"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65</a:t>
            </a:fld>
            <a:endParaRPr lang="en-GB"/>
          </a:p>
        </p:txBody>
      </p:sp>
    </p:spTree>
    <p:extLst>
      <p:ext uri="{BB962C8B-B14F-4D97-AF65-F5344CB8AC3E}">
        <p14:creationId xmlns:p14="http://schemas.microsoft.com/office/powerpoint/2010/main" val="15005617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Her er et </a:t>
            </a:r>
            <a:r>
              <a:rPr lang="da-DK" b="1" dirty="0"/>
              <a:t>eksempel</a:t>
            </a:r>
            <a:r>
              <a:rPr lang="da-DK" dirty="0"/>
              <a:t> på </a:t>
            </a:r>
            <a:r>
              <a:rPr lang="da-DK" b="1" dirty="0"/>
              <a:t>preview-mode</a:t>
            </a:r>
            <a:r>
              <a:rPr lang="da-DK" b="0" dirty="0"/>
              <a:t>. K</a:t>
            </a:r>
            <a:r>
              <a:rPr lang="da-DK" dirty="0"/>
              <a:t>likker I på ”redigér”, vender I tilbage til redigeringstilstand.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70D3AD21-64CD-4B63-89F2-0B9B9A26C172}"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66</a:t>
            </a:fld>
            <a:endParaRPr lang="en-GB"/>
          </a:p>
        </p:txBody>
      </p:sp>
    </p:spTree>
    <p:extLst>
      <p:ext uri="{BB962C8B-B14F-4D97-AF65-F5344CB8AC3E}">
        <p14:creationId xmlns:p14="http://schemas.microsoft.com/office/powerpoint/2010/main" val="216342010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Nu er vi </a:t>
            </a:r>
            <a:r>
              <a:rPr lang="da-DK" b="1" dirty="0"/>
              <a:t>tilbage i redigeringstilstand</a:t>
            </a:r>
            <a:r>
              <a:rPr lang="da-DK" dirty="0"/>
              <a:t>, og her har I et </a:t>
            </a:r>
            <a:r>
              <a:rPr lang="da-DK" b="1" dirty="0"/>
              <a:t>overblik</a:t>
            </a:r>
            <a:r>
              <a:rPr lang="da-DK" dirty="0"/>
              <a:t> over, hvilke </a:t>
            </a:r>
            <a:r>
              <a:rPr lang="da-DK" i="1" dirty="0"/>
              <a:t>elementer</a:t>
            </a:r>
            <a:r>
              <a:rPr lang="da-DK" dirty="0"/>
              <a:t> der </a:t>
            </a:r>
            <a:r>
              <a:rPr lang="da-DK" b="1" dirty="0"/>
              <a:t>kan redigeres </a:t>
            </a:r>
            <a:r>
              <a:rPr lang="da-DK" dirty="0"/>
              <a:t>på siden. </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sz="1200" b="1"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da-DK" sz="1200" b="1" kern="1200" dirty="0">
                <a:solidFill>
                  <a:schemeClr val="tx1"/>
                </a:solidFill>
                <a:effectLst/>
                <a:latin typeface="+mn-lt"/>
                <a:ea typeface="+mn-ea"/>
                <a:cs typeface="+mn-cs"/>
              </a:rPr>
              <a:t>Elementer</a:t>
            </a:r>
            <a:r>
              <a:rPr lang="da-DK" sz="1200" b="0" kern="1200" dirty="0">
                <a:solidFill>
                  <a:schemeClr val="tx1"/>
                </a:solidFill>
                <a:effectLst/>
                <a:latin typeface="+mn-lt"/>
                <a:ea typeface="+mn-ea"/>
                <a:cs typeface="+mn-cs"/>
              </a:rPr>
              <a:t> kan være </a:t>
            </a:r>
            <a:r>
              <a:rPr lang="da-DK" sz="1200" b="1" kern="1200" dirty="0">
                <a:solidFill>
                  <a:schemeClr val="tx1"/>
                </a:solidFill>
                <a:effectLst/>
                <a:latin typeface="+mn-lt"/>
                <a:ea typeface="+mn-ea"/>
                <a:cs typeface="+mn-cs"/>
              </a:rPr>
              <a:t>tekstfelter</a:t>
            </a:r>
            <a:r>
              <a:rPr lang="da-DK" sz="1200" b="0" kern="1200" dirty="0">
                <a:solidFill>
                  <a:schemeClr val="tx1"/>
                </a:solidFill>
                <a:effectLst/>
                <a:latin typeface="+mn-lt"/>
                <a:ea typeface="+mn-ea"/>
                <a:cs typeface="+mn-cs"/>
              </a:rPr>
              <a:t>, men også fx selvbetjeningsløsninger.</a:t>
            </a:r>
          </a:p>
          <a:p>
            <a:pPr marL="0" marR="0" lvl="0" indent="0" algn="l" defTabSz="457200" rtl="0" eaLnBrk="1" fontAlgn="auto" latinLnBrk="0" hangingPunct="1">
              <a:lnSpc>
                <a:spcPct val="100000"/>
              </a:lnSpc>
              <a:spcBef>
                <a:spcPts val="0"/>
              </a:spcBef>
              <a:spcAft>
                <a:spcPts val="0"/>
              </a:spcAft>
              <a:buClrTx/>
              <a:buSzTx/>
              <a:buFontTx/>
              <a:buNone/>
              <a:tabLst/>
              <a:defRPr/>
            </a:pPr>
            <a:r>
              <a:rPr lang="da-DK" sz="1200" b="0" kern="1200" dirty="0">
                <a:solidFill>
                  <a:schemeClr val="tx1"/>
                </a:solidFill>
                <a:effectLst/>
                <a:latin typeface="+mn-lt"/>
                <a:ea typeface="+mn-ea"/>
                <a:cs typeface="+mn-cs"/>
              </a:rPr>
              <a:t>På det forrige slide gennemgik vi, hvilke tekster, der er redigerbare, så det går jeg ikke mere i dybden med. I stedet vil jeg </a:t>
            </a:r>
            <a:r>
              <a:rPr lang="da-DK" sz="1200" b="1" kern="1200" dirty="0">
                <a:solidFill>
                  <a:schemeClr val="tx1"/>
                </a:solidFill>
                <a:effectLst/>
                <a:latin typeface="+mn-lt"/>
                <a:ea typeface="+mn-ea"/>
                <a:cs typeface="+mn-cs"/>
              </a:rPr>
              <a:t>fremhæve</a:t>
            </a:r>
            <a:r>
              <a:rPr lang="da-DK" sz="1200" b="0" kern="1200" dirty="0">
                <a:solidFill>
                  <a:schemeClr val="tx1"/>
                </a:solidFill>
                <a:effectLst/>
                <a:latin typeface="+mn-lt"/>
                <a:ea typeface="+mn-ea"/>
                <a:cs typeface="+mn-cs"/>
              </a:rPr>
              <a:t> nogle forskellige </a:t>
            </a:r>
            <a:r>
              <a:rPr lang="da-DK" sz="1200" b="1" kern="1200" dirty="0">
                <a:solidFill>
                  <a:schemeClr val="tx1"/>
                </a:solidFill>
                <a:effectLst/>
                <a:latin typeface="+mn-lt"/>
                <a:ea typeface="+mn-ea"/>
                <a:cs typeface="+mn-cs"/>
              </a:rPr>
              <a:t>funktioner</a:t>
            </a:r>
            <a:r>
              <a:rPr lang="da-DK" sz="1200" b="0" kern="1200" dirty="0">
                <a:solidFill>
                  <a:schemeClr val="tx1"/>
                </a:solidFill>
                <a:effectLst/>
                <a:latin typeface="+mn-lt"/>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sz="1200" b="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da-DK" sz="1200" b="0" kern="1200" dirty="0">
                <a:solidFill>
                  <a:schemeClr val="tx1"/>
                </a:solidFill>
                <a:effectLst/>
                <a:latin typeface="+mn-lt"/>
                <a:ea typeface="+mn-ea"/>
                <a:cs typeface="+mn-cs"/>
              </a:rPr>
              <a:t>Mikroartikler kan enten </a:t>
            </a:r>
            <a:r>
              <a:rPr lang="da-DK" sz="1200" b="1" kern="1200" dirty="0">
                <a:solidFill>
                  <a:schemeClr val="tx1"/>
                </a:solidFill>
                <a:effectLst/>
                <a:latin typeface="+mn-lt"/>
                <a:ea typeface="+mn-ea"/>
                <a:cs typeface="+mn-cs"/>
              </a:rPr>
              <a:t>foldes ud enkeltvis </a:t>
            </a:r>
            <a:r>
              <a:rPr lang="da-DK" sz="1200" b="0" kern="1200" dirty="0">
                <a:solidFill>
                  <a:schemeClr val="tx1"/>
                </a:solidFill>
                <a:effectLst/>
                <a:latin typeface="+mn-lt"/>
                <a:ea typeface="+mn-ea"/>
                <a:cs typeface="+mn-cs"/>
              </a:rPr>
              <a:t>ved at klikke på ”+”.</a:t>
            </a:r>
          </a:p>
          <a:p>
            <a:pPr marL="0" marR="0" lvl="0" indent="0" algn="l" defTabSz="457200" rtl="0" eaLnBrk="1" fontAlgn="auto" latinLnBrk="0" hangingPunct="1">
              <a:lnSpc>
                <a:spcPct val="100000"/>
              </a:lnSpc>
              <a:spcBef>
                <a:spcPts val="0"/>
              </a:spcBef>
              <a:spcAft>
                <a:spcPts val="0"/>
              </a:spcAft>
              <a:buClrTx/>
              <a:buSzTx/>
              <a:buFontTx/>
              <a:buNone/>
              <a:tabLst/>
              <a:defRPr/>
            </a:pPr>
            <a:r>
              <a:rPr lang="da-DK" sz="1200" b="0" kern="1200" dirty="0">
                <a:solidFill>
                  <a:schemeClr val="tx1"/>
                </a:solidFill>
                <a:effectLst/>
                <a:latin typeface="+mn-lt"/>
                <a:ea typeface="+mn-ea"/>
                <a:cs typeface="+mn-cs"/>
              </a:rPr>
              <a:t>De kan også alle </a:t>
            </a:r>
            <a:r>
              <a:rPr lang="da-DK" sz="1200" b="1" kern="1200" dirty="0">
                <a:solidFill>
                  <a:schemeClr val="tx1"/>
                </a:solidFill>
                <a:effectLst/>
                <a:latin typeface="+mn-lt"/>
                <a:ea typeface="+mn-ea"/>
                <a:cs typeface="+mn-cs"/>
              </a:rPr>
              <a:t>foldes ud på én gang </a:t>
            </a:r>
            <a:r>
              <a:rPr lang="da-DK" sz="1200" b="0" kern="1200" dirty="0">
                <a:solidFill>
                  <a:schemeClr val="tx1"/>
                </a:solidFill>
                <a:effectLst/>
                <a:latin typeface="+mn-lt"/>
                <a:ea typeface="+mn-ea"/>
                <a:cs typeface="+mn-cs"/>
              </a:rPr>
              <a:t>ved at klikke på ”fold alle ud”.</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sz="1200" b="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da-DK" sz="1200" b="0" kern="1200" dirty="0">
                <a:solidFill>
                  <a:schemeClr val="tx1"/>
                </a:solidFill>
                <a:effectLst/>
                <a:latin typeface="+mn-lt"/>
                <a:ea typeface="+mn-ea"/>
                <a:cs typeface="+mn-cs"/>
              </a:rPr>
              <a:t>Vil man </a:t>
            </a:r>
            <a:r>
              <a:rPr lang="da-DK" sz="1200" b="1" kern="1200" dirty="0">
                <a:solidFill>
                  <a:schemeClr val="tx1"/>
                </a:solidFill>
                <a:effectLst/>
                <a:latin typeface="+mn-lt"/>
                <a:ea typeface="+mn-ea"/>
                <a:cs typeface="+mn-cs"/>
              </a:rPr>
              <a:t>tilføje eller fjerne en selvbetjening</a:t>
            </a:r>
            <a:r>
              <a:rPr lang="da-DK" sz="1200" b="0" kern="1200" dirty="0">
                <a:solidFill>
                  <a:schemeClr val="tx1"/>
                </a:solidFill>
                <a:effectLst/>
                <a:latin typeface="+mn-lt"/>
                <a:ea typeface="+mn-ea"/>
                <a:cs typeface="+mn-cs"/>
              </a:rPr>
              <a:t>, så trykker man under startknappen på ‘</a:t>
            </a:r>
            <a:r>
              <a:rPr lang="da-DK" sz="1200" b="1" kern="1200" dirty="0">
                <a:solidFill>
                  <a:schemeClr val="tx1"/>
                </a:solidFill>
                <a:effectLst/>
                <a:latin typeface="+mn-lt"/>
                <a:ea typeface="+mn-ea"/>
                <a:cs typeface="+mn-cs"/>
              </a:rPr>
              <a:t>rediger selvbetjening</a:t>
            </a:r>
            <a:r>
              <a:rPr lang="da-DK" sz="1200" b="0" kern="1200" dirty="0">
                <a:solidFill>
                  <a:schemeClr val="tx1"/>
                </a:solidFill>
                <a:effectLst/>
                <a:latin typeface="+mn-lt"/>
                <a:ea typeface="+mn-ea"/>
                <a:cs typeface="+mn-cs"/>
              </a:rPr>
              <a:t>’. Den funktion kommer vi også til at gå i dybden med senere. </a:t>
            </a:r>
            <a:endParaRPr lang="da-DK" b="0" dirty="0"/>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D34488E9-D5FC-46D9-BD43-F34B5049B69B}"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67</a:t>
            </a:fld>
            <a:endParaRPr lang="en-GB"/>
          </a:p>
        </p:txBody>
      </p:sp>
    </p:spTree>
    <p:extLst>
      <p:ext uri="{BB962C8B-B14F-4D97-AF65-F5344CB8AC3E}">
        <p14:creationId xmlns:p14="http://schemas.microsoft.com/office/powerpoint/2010/main" val="27790392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forlængelse af det forrige slide, kan I se de områder, </a:t>
            </a:r>
            <a:r>
              <a:rPr lang="da-DK" b="1" dirty="0"/>
              <a:t>hvor man redigerer tekst direkte på siden</a:t>
            </a:r>
            <a:r>
              <a:rPr lang="da-DK" dirty="0"/>
              <a:t>. Her kan I se en </a:t>
            </a:r>
            <a:r>
              <a:rPr lang="da-DK" b="1" dirty="0"/>
              <a:t>udfoldet mikroartikel </a:t>
            </a:r>
            <a:r>
              <a:rPr lang="da-DK" dirty="0"/>
              <a:t>– og det er således med tekstfelter, at alle </a:t>
            </a:r>
            <a:r>
              <a:rPr lang="da-DK" b="1" dirty="0"/>
              <a:t>tekstfelter kan redigeres på siden </a:t>
            </a:r>
            <a:r>
              <a:rPr lang="da-DK" dirty="0"/>
              <a:t>ved at </a:t>
            </a:r>
            <a:r>
              <a:rPr lang="da-DK" b="1" dirty="0"/>
              <a:t>klikke direkte i teksten</a:t>
            </a:r>
            <a:r>
              <a:rPr lang="da-DK" dirty="0"/>
              <a:t>. </a:t>
            </a:r>
          </a:p>
          <a:p>
            <a:endParaRPr lang="da-DK" dirty="0"/>
          </a:p>
          <a:p>
            <a:r>
              <a:rPr lang="da-DK" dirty="0"/>
              <a:t>Dvs. i: </a:t>
            </a:r>
          </a:p>
          <a:p>
            <a:r>
              <a:rPr lang="da-DK" b="1" dirty="0"/>
              <a:t>Manchetteksten</a:t>
            </a:r>
          </a:p>
          <a:p>
            <a:r>
              <a:rPr lang="da-DK" dirty="0"/>
              <a:t>Mikroartiklens </a:t>
            </a:r>
            <a:r>
              <a:rPr lang="da-DK" b="1" dirty="0"/>
              <a:t>overskrift</a:t>
            </a:r>
          </a:p>
          <a:p>
            <a:r>
              <a:rPr lang="da-DK" dirty="0"/>
              <a:t>Mikroartiklens </a:t>
            </a:r>
            <a:r>
              <a:rPr lang="da-DK" b="1" dirty="0"/>
              <a:t>brødtekst</a:t>
            </a:r>
            <a:r>
              <a:rPr lang="da-DK" dirty="0"/>
              <a:t>. Her kan man med fordel også bruge tekst-editor (Den gennemgår vi på næste slide) </a:t>
            </a:r>
          </a:p>
          <a:p>
            <a:r>
              <a:rPr lang="da-DK" dirty="0"/>
              <a:t>Og til sidst </a:t>
            </a:r>
            <a:r>
              <a:rPr lang="da-DK" b="1" dirty="0"/>
              <a:t>bylinen</a:t>
            </a:r>
            <a:r>
              <a:rPr lang="da-DK" dirty="0"/>
              <a:t>.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4A951D0A-60C4-48D0-8273-3D35A5D3994A}"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68</a:t>
            </a:fld>
            <a:endParaRPr lang="en-GB"/>
          </a:p>
        </p:txBody>
      </p:sp>
    </p:spTree>
    <p:extLst>
      <p:ext uri="{BB962C8B-B14F-4D97-AF65-F5344CB8AC3E}">
        <p14:creationId xmlns:p14="http://schemas.microsoft.com/office/powerpoint/2010/main" val="56846287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Som lovet –når </a:t>
            </a:r>
            <a:r>
              <a:rPr lang="da-DK" b="1" dirty="0"/>
              <a:t>I redigerer selve brødteksten i en mikroartikel</a:t>
            </a:r>
            <a:r>
              <a:rPr lang="da-DK" dirty="0"/>
              <a:t>, så har I mulighed for at bruge </a:t>
            </a:r>
            <a:r>
              <a:rPr lang="da-DK" b="1" dirty="0"/>
              <a:t>teksteditoren</a:t>
            </a:r>
            <a:r>
              <a:rPr lang="da-DK" dirty="0"/>
              <a:t>. Det gør I ved at klikke i </a:t>
            </a:r>
            <a:r>
              <a:rPr lang="da-DK" b="1" dirty="0"/>
              <a:t>mikroartiklens tekstfelt</a:t>
            </a:r>
            <a:r>
              <a:rPr lang="da-DK" dirty="0"/>
              <a:t>, hvorefter en menu åbner.</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Her klikker I på </a:t>
            </a:r>
            <a:r>
              <a:rPr lang="da-DK" b="1" dirty="0"/>
              <a:t>blyant-ikonet</a:t>
            </a:r>
            <a:r>
              <a:rPr lang="da-DK" dirty="0"/>
              <a:t>, hvorefter tekst-editoren åbner.</a:t>
            </a:r>
            <a:br>
              <a:rPr lang="da-DK" dirty="0"/>
            </a:br>
            <a:r>
              <a:rPr lang="da-DK" dirty="0"/>
              <a:t>I editoren kan man bl.a.: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dirty="0">
                <a:sym typeface="Wingdings" panose="05000000000000000000" pitchFamily="2" charset="2"/>
              </a:rPr>
              <a:t>Ændre mellem brødtekst og mellemoverskrift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dirty="0">
                <a:sym typeface="Wingdings" panose="05000000000000000000" pitchFamily="2" charset="2"/>
              </a:rPr>
              <a:t>Lave punktopstilling</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dirty="0">
                <a:sym typeface="Wingdings" panose="05000000000000000000" pitchFamily="2" charset="2"/>
              </a:rPr>
              <a:t>Indsætte genbrugeligt link (det hører I mere om)</a:t>
            </a:r>
            <a:br>
              <a:rPr lang="da-DK" dirty="0">
                <a:sym typeface="Wingdings" panose="05000000000000000000" pitchFamily="2" charset="2"/>
              </a:rPr>
            </a:br>
            <a:endParaRPr lang="da-DK" dirty="0"/>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270F8CE9-33C7-492C-939A-6C16C5FCB37F}"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69</a:t>
            </a:fld>
            <a:endParaRPr lang="en-GB"/>
          </a:p>
        </p:txBody>
      </p:sp>
    </p:spTree>
    <p:extLst>
      <p:ext uri="{BB962C8B-B14F-4D97-AF65-F5344CB8AC3E}">
        <p14:creationId xmlns:p14="http://schemas.microsoft.com/office/powerpoint/2010/main" val="1195474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F12F9-5B17-6668-B493-3E91DBE95FC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94D6D84-BAA4-67B8-C162-2DE30C691C7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1940303-EBE7-7DF9-9524-0049FBD418B2}"/>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effectLst/>
                <a:latin typeface="+mn-lt"/>
                <a:ea typeface="+mn-ea"/>
                <a:cs typeface="+mn-cs"/>
              </a:rPr>
              <a:t>Jeg demonstrerer nu </a:t>
            </a:r>
            <a:r>
              <a:rPr lang="da-DK" sz="1200" b="1" kern="1200" dirty="0">
                <a:solidFill>
                  <a:schemeClr val="tx1"/>
                </a:solidFill>
                <a:effectLst/>
                <a:latin typeface="+mn-lt"/>
                <a:ea typeface="+mn-ea"/>
                <a:cs typeface="+mn-cs"/>
              </a:rPr>
              <a:t>redigering af tekst på indholdsside</a:t>
            </a:r>
            <a:r>
              <a:rPr lang="da-DK" sz="1200" kern="1200" dirty="0">
                <a:solidFill>
                  <a:schemeClr val="tx1"/>
                </a:solidFill>
                <a:effectLst/>
                <a:latin typeface="+mn-lt"/>
                <a:ea typeface="+mn-ea"/>
                <a:cs typeface="+mn-cs"/>
              </a:rPr>
              <a:t>, som I lige har set på de foregående slides, og derefter er det jeres tur til at prøve.</a:t>
            </a:r>
            <a:endParaRPr lang="da-DK" dirty="0"/>
          </a:p>
          <a:p>
            <a:endParaRPr lang="da-DK" dirty="0"/>
          </a:p>
        </p:txBody>
      </p:sp>
      <p:sp>
        <p:nvSpPr>
          <p:cNvPr id="4" name="Pladsholder til sidefod 3">
            <a:extLst>
              <a:ext uri="{FF2B5EF4-FFF2-40B4-BE49-F238E27FC236}">
                <a16:creationId xmlns:a16="http://schemas.microsoft.com/office/drawing/2014/main" id="{7FBEAB4A-4C4F-963B-D18C-D48FF007A9E0}"/>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C4F7582E-8DBF-4FCE-87F1-BF65CB10B8FD}"/>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37B77DCB-7047-C2D7-CBBA-919781D29A32}"/>
              </a:ext>
            </a:extLst>
          </p:cNvPr>
          <p:cNvSpPr>
            <a:spLocks noGrp="1"/>
          </p:cNvSpPr>
          <p:nvPr>
            <p:ph type="dt" idx="1"/>
          </p:nvPr>
        </p:nvSpPr>
        <p:spPr/>
        <p:txBody>
          <a:bodyPr/>
          <a:lstStyle/>
          <a:p>
            <a:fld id="{023A23BD-DA2C-4DB4-8149-C3E61A268F0F}" type="datetime1">
              <a:rPr lang="en-GB" smtClean="0"/>
              <a:t>30/09/2026</a:t>
            </a:fld>
            <a:endParaRPr lang="en-GB"/>
          </a:p>
        </p:txBody>
      </p:sp>
      <p:sp>
        <p:nvSpPr>
          <p:cNvPr id="7" name="Pladsholder til slidenummer 6">
            <a:extLst>
              <a:ext uri="{FF2B5EF4-FFF2-40B4-BE49-F238E27FC236}">
                <a16:creationId xmlns:a16="http://schemas.microsoft.com/office/drawing/2014/main" id="{10C93717-4C11-1B9F-0EF8-B522BB71EB10}"/>
              </a:ext>
            </a:extLst>
          </p:cNvPr>
          <p:cNvSpPr>
            <a:spLocks noGrp="1"/>
          </p:cNvSpPr>
          <p:nvPr>
            <p:ph type="sldNum" sz="quarter" idx="5"/>
          </p:nvPr>
        </p:nvSpPr>
        <p:spPr/>
        <p:txBody>
          <a:bodyPr/>
          <a:lstStyle/>
          <a:p>
            <a:fld id="{A74A5A2F-ECD0-4A51-A9E7-D8DA645BD5CD}" type="slidenum">
              <a:rPr lang="en-GB" smtClean="0"/>
              <a:t>70</a:t>
            </a:fld>
            <a:endParaRPr lang="en-GB"/>
          </a:p>
        </p:txBody>
      </p:sp>
    </p:spTree>
    <p:extLst>
      <p:ext uri="{BB962C8B-B14F-4D97-AF65-F5344CB8AC3E}">
        <p14:creationId xmlns:p14="http://schemas.microsoft.com/office/powerpoint/2010/main" val="26133179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b="1" dirty="0"/>
              <a:t>(Nu - 12.00)</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Vi skal i gang med øvelse 3a, hvor I skal redigere en eksisterende indholdsside.</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Igen så skal I øve jer på den side, som I hver især har fået tildelt - I har ca. 10 min til at færdiggøre øvelsen</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Er der nogle spørgsmål, før I går i gang?</a:t>
            </a:r>
          </a:p>
          <a:p>
            <a:pPr marL="0" marR="0" lvl="0" indent="0" algn="l" defTabSz="457200" rtl="0" eaLnBrk="1" fontAlgn="auto" latinLnBrk="0" hangingPunct="1">
              <a:lnSpc>
                <a:spcPct val="100000"/>
              </a:lnSpc>
              <a:spcBef>
                <a:spcPts val="0"/>
              </a:spcBef>
              <a:spcAft>
                <a:spcPts val="0"/>
              </a:spcAft>
              <a:buClrTx/>
              <a:buSzTx/>
              <a:buFontTx/>
              <a:buNone/>
              <a:tabLst/>
              <a:defRPr/>
            </a:pPr>
            <a:r>
              <a:rPr lang="da-DK" b="1" dirty="0"/>
              <a:t>OBS: Vent med at klikke videre til opsamlingen inden frokosten.</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Opsamling inden frokost: Hvilken sætning valgte I at sætte ind? Kun 3 er ok. Dog må I gerne bruge fed (1’eren) ved fremhævelse af emneord/emnesætning i starten af en punktopstilling.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E583D003-3759-49F9-802E-58823FBFCD4F}"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71</a:t>
            </a:fld>
            <a:endParaRPr lang="en-GB"/>
          </a:p>
        </p:txBody>
      </p:sp>
    </p:spTree>
    <p:extLst>
      <p:ext uri="{BB962C8B-B14F-4D97-AF65-F5344CB8AC3E}">
        <p14:creationId xmlns:p14="http://schemas.microsoft.com/office/powerpoint/2010/main" val="249775639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12.00-12.30
##-AccessibilityAssistant: Skip layout check-##</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956CB733-CC98-4571-8E40-B96F09E9C970}"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72</a:t>
            </a:fld>
            <a:endParaRPr lang="en-GB"/>
          </a:p>
        </p:txBody>
      </p:sp>
    </p:spTree>
    <p:extLst>
      <p:ext uri="{BB962C8B-B14F-4D97-AF65-F5344CB8AC3E}">
        <p14:creationId xmlns:p14="http://schemas.microsoft.com/office/powerpoint/2010/main" val="228470912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b="1" dirty="0"/>
              <a:t>(12.30-13.00</a:t>
            </a:r>
            <a:r>
              <a:rPr lang="da-DK" dirty="0"/>
              <a:t>) </a:t>
            </a:r>
          </a:p>
          <a:p>
            <a:endParaRPr lang="da-DK" dirty="0"/>
          </a:p>
          <a:p>
            <a:r>
              <a:rPr lang="da-DK" dirty="0"/>
              <a:t>Nu skal vi </a:t>
            </a:r>
            <a:r>
              <a:rPr lang="da-DK" b="1" dirty="0"/>
              <a:t>se nærmere på mikroartikler</a:t>
            </a:r>
            <a:r>
              <a:rPr lang="da-DK" dirty="0"/>
              <a:t>, og </a:t>
            </a:r>
            <a:r>
              <a:rPr lang="da-DK" b="1" dirty="0"/>
              <a:t>hvordan de indsættes</a:t>
            </a:r>
            <a:r>
              <a:rPr lang="da-DK" dirty="0"/>
              <a:t>. Men før vi kigger på hvordan, så er vi nødt til at runde de </a:t>
            </a:r>
            <a:r>
              <a:rPr lang="da-DK" b="1" dirty="0"/>
              <a:t>forskellige typer</a:t>
            </a:r>
            <a:r>
              <a:rPr lang="da-DK" dirty="0"/>
              <a:t>. </a:t>
            </a:r>
          </a:p>
          <a:p>
            <a:endParaRPr lang="da-DK" dirty="0"/>
          </a:p>
          <a:p>
            <a:r>
              <a:rPr lang="da-DK" dirty="0"/>
              <a:t>På </a:t>
            </a:r>
            <a:r>
              <a:rPr lang="da-DK" b="1" dirty="0"/>
              <a:t>borger.dk </a:t>
            </a:r>
            <a:r>
              <a:rPr lang="da-DK" dirty="0"/>
              <a:t>er det let og overskueligt – her er der nemlig kun </a:t>
            </a:r>
            <a:r>
              <a:rPr lang="da-DK" b="1" dirty="0"/>
              <a:t>én standard mikroartikel</a:t>
            </a:r>
            <a:r>
              <a:rPr lang="da-DK" dirty="0"/>
              <a:t>, man kan vælge. </a:t>
            </a:r>
          </a:p>
          <a:p>
            <a:endParaRPr lang="da-DK" dirty="0"/>
          </a:p>
          <a:p>
            <a:pPr marL="0" indent="0">
              <a:buFont typeface="Arial" panose="020B0604020202020204" pitchFamily="34" charset="0"/>
              <a:buNone/>
            </a:pPr>
            <a:r>
              <a:rPr lang="da-DK" dirty="0"/>
              <a:t>Men på </a:t>
            </a:r>
            <a:r>
              <a:rPr lang="da-DK" b="1" dirty="0" err="1"/>
              <a:t>lifeindenmark</a:t>
            </a:r>
            <a:r>
              <a:rPr lang="da-DK" dirty="0"/>
              <a:t>, er der </a:t>
            </a:r>
            <a:r>
              <a:rPr lang="da-DK" b="1" dirty="0"/>
              <a:t>flere typer </a:t>
            </a:r>
            <a:r>
              <a:rPr lang="da-DK" dirty="0"/>
              <a:t>at vælge imellem. </a:t>
            </a:r>
          </a:p>
          <a:p>
            <a:pPr marL="171450" indent="-171450">
              <a:buFont typeface="Arial" panose="020B0604020202020204" pitchFamily="34" charset="0"/>
              <a:buChar char="•"/>
            </a:pPr>
            <a:r>
              <a:rPr lang="da-DK" b="1" dirty="0"/>
              <a:t>Hvis I bare skal skrive en almindelig mikroartikel uden selvbetjening, skal I blot vælge en national. </a:t>
            </a:r>
          </a:p>
          <a:p>
            <a:pPr marL="171450" indent="-171450">
              <a:buFont typeface="Arial" panose="020B0604020202020204" pitchFamily="34" charset="0"/>
              <a:buChar char="•"/>
            </a:pPr>
            <a:r>
              <a:rPr lang="da-DK" b="1" dirty="0"/>
              <a:t>Kun relevant, hvis I skal have selvbetjening tilknyttet</a:t>
            </a:r>
            <a:r>
              <a:rPr lang="da-DK" dirty="0"/>
              <a:t>, som har login via </a:t>
            </a:r>
            <a:r>
              <a:rPr lang="da-DK" dirty="0" err="1"/>
              <a:t>MitID</a:t>
            </a:r>
            <a:r>
              <a:rPr lang="da-DK" dirty="0"/>
              <a:t> eller ikke-dansk </a:t>
            </a:r>
            <a:r>
              <a:rPr lang="da-DK" dirty="0" err="1"/>
              <a:t>eID</a:t>
            </a:r>
            <a:r>
              <a:rPr lang="da-DK" dirty="0"/>
              <a:t> (hvis selvbetjeningen har begge, så skal I vælge national). </a:t>
            </a:r>
          </a:p>
          <a:p>
            <a:endParaRPr lang="da-DK" dirty="0"/>
          </a:p>
          <a:p>
            <a:r>
              <a:rPr lang="da-DK" dirty="0"/>
              <a:t>I ser disse 3 valg (almindelig mikroartikel, europæisk, international). De virker hver især kun under de respektive mikroartikler. Det vil sige, at hvis I indsætter en europæisk mikroartikel, men gerne vil have en selvbetjening med </a:t>
            </a:r>
            <a:r>
              <a:rPr lang="da-DK" dirty="0" err="1"/>
              <a:t>MitID</a:t>
            </a:r>
            <a:r>
              <a:rPr lang="da-DK" dirty="0"/>
              <a:t>, så vil man godt kunne indsætte selvbetjeningen, men den vil ikke blive vist (være synlig i borgervisning</a:t>
            </a:r>
            <a:r>
              <a:rPr lang="da-DK"/>
              <a:t>). </a:t>
            </a:r>
            <a:br>
              <a:rPr lang="da-DK" dirty="0"/>
            </a:br>
            <a:endParaRPr lang="da-DK" dirty="0"/>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C30083AB-80A7-4915-BA12-60FF2222FEE4}"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73</a:t>
            </a:fld>
            <a:endParaRPr lang="en-GB"/>
          </a:p>
        </p:txBody>
      </p:sp>
    </p:spTree>
    <p:extLst>
      <p:ext uri="{BB962C8B-B14F-4D97-AF65-F5344CB8AC3E}">
        <p14:creationId xmlns:p14="http://schemas.microsoft.com/office/powerpoint/2010/main" val="326898756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Jeg starter med først at gennemgå </a:t>
            </a:r>
            <a:r>
              <a:rPr lang="da-DK" b="1" dirty="0"/>
              <a:t>indsættelse af mikroartikler </a:t>
            </a:r>
            <a:r>
              <a:rPr lang="da-DK" dirty="0"/>
              <a:t>på borger.dk, og så ser vi nærmere på </a:t>
            </a:r>
            <a:r>
              <a:rPr lang="da-DK" dirty="0" err="1"/>
              <a:t>lifeindenmark</a:t>
            </a:r>
            <a:r>
              <a:rPr lang="da-DK" dirty="0"/>
              <a:t> efterfølgende. </a:t>
            </a:r>
          </a:p>
          <a:p>
            <a:endParaRPr lang="da-DK" dirty="0"/>
          </a:p>
          <a:p>
            <a:r>
              <a:rPr lang="da-DK" dirty="0"/>
              <a:t>Mikroartikler </a:t>
            </a:r>
            <a:r>
              <a:rPr lang="da-DK" b="1" dirty="0"/>
              <a:t>tilføjes som nye komponenter</a:t>
            </a:r>
            <a:r>
              <a:rPr lang="da-DK" dirty="0"/>
              <a:t>, og I skal derfor klikke på </a:t>
            </a:r>
            <a:r>
              <a:rPr lang="da-DK" b="1" dirty="0"/>
              <a:t>komponent-knappen i båndmenuen</a:t>
            </a:r>
            <a:r>
              <a:rPr lang="da-DK" dirty="0"/>
              <a:t>, hvorefter der kommer en masse knapper frem (+ tilføj her). Mikroartikler </a:t>
            </a:r>
            <a:r>
              <a:rPr lang="da-DK" b="1" dirty="0"/>
              <a:t>skal altid placeres indenfor mikroartikelrammen</a:t>
            </a:r>
            <a:r>
              <a:rPr lang="da-DK" dirty="0"/>
              <a:t>, som her er markeret med den røde firkant – det er derfor vigtigt, at du vælger en </a:t>
            </a:r>
            <a:r>
              <a:rPr lang="da-DK" b="1" dirty="0"/>
              <a:t>”tilføj her”-knap, der er inden for rammen. </a:t>
            </a:r>
          </a:p>
          <a:p>
            <a:endParaRPr lang="da-DK" dirty="0"/>
          </a:p>
          <a:p>
            <a:r>
              <a:rPr lang="da-DK" dirty="0"/>
              <a:t>Når du så klikker på ”tilføj her”, dukker følgende boks frem (Klik).</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24F69F5D-A9BA-4BBB-B3E3-7E73175C304F}"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74</a:t>
            </a:fld>
            <a:endParaRPr lang="en-GB"/>
          </a:p>
        </p:txBody>
      </p:sp>
    </p:spTree>
    <p:extLst>
      <p:ext uri="{BB962C8B-B14F-4D97-AF65-F5344CB8AC3E}">
        <p14:creationId xmlns:p14="http://schemas.microsoft.com/office/powerpoint/2010/main" val="64933068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Her </a:t>
            </a:r>
            <a:r>
              <a:rPr lang="da-DK" b="1" dirty="0"/>
              <a:t>vælger I mikroartikel </a:t>
            </a:r>
            <a:r>
              <a:rPr lang="da-DK" dirty="0"/>
              <a:t>og klikker på ”</a:t>
            </a:r>
            <a:r>
              <a:rPr lang="da-DK" b="1" dirty="0"/>
              <a:t>Vælg</a:t>
            </a:r>
            <a:r>
              <a:rPr lang="da-DK" dirty="0"/>
              <a:t>”.</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6B5A4378-539F-4D9A-BE6C-3CF5C78A8BBF}"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75</a:t>
            </a:fld>
            <a:endParaRPr lang="en-GB"/>
          </a:p>
        </p:txBody>
      </p:sp>
    </p:spTree>
    <p:extLst>
      <p:ext uri="{BB962C8B-B14F-4D97-AF65-F5344CB8AC3E}">
        <p14:creationId xmlns:p14="http://schemas.microsoft.com/office/powerpoint/2010/main" val="360007261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Så kommer det her vindue op, hvor I skal </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da-DK" dirty="0"/>
              <a:t>Vælge </a:t>
            </a:r>
            <a:r>
              <a:rPr lang="da-DK" b="1" dirty="0"/>
              <a:t>”opret nyt indhold” nederst til venstre</a:t>
            </a:r>
            <a:endParaRPr lang="da-DK" b="0" dirty="0"/>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da-DK" b="0" dirty="0"/>
              <a:t>Angive </a:t>
            </a:r>
            <a:r>
              <a:rPr lang="da-DK" dirty="0"/>
              <a:t>et </a:t>
            </a:r>
            <a:r>
              <a:rPr lang="da-DK" b="1" dirty="0"/>
              <a:t>navn </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da-DK" b="1" dirty="0"/>
              <a:t>Klikke på ”ok” </a:t>
            </a:r>
            <a:r>
              <a:rPr lang="da-DK" dirty="0"/>
              <a:t>for at afslutte. </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I har </a:t>
            </a:r>
            <a:r>
              <a:rPr lang="da-DK" b="1" dirty="0"/>
              <a:t>ikke</a:t>
            </a:r>
            <a:r>
              <a:rPr lang="da-DK" dirty="0"/>
              <a:t> mulighed for at skrive </a:t>
            </a:r>
            <a:r>
              <a:rPr lang="da-DK" b="1" dirty="0"/>
              <a:t>?-tegn </a:t>
            </a:r>
            <a:r>
              <a:rPr lang="da-DK" dirty="0"/>
              <a:t>ind i overskriften for mikroartiklen, </a:t>
            </a:r>
            <a:r>
              <a:rPr lang="da-DK" b="1" dirty="0"/>
              <a:t>når den oprettes.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b="1" dirty="0"/>
          </a:p>
          <a:p>
            <a:pPr marL="0" marR="0" lvl="0" indent="0" algn="l" defTabSz="457200" rtl="0" eaLnBrk="1" fontAlgn="auto" latinLnBrk="0" hangingPunct="1">
              <a:lnSpc>
                <a:spcPct val="100000"/>
              </a:lnSpc>
              <a:spcBef>
                <a:spcPts val="0"/>
              </a:spcBef>
              <a:spcAft>
                <a:spcPts val="0"/>
              </a:spcAft>
              <a:buClrTx/>
              <a:buSzTx/>
              <a:buFontTx/>
              <a:buNone/>
              <a:tabLst/>
              <a:defRPr/>
            </a:pPr>
            <a:r>
              <a:rPr lang="da-DK" b="0" dirty="0"/>
              <a:t>H</a:t>
            </a:r>
            <a:r>
              <a:rPr lang="da-DK" dirty="0"/>
              <a:t>vis I alligevel gerne vil formulere mikroartiklen som et spørgsmål, så kan I altid </a:t>
            </a:r>
            <a:r>
              <a:rPr lang="da-DK" b="1" dirty="0"/>
              <a:t>tilføje ?-tegnet efterfølgende </a:t>
            </a:r>
            <a:r>
              <a:rPr lang="da-DK" dirty="0"/>
              <a:t>ved at redigere direkte i mikroartiklens overskrift.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740E9A1F-72C2-4517-A5D2-5EC4968C22CA}"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76</a:t>
            </a:fld>
            <a:endParaRPr lang="en-GB"/>
          </a:p>
        </p:txBody>
      </p:sp>
    </p:spTree>
    <p:extLst>
      <p:ext uri="{BB962C8B-B14F-4D97-AF65-F5344CB8AC3E}">
        <p14:creationId xmlns:p14="http://schemas.microsoft.com/office/powerpoint/2010/main" val="363094250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Nu er </a:t>
            </a:r>
            <a:r>
              <a:rPr lang="da-DK" b="1" dirty="0"/>
              <a:t>mikroartiklen tilføjet </a:t>
            </a:r>
            <a:r>
              <a:rPr lang="da-DK" dirty="0"/>
              <a:t>på siden, og derefter kan der </a:t>
            </a:r>
            <a:r>
              <a:rPr lang="da-DK" b="1" dirty="0"/>
              <a:t>eventuelt rettes i mikroartiklens overskrift </a:t>
            </a:r>
            <a:r>
              <a:rPr lang="da-DK" dirty="0"/>
              <a:t>(tilføje ? og des lige).</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Der kan tilføjes en selvbetjening, eller der kan redigeres i mikroartiklens tekst. </a:t>
            </a:r>
          </a:p>
          <a:p>
            <a:pPr marL="0" marR="0" lvl="0" indent="0" algn="l" defTabSz="457200" rtl="0" eaLnBrk="1" fontAlgn="auto" latinLnBrk="0" hangingPunct="1">
              <a:lnSpc>
                <a:spcPct val="100000"/>
              </a:lnSpc>
              <a:spcBef>
                <a:spcPts val="0"/>
              </a:spcBef>
              <a:spcAft>
                <a:spcPts val="0"/>
              </a:spcAft>
              <a:buClrTx/>
              <a:buSzTx/>
              <a:buFontTx/>
              <a:buNone/>
              <a:tabLst/>
              <a:defRPr/>
            </a:pPr>
            <a:br>
              <a:rPr lang="da-DK" dirty="0"/>
            </a:br>
            <a:r>
              <a:rPr lang="da-DK" dirty="0"/>
              <a:t>Vær </a:t>
            </a:r>
            <a:r>
              <a:rPr lang="da-DK" b="1" dirty="0"/>
              <a:t>opmærksom på</a:t>
            </a:r>
            <a:r>
              <a:rPr lang="da-DK" dirty="0"/>
              <a:t>, at mikroartiklen </a:t>
            </a:r>
            <a:r>
              <a:rPr lang="da-DK" b="1" dirty="0"/>
              <a:t>først vil være synlig i borgervisning, når der er tilføjet en brødtekst.</a:t>
            </a:r>
            <a:r>
              <a:rPr lang="da-DK" dirty="0"/>
              <a:t> </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Det kan I altid </a:t>
            </a:r>
            <a:r>
              <a:rPr lang="da-DK" b="1" dirty="0"/>
              <a:t>teste af ved at klikke på ”</a:t>
            </a:r>
            <a:r>
              <a:rPr lang="da-DK" b="1" dirty="0" err="1"/>
              <a:t>preview</a:t>
            </a:r>
            <a:r>
              <a:rPr lang="da-DK" b="1" dirty="0"/>
              <a:t>” </a:t>
            </a:r>
            <a:r>
              <a:rPr lang="da-DK" dirty="0"/>
              <a:t>knappen.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5971FB82-2C34-40EC-BBE3-CD0A52F2DFC0}"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77</a:t>
            </a:fld>
            <a:endParaRPr lang="en-GB"/>
          </a:p>
        </p:txBody>
      </p:sp>
    </p:spTree>
    <p:extLst>
      <p:ext uri="{BB962C8B-B14F-4D97-AF65-F5344CB8AC3E}">
        <p14:creationId xmlns:p14="http://schemas.microsoft.com/office/powerpoint/2010/main" val="124491853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dirty="0"/>
              <a:t>Nu ser vi på, hvordan det ser ud, når </a:t>
            </a:r>
            <a:r>
              <a:rPr lang="da-DK" b="1" dirty="0"/>
              <a:t>man tilføjer en mikroartikel på </a:t>
            </a:r>
            <a:r>
              <a:rPr lang="da-DK" b="1" dirty="0" err="1"/>
              <a:t>lifeindenmark</a:t>
            </a:r>
            <a:r>
              <a:rPr lang="da-DK" b="1" dirty="0"/>
              <a:t>.</a:t>
            </a:r>
          </a:p>
          <a:p>
            <a:r>
              <a:rPr lang="da-DK" b="0" dirty="0"/>
              <a:t>Processen er </a:t>
            </a:r>
            <a:r>
              <a:rPr lang="da-DK" b="1" dirty="0"/>
              <a:t>præcis den samme</a:t>
            </a:r>
            <a:r>
              <a:rPr lang="da-DK" b="0" dirty="0"/>
              <a:t>. Dvs. man </a:t>
            </a:r>
          </a:p>
          <a:p>
            <a:pPr marL="228600" indent="-228600">
              <a:buFont typeface="+mj-lt"/>
              <a:buAutoNum type="arabicPeriod"/>
            </a:pPr>
            <a:r>
              <a:rPr lang="da-DK" b="0" dirty="0"/>
              <a:t>Klikker på ”komponent” knappen i båndmenuen</a:t>
            </a:r>
          </a:p>
          <a:p>
            <a:pPr marL="228600" indent="-228600">
              <a:buFont typeface="+mj-lt"/>
              <a:buAutoNum type="arabicPeriod"/>
            </a:pPr>
            <a:r>
              <a:rPr lang="da-DK" b="0" dirty="0"/>
              <a:t>Klikker på ”tilføj her”…</a:t>
            </a:r>
            <a:r>
              <a:rPr lang="da-DK" b="0" dirty="0">
                <a:sym typeface="Wingdings" panose="05000000000000000000" pitchFamily="2" charset="2"/>
              </a:rPr>
              <a:t></a:t>
            </a:r>
            <a:endParaRPr lang="da-DK" b="0" dirty="0"/>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16C08687-15C3-4373-A511-CFD6D2CC438B}"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78</a:t>
            </a:fld>
            <a:endParaRPr lang="en-GB"/>
          </a:p>
        </p:txBody>
      </p:sp>
    </p:spTree>
    <p:extLst>
      <p:ext uri="{BB962C8B-B14F-4D97-AF65-F5344CB8AC3E}">
        <p14:creationId xmlns:p14="http://schemas.microsoft.com/office/powerpoint/2010/main" val="372443724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152ED-501D-3FAF-8881-9FAF91BAA15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B02B5DD-729F-497A-6BB4-29DB1245FC5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79F7333-C920-0FBA-5F9E-8594D0901872}"/>
              </a:ext>
            </a:extLst>
          </p:cNvPr>
          <p:cNvSpPr>
            <a:spLocks noGrp="1"/>
          </p:cNvSpPr>
          <p:nvPr>
            <p:ph type="body" idx="1"/>
          </p:nvPr>
        </p:nvSpPr>
        <p:spPr/>
        <p:txBody>
          <a:bodyPr/>
          <a:lstStyle/>
          <a:p>
            <a:r>
              <a:rPr lang="da-DK" dirty="0"/>
              <a:t>Og så </a:t>
            </a:r>
            <a:r>
              <a:rPr lang="da-DK" b="1" dirty="0"/>
              <a:t>vælger</a:t>
            </a:r>
            <a:r>
              <a:rPr lang="da-DK" dirty="0"/>
              <a:t> I en af de førnævnte mikroartikler.</a:t>
            </a:r>
          </a:p>
          <a:p>
            <a:r>
              <a:rPr lang="da-DK" dirty="0"/>
              <a:t>Som sagt, så er det en god idé allerede nu, at have </a:t>
            </a:r>
            <a:r>
              <a:rPr lang="da-DK" b="1" dirty="0"/>
              <a:t>taget stilling til, hvilken type selvbetjeningsløsning </a:t>
            </a:r>
            <a:r>
              <a:rPr lang="da-DK" dirty="0"/>
              <a:t>(hvis man skal have sådan en), der skal være, inden man vælger en mikroartikeltype. Hvis der ikke er selvbetjening, tager i bare den, der hedder mikroartikel.</a:t>
            </a:r>
          </a:p>
          <a:p>
            <a:endParaRPr lang="da-DK" dirty="0"/>
          </a:p>
        </p:txBody>
      </p:sp>
      <p:sp>
        <p:nvSpPr>
          <p:cNvPr id="4" name="Pladsholder til sidefod 3">
            <a:extLst>
              <a:ext uri="{FF2B5EF4-FFF2-40B4-BE49-F238E27FC236}">
                <a16:creationId xmlns:a16="http://schemas.microsoft.com/office/drawing/2014/main" id="{94C73758-998F-2B2C-E18B-ECE82C3AB479}"/>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483A0ADD-3CDC-4D09-EC5B-201A14DB8FAC}"/>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56E4DFCB-4DEE-B94B-B54A-D36090CCC337}"/>
              </a:ext>
            </a:extLst>
          </p:cNvPr>
          <p:cNvSpPr>
            <a:spLocks noGrp="1"/>
          </p:cNvSpPr>
          <p:nvPr>
            <p:ph type="dt" idx="1"/>
          </p:nvPr>
        </p:nvSpPr>
        <p:spPr/>
        <p:txBody>
          <a:bodyPr/>
          <a:lstStyle/>
          <a:p>
            <a:fld id="{EFAAD9BC-FFA8-40F9-BB85-134176E17530}" type="datetime1">
              <a:rPr lang="en-GB" smtClean="0"/>
              <a:t>30/09/2026</a:t>
            </a:fld>
            <a:endParaRPr lang="en-GB"/>
          </a:p>
        </p:txBody>
      </p:sp>
      <p:sp>
        <p:nvSpPr>
          <p:cNvPr id="7" name="Pladsholder til slidenummer 6">
            <a:extLst>
              <a:ext uri="{FF2B5EF4-FFF2-40B4-BE49-F238E27FC236}">
                <a16:creationId xmlns:a16="http://schemas.microsoft.com/office/drawing/2014/main" id="{DB5D0F5A-E765-F109-977D-1B6ED9488F98}"/>
              </a:ext>
            </a:extLst>
          </p:cNvPr>
          <p:cNvSpPr>
            <a:spLocks noGrp="1"/>
          </p:cNvSpPr>
          <p:nvPr>
            <p:ph type="sldNum" sz="quarter" idx="5"/>
          </p:nvPr>
        </p:nvSpPr>
        <p:spPr/>
        <p:txBody>
          <a:bodyPr/>
          <a:lstStyle/>
          <a:p>
            <a:fld id="{A74A5A2F-ECD0-4A51-A9E7-D8DA645BD5CD}" type="slidenum">
              <a:rPr lang="en-GB" smtClean="0"/>
              <a:t>79</a:t>
            </a:fld>
            <a:endParaRPr lang="en-GB"/>
          </a:p>
        </p:txBody>
      </p:sp>
    </p:spTree>
    <p:extLst>
      <p:ext uri="{BB962C8B-B14F-4D97-AF65-F5344CB8AC3E}">
        <p14:creationId xmlns:p14="http://schemas.microsoft.com/office/powerpoint/2010/main" val="413717932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Og igen, er der </a:t>
            </a:r>
            <a:r>
              <a:rPr lang="da-DK" b="1" dirty="0"/>
              <a:t>mulighed for at angive en overskrift </a:t>
            </a:r>
            <a:r>
              <a:rPr lang="da-DK" dirty="0"/>
              <a:t>på artiklen. Spørgsmålstegn og des lige, kan tilføjes efterfølgende.</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6FF79CC1-3A7F-44D7-BCE4-45019F717F57}"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80</a:t>
            </a:fld>
            <a:endParaRPr lang="en-GB"/>
          </a:p>
        </p:txBody>
      </p:sp>
    </p:spTree>
    <p:extLst>
      <p:ext uri="{BB962C8B-B14F-4D97-AF65-F5344CB8AC3E}">
        <p14:creationId xmlns:p14="http://schemas.microsoft.com/office/powerpoint/2010/main" val="66086938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Skulle I komme dertil, hvor I får behovet for at </a:t>
            </a:r>
            <a:r>
              <a:rPr lang="da-DK" b="1" dirty="0"/>
              <a:t>slette en mikroartikel</a:t>
            </a:r>
            <a:r>
              <a:rPr lang="da-DK" dirty="0"/>
              <a:t>, så skal det altid ske efter </a:t>
            </a:r>
            <a:r>
              <a:rPr lang="da-DK" sz="1200" b="1" kern="1200" dirty="0">
                <a:solidFill>
                  <a:schemeClr val="tx1"/>
                </a:solidFill>
                <a:effectLst/>
                <a:latin typeface="+mn-lt"/>
                <a:ea typeface="+mn-ea"/>
                <a:cs typeface="+mn-cs"/>
              </a:rPr>
              <a:t>forhåndsaftale</a:t>
            </a:r>
            <a:r>
              <a:rPr lang="da-DK" sz="1200" kern="1200" dirty="0">
                <a:solidFill>
                  <a:schemeClr val="tx1"/>
                </a:solidFill>
                <a:effectLst/>
                <a:latin typeface="+mn-lt"/>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effectLst/>
                <a:latin typeface="+mn-lt"/>
                <a:ea typeface="+mn-ea"/>
                <a:cs typeface="+mn-cs"/>
              </a:rPr>
              <a:t>Skriv til admin@borger.dk. </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effectLst/>
                <a:latin typeface="+mn-lt"/>
                <a:ea typeface="+mn-ea"/>
                <a:cs typeface="+mn-cs"/>
              </a:rPr>
              <a:t>Når mikroartikler slettes, så skal de </a:t>
            </a:r>
            <a:r>
              <a:rPr lang="da-DK" sz="1200" b="1" kern="1200" dirty="0">
                <a:solidFill>
                  <a:schemeClr val="tx1"/>
                </a:solidFill>
                <a:effectLst/>
                <a:latin typeface="+mn-lt"/>
                <a:ea typeface="+mn-ea"/>
                <a:cs typeface="+mn-cs"/>
              </a:rPr>
              <a:t>slettes 2 steder</a:t>
            </a:r>
            <a:r>
              <a:rPr lang="da-DK" sz="1200" kern="1200" dirty="0">
                <a:solidFill>
                  <a:schemeClr val="tx1"/>
                </a:solidFill>
                <a:effectLst/>
                <a:latin typeface="+mn-lt"/>
                <a:ea typeface="+mn-ea"/>
                <a:cs typeface="+mn-cs"/>
              </a:rPr>
              <a:t>. Både i </a:t>
            </a:r>
            <a:r>
              <a:rPr lang="da-DK" sz="1200" b="1" kern="1200" dirty="0">
                <a:solidFill>
                  <a:schemeClr val="tx1"/>
                </a:solidFill>
                <a:effectLst/>
                <a:latin typeface="+mn-lt"/>
                <a:ea typeface="+mn-ea"/>
                <a:cs typeface="+mn-cs"/>
              </a:rPr>
              <a:t>sideredigering</a:t>
            </a:r>
            <a:r>
              <a:rPr lang="da-DK" sz="1200" kern="1200" dirty="0">
                <a:solidFill>
                  <a:schemeClr val="tx1"/>
                </a:solidFill>
                <a:effectLst/>
                <a:latin typeface="+mn-lt"/>
                <a:ea typeface="+mn-ea"/>
                <a:cs typeface="+mn-cs"/>
              </a:rPr>
              <a:t> og i </a:t>
            </a:r>
            <a:r>
              <a:rPr lang="da-DK" sz="1200" b="1" kern="1200" dirty="0">
                <a:solidFill>
                  <a:schemeClr val="tx1"/>
                </a:solidFill>
                <a:effectLst/>
                <a:latin typeface="+mn-lt"/>
                <a:ea typeface="+mn-ea"/>
                <a:cs typeface="+mn-cs"/>
              </a:rPr>
              <a:t>indholdsredigering</a:t>
            </a:r>
            <a:r>
              <a:rPr lang="da-DK" sz="1200" kern="1200" dirty="0">
                <a:solidFill>
                  <a:schemeClr val="tx1"/>
                </a:solidFill>
                <a:effectLst/>
                <a:latin typeface="+mn-lt"/>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effectLst/>
                <a:latin typeface="+mn-lt"/>
                <a:ea typeface="+mn-ea"/>
                <a:cs typeface="+mn-cs"/>
              </a:rPr>
              <a:t>I </a:t>
            </a:r>
            <a:r>
              <a:rPr lang="da-DK" sz="1200" b="1" kern="1200" dirty="0">
                <a:solidFill>
                  <a:schemeClr val="tx1"/>
                </a:solidFill>
                <a:effectLst/>
                <a:latin typeface="+mn-lt"/>
                <a:ea typeface="+mn-ea"/>
                <a:cs typeface="+mn-cs"/>
              </a:rPr>
              <a:t>sideredigering</a:t>
            </a:r>
            <a:r>
              <a:rPr lang="da-DK" sz="1200" kern="1200" dirty="0">
                <a:solidFill>
                  <a:schemeClr val="tx1"/>
                </a:solidFill>
                <a:effectLst/>
                <a:latin typeface="+mn-lt"/>
                <a:ea typeface="+mn-ea"/>
                <a:cs typeface="+mn-cs"/>
              </a:rPr>
              <a:t> sletter i ved at klikke på </a:t>
            </a:r>
            <a:r>
              <a:rPr lang="da-DK" sz="1200" b="1" kern="1200" dirty="0">
                <a:solidFill>
                  <a:schemeClr val="tx1"/>
                </a:solidFill>
                <a:effectLst/>
                <a:latin typeface="+mn-lt"/>
                <a:ea typeface="+mn-ea"/>
                <a:cs typeface="+mn-cs"/>
              </a:rPr>
              <a:t>”+”</a:t>
            </a:r>
            <a:r>
              <a:rPr lang="da-DK" sz="1200" kern="1200" dirty="0">
                <a:solidFill>
                  <a:schemeClr val="tx1"/>
                </a:solidFill>
                <a:effectLst/>
                <a:latin typeface="+mn-lt"/>
                <a:ea typeface="+mn-ea"/>
                <a:cs typeface="+mn-cs"/>
              </a:rPr>
              <a:t> i den mikroartikel, der skal slettes. Herefter klikker I på det </a:t>
            </a:r>
            <a:r>
              <a:rPr lang="da-DK" sz="1200" b="1" kern="1200" dirty="0">
                <a:solidFill>
                  <a:schemeClr val="tx1"/>
                </a:solidFill>
                <a:effectLst/>
                <a:latin typeface="+mn-lt"/>
                <a:ea typeface="+mn-ea"/>
                <a:cs typeface="+mn-cs"/>
              </a:rPr>
              <a:t>røde kryds </a:t>
            </a:r>
            <a:r>
              <a:rPr lang="da-DK" sz="1200" kern="1200" dirty="0">
                <a:solidFill>
                  <a:schemeClr val="tx1"/>
                </a:solidFill>
                <a:effectLst/>
                <a:latin typeface="+mn-lt"/>
                <a:ea typeface="+mn-ea"/>
                <a:cs typeface="+mn-cs"/>
              </a:rPr>
              <a:t>i mikroartiklens menu for at slette. </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effectLst/>
                <a:latin typeface="+mn-lt"/>
                <a:ea typeface="+mn-ea"/>
                <a:cs typeface="+mn-cs"/>
              </a:rPr>
              <a:t>Herefter kan I med fordel skifte mellem de to redigeringsformer ved at splitte skærmen </a:t>
            </a:r>
            <a:r>
              <a:rPr lang="da-DK" sz="1200" kern="1200" dirty="0">
                <a:solidFill>
                  <a:schemeClr val="tx1"/>
                </a:solidFill>
                <a:effectLst/>
                <a:latin typeface="+mn-lt"/>
                <a:ea typeface="+mn-ea"/>
                <a:cs typeface="+mn-cs"/>
                <a:sym typeface="Wingdings" panose="05000000000000000000" pitchFamily="2" charset="2"/>
              </a:rPr>
              <a:t></a:t>
            </a:r>
            <a:endParaRPr lang="da-DK" sz="1200" kern="1200" dirty="0">
              <a:solidFill>
                <a:schemeClr val="tx1"/>
              </a:solidFill>
              <a:effectLst/>
              <a:latin typeface="+mn-lt"/>
              <a:ea typeface="+mn-ea"/>
              <a:cs typeface="+mn-cs"/>
            </a:endParaRP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6A65E527-6B70-4A69-9767-B104FB46457C}"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81</a:t>
            </a:fld>
            <a:endParaRPr lang="en-GB"/>
          </a:p>
        </p:txBody>
      </p:sp>
    </p:spTree>
    <p:extLst>
      <p:ext uri="{BB962C8B-B14F-4D97-AF65-F5344CB8AC3E}">
        <p14:creationId xmlns:p14="http://schemas.microsoft.com/office/powerpoint/2010/main" val="30027534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effectLst/>
                <a:latin typeface="+mn-lt"/>
                <a:ea typeface="+mn-ea"/>
                <a:cs typeface="+mn-cs"/>
              </a:rPr>
              <a:t>Når siden åbnes i </a:t>
            </a:r>
            <a:r>
              <a:rPr lang="da-DK" sz="1200" b="1" kern="1200" dirty="0">
                <a:solidFill>
                  <a:schemeClr val="tx1"/>
                </a:solidFill>
                <a:effectLst/>
                <a:latin typeface="+mn-lt"/>
                <a:ea typeface="+mn-ea"/>
                <a:cs typeface="+mn-cs"/>
              </a:rPr>
              <a:t>Indholdsredigering</a:t>
            </a:r>
            <a:r>
              <a:rPr lang="da-DK" sz="1200" kern="1200" dirty="0">
                <a:solidFill>
                  <a:schemeClr val="tx1"/>
                </a:solidFill>
                <a:effectLst/>
                <a:latin typeface="+mn-lt"/>
                <a:ea typeface="+mn-ea"/>
                <a:cs typeface="+mn-cs"/>
              </a:rPr>
              <a:t> slettes mikroartiklen ved at</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da-DK" sz="1200" kern="1200" dirty="0">
                <a:solidFill>
                  <a:schemeClr val="tx1"/>
                </a:solidFill>
                <a:effectLst/>
                <a:latin typeface="+mn-lt"/>
                <a:ea typeface="+mn-ea"/>
                <a:cs typeface="+mn-cs"/>
              </a:rPr>
              <a:t>Udfolde mappen ‘mikroartikler’</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da-DK" sz="1200" kern="1200" dirty="0">
                <a:solidFill>
                  <a:schemeClr val="tx1"/>
                </a:solidFill>
                <a:effectLst/>
                <a:latin typeface="+mn-lt"/>
                <a:ea typeface="+mn-ea"/>
                <a:cs typeface="+mn-cs"/>
              </a:rPr>
              <a:t>Højreklikke på den mikroartikel, der skal slettes</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da-DK" sz="1200" kern="1200" dirty="0">
                <a:solidFill>
                  <a:schemeClr val="tx1"/>
                </a:solidFill>
                <a:effectLst/>
                <a:latin typeface="+mn-lt"/>
                <a:ea typeface="+mn-ea"/>
                <a:cs typeface="+mn-cs"/>
              </a:rPr>
              <a:t>Vælge ”slet” </a:t>
            </a:r>
            <a:endParaRPr lang="da-DK" dirty="0"/>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EEB7373F-5C47-42C7-8938-49BC45C976D0}"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82</a:t>
            </a:fld>
            <a:endParaRPr lang="en-GB"/>
          </a:p>
        </p:txBody>
      </p:sp>
    </p:spTree>
    <p:extLst>
      <p:ext uri="{BB962C8B-B14F-4D97-AF65-F5344CB8AC3E}">
        <p14:creationId xmlns:p14="http://schemas.microsoft.com/office/powerpoint/2010/main" val="238152961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Der er en </a:t>
            </a:r>
            <a:r>
              <a:rPr lang="da-DK" b="1" dirty="0"/>
              <a:t>funktion i Sitecore</a:t>
            </a:r>
            <a:r>
              <a:rPr lang="da-DK" dirty="0"/>
              <a:t>, som giver et </a:t>
            </a:r>
            <a:r>
              <a:rPr lang="da-DK" b="1" dirty="0"/>
              <a:t>overblik over elementer, der ikke er i brug</a:t>
            </a:r>
            <a:r>
              <a:rPr lang="da-DK" dirty="0"/>
              <a:t>. </a:t>
            </a:r>
          </a:p>
          <a:p>
            <a:endParaRPr lang="da-DK" dirty="0"/>
          </a:p>
          <a:p>
            <a:r>
              <a:rPr lang="da-DK" dirty="0"/>
              <a:t>Det </a:t>
            </a:r>
            <a:r>
              <a:rPr lang="da-DK" b="1" dirty="0"/>
              <a:t>grå ikon </a:t>
            </a:r>
            <a:r>
              <a:rPr lang="da-DK" b="0" dirty="0"/>
              <a:t>(</a:t>
            </a:r>
            <a:r>
              <a:rPr lang="da-DK" dirty="0"/>
              <a:t>1), indikerer at den pågældende </a:t>
            </a:r>
            <a:r>
              <a:rPr lang="da-DK" b="1" dirty="0"/>
              <a:t>mappe</a:t>
            </a:r>
            <a:r>
              <a:rPr lang="da-DK" dirty="0"/>
              <a:t> har </a:t>
            </a:r>
            <a:r>
              <a:rPr lang="da-DK" b="1" dirty="0"/>
              <a:t>et eller flere elementer, der ikke længere er i brug</a:t>
            </a:r>
            <a:r>
              <a:rPr lang="da-DK" dirty="0"/>
              <a:t>. </a:t>
            </a:r>
          </a:p>
          <a:p>
            <a:r>
              <a:rPr lang="da-DK" dirty="0"/>
              <a:t>Så kan man </a:t>
            </a:r>
            <a:r>
              <a:rPr lang="da-DK" b="1" dirty="0"/>
              <a:t>udfolde mappen </a:t>
            </a:r>
            <a:r>
              <a:rPr lang="da-DK" dirty="0"/>
              <a:t>og </a:t>
            </a:r>
            <a:r>
              <a:rPr lang="da-DK" b="1" dirty="0"/>
              <a:t>finde det pågældende element</a:t>
            </a:r>
            <a:r>
              <a:rPr lang="da-DK" dirty="0"/>
              <a:t>, der ikke længere er i brug. </a:t>
            </a:r>
          </a:p>
          <a:p>
            <a:r>
              <a:rPr lang="da-DK" dirty="0"/>
              <a:t>Det vil være </a:t>
            </a:r>
            <a:r>
              <a:rPr lang="da-DK" b="1" dirty="0"/>
              <a:t>illustreret af det farvede ikon </a:t>
            </a:r>
            <a:r>
              <a:rPr lang="da-DK" dirty="0"/>
              <a:t>som er markeret her (2). </a:t>
            </a:r>
          </a:p>
          <a:p>
            <a:endParaRPr lang="da-DK" dirty="0"/>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Funktionen er altså rigtig </a:t>
            </a:r>
            <a:r>
              <a:rPr lang="da-DK" b="1" dirty="0"/>
              <a:t>god til </a:t>
            </a:r>
            <a:r>
              <a:rPr lang="da-DK" dirty="0"/>
              <a:t>når man skal </a:t>
            </a:r>
            <a:r>
              <a:rPr lang="da-DK" b="1" dirty="0"/>
              <a:t>danne sig et overblik </a:t>
            </a:r>
            <a:r>
              <a:rPr lang="da-DK" dirty="0"/>
              <a:t>over fx </a:t>
            </a:r>
            <a:r>
              <a:rPr lang="da-DK" b="1" dirty="0"/>
              <a:t>mikroartikler, der ikke længere er på sideredigering </a:t>
            </a:r>
            <a:r>
              <a:rPr lang="da-DK" dirty="0"/>
              <a:t>fordi de fx er blevet slettet.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Som vi så på det forrige slide, så skal </a:t>
            </a:r>
            <a:r>
              <a:rPr lang="da-DK" b="1" dirty="0"/>
              <a:t>mikroartikler altid slettes fra begge redigeringsformer </a:t>
            </a:r>
            <a:r>
              <a:rPr lang="da-DK" dirty="0"/>
              <a:t>– </a:t>
            </a:r>
            <a:r>
              <a:rPr lang="da-DK" b="1" dirty="0"/>
              <a:t>hvis</a:t>
            </a:r>
            <a:r>
              <a:rPr lang="da-DK" dirty="0"/>
              <a:t> det </a:t>
            </a:r>
            <a:r>
              <a:rPr lang="da-DK" b="1" dirty="0"/>
              <a:t>ikke er sæson-artikler</a:t>
            </a:r>
            <a:r>
              <a:rPr lang="da-DK" dirty="0"/>
              <a:t>, eller lignende. </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Så med den her funktion, kan man altså let og overskueligt se, om der er nogle elementer, der er ikke længere er i brug på sideredigering, og herefter tage stilling til, om de skal slettes eller beholdes.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99958503-371E-4BA7-ACD1-B25657469D70}"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83</a:t>
            </a:fld>
            <a:endParaRPr lang="en-GB"/>
          </a:p>
        </p:txBody>
      </p:sp>
    </p:spTree>
    <p:extLst>
      <p:ext uri="{BB962C8B-B14F-4D97-AF65-F5344CB8AC3E}">
        <p14:creationId xmlns:p14="http://schemas.microsoft.com/office/powerpoint/2010/main" val="232353301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//bør vi have noget her om at indsætte en fjernbetjening, inden vi fortæller om at fjerne en?//</a:t>
            </a:r>
            <a:br>
              <a:rPr lang="da-DK" dirty="0"/>
            </a:br>
            <a:r>
              <a:rPr lang="da-DK" dirty="0"/>
              <a:t>Når I skal </a:t>
            </a:r>
            <a:r>
              <a:rPr lang="da-DK" b="1" dirty="0"/>
              <a:t>fjerne en selvbetjening fra siden</a:t>
            </a:r>
            <a:r>
              <a:rPr lang="da-DK" dirty="0"/>
              <a:t>, så klikker I på ”</a:t>
            </a:r>
            <a:r>
              <a:rPr lang="da-DK" b="1" dirty="0"/>
              <a:t>rediger selvbetjening</a:t>
            </a:r>
            <a:r>
              <a:rPr lang="da-DK" dirty="0"/>
              <a:t>” ud for den mikroartikel, hvor selvbetjeningen skal fjernes </a:t>
            </a:r>
            <a:r>
              <a:rPr lang="da-DK" dirty="0">
                <a:sym typeface="Wingdings" panose="05000000000000000000" pitchFamily="2" charset="2"/>
              </a:rPr>
              <a:t></a:t>
            </a:r>
            <a:endParaRPr lang="da-DK" dirty="0"/>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AE348871-86B0-47FA-8358-026A61F16A11}"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84</a:t>
            </a:fld>
            <a:endParaRPr lang="en-GB"/>
          </a:p>
        </p:txBody>
      </p:sp>
    </p:spTree>
    <p:extLst>
      <p:ext uri="{BB962C8B-B14F-4D97-AF65-F5344CB8AC3E}">
        <p14:creationId xmlns:p14="http://schemas.microsoft.com/office/powerpoint/2010/main" val="119363385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Herefter </a:t>
            </a:r>
            <a:r>
              <a:rPr lang="da-DK" b="1" dirty="0"/>
              <a:t>åbner vinduet </a:t>
            </a:r>
            <a:r>
              <a:rPr lang="da-DK" dirty="0"/>
              <a:t>her, hvor du kan </a:t>
            </a:r>
            <a:r>
              <a:rPr lang="da-DK" b="1" dirty="0"/>
              <a:t>se, hvilken selvbetjening, der er tilknyttet og skal fjernes </a:t>
            </a:r>
            <a:r>
              <a:rPr lang="da-DK" dirty="0"/>
              <a:t>ved at</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da-DK" dirty="0"/>
              <a:t>Klikke på ”fjern” </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da-DK" dirty="0"/>
              <a:t>Klikke på ”ok” for at gemme.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BFE244ED-0CA9-48FA-B17F-80CAE8CB53EA}"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85</a:t>
            </a:fld>
            <a:endParaRPr lang="en-GB"/>
          </a:p>
        </p:txBody>
      </p:sp>
    </p:spTree>
    <p:extLst>
      <p:ext uri="{BB962C8B-B14F-4D97-AF65-F5344CB8AC3E}">
        <p14:creationId xmlns:p14="http://schemas.microsoft.com/office/powerpoint/2010/main" val="140045301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buFont typeface="Arial" panose="020B0604020202020204" pitchFamily="34" charset="0"/>
              <a:buNone/>
            </a:pPr>
            <a:r>
              <a:rPr lang="da-DK" dirty="0"/>
              <a:t>Hvis du skal indsætte en selvbetjeningsboks i toppen af siden, skal du </a:t>
            </a:r>
          </a:p>
          <a:p>
            <a:pPr marL="171450" indent="-171450">
              <a:buFont typeface="Arial" panose="020B0604020202020204" pitchFamily="34" charset="0"/>
              <a:buChar char="•"/>
            </a:pPr>
            <a:r>
              <a:rPr lang="da-DK" dirty="0"/>
              <a:t>først klikke på ikonet for </a:t>
            </a:r>
            <a:r>
              <a:rPr lang="da-DK" b="1" dirty="0"/>
              <a:t>”Tilføj en komponent” (1) </a:t>
            </a:r>
          </a:p>
          <a:p>
            <a:pPr marL="171450" indent="-171450">
              <a:buFont typeface="Arial" panose="020B0604020202020204" pitchFamily="34" charset="0"/>
              <a:buChar char="•"/>
            </a:pPr>
            <a:r>
              <a:rPr lang="da-DK" dirty="0"/>
              <a:t>derefter </a:t>
            </a:r>
            <a:r>
              <a:rPr lang="da-DK" b="1" dirty="0"/>
              <a:t>”Tilføj” nede ved kommunevælgeren (2). </a:t>
            </a:r>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4C14B419-D299-4BB8-9463-AE534DA97FED}"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86</a:t>
            </a:fld>
            <a:endParaRPr lang="en-GB"/>
          </a:p>
        </p:txBody>
      </p:sp>
    </p:spTree>
    <p:extLst>
      <p:ext uri="{BB962C8B-B14F-4D97-AF65-F5344CB8AC3E}">
        <p14:creationId xmlns:p14="http://schemas.microsoft.com/office/powerpoint/2010/main" val="117999609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D95EB-90DE-799F-8DE1-052790A0559B}"/>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4D7E2C2-CC3F-452A-FD84-213A4AB60C9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0E24EC56-313F-34A8-6C6A-533A49097B9D}"/>
              </a:ext>
            </a:extLst>
          </p:cNvPr>
          <p:cNvSpPr>
            <a:spLocks noGrp="1"/>
          </p:cNvSpPr>
          <p:nvPr>
            <p:ph type="body" idx="1"/>
          </p:nvPr>
        </p:nvSpPr>
        <p:spPr/>
        <p:txBody>
          <a:bodyPr/>
          <a:lstStyle/>
          <a:p>
            <a:r>
              <a:rPr lang="da-DK" dirty="0"/>
              <a:t>Der kommer et dialogvindue op, hvor du enten vælger </a:t>
            </a:r>
            <a:r>
              <a:rPr lang="da-DK" b="1" dirty="0"/>
              <a:t>intern eller ekstern selvbetjeningsboks</a:t>
            </a:r>
            <a:r>
              <a:rPr lang="da-DK" dirty="0"/>
              <a:t>: </a:t>
            </a:r>
          </a:p>
          <a:p>
            <a:pPr marL="171450" indent="-171450">
              <a:buFont typeface="Arial" panose="020B0604020202020204" pitchFamily="34" charset="0"/>
              <a:buChar char="•"/>
            </a:pPr>
            <a:r>
              <a:rPr lang="da-DK" b="1" dirty="0"/>
              <a:t>Den interne er</a:t>
            </a:r>
            <a:r>
              <a:rPr lang="da-DK" dirty="0"/>
              <a:t>, når du linker videre til en handlingsside</a:t>
            </a:r>
          </a:p>
          <a:p>
            <a:pPr marL="171450" indent="-171450">
              <a:buFont typeface="Arial" panose="020B0604020202020204" pitchFamily="34" charset="0"/>
              <a:buChar char="•"/>
            </a:pPr>
            <a:r>
              <a:rPr lang="da-DK" b="1" dirty="0"/>
              <a:t>Den eksterne er</a:t>
            </a:r>
            <a:r>
              <a:rPr lang="da-DK" dirty="0"/>
              <a:t>, når du springer handlingssiden over og linker direkte ud til selvbetjeningen. Denne løsning gør, at mere tekst fra handlingssiden hentes ind i selvbetjeningsboksen (på indholdssiden), så det kan kun fungere til de selvbetjeninger, hvor der ikke er behov for megen introduktion eller hjælp, som står på en handlingsside. </a:t>
            </a:r>
          </a:p>
          <a:p>
            <a:pPr marL="171450" indent="-171450">
              <a:buFont typeface="Arial" panose="020B0604020202020204" pitchFamily="34" charset="0"/>
              <a:buChar char="•"/>
            </a:pPr>
            <a:r>
              <a:rPr lang="da-DK" dirty="0"/>
              <a:t>Klik ”Vælg”, når du har valgt den selvbetjeningsboks, du vil indsætte. </a:t>
            </a:r>
          </a:p>
          <a:p>
            <a:pPr marL="171450" indent="-171450">
              <a:buFont typeface="Arial" panose="020B0604020202020204" pitchFamily="34" charset="0"/>
              <a:buChar char="•"/>
            </a:pPr>
            <a:r>
              <a:rPr lang="da-DK" dirty="0"/>
              <a:t>Derefter kan du navngive selvbetjeningen og klikke OK. </a:t>
            </a:r>
          </a:p>
        </p:txBody>
      </p:sp>
      <p:sp>
        <p:nvSpPr>
          <p:cNvPr id="4" name="Pladsholder til sidefod 3">
            <a:extLst>
              <a:ext uri="{FF2B5EF4-FFF2-40B4-BE49-F238E27FC236}">
                <a16:creationId xmlns:a16="http://schemas.microsoft.com/office/drawing/2014/main" id="{DF91FEDB-5988-A3B3-5DA0-B8CA9169A259}"/>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7C75C212-B623-94C8-5CF1-3DD83874F0D9}"/>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EF178864-925D-72B3-E154-BD1939098C10}"/>
              </a:ext>
            </a:extLst>
          </p:cNvPr>
          <p:cNvSpPr>
            <a:spLocks noGrp="1"/>
          </p:cNvSpPr>
          <p:nvPr>
            <p:ph type="dt" idx="1"/>
          </p:nvPr>
        </p:nvSpPr>
        <p:spPr/>
        <p:txBody>
          <a:bodyPr/>
          <a:lstStyle/>
          <a:p>
            <a:fld id="{4C14B419-D299-4BB8-9463-AE534DA97FED}" type="datetime1">
              <a:rPr lang="en-GB" smtClean="0"/>
              <a:t>30/09/2026</a:t>
            </a:fld>
            <a:endParaRPr lang="en-GB"/>
          </a:p>
        </p:txBody>
      </p:sp>
      <p:sp>
        <p:nvSpPr>
          <p:cNvPr id="7" name="Pladsholder til slidenummer 6">
            <a:extLst>
              <a:ext uri="{FF2B5EF4-FFF2-40B4-BE49-F238E27FC236}">
                <a16:creationId xmlns:a16="http://schemas.microsoft.com/office/drawing/2014/main" id="{C8E8BA58-BE7D-EAE3-9E1E-A6057FF90460}"/>
              </a:ext>
            </a:extLst>
          </p:cNvPr>
          <p:cNvSpPr>
            <a:spLocks noGrp="1"/>
          </p:cNvSpPr>
          <p:nvPr>
            <p:ph type="sldNum" sz="quarter" idx="5"/>
          </p:nvPr>
        </p:nvSpPr>
        <p:spPr/>
        <p:txBody>
          <a:bodyPr/>
          <a:lstStyle/>
          <a:p>
            <a:fld id="{A74A5A2F-ECD0-4A51-A9E7-D8DA645BD5CD}" type="slidenum">
              <a:rPr lang="en-GB" smtClean="0"/>
              <a:t>87</a:t>
            </a:fld>
            <a:endParaRPr lang="en-GB"/>
          </a:p>
        </p:txBody>
      </p:sp>
    </p:spTree>
    <p:extLst>
      <p:ext uri="{BB962C8B-B14F-4D97-AF65-F5344CB8AC3E}">
        <p14:creationId xmlns:p14="http://schemas.microsoft.com/office/powerpoint/2010/main" val="116025944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55D92-0D59-C7A7-463C-74B7DB2F288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907183F-1653-23CF-1383-F2B66F5D156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AC7E34E-7806-C344-15E5-71866859ECAF}"/>
              </a:ext>
            </a:extLst>
          </p:cNvPr>
          <p:cNvSpPr>
            <a:spLocks noGrp="1"/>
          </p:cNvSpPr>
          <p:nvPr>
            <p:ph type="body" idx="1"/>
          </p:nvPr>
        </p:nvSpPr>
        <p:spPr/>
        <p:txBody>
          <a:bodyPr/>
          <a:lstStyle/>
          <a:p>
            <a:r>
              <a:rPr lang="da-DK" dirty="0"/>
              <a:t>Nu kan du se selvbetjeningsboksen på siden (her er det en intern selvbetjeningsboks). </a:t>
            </a:r>
          </a:p>
          <a:p>
            <a:pPr marL="171450" indent="-171450">
              <a:buFont typeface="Arial" panose="020B0604020202020204" pitchFamily="34" charset="0"/>
              <a:buChar char="•"/>
            </a:pPr>
            <a:r>
              <a:rPr lang="da-DK" dirty="0"/>
              <a:t>Gem siden først</a:t>
            </a:r>
          </a:p>
          <a:p>
            <a:pPr marL="171450" indent="-171450">
              <a:buFont typeface="Arial" panose="020B0604020202020204" pitchFamily="34" charset="0"/>
              <a:buChar char="•"/>
            </a:pPr>
            <a:r>
              <a:rPr lang="da-DK" dirty="0"/>
              <a:t>Klik derefter på boksen, så menuen kommer frem. </a:t>
            </a:r>
          </a:p>
          <a:p>
            <a:pPr marL="171450" indent="-171450">
              <a:buFont typeface="Arial" panose="020B0604020202020204" pitchFamily="34" charset="0"/>
              <a:buChar char="•"/>
            </a:pPr>
            <a:r>
              <a:rPr lang="da-DK" dirty="0"/>
              <a:t>Klik på ”Rediger det relaterede element” for at kunne vælge, hvilken selvbetjening der skal linkes til.</a:t>
            </a:r>
          </a:p>
        </p:txBody>
      </p:sp>
      <p:sp>
        <p:nvSpPr>
          <p:cNvPr id="4" name="Pladsholder til sidefod 3">
            <a:extLst>
              <a:ext uri="{FF2B5EF4-FFF2-40B4-BE49-F238E27FC236}">
                <a16:creationId xmlns:a16="http://schemas.microsoft.com/office/drawing/2014/main" id="{E116AFFB-B6A1-148A-4867-3A89BEC7AA9F}"/>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7359200A-FCBE-01A4-D0FB-FD070D9BAFFF}"/>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7991FFFC-66CD-21AB-6A32-8BED7329E960}"/>
              </a:ext>
            </a:extLst>
          </p:cNvPr>
          <p:cNvSpPr>
            <a:spLocks noGrp="1"/>
          </p:cNvSpPr>
          <p:nvPr>
            <p:ph type="dt" idx="1"/>
          </p:nvPr>
        </p:nvSpPr>
        <p:spPr/>
        <p:txBody>
          <a:bodyPr/>
          <a:lstStyle/>
          <a:p>
            <a:fld id="{4C14B419-D299-4BB8-9463-AE534DA97FED}" type="datetime1">
              <a:rPr lang="en-GB" smtClean="0"/>
              <a:t>30/09/2026</a:t>
            </a:fld>
            <a:endParaRPr lang="en-GB"/>
          </a:p>
        </p:txBody>
      </p:sp>
      <p:sp>
        <p:nvSpPr>
          <p:cNvPr id="7" name="Pladsholder til slidenummer 6">
            <a:extLst>
              <a:ext uri="{FF2B5EF4-FFF2-40B4-BE49-F238E27FC236}">
                <a16:creationId xmlns:a16="http://schemas.microsoft.com/office/drawing/2014/main" id="{87273133-2B07-082E-EF37-AB9C7BCED879}"/>
              </a:ext>
            </a:extLst>
          </p:cNvPr>
          <p:cNvSpPr>
            <a:spLocks noGrp="1"/>
          </p:cNvSpPr>
          <p:nvPr>
            <p:ph type="sldNum" sz="quarter" idx="5"/>
          </p:nvPr>
        </p:nvSpPr>
        <p:spPr/>
        <p:txBody>
          <a:bodyPr/>
          <a:lstStyle/>
          <a:p>
            <a:fld id="{A74A5A2F-ECD0-4A51-A9E7-D8DA645BD5CD}" type="slidenum">
              <a:rPr lang="en-GB" smtClean="0"/>
              <a:t>88</a:t>
            </a:fld>
            <a:endParaRPr lang="en-GB"/>
          </a:p>
        </p:txBody>
      </p:sp>
    </p:spTree>
    <p:extLst>
      <p:ext uri="{BB962C8B-B14F-4D97-AF65-F5344CB8AC3E}">
        <p14:creationId xmlns:p14="http://schemas.microsoft.com/office/powerpoint/2010/main" val="141648134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A93F5-F5D7-6D85-7123-65F5EF56977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668DDDE-FA23-0E4F-C41E-4DF00A4FCD3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D9685F9-40A9-0787-F3E1-312ABB222647}"/>
              </a:ext>
            </a:extLst>
          </p:cNvPr>
          <p:cNvSpPr>
            <a:spLocks noGrp="1"/>
          </p:cNvSpPr>
          <p:nvPr>
            <p:ph type="body" idx="1"/>
          </p:nvPr>
        </p:nvSpPr>
        <p:spPr/>
        <p:txBody>
          <a:bodyPr/>
          <a:lstStyle/>
          <a:p>
            <a:pPr marL="171450" indent="-171450">
              <a:buFont typeface="Arial" panose="020B0604020202020204" pitchFamily="34" charset="0"/>
              <a:buChar char="•"/>
            </a:pPr>
            <a:r>
              <a:rPr lang="da-DK" dirty="0"/>
              <a:t>Skærmen deles i 2, øverst er indholdsredigering. </a:t>
            </a:r>
          </a:p>
          <a:p>
            <a:pPr marL="171450" indent="-171450">
              <a:buFont typeface="Arial" panose="020B0604020202020204" pitchFamily="34" charset="0"/>
              <a:buChar char="•"/>
            </a:pPr>
            <a:r>
              <a:rPr lang="da-DK" dirty="0" err="1"/>
              <a:t>Scroll</a:t>
            </a:r>
            <a:r>
              <a:rPr lang="da-DK" dirty="0"/>
              <a:t> ned til ”</a:t>
            </a:r>
            <a:r>
              <a:rPr lang="da-DK" dirty="0" err="1"/>
              <a:t>SelfServiceReference</a:t>
            </a:r>
            <a:r>
              <a:rPr lang="da-DK" dirty="0"/>
              <a:t>”. </a:t>
            </a:r>
          </a:p>
          <a:p>
            <a:pPr marL="171450" indent="-171450">
              <a:buFont typeface="Arial" panose="020B0604020202020204" pitchFamily="34" charset="0"/>
              <a:buChar char="•"/>
            </a:pPr>
            <a:r>
              <a:rPr lang="da-DK" dirty="0"/>
              <a:t>Når du klikker på feltet, kommer en liste frem med alle selvbetjeninger. </a:t>
            </a:r>
          </a:p>
          <a:p>
            <a:pPr marL="171450" indent="-171450">
              <a:buFont typeface="Arial" panose="020B0604020202020204" pitchFamily="34" charset="0"/>
              <a:buChar char="•"/>
            </a:pPr>
            <a:r>
              <a:rPr lang="da-DK" dirty="0"/>
              <a:t>Find den, du vil indsætte og klik på den. (OBS: Du kan ikke søge, med du kan klikke på forbogstavet og så lede derfra)</a:t>
            </a:r>
          </a:p>
          <a:p>
            <a:pPr marL="171450" indent="-171450">
              <a:buFont typeface="Arial" panose="020B0604020202020204" pitchFamily="34" charset="0"/>
              <a:buChar char="•"/>
            </a:pPr>
            <a:r>
              <a:rPr lang="da-DK" dirty="0"/>
              <a:t>Klik derefter ”Gem/luk” for at gemme og komme tilbage til sideredigering, hvor din selvbetjening nu er indsat. </a:t>
            </a:r>
          </a:p>
        </p:txBody>
      </p:sp>
      <p:sp>
        <p:nvSpPr>
          <p:cNvPr id="4" name="Pladsholder til sidefod 3">
            <a:extLst>
              <a:ext uri="{FF2B5EF4-FFF2-40B4-BE49-F238E27FC236}">
                <a16:creationId xmlns:a16="http://schemas.microsoft.com/office/drawing/2014/main" id="{03C9400F-1DED-50B8-6C22-E2EC676DD69B}"/>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D161A8DF-C7F6-B468-3E81-DA29E3AC9588}"/>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78370A29-AF9A-CD35-EE87-B36A69171F4F}"/>
              </a:ext>
            </a:extLst>
          </p:cNvPr>
          <p:cNvSpPr>
            <a:spLocks noGrp="1"/>
          </p:cNvSpPr>
          <p:nvPr>
            <p:ph type="dt" idx="1"/>
          </p:nvPr>
        </p:nvSpPr>
        <p:spPr/>
        <p:txBody>
          <a:bodyPr/>
          <a:lstStyle/>
          <a:p>
            <a:fld id="{4C14B419-D299-4BB8-9463-AE534DA97FED}" type="datetime1">
              <a:rPr lang="en-GB" smtClean="0"/>
              <a:t>30/09/2026</a:t>
            </a:fld>
            <a:endParaRPr lang="en-GB"/>
          </a:p>
        </p:txBody>
      </p:sp>
      <p:sp>
        <p:nvSpPr>
          <p:cNvPr id="7" name="Pladsholder til slidenummer 6">
            <a:extLst>
              <a:ext uri="{FF2B5EF4-FFF2-40B4-BE49-F238E27FC236}">
                <a16:creationId xmlns:a16="http://schemas.microsoft.com/office/drawing/2014/main" id="{A7664949-4CA0-E6E8-5299-7243855B3242}"/>
              </a:ext>
            </a:extLst>
          </p:cNvPr>
          <p:cNvSpPr>
            <a:spLocks noGrp="1"/>
          </p:cNvSpPr>
          <p:nvPr>
            <p:ph type="sldNum" sz="quarter" idx="5"/>
          </p:nvPr>
        </p:nvSpPr>
        <p:spPr/>
        <p:txBody>
          <a:bodyPr/>
          <a:lstStyle/>
          <a:p>
            <a:fld id="{A74A5A2F-ECD0-4A51-A9E7-D8DA645BD5CD}" type="slidenum">
              <a:rPr lang="en-GB" smtClean="0"/>
              <a:t>89</a:t>
            </a:fld>
            <a:endParaRPr lang="en-GB"/>
          </a:p>
        </p:txBody>
      </p:sp>
    </p:spTree>
    <p:extLst>
      <p:ext uri="{BB962C8B-B14F-4D97-AF65-F5344CB8AC3E}">
        <p14:creationId xmlns:p14="http://schemas.microsoft.com/office/powerpoint/2010/main" val="256184383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38A02-E037-EC90-F2D0-15A8C7CB5BE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82E7A8B-97EA-3D5B-2032-494E78FD3BD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66B6308-0344-DE89-73F6-A342A48843C9}"/>
              </a:ext>
            </a:extLst>
          </p:cNvPr>
          <p:cNvSpPr>
            <a:spLocks noGrp="1"/>
          </p:cNvSpPr>
          <p:nvPr>
            <p:ph type="body" idx="1"/>
          </p:nvPr>
        </p:nvSpPr>
        <p:spPr/>
        <p:txBody>
          <a:bodyPr/>
          <a:lstStyle/>
          <a:p>
            <a:r>
              <a:rPr lang="da-DK" dirty="0"/>
              <a:t>Du kan også indsætte en selvbetjening nede blandt mikroartiklerne, men alligevel stadig vil fremhæve den blandt mikroartiklerne.</a:t>
            </a:r>
            <a:br>
              <a:rPr lang="da-DK" dirty="0"/>
            </a:br>
            <a:endParaRPr lang="da-DK" dirty="0"/>
          </a:p>
          <a:p>
            <a:pPr marL="171450" indent="-171450">
              <a:buFont typeface="Arial" panose="020B0604020202020204" pitchFamily="34" charset="0"/>
              <a:buChar char="•"/>
            </a:pPr>
            <a:r>
              <a:rPr lang="da-DK" dirty="0"/>
              <a:t>Gør ligesom før, klik på ”Tilføj ny komponent”, derefter ”Tilføj” det sted, du vil indsætte boksen. </a:t>
            </a:r>
          </a:p>
          <a:p>
            <a:pPr marL="171450" indent="-171450">
              <a:buFont typeface="Arial" panose="020B0604020202020204" pitchFamily="34" charset="0"/>
              <a:buChar char="•"/>
            </a:pPr>
            <a:r>
              <a:rPr lang="da-DK" dirty="0"/>
              <a:t>Vælg </a:t>
            </a:r>
            <a:r>
              <a:rPr lang="da-DK" b="1" dirty="0"/>
              <a:t>”Intern sekundær selvbetjeningsboks” </a:t>
            </a:r>
            <a:r>
              <a:rPr lang="da-DK" dirty="0"/>
              <a:t>og klik ”vælg”. </a:t>
            </a:r>
            <a:br>
              <a:rPr lang="da-DK" dirty="0"/>
            </a:br>
            <a:br>
              <a:rPr lang="da-DK" dirty="0"/>
            </a:br>
            <a:r>
              <a:rPr lang="da-DK" dirty="0"/>
              <a:t>Herefter er processen helt det samme som før. Navngiv. Gem, åbn menuen, skærmen splittes, vælg selvbetjening, gem og luk, og den er nu synlig på din side. </a:t>
            </a:r>
          </a:p>
        </p:txBody>
      </p:sp>
      <p:sp>
        <p:nvSpPr>
          <p:cNvPr id="4" name="Pladsholder til sidefod 3">
            <a:extLst>
              <a:ext uri="{FF2B5EF4-FFF2-40B4-BE49-F238E27FC236}">
                <a16:creationId xmlns:a16="http://schemas.microsoft.com/office/drawing/2014/main" id="{2F1D8A84-C5D8-10B4-5279-E75F426792D1}"/>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BBF03A56-1E83-B417-16BF-98E452FB2C38}"/>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82F0F4BD-A3DE-52D2-9243-97C775D9651D}"/>
              </a:ext>
            </a:extLst>
          </p:cNvPr>
          <p:cNvSpPr>
            <a:spLocks noGrp="1"/>
          </p:cNvSpPr>
          <p:nvPr>
            <p:ph type="dt" idx="1"/>
          </p:nvPr>
        </p:nvSpPr>
        <p:spPr/>
        <p:txBody>
          <a:bodyPr/>
          <a:lstStyle/>
          <a:p>
            <a:fld id="{4C14B419-D299-4BB8-9463-AE534DA97FED}" type="datetime1">
              <a:rPr lang="en-GB" smtClean="0"/>
              <a:t>30/09/2026</a:t>
            </a:fld>
            <a:endParaRPr lang="en-GB"/>
          </a:p>
        </p:txBody>
      </p:sp>
      <p:sp>
        <p:nvSpPr>
          <p:cNvPr id="7" name="Pladsholder til slidenummer 6">
            <a:extLst>
              <a:ext uri="{FF2B5EF4-FFF2-40B4-BE49-F238E27FC236}">
                <a16:creationId xmlns:a16="http://schemas.microsoft.com/office/drawing/2014/main" id="{486E76D4-0E67-1E6F-4FC9-4AF566E79423}"/>
              </a:ext>
            </a:extLst>
          </p:cNvPr>
          <p:cNvSpPr>
            <a:spLocks noGrp="1"/>
          </p:cNvSpPr>
          <p:nvPr>
            <p:ph type="sldNum" sz="quarter" idx="5"/>
          </p:nvPr>
        </p:nvSpPr>
        <p:spPr/>
        <p:txBody>
          <a:bodyPr/>
          <a:lstStyle/>
          <a:p>
            <a:fld id="{A74A5A2F-ECD0-4A51-A9E7-D8DA645BD5CD}" type="slidenum">
              <a:rPr lang="en-GB" smtClean="0"/>
              <a:t>90</a:t>
            </a:fld>
            <a:endParaRPr lang="en-GB"/>
          </a:p>
        </p:txBody>
      </p:sp>
    </p:spTree>
    <p:extLst>
      <p:ext uri="{BB962C8B-B14F-4D97-AF65-F5344CB8AC3E}">
        <p14:creationId xmlns:p14="http://schemas.microsoft.com/office/powerpoint/2010/main" val="408807238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6FB14-FE39-9F9A-DD91-132146D43EB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4CFF19E-DEDF-550F-B8DC-337367C9CA9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A2D9068-B09D-9F5F-D680-CFAA05C9FBB0}"/>
              </a:ext>
            </a:extLst>
          </p:cNvPr>
          <p:cNvSpPr>
            <a:spLocks noGrp="1"/>
          </p:cNvSpPr>
          <p:nvPr>
            <p:ph type="body" idx="1"/>
          </p:nvPr>
        </p:nvSpPr>
        <p:spPr/>
        <p:txBody>
          <a:bodyPr/>
          <a:lstStyle/>
          <a:p>
            <a:r>
              <a:rPr lang="da-DK" dirty="0"/>
              <a:t>Jeg demonstrerer kort, hvordan I </a:t>
            </a:r>
            <a:r>
              <a:rPr lang="da-DK" b="1" dirty="0"/>
              <a:t>tilføjer og fjerner komponenter</a:t>
            </a:r>
            <a:r>
              <a:rPr lang="da-DK" dirty="0"/>
              <a:t>, før det er jeres tur. </a:t>
            </a:r>
          </a:p>
          <a:p>
            <a:endParaRPr lang="da-DK" dirty="0"/>
          </a:p>
        </p:txBody>
      </p:sp>
      <p:sp>
        <p:nvSpPr>
          <p:cNvPr id="4" name="Pladsholder til sidefod 3">
            <a:extLst>
              <a:ext uri="{FF2B5EF4-FFF2-40B4-BE49-F238E27FC236}">
                <a16:creationId xmlns:a16="http://schemas.microsoft.com/office/drawing/2014/main" id="{95D011FE-6914-05AC-64A9-4E0D3F7922E0}"/>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AD4033C9-6D78-E949-1412-DCCF92246F09}"/>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33CA3EC5-4BE5-3D17-0EF4-2FE3B0D5B0CD}"/>
              </a:ext>
            </a:extLst>
          </p:cNvPr>
          <p:cNvSpPr>
            <a:spLocks noGrp="1"/>
          </p:cNvSpPr>
          <p:nvPr>
            <p:ph type="dt" idx="1"/>
          </p:nvPr>
        </p:nvSpPr>
        <p:spPr/>
        <p:txBody>
          <a:bodyPr/>
          <a:lstStyle/>
          <a:p>
            <a:fld id="{90D67FBB-95CB-44C4-8E3C-1F9CF7DCF3EB}" type="datetime1">
              <a:rPr lang="en-GB" smtClean="0"/>
              <a:t>30/09/2026</a:t>
            </a:fld>
            <a:endParaRPr lang="en-GB"/>
          </a:p>
        </p:txBody>
      </p:sp>
      <p:sp>
        <p:nvSpPr>
          <p:cNvPr id="7" name="Pladsholder til slidenummer 6">
            <a:extLst>
              <a:ext uri="{FF2B5EF4-FFF2-40B4-BE49-F238E27FC236}">
                <a16:creationId xmlns:a16="http://schemas.microsoft.com/office/drawing/2014/main" id="{33697F54-8EB9-21FC-8E71-82557972EB32}"/>
              </a:ext>
            </a:extLst>
          </p:cNvPr>
          <p:cNvSpPr>
            <a:spLocks noGrp="1"/>
          </p:cNvSpPr>
          <p:nvPr>
            <p:ph type="sldNum" sz="quarter" idx="5"/>
          </p:nvPr>
        </p:nvSpPr>
        <p:spPr/>
        <p:txBody>
          <a:bodyPr/>
          <a:lstStyle/>
          <a:p>
            <a:fld id="{A74A5A2F-ECD0-4A51-A9E7-D8DA645BD5CD}" type="slidenum">
              <a:rPr lang="en-GB" smtClean="0"/>
              <a:t>91</a:t>
            </a:fld>
            <a:endParaRPr lang="en-GB"/>
          </a:p>
        </p:txBody>
      </p:sp>
    </p:spTree>
    <p:extLst>
      <p:ext uri="{BB962C8B-B14F-4D97-AF65-F5344CB8AC3E}">
        <p14:creationId xmlns:p14="http://schemas.microsoft.com/office/powerpoint/2010/main" val="326809984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(husk 5 min til at gennemgå FAQ </a:t>
            </a:r>
            <a:r>
              <a:rPr lang="da-DK" b="1" dirty="0"/>
              <a:t>12.55</a:t>
            </a:r>
            <a:r>
              <a:rPr lang="da-DK" dirty="0"/>
              <a:t>) </a:t>
            </a:r>
          </a:p>
          <a:p>
            <a:r>
              <a:rPr lang="da-DK" dirty="0"/>
              <a:t>Nu skal vi i gang med endnu en øvelse – I skal tage fat i indholdssiden igen og i gang med at redigere, </a:t>
            </a:r>
          </a:p>
          <a:p>
            <a:endParaRPr lang="da-DK" dirty="0"/>
          </a:p>
          <a:p>
            <a:r>
              <a:rPr lang="da-DK" dirty="0"/>
              <a:t>I har </a:t>
            </a:r>
            <a:r>
              <a:rPr lang="da-DK" dirty="0" err="1"/>
              <a:t>ca</a:t>
            </a:r>
            <a:r>
              <a:rPr lang="da-DK" dirty="0"/>
              <a:t> 10. min til øvelserne – er der nogle spørgsmål før vi går i gang?</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DD10395F-A631-4F09-B9FE-FCEEABD16728}"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92</a:t>
            </a:fld>
            <a:endParaRPr lang="en-GB"/>
          </a:p>
        </p:txBody>
      </p:sp>
    </p:spTree>
    <p:extLst>
      <p:ext uri="{BB962C8B-B14F-4D97-AF65-F5344CB8AC3E}">
        <p14:creationId xmlns:p14="http://schemas.microsoft.com/office/powerpoint/2010/main" val="374188184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FAQ’en</a:t>
            </a:r>
            <a:r>
              <a:rPr lang="da-DK" dirty="0"/>
              <a:t> er en blandt mange undervisningsmaterialer, som I har </a:t>
            </a:r>
            <a:r>
              <a:rPr lang="da-DK" b="1" dirty="0"/>
              <a:t>til rådighed </a:t>
            </a:r>
            <a:r>
              <a:rPr lang="da-DK" dirty="0"/>
              <a:t>i tiden </a:t>
            </a:r>
            <a:r>
              <a:rPr lang="da-DK" b="1" dirty="0"/>
              <a:t>efter kurset her</a:t>
            </a:r>
            <a:r>
              <a:rPr lang="da-DK" dirty="0"/>
              <a:t>. </a:t>
            </a:r>
          </a:p>
          <a:p>
            <a:endParaRPr lang="da-DK" dirty="0"/>
          </a:p>
          <a:p>
            <a:r>
              <a:rPr lang="da-DK" dirty="0"/>
              <a:t>I </a:t>
            </a:r>
            <a:r>
              <a:rPr lang="da-DK" dirty="0" err="1"/>
              <a:t>FAQ’en</a:t>
            </a:r>
            <a:r>
              <a:rPr lang="da-DK" dirty="0"/>
              <a:t> er der listet en lang række </a:t>
            </a:r>
            <a:r>
              <a:rPr lang="da-DK" dirty="0" err="1"/>
              <a:t>frequently</a:t>
            </a:r>
            <a:r>
              <a:rPr lang="da-DK" dirty="0"/>
              <a:t> </a:t>
            </a:r>
            <a:r>
              <a:rPr lang="da-DK" dirty="0" err="1"/>
              <a:t>asked</a:t>
            </a:r>
            <a:r>
              <a:rPr lang="da-DK" dirty="0"/>
              <a:t> </a:t>
            </a:r>
            <a:r>
              <a:rPr lang="da-DK" dirty="0" err="1"/>
              <a:t>questions</a:t>
            </a:r>
            <a:r>
              <a:rPr lang="da-DK" dirty="0"/>
              <a:t>, der har til </a:t>
            </a:r>
            <a:r>
              <a:rPr lang="da-DK" b="1" dirty="0"/>
              <a:t>formål at hjælpe jer i jeres daglige arbejde</a:t>
            </a:r>
            <a:r>
              <a:rPr lang="da-DK" dirty="0"/>
              <a:t>, når I skal til at arbejde med redigering. I de situationer, kan I betragte </a:t>
            </a:r>
            <a:r>
              <a:rPr lang="da-DK" dirty="0" err="1"/>
              <a:t>FAQ’en</a:t>
            </a:r>
            <a:r>
              <a:rPr lang="da-DK" dirty="0"/>
              <a:t> som et </a:t>
            </a:r>
            <a:r>
              <a:rPr lang="da-DK" b="1" dirty="0"/>
              <a:t>let og tilgængeligt opslagsværktøj</a:t>
            </a:r>
            <a:r>
              <a:rPr lang="da-DK" dirty="0"/>
              <a:t>, hvor I (forhåbentlig) kan søge svar på jeres spørgsmål. </a:t>
            </a:r>
          </a:p>
          <a:p>
            <a:endParaRPr lang="da-DK" dirty="0"/>
          </a:p>
          <a:p>
            <a:r>
              <a:rPr lang="da-DK" dirty="0"/>
              <a:t>Vi gennemgår et par stykker af dem her i fællesskab -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F000C541-B6BA-4A04-BBD0-6FD28698BB6F}"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93</a:t>
            </a:fld>
            <a:endParaRPr lang="en-GB"/>
          </a:p>
        </p:txBody>
      </p:sp>
    </p:spTree>
    <p:extLst>
      <p:ext uri="{BB962C8B-B14F-4D97-AF65-F5344CB8AC3E}">
        <p14:creationId xmlns:p14="http://schemas.microsoft.com/office/powerpoint/2010/main" val="423447068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Den første, </a:t>
            </a:r>
            <a:r>
              <a:rPr lang="da-DK" sz="1200" dirty="0">
                <a:solidFill>
                  <a:srgbClr val="FFFFFF"/>
                </a:solidFill>
                <a:latin typeface="Arial" panose="020B0604020202020204" pitchFamily="34" charset="0"/>
                <a:cs typeface="Arial" panose="020B0604020202020204" pitchFamily="34" charset="0"/>
              </a:rPr>
              <a:t>hvordan du hurtigt kan gemme dit arbejde. </a:t>
            </a:r>
          </a:p>
          <a:p>
            <a:pPr marL="0" marR="0" lvl="0" indent="0" algn="l" defTabSz="457200" rtl="0" eaLnBrk="1" fontAlgn="auto" latinLnBrk="0" hangingPunct="1">
              <a:lnSpc>
                <a:spcPct val="100000"/>
              </a:lnSpc>
              <a:spcBef>
                <a:spcPts val="0"/>
              </a:spcBef>
              <a:spcAft>
                <a:spcPts val="0"/>
              </a:spcAft>
              <a:buClrTx/>
              <a:buSzTx/>
              <a:buFontTx/>
              <a:buNone/>
              <a:tabLst/>
              <a:defRPr/>
            </a:pPr>
            <a:r>
              <a:rPr lang="da-DK" sz="1200" dirty="0">
                <a:solidFill>
                  <a:srgbClr val="FFFFFF"/>
                </a:solidFill>
                <a:latin typeface="Arial" panose="020B0604020202020204" pitchFamily="34" charset="0"/>
                <a:cs typeface="Arial" panose="020B0604020202020204" pitchFamily="34" charset="0"/>
              </a:rPr>
              <a:t>Svaret er her CTRL+S.</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CC6A59E5-3CFA-4614-B7D6-0C086992ECDE}"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94</a:t>
            </a:fld>
            <a:endParaRPr lang="en-GB"/>
          </a:p>
        </p:txBody>
      </p:sp>
    </p:spTree>
    <p:extLst>
      <p:ext uri="{BB962C8B-B14F-4D97-AF65-F5344CB8AC3E}">
        <p14:creationId xmlns:p14="http://schemas.microsoft.com/office/powerpoint/2010/main" val="101040107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200" dirty="0">
                <a:solidFill>
                  <a:srgbClr val="FFFFFF"/>
                </a:solidFill>
                <a:latin typeface="Arial" panose="020B0604020202020204" pitchFamily="34" charset="0"/>
                <a:cs typeface="Arial" panose="020B0604020202020204" pitchFamily="34" charset="0"/>
              </a:rPr>
              <a:t>Svaret til andet spørgsmål, om hvorvidt det er muligt at rulle tilbage til en tidligere version:</a:t>
            </a:r>
          </a:p>
          <a:p>
            <a:pPr marL="0" marR="0" lvl="0" indent="0" algn="l" defTabSz="457200" rtl="0" eaLnBrk="1" fontAlgn="auto" latinLnBrk="0" hangingPunct="1">
              <a:lnSpc>
                <a:spcPct val="100000"/>
              </a:lnSpc>
              <a:spcBef>
                <a:spcPts val="0"/>
              </a:spcBef>
              <a:spcAft>
                <a:spcPts val="0"/>
              </a:spcAft>
              <a:buClrTx/>
              <a:buSzTx/>
              <a:buFontTx/>
              <a:buNone/>
              <a:tabLst/>
              <a:defRPr/>
            </a:pPr>
            <a:r>
              <a:rPr lang="da-DK" sz="1200" dirty="0">
                <a:solidFill>
                  <a:srgbClr val="FFFFFF"/>
                </a:solidFill>
                <a:latin typeface="Arial" panose="020B0604020202020204" pitchFamily="34" charset="0"/>
                <a:cs typeface="Arial" panose="020B0604020202020204" pitchFamily="34" charset="0"/>
              </a:rPr>
              <a:t>Det kan desværre </a:t>
            </a:r>
            <a:r>
              <a:rPr lang="da-DK" sz="1200" b="1" dirty="0">
                <a:solidFill>
                  <a:srgbClr val="FFFFFF"/>
                </a:solidFill>
                <a:latin typeface="Arial" panose="020B0604020202020204" pitchFamily="34" charset="0"/>
                <a:cs typeface="Arial" panose="020B0604020202020204" pitchFamily="34" charset="0"/>
              </a:rPr>
              <a:t>ikke</a:t>
            </a:r>
            <a:r>
              <a:rPr lang="da-DK" sz="1200" dirty="0">
                <a:solidFill>
                  <a:srgbClr val="FFFFFF"/>
                </a:solidFill>
                <a:latin typeface="Arial" panose="020B0604020202020204" pitchFamily="34" charset="0"/>
                <a:cs typeface="Arial" panose="020B0604020202020204" pitchFamily="34" charset="0"/>
              </a:rPr>
              <a:t> lade sig gøre. </a:t>
            </a:r>
            <a:endParaRPr lang="da-DK" dirty="0"/>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EA7E7557-91D6-48CB-91E1-A0F38B18399D}"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95</a:t>
            </a:fld>
            <a:endParaRPr lang="en-GB"/>
          </a:p>
        </p:txBody>
      </p:sp>
    </p:spTree>
    <p:extLst>
      <p:ext uri="{BB962C8B-B14F-4D97-AF65-F5344CB8AC3E}">
        <p14:creationId xmlns:p14="http://schemas.microsoft.com/office/powerpoint/2010/main" val="158663384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F0CE1-4EA0-AFA7-C807-676326D9E4D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9772473-BE5C-7855-E8EB-2D8FF6F0294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679DF98-F8B6-2998-6D7A-3A5666777BF7}"/>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200" dirty="0">
                <a:solidFill>
                  <a:srgbClr val="FFFFFF"/>
                </a:solidFill>
                <a:latin typeface="Arial" panose="020B0604020202020204" pitchFamily="34" charset="0"/>
                <a:cs typeface="Arial" panose="020B0604020202020204" pitchFamily="34" charset="0"/>
              </a:rPr>
              <a:t>Næste spørgsmål handler om, hvorvidt det er </a:t>
            </a:r>
            <a:r>
              <a:rPr lang="da-DK" sz="1200" b="1" dirty="0">
                <a:solidFill>
                  <a:srgbClr val="FFFFFF"/>
                </a:solidFill>
                <a:latin typeface="Arial" panose="020B0604020202020204" pitchFamily="34" charset="0"/>
                <a:cs typeface="Arial" panose="020B0604020202020204" pitchFamily="34" charset="0"/>
              </a:rPr>
              <a:t>muligt at oprette en ny side eller mikroartiklen som kopi af eksisterende.</a:t>
            </a:r>
          </a:p>
          <a:p>
            <a:pPr marL="0" marR="0" lvl="0" indent="0" algn="l" defTabSz="457200" rtl="0" eaLnBrk="1" fontAlgn="auto" latinLnBrk="0" hangingPunct="1">
              <a:lnSpc>
                <a:spcPct val="100000"/>
              </a:lnSpc>
              <a:spcBef>
                <a:spcPts val="0"/>
              </a:spcBef>
              <a:spcAft>
                <a:spcPts val="0"/>
              </a:spcAft>
              <a:buClrTx/>
              <a:buSzTx/>
              <a:buFontTx/>
              <a:buNone/>
              <a:tabLst/>
              <a:defRPr/>
            </a:pPr>
            <a:r>
              <a:rPr lang="da-DK" sz="1200" b="0" dirty="0">
                <a:solidFill>
                  <a:srgbClr val="FFFFFF"/>
                </a:solidFill>
                <a:latin typeface="Arial" panose="020B0604020202020204" pitchFamily="34" charset="0"/>
                <a:cs typeface="Arial" panose="020B0604020202020204" pitchFamily="34" charset="0"/>
              </a:rPr>
              <a:t>T</a:t>
            </a:r>
            <a:r>
              <a:rPr lang="da-DK" sz="1200" dirty="0">
                <a:solidFill>
                  <a:srgbClr val="FFFFFF"/>
                </a:solidFill>
                <a:latin typeface="Arial" panose="020B0604020202020204" pitchFamily="34" charset="0"/>
                <a:cs typeface="Arial" panose="020B0604020202020204" pitchFamily="34" charset="0"/>
              </a:rPr>
              <a:t>il det er svaret </a:t>
            </a:r>
            <a:r>
              <a:rPr lang="da-DK" sz="1200" b="1" dirty="0">
                <a:solidFill>
                  <a:srgbClr val="FFFFFF"/>
                </a:solidFill>
                <a:latin typeface="Arial" panose="020B0604020202020204" pitchFamily="34" charset="0"/>
                <a:cs typeface="Arial" panose="020B0604020202020204" pitchFamily="34" charset="0"/>
              </a:rPr>
              <a:t>nej</a:t>
            </a:r>
            <a:r>
              <a:rPr lang="da-DK" sz="1200" dirty="0">
                <a:solidFill>
                  <a:srgbClr val="FFFFFF"/>
                </a:solidFill>
                <a:latin typeface="Arial" panose="020B0604020202020204" pitchFamily="34" charset="0"/>
                <a:cs typeface="Arial" panose="020B0604020202020204" pitchFamily="34" charset="0"/>
              </a:rPr>
              <a:t>, man må ikke oprette nye sider eller mikroartikler som kopier af eksisterende. </a:t>
            </a:r>
            <a:endParaRPr lang="da-DK" dirty="0"/>
          </a:p>
          <a:p>
            <a:endParaRPr lang="da-DK" dirty="0"/>
          </a:p>
        </p:txBody>
      </p:sp>
      <p:sp>
        <p:nvSpPr>
          <p:cNvPr id="4" name="Pladsholder til sidefod 3">
            <a:extLst>
              <a:ext uri="{FF2B5EF4-FFF2-40B4-BE49-F238E27FC236}">
                <a16:creationId xmlns:a16="http://schemas.microsoft.com/office/drawing/2014/main" id="{BFA7399F-8C5E-A81D-4F40-8DD02DD8CACA}"/>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4CB317A3-5DD4-ADAA-7F17-CA48CBB9721B}"/>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A9690912-EDD2-8C08-9234-FB0F004051CD}"/>
              </a:ext>
            </a:extLst>
          </p:cNvPr>
          <p:cNvSpPr>
            <a:spLocks noGrp="1"/>
          </p:cNvSpPr>
          <p:nvPr>
            <p:ph type="dt" idx="1"/>
          </p:nvPr>
        </p:nvSpPr>
        <p:spPr/>
        <p:txBody>
          <a:bodyPr/>
          <a:lstStyle/>
          <a:p>
            <a:fld id="{4BCA1679-0B97-4A2C-B8E7-FC8986B8486B}" type="datetime1">
              <a:rPr lang="en-GB" smtClean="0"/>
              <a:t>30/09/2026</a:t>
            </a:fld>
            <a:endParaRPr lang="en-GB"/>
          </a:p>
        </p:txBody>
      </p:sp>
      <p:sp>
        <p:nvSpPr>
          <p:cNvPr id="7" name="Pladsholder til slidenummer 6">
            <a:extLst>
              <a:ext uri="{FF2B5EF4-FFF2-40B4-BE49-F238E27FC236}">
                <a16:creationId xmlns:a16="http://schemas.microsoft.com/office/drawing/2014/main" id="{C9F9FBFC-E531-C368-BBBE-73E4D3136801}"/>
              </a:ext>
            </a:extLst>
          </p:cNvPr>
          <p:cNvSpPr>
            <a:spLocks noGrp="1"/>
          </p:cNvSpPr>
          <p:nvPr>
            <p:ph type="sldNum" sz="quarter" idx="5"/>
          </p:nvPr>
        </p:nvSpPr>
        <p:spPr/>
        <p:txBody>
          <a:bodyPr/>
          <a:lstStyle/>
          <a:p>
            <a:fld id="{A74A5A2F-ECD0-4A51-A9E7-D8DA645BD5CD}" type="slidenum">
              <a:rPr lang="en-GB" smtClean="0"/>
              <a:t>96</a:t>
            </a:fld>
            <a:endParaRPr lang="en-GB"/>
          </a:p>
        </p:txBody>
      </p:sp>
    </p:spTree>
    <p:extLst>
      <p:ext uri="{BB962C8B-B14F-4D97-AF65-F5344CB8AC3E}">
        <p14:creationId xmlns:p14="http://schemas.microsoft.com/office/powerpoint/2010/main" val="53381017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7785F-DD56-F9A4-EFA5-2B56EE28492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BEBCD03-E603-DFD7-CECB-8507DF13FC3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8D7BB6B-E70A-DBA8-7BB9-A8259BEA22CA}"/>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I skal være </a:t>
            </a:r>
            <a:r>
              <a:rPr lang="da-DK" b="1" dirty="0"/>
              <a:t>opmærksomme på,</a:t>
            </a:r>
            <a:r>
              <a:rPr lang="da-DK" dirty="0"/>
              <a:t> at der kun går </a:t>
            </a:r>
            <a:r>
              <a:rPr lang="da-DK" b="1" dirty="0"/>
              <a:t>30 minutter, før man timer ud i Sitecore</a:t>
            </a:r>
            <a:r>
              <a:rPr lang="da-DK" dirty="0"/>
              <a:t>. </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solidFill>
                  <a:srgbClr val="FFFFFF"/>
                </a:solidFill>
                <a:latin typeface="Arial" panose="020B0604020202020204" pitchFamily="34" charset="0"/>
                <a:cs typeface="Arial" panose="020B0604020202020204" pitchFamily="34" charset="0"/>
              </a:rPr>
              <a:t>Problemet opstår typisk, når du arbejder lang tid i teksteditoren (RTF) </a:t>
            </a:r>
            <a:r>
              <a:rPr lang="da-DK" dirty="0"/>
              <a:t>Dvs. hvis I skriver på en mikroartikel, og </a:t>
            </a:r>
            <a:r>
              <a:rPr lang="da-DK" b="1" dirty="0"/>
              <a:t>ikke</a:t>
            </a:r>
            <a:r>
              <a:rPr lang="da-DK" dirty="0"/>
              <a:t> får </a:t>
            </a:r>
            <a:r>
              <a:rPr lang="da-DK" b="1" dirty="0"/>
              <a:t>gemt undervejs</a:t>
            </a:r>
            <a:r>
              <a:rPr lang="da-DK" dirty="0"/>
              <a:t>, så vil systemet opfatte jer som inaktive, og sessionen vil udløbe og </a:t>
            </a:r>
            <a:r>
              <a:rPr lang="da-DK" b="1" dirty="0"/>
              <a:t>arbejdet gå tabt</a:t>
            </a:r>
            <a:r>
              <a:rPr lang="da-DK" dirty="0"/>
              <a:t>. </a:t>
            </a:r>
          </a:p>
          <a:p>
            <a:r>
              <a:rPr lang="da-DK" dirty="0"/>
              <a:t>Husk derfor at gemme løbende.</a:t>
            </a:r>
          </a:p>
          <a:p>
            <a:endParaRPr lang="da-DK" dirty="0"/>
          </a:p>
        </p:txBody>
      </p:sp>
      <p:sp>
        <p:nvSpPr>
          <p:cNvPr id="4" name="Pladsholder til sidefod 3">
            <a:extLst>
              <a:ext uri="{FF2B5EF4-FFF2-40B4-BE49-F238E27FC236}">
                <a16:creationId xmlns:a16="http://schemas.microsoft.com/office/drawing/2014/main" id="{1FAE4B6E-AC19-8A25-5A77-99B87AA7A296}"/>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B37363DB-44EB-100C-7286-8A706F2DC998}"/>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20D84804-BE58-528A-9776-55F9377DD7C3}"/>
              </a:ext>
            </a:extLst>
          </p:cNvPr>
          <p:cNvSpPr>
            <a:spLocks noGrp="1"/>
          </p:cNvSpPr>
          <p:nvPr>
            <p:ph type="dt" idx="1"/>
          </p:nvPr>
        </p:nvSpPr>
        <p:spPr/>
        <p:txBody>
          <a:bodyPr/>
          <a:lstStyle/>
          <a:p>
            <a:fld id="{DE3E21A6-01D3-4888-A7B2-13EA6E928B31}" type="datetime1">
              <a:rPr lang="en-GB" smtClean="0"/>
              <a:t>30/09/2026</a:t>
            </a:fld>
            <a:endParaRPr lang="en-GB"/>
          </a:p>
        </p:txBody>
      </p:sp>
      <p:sp>
        <p:nvSpPr>
          <p:cNvPr id="7" name="Pladsholder til slidenummer 6">
            <a:extLst>
              <a:ext uri="{FF2B5EF4-FFF2-40B4-BE49-F238E27FC236}">
                <a16:creationId xmlns:a16="http://schemas.microsoft.com/office/drawing/2014/main" id="{01B01CAB-3DDC-2F34-B60A-3CCC4606BE50}"/>
              </a:ext>
            </a:extLst>
          </p:cNvPr>
          <p:cNvSpPr>
            <a:spLocks noGrp="1"/>
          </p:cNvSpPr>
          <p:nvPr>
            <p:ph type="sldNum" sz="quarter" idx="5"/>
          </p:nvPr>
        </p:nvSpPr>
        <p:spPr/>
        <p:txBody>
          <a:bodyPr/>
          <a:lstStyle/>
          <a:p>
            <a:fld id="{A74A5A2F-ECD0-4A51-A9E7-D8DA645BD5CD}" type="slidenum">
              <a:rPr lang="en-GB" smtClean="0"/>
              <a:t>97</a:t>
            </a:fld>
            <a:endParaRPr lang="en-GB"/>
          </a:p>
        </p:txBody>
      </p:sp>
    </p:spTree>
    <p:extLst>
      <p:ext uri="{BB962C8B-B14F-4D97-AF65-F5344CB8AC3E}">
        <p14:creationId xmlns:p14="http://schemas.microsoft.com/office/powerpoint/2010/main" val="122359392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7CA37-4CDE-AA21-8296-A19CEF8D720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F8DEF67-F3D2-8515-9EC2-FC8B716195C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1AE38E0-757C-F848-4281-F2EFF5EE54B0}"/>
              </a:ext>
            </a:extLst>
          </p:cNvPr>
          <p:cNvSpPr>
            <a:spLocks noGrp="1"/>
          </p:cNvSpPr>
          <p:nvPr>
            <p:ph type="body" idx="1"/>
          </p:nvPr>
        </p:nvSpPr>
        <p:spPr/>
        <p:txBody>
          <a:bodyPr/>
          <a:lstStyle/>
          <a:p>
            <a:endParaRPr lang="da-DK" dirty="0"/>
          </a:p>
        </p:txBody>
      </p:sp>
      <p:sp>
        <p:nvSpPr>
          <p:cNvPr id="4" name="Pladsholder til sidefod 3">
            <a:extLst>
              <a:ext uri="{FF2B5EF4-FFF2-40B4-BE49-F238E27FC236}">
                <a16:creationId xmlns:a16="http://schemas.microsoft.com/office/drawing/2014/main" id="{20092C65-CF25-BD5E-EBE2-07873FED9BE1}"/>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7BD59526-0F67-F14C-9E2C-5A679CFDA14E}"/>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08540B19-0779-6B7D-349B-7928D4C3E905}"/>
              </a:ext>
            </a:extLst>
          </p:cNvPr>
          <p:cNvSpPr>
            <a:spLocks noGrp="1"/>
          </p:cNvSpPr>
          <p:nvPr>
            <p:ph type="dt" idx="1"/>
          </p:nvPr>
        </p:nvSpPr>
        <p:spPr/>
        <p:txBody>
          <a:bodyPr/>
          <a:lstStyle/>
          <a:p>
            <a:fld id="{50A88BEF-7AD7-48CB-B271-ED055823A694}" type="datetime1">
              <a:rPr lang="en-GB" smtClean="0"/>
              <a:t>30/09/2026</a:t>
            </a:fld>
            <a:endParaRPr lang="en-GB"/>
          </a:p>
        </p:txBody>
      </p:sp>
      <p:sp>
        <p:nvSpPr>
          <p:cNvPr id="7" name="Pladsholder til slidenummer 6">
            <a:extLst>
              <a:ext uri="{FF2B5EF4-FFF2-40B4-BE49-F238E27FC236}">
                <a16:creationId xmlns:a16="http://schemas.microsoft.com/office/drawing/2014/main" id="{12947286-4B7C-0D0D-E669-1C77E41BA4A5}"/>
              </a:ext>
            </a:extLst>
          </p:cNvPr>
          <p:cNvSpPr>
            <a:spLocks noGrp="1"/>
          </p:cNvSpPr>
          <p:nvPr>
            <p:ph type="sldNum" sz="quarter" idx="5"/>
          </p:nvPr>
        </p:nvSpPr>
        <p:spPr/>
        <p:txBody>
          <a:bodyPr/>
          <a:lstStyle/>
          <a:p>
            <a:fld id="{A74A5A2F-ECD0-4A51-A9E7-D8DA645BD5CD}" type="slidenum">
              <a:rPr lang="en-GB" smtClean="0"/>
              <a:t>98</a:t>
            </a:fld>
            <a:endParaRPr lang="en-GB"/>
          </a:p>
        </p:txBody>
      </p:sp>
    </p:spTree>
    <p:extLst>
      <p:ext uri="{BB962C8B-B14F-4D97-AF65-F5344CB8AC3E}">
        <p14:creationId xmlns:p14="http://schemas.microsoft.com/office/powerpoint/2010/main" val="99578459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(13.00-13.20)
##-AccessibilityAssistant: Skip layout check-##</a:t>
            </a:r>
            <a:endParaRPr lang="da-DK" dirty="0"/>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AAE201CE-F782-49FA-9D83-6338540BE1C0}"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99</a:t>
            </a:fld>
            <a:endParaRPr lang="en-GB"/>
          </a:p>
        </p:txBody>
      </p:sp>
    </p:spTree>
    <p:extLst>
      <p:ext uri="{BB962C8B-B14F-4D97-AF65-F5344CB8AC3E}">
        <p14:creationId xmlns:p14="http://schemas.microsoft.com/office/powerpoint/2010/main" val="208076495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Læringsmålene er, at I forstår, hvad det vil sige at </a:t>
            </a:r>
            <a:r>
              <a:rPr lang="da-DK" b="1" dirty="0"/>
              <a:t>udgive</a:t>
            </a:r>
            <a:r>
              <a:rPr lang="da-DK" dirty="0"/>
              <a:t>, og at I kan publicere en side.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FE22CA59-4E1B-4B44-8C77-5706411432ED}"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100</a:t>
            </a:fld>
            <a:endParaRPr lang="en-GB"/>
          </a:p>
        </p:txBody>
      </p:sp>
    </p:spTree>
    <p:extLst>
      <p:ext uri="{BB962C8B-B14F-4D97-AF65-F5344CB8AC3E}">
        <p14:creationId xmlns:p14="http://schemas.microsoft.com/office/powerpoint/2010/main" val="378536797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kan både udgive fra sideredigering og indholdsredigering. Først viser vi det fra sideredigering: </a:t>
            </a:r>
          </a:p>
          <a:p>
            <a:endParaRPr lang="da-DK" dirty="0"/>
          </a:p>
          <a:p>
            <a:pPr marL="171450" indent="-171450">
              <a:buFont typeface="Arial" panose="020B0604020202020204" pitchFamily="34" charset="0"/>
              <a:buChar char="•"/>
            </a:pPr>
            <a:r>
              <a:rPr lang="da-DK" dirty="0"/>
              <a:t>Under fanen ”hjem” finder I ”udgiv”-knappen. Det er den, der klikkes på, så snart indholdet er klar til at blive udgivet. </a:t>
            </a:r>
          </a:p>
          <a:p>
            <a:pPr marL="171450" indent="-171450">
              <a:buFont typeface="Arial" panose="020B0604020202020204" pitchFamily="34" charset="0"/>
              <a:buChar char="•"/>
            </a:pPr>
            <a:r>
              <a:rPr lang="da-DK" dirty="0"/>
              <a:t>Først er det en god idé at bruge ”</a:t>
            </a:r>
            <a:r>
              <a:rPr lang="da-DK" dirty="0" err="1"/>
              <a:t>preview</a:t>
            </a:r>
            <a:r>
              <a:rPr lang="da-DK" dirty="0"/>
              <a:t>”-knappen til at se, at alt ser helt rigtigt ud. </a:t>
            </a:r>
            <a:br>
              <a:rPr lang="da-DK" dirty="0"/>
            </a:br>
            <a:br>
              <a:rPr lang="da-DK" dirty="0"/>
            </a:br>
            <a:r>
              <a:rPr lang="da-DK" b="1" dirty="0"/>
              <a:t>Udgivelse via indholdsredigering viser jeg om et øjeblik på </a:t>
            </a:r>
            <a:r>
              <a:rPr lang="da-DK" b="1" dirty="0" err="1"/>
              <a:t>lifeindenmark</a:t>
            </a:r>
            <a:r>
              <a:rPr lang="da-DK" b="1" dirty="0"/>
              <a:t>, men det er samme for begge sites. </a:t>
            </a:r>
            <a:br>
              <a:rPr lang="da-DK" dirty="0"/>
            </a:br>
            <a:endParaRPr lang="da-DK" dirty="0"/>
          </a:p>
          <a:p>
            <a:pPr marL="171450" indent="-171450">
              <a:buFont typeface="Arial" panose="020B0604020202020204" pitchFamily="34" charset="0"/>
              <a:buChar char="•"/>
            </a:pPr>
            <a:r>
              <a:rPr lang="da-DK" b="1" dirty="0"/>
              <a:t>OBS: </a:t>
            </a:r>
            <a:r>
              <a:rPr lang="da-DK" dirty="0"/>
              <a:t>Skulle du komme til at udgive noget, der ikke er klar til udgivelse, kan du selvfølgelig rette og udgive på ny. </a:t>
            </a:r>
            <a:br>
              <a:rPr lang="da-DK" dirty="0"/>
            </a:br>
            <a:r>
              <a:rPr lang="da-DK" dirty="0"/>
              <a:t>Drejer det sig om en hel side, der ikke skulle have været ud, så skriv til admin@borger.dk.</a:t>
            </a:r>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AB3EB364-85C7-4BC7-A16E-7D62469C4309}"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101</a:t>
            </a:fld>
            <a:endParaRPr lang="en-GB"/>
          </a:p>
        </p:txBody>
      </p:sp>
    </p:spTree>
    <p:extLst>
      <p:ext uri="{BB962C8B-B14F-4D97-AF65-F5344CB8AC3E}">
        <p14:creationId xmlns:p14="http://schemas.microsoft.com/office/powerpoint/2010/main" val="9866635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kern="1200" dirty="0">
                <a:solidFill>
                  <a:schemeClr val="tx1"/>
                </a:solidFill>
                <a:effectLst/>
                <a:latin typeface="+mn-lt"/>
                <a:ea typeface="+mn-ea"/>
                <a:cs typeface="+mn-cs"/>
              </a:rPr>
              <a:t>Når du har klikket på ”udgiv”, vil denne </a:t>
            </a:r>
            <a:r>
              <a:rPr lang="da-DK" sz="1200" b="1" kern="1200" dirty="0">
                <a:solidFill>
                  <a:schemeClr val="tx1"/>
                </a:solidFill>
                <a:effectLst/>
                <a:latin typeface="+mn-lt"/>
                <a:ea typeface="+mn-ea"/>
                <a:cs typeface="+mn-cs"/>
              </a:rPr>
              <a:t>pop</a:t>
            </a:r>
            <a:r>
              <a:rPr lang="da-DK" sz="1200" b="1" kern="1200" baseline="0" dirty="0">
                <a:solidFill>
                  <a:schemeClr val="tx1"/>
                </a:solidFill>
                <a:effectLst/>
                <a:latin typeface="+mn-lt"/>
                <a:ea typeface="+mn-ea"/>
                <a:cs typeface="+mn-cs"/>
              </a:rPr>
              <a:t>-o</a:t>
            </a:r>
            <a:r>
              <a:rPr lang="da-DK" sz="1200" b="1" kern="1200" dirty="0">
                <a:solidFill>
                  <a:schemeClr val="tx1"/>
                </a:solidFill>
                <a:effectLst/>
                <a:latin typeface="+mn-lt"/>
                <a:ea typeface="+mn-ea"/>
                <a:cs typeface="+mn-cs"/>
              </a:rPr>
              <a:t>p</a:t>
            </a:r>
            <a:r>
              <a:rPr lang="da-DK" sz="1200" kern="1200" dirty="0">
                <a:solidFill>
                  <a:schemeClr val="tx1"/>
                </a:solidFill>
                <a:effectLst/>
                <a:latin typeface="+mn-lt"/>
                <a:ea typeface="+mn-ea"/>
                <a:cs typeface="+mn-cs"/>
              </a:rPr>
              <a:t> vises på skærmen. </a:t>
            </a:r>
          </a:p>
          <a:p>
            <a:endParaRPr lang="da-DK" sz="1200" kern="1200" dirty="0">
              <a:solidFill>
                <a:schemeClr val="tx1"/>
              </a:solidFill>
              <a:effectLst/>
              <a:latin typeface="+mn-lt"/>
              <a:ea typeface="+mn-ea"/>
              <a:cs typeface="+mn-cs"/>
            </a:endParaRPr>
          </a:p>
          <a:p>
            <a:r>
              <a:rPr lang="da-DK" sz="1200" kern="1200" dirty="0">
                <a:solidFill>
                  <a:schemeClr val="tx1"/>
                </a:solidFill>
                <a:effectLst/>
                <a:latin typeface="+mn-lt"/>
                <a:ea typeface="+mn-ea"/>
                <a:cs typeface="+mn-cs"/>
              </a:rPr>
              <a:t>Og her er det </a:t>
            </a:r>
            <a:r>
              <a:rPr lang="da-DK" sz="1200" b="1" kern="1200" dirty="0">
                <a:solidFill>
                  <a:schemeClr val="tx1"/>
                </a:solidFill>
                <a:effectLst/>
                <a:latin typeface="+mn-lt"/>
                <a:ea typeface="+mn-ea"/>
                <a:cs typeface="+mn-cs"/>
              </a:rPr>
              <a:t>vigtigt</a:t>
            </a:r>
            <a:r>
              <a:rPr lang="da-DK" sz="1200" kern="1200" dirty="0">
                <a:solidFill>
                  <a:schemeClr val="tx1"/>
                </a:solidFill>
                <a:effectLst/>
                <a:latin typeface="+mn-lt"/>
                <a:ea typeface="+mn-ea"/>
                <a:cs typeface="+mn-cs"/>
              </a:rPr>
              <a:t>, at I vælger </a:t>
            </a:r>
            <a:r>
              <a:rPr lang="da-DK" sz="1200" b="1" kern="1200" dirty="0">
                <a:solidFill>
                  <a:schemeClr val="tx1"/>
                </a:solidFill>
                <a:effectLst/>
                <a:latin typeface="+mn-lt"/>
                <a:ea typeface="+mn-ea"/>
                <a:cs typeface="+mn-cs"/>
              </a:rPr>
              <a:t>indstillingerne som vist her</a:t>
            </a:r>
            <a:r>
              <a:rPr lang="da-DK" sz="1200" kern="1200" dirty="0">
                <a:solidFill>
                  <a:schemeClr val="tx1"/>
                </a:solidFill>
                <a:effectLst/>
                <a:latin typeface="+mn-lt"/>
                <a:ea typeface="+mn-ea"/>
                <a:cs typeface="+mn-cs"/>
              </a:rPr>
              <a:t>, da man ellers risikerer at </a:t>
            </a:r>
            <a:r>
              <a:rPr lang="da-DK" sz="1200" b="1" kern="1200" dirty="0">
                <a:solidFill>
                  <a:schemeClr val="tx1"/>
                </a:solidFill>
                <a:effectLst/>
                <a:latin typeface="+mn-lt"/>
                <a:ea typeface="+mn-ea"/>
                <a:cs typeface="+mn-cs"/>
              </a:rPr>
              <a:t>belaste systemet </a:t>
            </a:r>
            <a:r>
              <a:rPr lang="da-DK" sz="1200" kern="1200" dirty="0">
                <a:solidFill>
                  <a:schemeClr val="tx1"/>
                </a:solidFill>
                <a:effectLst/>
                <a:latin typeface="+mn-lt"/>
                <a:ea typeface="+mn-ea"/>
                <a:cs typeface="+mn-cs"/>
              </a:rPr>
              <a:t>unødigt. </a:t>
            </a:r>
          </a:p>
          <a:p>
            <a:r>
              <a:rPr lang="da-DK" sz="1200" kern="1200" dirty="0">
                <a:solidFill>
                  <a:schemeClr val="tx1"/>
                </a:solidFill>
                <a:effectLst/>
                <a:latin typeface="+mn-lt"/>
                <a:ea typeface="+mn-ea"/>
                <a:cs typeface="+mn-cs"/>
              </a:rPr>
              <a:t>I skal </a:t>
            </a:r>
            <a:r>
              <a:rPr lang="da-DK" sz="1200" b="1" kern="1200" dirty="0">
                <a:solidFill>
                  <a:schemeClr val="tx1"/>
                </a:solidFill>
                <a:effectLst/>
                <a:latin typeface="+mn-lt"/>
                <a:ea typeface="+mn-ea"/>
                <a:cs typeface="+mn-cs"/>
              </a:rPr>
              <a:t>altid</a:t>
            </a:r>
            <a:r>
              <a:rPr lang="da-DK" sz="1200" kern="1200" dirty="0">
                <a:solidFill>
                  <a:schemeClr val="tx1"/>
                </a:solidFill>
                <a:effectLst/>
                <a:latin typeface="+mn-lt"/>
                <a:ea typeface="+mn-ea"/>
                <a:cs typeface="+mn-cs"/>
              </a:rPr>
              <a:t> sætte </a:t>
            </a:r>
            <a:r>
              <a:rPr lang="da-DK" sz="1200" b="1" kern="1200" dirty="0">
                <a:solidFill>
                  <a:schemeClr val="tx1"/>
                </a:solidFill>
                <a:effectLst/>
                <a:latin typeface="+mn-lt"/>
                <a:ea typeface="+mn-ea"/>
                <a:cs typeface="+mn-cs"/>
              </a:rPr>
              <a:t>hak i:</a:t>
            </a:r>
          </a:p>
          <a:p>
            <a:pPr marL="228600" indent="-228600">
              <a:buFont typeface="+mj-lt"/>
              <a:buAutoNum type="arabicPeriod"/>
            </a:pPr>
            <a:r>
              <a:rPr lang="da-DK" sz="1200" b="1" kern="1200" dirty="0">
                <a:solidFill>
                  <a:schemeClr val="tx1"/>
                </a:solidFill>
                <a:effectLst/>
                <a:latin typeface="+mn-lt"/>
                <a:ea typeface="+mn-ea"/>
                <a:cs typeface="+mn-cs"/>
              </a:rPr>
              <a:t>”Udgiv relaterede elementer”. </a:t>
            </a:r>
          </a:p>
          <a:p>
            <a:pPr marL="228600" indent="-228600">
              <a:buFont typeface="+mj-lt"/>
              <a:buAutoNum type="arabicPeriod"/>
            </a:pPr>
            <a:r>
              <a:rPr lang="da-DK" sz="1200" kern="1200" dirty="0">
                <a:solidFill>
                  <a:schemeClr val="tx1"/>
                </a:solidFill>
                <a:effectLst/>
                <a:latin typeface="+mn-lt"/>
                <a:ea typeface="+mn-ea"/>
                <a:cs typeface="+mn-cs"/>
              </a:rPr>
              <a:t>”Danish”, når I udgiver på borger.dk </a:t>
            </a:r>
          </a:p>
          <a:p>
            <a:pPr marL="228600" indent="-228600">
              <a:buFont typeface="+mj-lt"/>
              <a:buAutoNum type="arabicPeriod"/>
            </a:pPr>
            <a:r>
              <a:rPr lang="da-DK" sz="1200" kern="1200" dirty="0">
                <a:solidFill>
                  <a:schemeClr val="tx1"/>
                </a:solidFill>
                <a:effectLst/>
                <a:latin typeface="+mn-lt"/>
                <a:ea typeface="+mn-ea"/>
                <a:cs typeface="+mn-cs"/>
              </a:rPr>
              <a:t>”English” når I udgiver på lifeindenmark.dk</a:t>
            </a:r>
          </a:p>
          <a:p>
            <a:pPr marL="228600" indent="-228600">
              <a:buFont typeface="+mj-lt"/>
              <a:buAutoNum type="arabicPeriod"/>
            </a:pPr>
            <a:r>
              <a:rPr lang="da-DK" sz="1200" kern="1200" dirty="0">
                <a:solidFill>
                  <a:schemeClr val="tx1"/>
                </a:solidFill>
                <a:effectLst/>
                <a:latin typeface="+mn-lt"/>
                <a:ea typeface="+mn-ea"/>
                <a:cs typeface="+mn-cs"/>
              </a:rPr>
              <a:t>”Udgiv” for at udgive</a:t>
            </a:r>
            <a:endParaRPr lang="da-DK" dirty="0"/>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554DB313-A144-4A22-A8F9-458A668B4F6B}"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102</a:t>
            </a:fld>
            <a:endParaRPr lang="en-GB"/>
          </a:p>
        </p:txBody>
      </p:sp>
    </p:spTree>
    <p:extLst>
      <p:ext uri="{BB962C8B-B14F-4D97-AF65-F5344CB8AC3E}">
        <p14:creationId xmlns:p14="http://schemas.microsoft.com/office/powerpoint/2010/main" val="242950525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Når der skal </a:t>
            </a:r>
            <a:r>
              <a:rPr lang="da-DK" b="1" dirty="0"/>
              <a:t>udgives via indholdsredigering</a:t>
            </a:r>
            <a:r>
              <a:rPr lang="da-DK" dirty="0"/>
              <a:t>, skal I:</a:t>
            </a:r>
          </a:p>
          <a:p>
            <a:pPr marL="228600" indent="-228600">
              <a:buFont typeface="+mj-lt"/>
              <a:buAutoNum type="arabicPeriod"/>
            </a:pPr>
            <a:r>
              <a:rPr lang="da-DK" dirty="0"/>
              <a:t>Klikke på den side, der skal udgives (1 og 2)</a:t>
            </a:r>
          </a:p>
          <a:p>
            <a:pPr marL="228600" indent="-228600">
              <a:buFont typeface="+mj-lt"/>
              <a:buAutoNum type="arabicPeriod"/>
            </a:pPr>
            <a:r>
              <a:rPr lang="da-DK" dirty="0"/>
              <a:t>Klikke på fanen ”udgiv” </a:t>
            </a:r>
          </a:p>
          <a:p>
            <a:pPr marL="228600" indent="-228600">
              <a:buFont typeface="+mj-lt"/>
              <a:buAutoNum type="arabicPeriod"/>
            </a:pPr>
            <a:r>
              <a:rPr lang="da-DK" dirty="0"/>
              <a:t>Udfolde </a:t>
            </a:r>
            <a:r>
              <a:rPr lang="da-DK" dirty="0" err="1"/>
              <a:t>dropdown</a:t>
            </a:r>
            <a:r>
              <a:rPr lang="da-DK" dirty="0"/>
              <a:t>-menuen for ”Udgiv”</a:t>
            </a:r>
          </a:p>
          <a:p>
            <a:pPr marL="228600" indent="-228600">
              <a:buFont typeface="+mj-lt"/>
              <a:buAutoNum type="arabicPeriod"/>
            </a:pPr>
            <a:r>
              <a:rPr lang="da-DK" dirty="0"/>
              <a:t>Vælge ”udgiv element”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DCFCACCC-0F4C-4275-BB68-2444310B6DFE}"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103</a:t>
            </a:fld>
            <a:endParaRPr lang="en-GB"/>
          </a:p>
        </p:txBody>
      </p:sp>
    </p:spTree>
    <p:extLst>
      <p:ext uri="{BB962C8B-B14F-4D97-AF65-F5344CB8AC3E}">
        <p14:creationId xmlns:p14="http://schemas.microsoft.com/office/powerpoint/2010/main" val="108219660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975F4-15FC-C21C-1287-FFD4F47F1BA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0FBCB6B-85C9-0BC8-F9A6-97806AAFA92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B384F48-8FC6-7404-D394-B6AAB8A59BB5}"/>
              </a:ext>
            </a:extLst>
          </p:cNvPr>
          <p:cNvSpPr>
            <a:spLocks noGrp="1"/>
          </p:cNvSpPr>
          <p:nvPr>
            <p:ph type="body" idx="1"/>
          </p:nvPr>
        </p:nvSpPr>
        <p:spPr/>
        <p:txBody>
          <a:bodyPr/>
          <a:lstStyle/>
          <a:p>
            <a:r>
              <a:rPr lang="da-DK" dirty="0"/>
              <a:t>Igen skal </a:t>
            </a:r>
            <a:r>
              <a:rPr lang="da-DK" b="1" dirty="0"/>
              <a:t>indstillingerne</a:t>
            </a:r>
            <a:r>
              <a:rPr lang="da-DK" dirty="0"/>
              <a:t> </a:t>
            </a:r>
            <a:r>
              <a:rPr lang="da-DK" b="1" dirty="0"/>
              <a:t>vælges</a:t>
            </a:r>
            <a:r>
              <a:rPr lang="da-DK" dirty="0"/>
              <a:t> som illustreret her. </a:t>
            </a:r>
          </a:p>
          <a:p>
            <a:endParaRPr lang="da-DK" dirty="0"/>
          </a:p>
          <a:p>
            <a:r>
              <a:rPr lang="da-DK" dirty="0"/>
              <a:t>”Udgiv relaterede elementer” og sproget skal være sat til ”engelsk”.</a:t>
            </a:r>
          </a:p>
          <a:p>
            <a:endParaRPr lang="da-DK" dirty="0"/>
          </a:p>
          <a:p>
            <a:r>
              <a:rPr lang="da-DK" dirty="0"/>
              <a:t>Tryk herefter på ”Udgiv”</a:t>
            </a:r>
          </a:p>
          <a:p>
            <a:endParaRPr lang="da-DK" dirty="0"/>
          </a:p>
        </p:txBody>
      </p:sp>
      <p:sp>
        <p:nvSpPr>
          <p:cNvPr id="4" name="Pladsholder til sidefod 3">
            <a:extLst>
              <a:ext uri="{FF2B5EF4-FFF2-40B4-BE49-F238E27FC236}">
                <a16:creationId xmlns:a16="http://schemas.microsoft.com/office/drawing/2014/main" id="{D00BE024-2474-0F21-4190-4B33941AAA67}"/>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83C087D0-67FF-2889-3BCC-EA68F94DCA3C}"/>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3447C550-7433-6D43-5EEF-CEBA43E54E4C}"/>
              </a:ext>
            </a:extLst>
          </p:cNvPr>
          <p:cNvSpPr>
            <a:spLocks noGrp="1"/>
          </p:cNvSpPr>
          <p:nvPr>
            <p:ph type="dt" idx="1"/>
          </p:nvPr>
        </p:nvSpPr>
        <p:spPr/>
        <p:txBody>
          <a:bodyPr/>
          <a:lstStyle/>
          <a:p>
            <a:fld id="{D9567BAF-7E09-4BB1-A538-8B87760BFDEE}" type="datetime1">
              <a:rPr lang="en-GB" smtClean="0"/>
              <a:t>30/09/2026</a:t>
            </a:fld>
            <a:endParaRPr lang="en-GB"/>
          </a:p>
        </p:txBody>
      </p:sp>
      <p:sp>
        <p:nvSpPr>
          <p:cNvPr id="7" name="Pladsholder til slidenummer 6">
            <a:extLst>
              <a:ext uri="{FF2B5EF4-FFF2-40B4-BE49-F238E27FC236}">
                <a16:creationId xmlns:a16="http://schemas.microsoft.com/office/drawing/2014/main" id="{659F2BC4-858A-0201-AE2A-EEE0DFDAD8BC}"/>
              </a:ext>
            </a:extLst>
          </p:cNvPr>
          <p:cNvSpPr>
            <a:spLocks noGrp="1"/>
          </p:cNvSpPr>
          <p:nvPr>
            <p:ph type="sldNum" sz="quarter" idx="5"/>
          </p:nvPr>
        </p:nvSpPr>
        <p:spPr/>
        <p:txBody>
          <a:bodyPr/>
          <a:lstStyle/>
          <a:p>
            <a:fld id="{A74A5A2F-ECD0-4A51-A9E7-D8DA645BD5CD}" type="slidenum">
              <a:rPr lang="en-GB" smtClean="0"/>
              <a:t>104</a:t>
            </a:fld>
            <a:endParaRPr lang="en-GB"/>
          </a:p>
        </p:txBody>
      </p:sp>
    </p:spTree>
    <p:extLst>
      <p:ext uri="{BB962C8B-B14F-4D97-AF65-F5344CB8AC3E}">
        <p14:creationId xmlns:p14="http://schemas.microsoft.com/office/powerpoint/2010/main" val="169059303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Når denne pop-op kommer frem er elementet udgivet.</a:t>
            </a:r>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1E5EE8F6-20AC-43F6-AF39-BE1A43F57D5F}"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105</a:t>
            </a:fld>
            <a:endParaRPr lang="en-GB"/>
          </a:p>
        </p:txBody>
      </p:sp>
    </p:spTree>
    <p:extLst>
      <p:ext uri="{BB962C8B-B14F-4D97-AF65-F5344CB8AC3E}">
        <p14:creationId xmlns:p14="http://schemas.microsoft.com/office/powerpoint/2010/main" val="284665740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Sitecore </a:t>
            </a:r>
            <a:r>
              <a:rPr lang="da-DK" b="1" dirty="0"/>
              <a:t>advarer</a:t>
            </a:r>
            <a:r>
              <a:rPr lang="da-DK" dirty="0"/>
              <a:t> jer, hvis der er sket </a:t>
            </a:r>
            <a:r>
              <a:rPr lang="da-DK" b="1" dirty="0"/>
              <a:t>ændringer i en tekst</a:t>
            </a:r>
            <a:r>
              <a:rPr lang="da-DK" dirty="0"/>
              <a:t>, som I </a:t>
            </a:r>
            <a:r>
              <a:rPr lang="da-DK" b="1" dirty="0"/>
              <a:t>ikke</a:t>
            </a:r>
            <a:r>
              <a:rPr lang="da-DK" dirty="0"/>
              <a:t> har set, før de overskrives. </a:t>
            </a:r>
          </a:p>
          <a:p>
            <a:pPr marL="0" marR="0" lvl="0" indent="0" algn="l" defTabSz="457200" rtl="0" eaLnBrk="1" fontAlgn="auto" latinLnBrk="0" hangingPunct="1">
              <a:lnSpc>
                <a:spcPct val="100000"/>
              </a:lnSpc>
              <a:spcBef>
                <a:spcPts val="0"/>
              </a:spcBef>
              <a:spcAft>
                <a:spcPts val="0"/>
              </a:spcAft>
              <a:buClrTx/>
              <a:buSzTx/>
              <a:buFontTx/>
              <a:buNone/>
              <a:tabLst/>
              <a:defRPr/>
            </a:pPr>
            <a:br>
              <a:rPr lang="da-DK" dirty="0"/>
            </a:br>
            <a:r>
              <a:rPr lang="da-DK" dirty="0"/>
              <a:t>Fx. hvis jeg, som redaktør, møder ind i morgen og </a:t>
            </a:r>
            <a:r>
              <a:rPr lang="da-DK" b="1" dirty="0"/>
              <a:t>går i gang med at redigere mikroartikel nr. 4</a:t>
            </a:r>
            <a:r>
              <a:rPr lang="da-DK" dirty="0"/>
              <a:t>, på indholdssiden Støtte til handicapbil. </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Mens </a:t>
            </a:r>
            <a:r>
              <a:rPr lang="da-DK" b="1" dirty="0"/>
              <a:t>jeg sidder og skriver, åbner min kollega præcis samme mikroartikel</a:t>
            </a:r>
            <a:r>
              <a:rPr lang="da-DK" dirty="0"/>
              <a:t>, fordi personen lige vil ind og ændre fx en tastefejl. </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Når min </a:t>
            </a:r>
            <a:r>
              <a:rPr lang="da-DK" b="1" dirty="0"/>
              <a:t>kollega har rettet og trykker ”gem</a:t>
            </a:r>
            <a:r>
              <a:rPr lang="da-DK" dirty="0"/>
              <a:t>”, vil vedkommende få denne </a:t>
            </a:r>
            <a:r>
              <a:rPr lang="da-DK" b="1" dirty="0"/>
              <a:t>notifikation</a:t>
            </a:r>
            <a:r>
              <a:rPr lang="da-DK" dirty="0"/>
              <a:t> om, at de er ved at overskrive en andens ændringer, fordi Sitecore har registreret, at der er ved at blive foretaget ændringer i samme artikel af en anden bruger.</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I sådan et tilfælde </a:t>
            </a:r>
            <a:r>
              <a:rPr lang="da-DK" b="1" dirty="0"/>
              <a:t>bør man </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da-DK" dirty="0"/>
              <a:t>Klikke på ”afbryd”</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da-DK" dirty="0"/>
              <a:t>Eventuelt kopiere sin tekst i et dokument et andet sted</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da-DK" dirty="0"/>
              <a:t>Vende tilbage senere, når ændringerne er gemt.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Advarsel siger: ”Et eller flere elementer er blevet ændret. Vil du overskrive disse ændringer?” Klik på ”Afbryd”-knappen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3C80A2E0-40FF-422F-A7E6-ECBEE7B7E5EB}"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106</a:t>
            </a:fld>
            <a:endParaRPr lang="en-GB"/>
          </a:p>
        </p:txBody>
      </p:sp>
    </p:spTree>
    <p:extLst>
      <p:ext uri="{BB962C8B-B14F-4D97-AF65-F5344CB8AC3E}">
        <p14:creationId xmlns:p14="http://schemas.microsoft.com/office/powerpoint/2010/main" val="111035560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5451C-C13A-1747-92CC-C1B12CCB364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05849D6-1905-36F4-0EDE-5D6D1DE7F12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612DD31-73F5-3C5A-2F42-EE2B49C6E68B}"/>
              </a:ext>
            </a:extLst>
          </p:cNvPr>
          <p:cNvSpPr>
            <a:spLocks noGrp="1"/>
          </p:cNvSpPr>
          <p:nvPr>
            <p:ph type="body" idx="1"/>
          </p:nvPr>
        </p:nvSpPr>
        <p:spPr/>
        <p:txBody>
          <a:bodyPr/>
          <a:lstStyle/>
          <a:p>
            <a:r>
              <a:rPr lang="da-DK" dirty="0"/>
              <a:t>Jeg demonstrerer kort hvordan I udgiver, før det er jeres tur. 
##-AccessibilityAssistant: Skip layout check-##</a:t>
            </a:r>
          </a:p>
          <a:p>
            <a:endParaRPr lang="da-DK" dirty="0"/>
          </a:p>
        </p:txBody>
      </p:sp>
      <p:sp>
        <p:nvSpPr>
          <p:cNvPr id="4" name="Pladsholder til sidefod 3">
            <a:extLst>
              <a:ext uri="{FF2B5EF4-FFF2-40B4-BE49-F238E27FC236}">
                <a16:creationId xmlns:a16="http://schemas.microsoft.com/office/drawing/2014/main" id="{9A4A2344-FA08-09CC-9D0F-D54261D25FDC}"/>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B61894D2-5FF0-3310-2EBF-C83B9569DCAB}"/>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4F6BF14E-A6CD-D1F2-4286-950211D01835}"/>
              </a:ext>
            </a:extLst>
          </p:cNvPr>
          <p:cNvSpPr>
            <a:spLocks noGrp="1"/>
          </p:cNvSpPr>
          <p:nvPr>
            <p:ph type="dt" idx="1"/>
          </p:nvPr>
        </p:nvSpPr>
        <p:spPr/>
        <p:txBody>
          <a:bodyPr/>
          <a:lstStyle/>
          <a:p>
            <a:fld id="{BDC8FB5E-ADA8-4BA7-A9E7-CFEC844870AC}" type="datetime1">
              <a:rPr lang="en-GB" smtClean="0"/>
              <a:t>30/09/2026</a:t>
            </a:fld>
            <a:endParaRPr lang="en-GB"/>
          </a:p>
        </p:txBody>
      </p:sp>
      <p:sp>
        <p:nvSpPr>
          <p:cNvPr id="7" name="Pladsholder til slidenummer 6">
            <a:extLst>
              <a:ext uri="{FF2B5EF4-FFF2-40B4-BE49-F238E27FC236}">
                <a16:creationId xmlns:a16="http://schemas.microsoft.com/office/drawing/2014/main" id="{76EBA62C-980C-EF68-54A7-86DC4777473C}"/>
              </a:ext>
            </a:extLst>
          </p:cNvPr>
          <p:cNvSpPr>
            <a:spLocks noGrp="1"/>
          </p:cNvSpPr>
          <p:nvPr>
            <p:ph type="sldNum" sz="quarter" idx="5"/>
          </p:nvPr>
        </p:nvSpPr>
        <p:spPr/>
        <p:txBody>
          <a:bodyPr/>
          <a:lstStyle/>
          <a:p>
            <a:fld id="{A74A5A2F-ECD0-4A51-A9E7-D8DA645BD5CD}" type="slidenum">
              <a:rPr lang="en-GB" smtClean="0"/>
              <a:t>107</a:t>
            </a:fld>
            <a:endParaRPr lang="en-GB"/>
          </a:p>
        </p:txBody>
      </p:sp>
    </p:spTree>
    <p:extLst>
      <p:ext uri="{BB962C8B-B14F-4D97-AF65-F5344CB8AC3E}">
        <p14:creationId xmlns:p14="http://schemas.microsoft.com/office/powerpoint/2010/main" val="259552612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skal i gang med en ganske lille </a:t>
            </a:r>
            <a:r>
              <a:rPr lang="da-DK" b="1" dirty="0"/>
              <a:t>øvelse om udgivelse.</a:t>
            </a:r>
          </a:p>
          <a:p>
            <a:r>
              <a:rPr lang="da-DK" dirty="0"/>
              <a:t>I skal logge ind i miljøet på ny, og udgive de rettelser, som I har arbejdet på. Husk evt. at gemme først.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1B4D720C-E800-48D8-800A-A7C32CF5885A}"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108</a:t>
            </a:fld>
            <a:endParaRPr lang="en-GB"/>
          </a:p>
        </p:txBody>
      </p:sp>
    </p:spTree>
    <p:extLst>
      <p:ext uri="{BB962C8B-B14F-4D97-AF65-F5344CB8AC3E}">
        <p14:creationId xmlns:p14="http://schemas.microsoft.com/office/powerpoint/2010/main" val="265636121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76807-94B8-5BB4-77C8-3DC1592562F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C18748C-2C00-36E8-9AD6-0C7E0A08DEA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560A534-5BFF-958C-919E-4C5157194577}"/>
              </a:ext>
            </a:extLst>
          </p:cNvPr>
          <p:cNvSpPr>
            <a:spLocks noGrp="1"/>
          </p:cNvSpPr>
          <p:nvPr>
            <p:ph type="body" idx="1"/>
          </p:nvPr>
        </p:nvSpPr>
        <p:spPr/>
        <p:txBody>
          <a:bodyPr/>
          <a:lstStyle/>
          <a:p>
            <a:r>
              <a:rPr lang="da-DK" dirty="0"/>
              <a:t>Lektion 5 handler om genbrugelige links. Genbrugelige links er lidt særlige for borger.dk. Fordelen ved at oprette links i en fælles database på borger.dk er, at ændringer slår igennem på alle de sider, hvor linket forekommer. Det kan fx være et link til den gældende lovtekst for serviceloven på retsinformation.dk
##-AccessibilityAssistant: Skip layout check-##</a:t>
            </a:r>
          </a:p>
          <a:p>
            <a:endParaRPr lang="da-DK" dirty="0"/>
          </a:p>
        </p:txBody>
      </p:sp>
      <p:sp>
        <p:nvSpPr>
          <p:cNvPr id="4" name="Pladsholder til sidefod 3">
            <a:extLst>
              <a:ext uri="{FF2B5EF4-FFF2-40B4-BE49-F238E27FC236}">
                <a16:creationId xmlns:a16="http://schemas.microsoft.com/office/drawing/2014/main" id="{15EA4592-2E8E-F1C7-2B22-F3EDDDE45A59}"/>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84A9CC51-D71E-4AD6-7373-0730ABC280A2}"/>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1A95A1D5-31D1-1300-CC30-F1F95C2FBDFB}"/>
              </a:ext>
            </a:extLst>
          </p:cNvPr>
          <p:cNvSpPr>
            <a:spLocks noGrp="1"/>
          </p:cNvSpPr>
          <p:nvPr>
            <p:ph type="dt" idx="1"/>
          </p:nvPr>
        </p:nvSpPr>
        <p:spPr/>
        <p:txBody>
          <a:bodyPr/>
          <a:lstStyle/>
          <a:p>
            <a:fld id="{7AA13532-6E13-4CC0-A9F5-837F1B312C0A}" type="datetime1">
              <a:rPr lang="en-GB" smtClean="0"/>
              <a:t>30/09/2026</a:t>
            </a:fld>
            <a:endParaRPr lang="en-GB"/>
          </a:p>
        </p:txBody>
      </p:sp>
      <p:sp>
        <p:nvSpPr>
          <p:cNvPr id="7" name="Pladsholder til slidenummer 6">
            <a:extLst>
              <a:ext uri="{FF2B5EF4-FFF2-40B4-BE49-F238E27FC236}">
                <a16:creationId xmlns:a16="http://schemas.microsoft.com/office/drawing/2014/main" id="{2564DFFE-1F2A-F613-F1DC-3733F13AB121}"/>
              </a:ext>
            </a:extLst>
          </p:cNvPr>
          <p:cNvSpPr>
            <a:spLocks noGrp="1"/>
          </p:cNvSpPr>
          <p:nvPr>
            <p:ph type="sldNum" sz="quarter" idx="5"/>
          </p:nvPr>
        </p:nvSpPr>
        <p:spPr/>
        <p:txBody>
          <a:bodyPr/>
          <a:lstStyle/>
          <a:p>
            <a:fld id="{A74A5A2F-ECD0-4A51-A9E7-D8DA645BD5CD}" type="slidenum">
              <a:rPr lang="en-GB" smtClean="0"/>
              <a:t>109</a:t>
            </a:fld>
            <a:endParaRPr lang="en-GB"/>
          </a:p>
        </p:txBody>
      </p:sp>
    </p:spTree>
    <p:extLst>
      <p:ext uri="{BB962C8B-B14F-4D97-AF65-F5344CB8AC3E}">
        <p14:creationId xmlns:p14="http://schemas.microsoft.com/office/powerpoint/2010/main" val="259274252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0744C-DBCA-904F-1FAD-266BAB455CA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D17728D-8746-36FF-4145-FFA9A1471DF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B4BFFC9-C38F-F6D2-42E2-D0BE05A4C898}"/>
              </a:ext>
            </a:extLst>
          </p:cNvPr>
          <p:cNvSpPr>
            <a:spLocks noGrp="1"/>
          </p:cNvSpPr>
          <p:nvPr>
            <p:ph type="body" idx="1"/>
          </p:nvPr>
        </p:nvSpPr>
        <p:spPr/>
        <p:txBody>
          <a:bodyPr/>
          <a:lstStyle/>
          <a:p>
            <a:r>
              <a:rPr lang="da-DK" dirty="0"/>
              <a:t>Vi stræber efter at I </a:t>
            </a:r>
            <a:r>
              <a:rPr lang="da-DK" b="1" dirty="0"/>
              <a:t>efter endt lektion kan </a:t>
            </a:r>
            <a:r>
              <a:rPr lang="da-DK" dirty="0">
                <a:sym typeface="Wingdings" panose="05000000000000000000" pitchFamily="2" charset="2"/>
              </a:rPr>
              <a:t></a:t>
            </a:r>
          </a:p>
          <a:p>
            <a:pPr marL="171450" indent="-171450">
              <a:buFont typeface="Arial" panose="020B0604020202020204" pitchFamily="34" charset="0"/>
              <a:buChar char="•"/>
            </a:pPr>
            <a:r>
              <a:rPr lang="da-DK" sz="1200" dirty="0">
                <a:solidFill>
                  <a:srgbClr val="FFFFFF"/>
                </a:solidFill>
                <a:latin typeface="Arial" panose="020B0604020202020204" pitchFamily="34" charset="0"/>
                <a:cs typeface="Arial" panose="020B0604020202020204" pitchFamily="34" charset="0"/>
              </a:rPr>
              <a:t>Indsætte genbrugelige links i tekster.</a:t>
            </a:r>
          </a:p>
          <a:p>
            <a:pPr marL="171450" indent="-171450">
              <a:buFont typeface="Arial" panose="020B0604020202020204" pitchFamily="34" charset="0"/>
              <a:buChar char="•"/>
            </a:pPr>
            <a:r>
              <a:rPr lang="da-DK" sz="1200" dirty="0">
                <a:solidFill>
                  <a:srgbClr val="FFFFFF"/>
                </a:solidFill>
                <a:latin typeface="Arial" panose="020B0604020202020204" pitchFamily="34" charset="0"/>
                <a:cs typeface="Arial" panose="020B0604020202020204" pitchFamily="34" charset="0"/>
              </a:rPr>
              <a:t>Redigere genbrugelige links.</a:t>
            </a:r>
          </a:p>
          <a:p>
            <a:pPr marL="171450" indent="-171450">
              <a:buFont typeface="Arial" panose="020B0604020202020204" pitchFamily="34" charset="0"/>
              <a:buChar char="•"/>
            </a:pPr>
            <a:r>
              <a:rPr lang="da-DK" sz="1200" dirty="0">
                <a:solidFill>
                  <a:srgbClr val="FFFFFF"/>
                </a:solidFill>
                <a:latin typeface="Arial" panose="020B0604020202020204" pitchFamily="34" charset="0"/>
                <a:cs typeface="Arial" panose="020B0604020202020204" pitchFamily="34" charset="0"/>
              </a:rPr>
              <a:t>Oprette genbrugelige links.</a:t>
            </a:r>
          </a:p>
          <a:p>
            <a:endParaRPr lang="da-DK" dirty="0"/>
          </a:p>
        </p:txBody>
      </p:sp>
      <p:sp>
        <p:nvSpPr>
          <p:cNvPr id="4" name="Pladsholder til sidefod 3">
            <a:extLst>
              <a:ext uri="{FF2B5EF4-FFF2-40B4-BE49-F238E27FC236}">
                <a16:creationId xmlns:a16="http://schemas.microsoft.com/office/drawing/2014/main" id="{6EAC0380-35BD-D3EF-5DB9-D07DC364C2F5}"/>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1A2C3D05-08F4-121F-C835-5A6D7E200031}"/>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83B5F715-563F-1EA3-E573-67AA560E07BC}"/>
              </a:ext>
            </a:extLst>
          </p:cNvPr>
          <p:cNvSpPr>
            <a:spLocks noGrp="1"/>
          </p:cNvSpPr>
          <p:nvPr>
            <p:ph type="dt" idx="1"/>
          </p:nvPr>
        </p:nvSpPr>
        <p:spPr/>
        <p:txBody>
          <a:bodyPr/>
          <a:lstStyle/>
          <a:p>
            <a:fld id="{A98D74A4-CAE4-4327-BF9D-AD3D665DF8D0}" type="datetime1">
              <a:rPr lang="en-GB" smtClean="0"/>
              <a:t>30/09/2026</a:t>
            </a:fld>
            <a:endParaRPr lang="en-GB"/>
          </a:p>
        </p:txBody>
      </p:sp>
      <p:sp>
        <p:nvSpPr>
          <p:cNvPr id="7" name="Pladsholder til slidenummer 6">
            <a:extLst>
              <a:ext uri="{FF2B5EF4-FFF2-40B4-BE49-F238E27FC236}">
                <a16:creationId xmlns:a16="http://schemas.microsoft.com/office/drawing/2014/main" id="{51115840-AE64-2B36-256F-E3A22363FFE0}"/>
              </a:ext>
            </a:extLst>
          </p:cNvPr>
          <p:cNvSpPr>
            <a:spLocks noGrp="1"/>
          </p:cNvSpPr>
          <p:nvPr>
            <p:ph type="sldNum" sz="quarter" idx="5"/>
          </p:nvPr>
        </p:nvSpPr>
        <p:spPr/>
        <p:txBody>
          <a:bodyPr/>
          <a:lstStyle/>
          <a:p>
            <a:fld id="{A74A5A2F-ECD0-4A51-A9E7-D8DA645BD5CD}" type="slidenum">
              <a:rPr lang="en-GB" smtClean="0"/>
              <a:t>110</a:t>
            </a:fld>
            <a:endParaRPr lang="en-GB"/>
          </a:p>
        </p:txBody>
      </p:sp>
    </p:spTree>
    <p:extLst>
      <p:ext uri="{BB962C8B-B14F-4D97-AF65-F5344CB8AC3E}">
        <p14:creationId xmlns:p14="http://schemas.microsoft.com/office/powerpoint/2010/main" val="178612191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457886" rtl="0" eaLnBrk="1" fontAlgn="auto" latinLnBrk="0" hangingPunct="1">
              <a:lnSpc>
                <a:spcPct val="100000"/>
              </a:lnSpc>
              <a:spcBef>
                <a:spcPts val="0"/>
              </a:spcBef>
              <a:spcAft>
                <a:spcPts val="0"/>
              </a:spcAft>
              <a:buClrTx/>
              <a:buSzTx/>
              <a:buFontTx/>
              <a:buNone/>
              <a:tabLst/>
              <a:defRPr/>
            </a:pPr>
            <a:r>
              <a:rPr lang="da-DK" sz="1200" b="0" kern="1200" dirty="0">
                <a:solidFill>
                  <a:schemeClr val="tx1"/>
                </a:solidFill>
                <a:effectLst/>
                <a:latin typeface="+mn-lt"/>
                <a:ea typeface="+mn-ea"/>
                <a:cs typeface="+mn-cs"/>
              </a:rPr>
              <a:t>Når I skal </a:t>
            </a:r>
            <a:r>
              <a:rPr lang="da-DK" sz="1200" b="1" kern="1200" dirty="0">
                <a:solidFill>
                  <a:schemeClr val="tx1"/>
                </a:solidFill>
                <a:effectLst/>
                <a:latin typeface="+mn-lt"/>
                <a:ea typeface="+mn-ea"/>
                <a:cs typeface="+mn-cs"/>
              </a:rPr>
              <a:t>indsætte et link på borger.dk </a:t>
            </a:r>
            <a:r>
              <a:rPr lang="da-DK" sz="1200" b="0" kern="1200" dirty="0">
                <a:solidFill>
                  <a:schemeClr val="tx1"/>
                </a:solidFill>
                <a:effectLst/>
                <a:latin typeface="+mn-lt"/>
                <a:ea typeface="+mn-ea"/>
                <a:cs typeface="+mn-cs"/>
              </a:rPr>
              <a:t>– uanset hvilket link, der er tale om - skal det </a:t>
            </a:r>
            <a:r>
              <a:rPr lang="da-DK" sz="1200" b="1" kern="1200" dirty="0">
                <a:solidFill>
                  <a:schemeClr val="tx1"/>
                </a:solidFill>
                <a:effectLst/>
                <a:latin typeface="+mn-lt"/>
                <a:ea typeface="+mn-ea"/>
                <a:cs typeface="+mn-cs"/>
              </a:rPr>
              <a:t>ALTID oprettes som et genbrugeligt link</a:t>
            </a:r>
            <a:r>
              <a:rPr lang="da-DK" sz="1200" b="0" kern="1200" dirty="0">
                <a:solidFill>
                  <a:schemeClr val="tx1"/>
                </a:solidFill>
                <a:effectLst/>
                <a:latin typeface="+mn-lt"/>
                <a:ea typeface="+mn-ea"/>
                <a:cs typeface="+mn-cs"/>
              </a:rPr>
              <a:t>. </a:t>
            </a:r>
          </a:p>
          <a:p>
            <a:pPr marL="0" marR="0" lvl="0" indent="0" algn="l" defTabSz="457886" rtl="0" eaLnBrk="1" fontAlgn="auto" latinLnBrk="0" hangingPunct="1">
              <a:lnSpc>
                <a:spcPct val="100000"/>
              </a:lnSpc>
              <a:spcBef>
                <a:spcPts val="0"/>
              </a:spcBef>
              <a:spcAft>
                <a:spcPts val="0"/>
              </a:spcAft>
              <a:buClrTx/>
              <a:buSzTx/>
              <a:buFontTx/>
              <a:buNone/>
              <a:tabLst/>
              <a:defRPr/>
            </a:pPr>
            <a:r>
              <a:rPr lang="da-DK" sz="1200" b="0" kern="1200" dirty="0">
                <a:solidFill>
                  <a:schemeClr val="tx1"/>
                </a:solidFill>
                <a:effectLst/>
                <a:latin typeface="+mn-lt"/>
                <a:ea typeface="+mn-ea"/>
                <a:cs typeface="+mn-cs"/>
              </a:rPr>
              <a:t>På den måde, </a:t>
            </a:r>
            <a:r>
              <a:rPr lang="da-DK" sz="1200" b="1" kern="1200" dirty="0">
                <a:solidFill>
                  <a:schemeClr val="tx1"/>
                </a:solidFill>
                <a:effectLst/>
                <a:latin typeface="+mn-lt"/>
                <a:ea typeface="+mn-ea"/>
                <a:cs typeface="+mn-cs"/>
              </a:rPr>
              <a:t>sikres</a:t>
            </a:r>
            <a:r>
              <a:rPr lang="da-DK" sz="1200" b="0" kern="1200" dirty="0">
                <a:solidFill>
                  <a:schemeClr val="tx1"/>
                </a:solidFill>
                <a:effectLst/>
                <a:latin typeface="+mn-lt"/>
                <a:ea typeface="+mn-ea"/>
                <a:cs typeface="+mn-cs"/>
              </a:rPr>
              <a:t> det, at </a:t>
            </a:r>
            <a:r>
              <a:rPr lang="da-DK" sz="1200" b="1" kern="1200" dirty="0">
                <a:solidFill>
                  <a:schemeClr val="tx1"/>
                </a:solidFill>
                <a:effectLst/>
                <a:latin typeface="+mn-lt"/>
                <a:ea typeface="+mn-ea"/>
                <a:cs typeface="+mn-cs"/>
              </a:rPr>
              <a:t>links kan vedligeholdes </a:t>
            </a:r>
            <a:r>
              <a:rPr lang="da-DK" sz="1200" b="0" kern="1200" dirty="0">
                <a:solidFill>
                  <a:schemeClr val="tx1"/>
                </a:solidFill>
                <a:effectLst/>
                <a:latin typeface="+mn-lt"/>
                <a:ea typeface="+mn-ea"/>
                <a:cs typeface="+mn-cs"/>
              </a:rPr>
              <a:t>på en let og overskuelig måde. </a:t>
            </a:r>
          </a:p>
          <a:p>
            <a:pPr marL="0" marR="0" lvl="0" indent="0" algn="l" defTabSz="457886" rtl="0" eaLnBrk="1" fontAlgn="auto" latinLnBrk="0" hangingPunct="1">
              <a:lnSpc>
                <a:spcPct val="100000"/>
              </a:lnSpc>
              <a:spcBef>
                <a:spcPts val="0"/>
              </a:spcBef>
              <a:spcAft>
                <a:spcPts val="0"/>
              </a:spcAft>
              <a:buClrTx/>
              <a:buSzTx/>
              <a:buFontTx/>
              <a:buNone/>
              <a:tabLst/>
              <a:defRPr/>
            </a:pPr>
            <a:endParaRPr lang="da-DK" sz="1200" b="0" kern="1200" dirty="0">
              <a:solidFill>
                <a:schemeClr val="tx1"/>
              </a:solidFill>
              <a:effectLst/>
              <a:latin typeface="+mn-lt"/>
              <a:ea typeface="+mn-ea"/>
              <a:cs typeface="+mn-cs"/>
            </a:endParaRPr>
          </a:p>
          <a:p>
            <a:pPr marL="0" marR="0" lvl="0" indent="0" algn="l" defTabSz="457886" rtl="0" eaLnBrk="1" fontAlgn="auto" latinLnBrk="0" hangingPunct="1">
              <a:lnSpc>
                <a:spcPct val="100000"/>
              </a:lnSpc>
              <a:spcBef>
                <a:spcPts val="0"/>
              </a:spcBef>
              <a:spcAft>
                <a:spcPts val="0"/>
              </a:spcAft>
              <a:buClrTx/>
              <a:buSzTx/>
              <a:buFontTx/>
              <a:buNone/>
              <a:tabLst/>
              <a:defRPr/>
            </a:pPr>
            <a:r>
              <a:rPr lang="da-DK" sz="1200" b="0" kern="1200" dirty="0">
                <a:solidFill>
                  <a:schemeClr val="tx1"/>
                </a:solidFill>
                <a:effectLst/>
                <a:latin typeface="+mn-lt"/>
                <a:ea typeface="+mn-ea"/>
                <a:cs typeface="+mn-cs"/>
              </a:rPr>
              <a:t>At et link er ”genbrugeligt” </a:t>
            </a:r>
            <a:r>
              <a:rPr lang="da-DK" sz="1200" b="1" kern="1200" dirty="0">
                <a:solidFill>
                  <a:schemeClr val="tx1"/>
                </a:solidFill>
                <a:effectLst/>
                <a:latin typeface="+mn-lt"/>
                <a:ea typeface="+mn-ea"/>
                <a:cs typeface="+mn-cs"/>
              </a:rPr>
              <a:t>betyder</a:t>
            </a:r>
            <a:r>
              <a:rPr lang="da-DK" sz="1200" b="0" kern="1200" dirty="0">
                <a:solidFill>
                  <a:schemeClr val="tx1"/>
                </a:solidFill>
                <a:effectLst/>
                <a:latin typeface="+mn-lt"/>
                <a:ea typeface="+mn-ea"/>
                <a:cs typeface="+mn-cs"/>
              </a:rPr>
              <a:t> blot, at det kan </a:t>
            </a:r>
            <a:r>
              <a:rPr lang="da-DK" sz="1200" b="1" kern="1200" dirty="0">
                <a:solidFill>
                  <a:schemeClr val="tx1"/>
                </a:solidFill>
                <a:effectLst/>
                <a:latin typeface="+mn-lt"/>
                <a:ea typeface="+mn-ea"/>
                <a:cs typeface="+mn-cs"/>
              </a:rPr>
              <a:t>bruges flere steder</a:t>
            </a:r>
            <a:r>
              <a:rPr lang="da-DK" sz="1200" b="0" kern="1200" dirty="0">
                <a:solidFill>
                  <a:schemeClr val="tx1"/>
                </a:solidFill>
                <a:effectLst/>
                <a:latin typeface="+mn-lt"/>
                <a:ea typeface="+mn-ea"/>
                <a:cs typeface="+mn-cs"/>
              </a:rPr>
              <a:t>. </a:t>
            </a:r>
          </a:p>
          <a:p>
            <a:pPr marL="0" marR="0" lvl="0" indent="0" algn="l" defTabSz="457886" rtl="0" eaLnBrk="1" fontAlgn="auto" latinLnBrk="0" hangingPunct="1">
              <a:lnSpc>
                <a:spcPct val="100000"/>
              </a:lnSpc>
              <a:spcBef>
                <a:spcPts val="0"/>
              </a:spcBef>
              <a:spcAft>
                <a:spcPts val="0"/>
              </a:spcAft>
              <a:buClrTx/>
              <a:buSzTx/>
              <a:buFontTx/>
              <a:buNone/>
              <a:tabLst/>
              <a:defRPr/>
            </a:pPr>
            <a:endParaRPr lang="da-DK" sz="1200" b="0" kern="1200" dirty="0">
              <a:solidFill>
                <a:schemeClr val="tx1"/>
              </a:solidFill>
              <a:effectLst/>
              <a:latin typeface="+mn-lt"/>
              <a:ea typeface="+mn-ea"/>
              <a:cs typeface="+mn-cs"/>
            </a:endParaRPr>
          </a:p>
          <a:p>
            <a:pPr marL="0" marR="0" lvl="0" indent="0" algn="l" defTabSz="457886" rtl="0" eaLnBrk="1" fontAlgn="auto" latinLnBrk="0" hangingPunct="1">
              <a:lnSpc>
                <a:spcPct val="100000"/>
              </a:lnSpc>
              <a:spcBef>
                <a:spcPts val="0"/>
              </a:spcBef>
              <a:spcAft>
                <a:spcPts val="0"/>
              </a:spcAft>
              <a:buClrTx/>
              <a:buSzTx/>
              <a:buFontTx/>
              <a:buNone/>
              <a:tabLst/>
              <a:defRPr/>
            </a:pPr>
            <a:r>
              <a:rPr lang="da-DK" sz="1200" b="0" kern="1200" dirty="0">
                <a:solidFill>
                  <a:schemeClr val="tx1"/>
                </a:solidFill>
                <a:effectLst/>
                <a:latin typeface="+mn-lt"/>
                <a:ea typeface="+mn-ea"/>
                <a:cs typeface="+mn-cs"/>
              </a:rPr>
              <a:t>Genbrugelige links skal </a:t>
            </a:r>
            <a:r>
              <a:rPr lang="da-DK" sz="1200" b="1" kern="1200" dirty="0">
                <a:solidFill>
                  <a:schemeClr val="tx1"/>
                </a:solidFill>
                <a:effectLst/>
                <a:latin typeface="+mn-lt"/>
                <a:ea typeface="+mn-ea"/>
                <a:cs typeface="+mn-cs"/>
              </a:rPr>
              <a:t>indsættes i mikroartiklens brødtekst</a:t>
            </a:r>
            <a:r>
              <a:rPr lang="da-DK" sz="1200" b="0" kern="1200" dirty="0">
                <a:solidFill>
                  <a:schemeClr val="tx1"/>
                </a:solidFill>
                <a:effectLst/>
                <a:latin typeface="+mn-lt"/>
                <a:ea typeface="+mn-ea"/>
                <a:cs typeface="+mn-cs"/>
              </a:rPr>
              <a:t>. Der kan kun indsættes genbrugelige links ved at </a:t>
            </a:r>
            <a:r>
              <a:rPr lang="da-DK" sz="1200" b="1" kern="1200" dirty="0">
                <a:solidFill>
                  <a:schemeClr val="tx1"/>
                </a:solidFill>
                <a:effectLst/>
                <a:latin typeface="+mn-lt"/>
                <a:ea typeface="+mn-ea"/>
                <a:cs typeface="+mn-cs"/>
              </a:rPr>
              <a:t>formatere teksten.</a:t>
            </a:r>
            <a:endParaRPr lang="da-DK" sz="1200" b="0" kern="1200" dirty="0">
              <a:solidFill>
                <a:schemeClr val="tx1"/>
              </a:solidFill>
              <a:effectLst/>
              <a:latin typeface="+mn-lt"/>
              <a:ea typeface="+mn-ea"/>
              <a:cs typeface="+mn-cs"/>
            </a:endParaRPr>
          </a:p>
          <a:p>
            <a:pPr marL="0" marR="0" lvl="0" indent="0" algn="l" defTabSz="457886" rtl="0" eaLnBrk="1" fontAlgn="auto" latinLnBrk="0" hangingPunct="1">
              <a:lnSpc>
                <a:spcPct val="100000"/>
              </a:lnSpc>
              <a:spcBef>
                <a:spcPts val="0"/>
              </a:spcBef>
              <a:spcAft>
                <a:spcPts val="0"/>
              </a:spcAft>
              <a:buClrTx/>
              <a:buSzTx/>
              <a:buFontTx/>
              <a:buNone/>
              <a:tabLst/>
              <a:defRPr/>
            </a:pPr>
            <a:r>
              <a:rPr lang="da-DK" sz="1200" b="0" kern="1200" dirty="0">
                <a:solidFill>
                  <a:schemeClr val="tx1"/>
                </a:solidFill>
                <a:effectLst/>
                <a:latin typeface="+mn-lt"/>
                <a:ea typeface="+mn-ea"/>
                <a:cs typeface="+mn-cs"/>
              </a:rPr>
              <a:t>Det felt </a:t>
            </a:r>
            <a:r>
              <a:rPr lang="da-DK" sz="1200" b="1" kern="1200" dirty="0">
                <a:solidFill>
                  <a:schemeClr val="tx1"/>
                </a:solidFill>
                <a:effectLst/>
                <a:latin typeface="+mn-lt"/>
                <a:ea typeface="+mn-ea"/>
                <a:cs typeface="+mn-cs"/>
              </a:rPr>
              <a:t>åbnes ved at klikke på ikonet </a:t>
            </a:r>
            <a:r>
              <a:rPr lang="da-DK" sz="1200" b="0" kern="1200" dirty="0">
                <a:solidFill>
                  <a:schemeClr val="tx1"/>
                </a:solidFill>
                <a:effectLst/>
                <a:latin typeface="+mn-lt"/>
                <a:ea typeface="+mn-ea"/>
                <a:cs typeface="+mn-cs"/>
              </a:rPr>
              <a:t>med blyanten (der). </a:t>
            </a:r>
          </a:p>
          <a:p>
            <a:pPr marL="0" marR="0" lvl="0" indent="0" algn="l" defTabSz="457886" rtl="0" eaLnBrk="1" fontAlgn="auto" latinLnBrk="0" hangingPunct="1">
              <a:lnSpc>
                <a:spcPct val="100000"/>
              </a:lnSpc>
              <a:spcBef>
                <a:spcPts val="0"/>
              </a:spcBef>
              <a:spcAft>
                <a:spcPts val="0"/>
              </a:spcAft>
              <a:buClrTx/>
              <a:buSzTx/>
              <a:buFontTx/>
              <a:buNone/>
              <a:tabLst/>
              <a:defRPr/>
            </a:pPr>
            <a:r>
              <a:rPr lang="da-DK" sz="1200" b="0" kern="1200" dirty="0">
                <a:solidFill>
                  <a:schemeClr val="tx1"/>
                </a:solidFill>
                <a:effectLst/>
                <a:latin typeface="+mn-lt"/>
                <a:ea typeface="+mn-ea"/>
                <a:cs typeface="+mn-cs"/>
              </a:rPr>
              <a:t>Og så kommer følgende tekstfelt frem (Klik) </a:t>
            </a:r>
            <a:r>
              <a:rPr lang="da-DK" sz="1200" b="0" kern="1200" dirty="0">
                <a:solidFill>
                  <a:schemeClr val="tx1"/>
                </a:solidFill>
                <a:effectLst/>
                <a:latin typeface="+mn-lt"/>
                <a:ea typeface="+mn-ea"/>
                <a:cs typeface="+mn-cs"/>
                <a:sym typeface="Wingdings" panose="05000000000000000000" pitchFamily="2" charset="2"/>
              </a:rPr>
              <a:t></a:t>
            </a:r>
            <a:endParaRPr lang="da-DK" sz="1200" b="0" kern="1200" dirty="0">
              <a:solidFill>
                <a:schemeClr val="tx1"/>
              </a:solidFill>
              <a:effectLst/>
              <a:latin typeface="+mn-lt"/>
              <a:ea typeface="+mn-ea"/>
              <a:cs typeface="+mn-cs"/>
            </a:endParaRP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257C6F81-C774-423D-9E4A-5180A1CF7B00}"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111</a:t>
            </a:fld>
            <a:endParaRPr lang="en-GB"/>
          </a:p>
        </p:txBody>
      </p:sp>
    </p:spTree>
    <p:extLst>
      <p:ext uri="{BB962C8B-B14F-4D97-AF65-F5344CB8AC3E}">
        <p14:creationId xmlns:p14="http://schemas.microsoft.com/office/powerpoint/2010/main" val="381630361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Når tekst-editoren er åbnet, så </a:t>
            </a:r>
            <a:r>
              <a:rPr lang="da-DK" b="1" dirty="0"/>
              <a:t>indsætter</a:t>
            </a:r>
            <a:r>
              <a:rPr lang="da-DK" dirty="0"/>
              <a:t> man genbrugelige links </a:t>
            </a:r>
            <a:r>
              <a:rPr lang="da-DK" b="1" dirty="0"/>
              <a:t>ved at oprette et punkt</a:t>
            </a:r>
            <a:r>
              <a:rPr lang="da-DK" dirty="0"/>
              <a:t>. </a:t>
            </a:r>
          </a:p>
          <a:p>
            <a:r>
              <a:rPr lang="da-DK" dirty="0"/>
              <a:t>Genbrugelige links skal </a:t>
            </a:r>
            <a:r>
              <a:rPr lang="da-DK" b="1" dirty="0"/>
              <a:t>altid</a:t>
            </a:r>
            <a:r>
              <a:rPr lang="da-DK" dirty="0"/>
              <a:t> indsættes som </a:t>
            </a:r>
            <a:r>
              <a:rPr lang="da-DK" b="1" dirty="0"/>
              <a:t>punktform</a:t>
            </a:r>
            <a:r>
              <a:rPr lang="da-DK" dirty="0"/>
              <a:t>, derfor klikker I på</a:t>
            </a:r>
          </a:p>
          <a:p>
            <a:pPr marL="228600" indent="-228600">
              <a:buFont typeface="+mj-lt"/>
              <a:buAutoNum type="arabicPeriod"/>
            </a:pPr>
            <a:r>
              <a:rPr lang="da-DK" dirty="0"/>
              <a:t>Punktopstilling dér</a:t>
            </a:r>
          </a:p>
          <a:p>
            <a:pPr marL="228600" indent="-228600">
              <a:buFont typeface="+mj-lt"/>
              <a:buAutoNum type="arabicPeriod"/>
            </a:pPr>
            <a:r>
              <a:rPr lang="da-DK" dirty="0"/>
              <a:t>Bagefter på det grønne ikon. </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A0F137AF-E86E-42B0-8E92-F2358684B498}"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112</a:t>
            </a:fld>
            <a:endParaRPr lang="en-GB"/>
          </a:p>
        </p:txBody>
      </p:sp>
    </p:spTree>
    <p:extLst>
      <p:ext uri="{BB962C8B-B14F-4D97-AF65-F5344CB8AC3E}">
        <p14:creationId xmlns:p14="http://schemas.microsoft.com/office/powerpoint/2010/main" val="351816048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Så kommer det her vindue frem. </a:t>
            </a:r>
          </a:p>
          <a:p>
            <a:r>
              <a:rPr lang="da-DK" dirty="0"/>
              <a:t>Her kan I enten bruge </a:t>
            </a:r>
            <a:r>
              <a:rPr lang="da-DK" b="1" dirty="0"/>
              <a:t>søgefeltet</a:t>
            </a:r>
            <a:r>
              <a:rPr lang="da-DK" dirty="0"/>
              <a:t> til at søge efter </a:t>
            </a:r>
            <a:r>
              <a:rPr lang="da-DK" b="1" dirty="0"/>
              <a:t>allerede eksisterende links</a:t>
            </a:r>
            <a:r>
              <a:rPr lang="da-DK" dirty="0"/>
              <a:t>, men det er også stedet, hvor I kan </a:t>
            </a:r>
            <a:r>
              <a:rPr lang="da-DK" b="1" dirty="0"/>
              <a:t>oprette nye links </a:t>
            </a:r>
            <a:r>
              <a:rPr lang="da-DK" dirty="0"/>
              <a:t>og </a:t>
            </a:r>
            <a:r>
              <a:rPr lang="da-DK" b="1" dirty="0"/>
              <a:t>redigere eksisterende</a:t>
            </a:r>
            <a:r>
              <a:rPr lang="da-DK" dirty="0"/>
              <a:t> </a:t>
            </a:r>
            <a:r>
              <a:rPr lang="da-DK" b="1" dirty="0"/>
              <a:t>links</a:t>
            </a:r>
            <a:r>
              <a:rPr lang="da-DK" dirty="0"/>
              <a:t>.</a:t>
            </a:r>
          </a:p>
          <a:p>
            <a:endParaRPr lang="da-DK" dirty="0"/>
          </a:p>
          <a:p>
            <a:r>
              <a:rPr lang="da-DK" sz="1200" kern="1200" dirty="0">
                <a:solidFill>
                  <a:schemeClr val="tx1"/>
                </a:solidFill>
                <a:effectLst/>
                <a:latin typeface="+mn-lt"/>
                <a:ea typeface="+mn-ea"/>
                <a:cs typeface="+mn-cs"/>
              </a:rPr>
              <a:t>Står man i fanen ”Søg/rediger”, kan man: </a:t>
            </a:r>
          </a:p>
          <a:p>
            <a:pPr marL="228600" indent="-228600">
              <a:buFont typeface="+mj-lt"/>
              <a:buAutoNum type="arabicPeriod"/>
            </a:pPr>
            <a:r>
              <a:rPr lang="da-DK" sz="1200" kern="1200" dirty="0">
                <a:solidFill>
                  <a:schemeClr val="tx1"/>
                </a:solidFill>
                <a:effectLst/>
                <a:latin typeface="+mn-lt"/>
                <a:ea typeface="+mn-ea"/>
                <a:cs typeface="+mn-cs"/>
              </a:rPr>
              <a:t>Søge efter et link i søgefeltet</a:t>
            </a:r>
          </a:p>
          <a:p>
            <a:pPr marL="228600" indent="-228600">
              <a:buFont typeface="+mj-lt"/>
              <a:buAutoNum type="arabicPeriod"/>
            </a:pPr>
            <a:r>
              <a:rPr lang="da-DK" sz="1200" kern="1200" dirty="0">
                <a:solidFill>
                  <a:schemeClr val="tx1"/>
                </a:solidFill>
                <a:effectLst/>
                <a:latin typeface="+mn-lt"/>
                <a:ea typeface="+mn-ea"/>
                <a:cs typeface="+mn-cs"/>
              </a:rPr>
              <a:t>Markere det</a:t>
            </a:r>
          </a:p>
          <a:p>
            <a:pPr marL="228600" indent="-228600">
              <a:buFont typeface="+mj-lt"/>
              <a:buAutoNum type="arabicPeriod"/>
            </a:pPr>
            <a:r>
              <a:rPr lang="da-DK" sz="1200" kern="1200" dirty="0">
                <a:solidFill>
                  <a:schemeClr val="tx1"/>
                </a:solidFill>
                <a:effectLst/>
                <a:latin typeface="+mn-lt"/>
                <a:ea typeface="+mn-ea"/>
                <a:cs typeface="+mn-cs"/>
              </a:rPr>
              <a:t>Trykke på ”indsæt” </a:t>
            </a:r>
          </a:p>
          <a:p>
            <a:endParaRPr lang="da-DK" sz="1200" kern="1200" dirty="0">
              <a:solidFill>
                <a:schemeClr val="tx1"/>
              </a:solidFill>
              <a:effectLst/>
              <a:latin typeface="+mn-lt"/>
              <a:ea typeface="+mn-ea"/>
              <a:cs typeface="+mn-cs"/>
            </a:endParaRPr>
          </a:p>
          <a:p>
            <a:r>
              <a:rPr lang="da-DK" sz="1200" kern="1200" dirty="0">
                <a:solidFill>
                  <a:schemeClr val="tx1"/>
                </a:solidFill>
                <a:effectLst/>
                <a:latin typeface="+mn-lt"/>
                <a:ea typeface="+mn-ea"/>
                <a:cs typeface="+mn-cs"/>
              </a:rPr>
              <a:t>Man kan også </a:t>
            </a:r>
            <a:r>
              <a:rPr lang="da-DK" sz="1200" b="1" kern="1200" dirty="0">
                <a:solidFill>
                  <a:schemeClr val="tx1"/>
                </a:solidFill>
                <a:effectLst/>
                <a:latin typeface="+mn-lt"/>
                <a:ea typeface="+mn-ea"/>
                <a:cs typeface="+mn-cs"/>
              </a:rPr>
              <a:t>oprette et nyt genbrugeligt link </a:t>
            </a:r>
            <a:r>
              <a:rPr lang="da-DK" sz="1200" kern="1200" dirty="0">
                <a:solidFill>
                  <a:schemeClr val="tx1"/>
                </a:solidFill>
                <a:effectLst/>
                <a:latin typeface="+mn-lt"/>
                <a:ea typeface="+mn-ea"/>
                <a:cs typeface="+mn-cs"/>
              </a:rPr>
              <a:t>ved at tilgå </a:t>
            </a:r>
            <a:r>
              <a:rPr lang="da-DK" sz="1200" b="1" kern="1200" dirty="0">
                <a:solidFill>
                  <a:schemeClr val="tx1"/>
                </a:solidFill>
                <a:effectLst/>
                <a:latin typeface="+mn-lt"/>
                <a:ea typeface="+mn-ea"/>
                <a:cs typeface="+mn-cs"/>
              </a:rPr>
              <a:t>fanen til højre </a:t>
            </a:r>
            <a:r>
              <a:rPr lang="da-DK" sz="1200" kern="1200" dirty="0">
                <a:solidFill>
                  <a:schemeClr val="tx1"/>
                </a:solidFill>
                <a:effectLst/>
                <a:latin typeface="+mn-lt"/>
                <a:ea typeface="+mn-ea"/>
                <a:cs typeface="+mn-cs"/>
              </a:rPr>
              <a:t>(der), men det skal jeg nok komme </a:t>
            </a:r>
            <a:r>
              <a:rPr lang="da-DK" sz="1200" b="1" kern="1200" dirty="0">
                <a:solidFill>
                  <a:schemeClr val="tx1"/>
                </a:solidFill>
                <a:effectLst/>
                <a:latin typeface="+mn-lt"/>
                <a:ea typeface="+mn-ea"/>
                <a:cs typeface="+mn-cs"/>
              </a:rPr>
              <a:t>nærmere ind på</a:t>
            </a:r>
            <a:r>
              <a:rPr lang="da-DK" sz="1200" kern="1200" dirty="0">
                <a:solidFill>
                  <a:schemeClr val="tx1"/>
                </a:solidFill>
                <a:effectLst/>
                <a:latin typeface="+mn-lt"/>
                <a:ea typeface="+mn-ea"/>
                <a:cs typeface="+mn-cs"/>
              </a:rPr>
              <a:t>. </a:t>
            </a:r>
            <a:endParaRPr lang="da-DK" dirty="0"/>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D85880C8-149B-48C2-952A-031147283D3F}"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113</a:t>
            </a:fld>
            <a:endParaRPr lang="en-GB"/>
          </a:p>
        </p:txBody>
      </p:sp>
    </p:spTree>
    <p:extLst>
      <p:ext uri="{BB962C8B-B14F-4D97-AF65-F5344CB8AC3E}">
        <p14:creationId xmlns:p14="http://schemas.microsoft.com/office/powerpoint/2010/main" val="265243535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kern="1200" dirty="0">
                <a:solidFill>
                  <a:schemeClr val="tx1"/>
                </a:solidFill>
                <a:effectLst/>
                <a:latin typeface="+mn-lt"/>
                <a:ea typeface="+mn-ea"/>
                <a:cs typeface="+mn-cs"/>
              </a:rPr>
              <a:t>Efter linket er </a:t>
            </a:r>
            <a:r>
              <a:rPr lang="da-DK" sz="1200" b="1" kern="1200" dirty="0">
                <a:solidFill>
                  <a:schemeClr val="tx1"/>
                </a:solidFill>
                <a:effectLst/>
                <a:latin typeface="+mn-lt"/>
                <a:ea typeface="+mn-ea"/>
                <a:cs typeface="+mn-cs"/>
              </a:rPr>
              <a:t>indsat</a:t>
            </a:r>
            <a:r>
              <a:rPr lang="da-DK" sz="1200" kern="1200" dirty="0">
                <a:solidFill>
                  <a:schemeClr val="tx1"/>
                </a:solidFill>
                <a:effectLst/>
                <a:latin typeface="+mn-lt"/>
                <a:ea typeface="+mn-ea"/>
                <a:cs typeface="+mn-cs"/>
              </a:rPr>
              <a:t>, kan I få brug for at skulle </a:t>
            </a:r>
            <a:r>
              <a:rPr lang="da-DK" sz="1200" b="1" kern="1200" dirty="0">
                <a:solidFill>
                  <a:schemeClr val="tx1"/>
                </a:solidFill>
                <a:effectLst/>
                <a:latin typeface="+mn-lt"/>
                <a:ea typeface="+mn-ea"/>
                <a:cs typeface="+mn-cs"/>
              </a:rPr>
              <a:t>ændre i linket</a:t>
            </a:r>
            <a:r>
              <a:rPr lang="da-DK" sz="1200" kern="1200" dirty="0">
                <a:solidFill>
                  <a:schemeClr val="tx1"/>
                </a:solidFill>
                <a:effectLst/>
                <a:latin typeface="+mn-lt"/>
                <a:ea typeface="+mn-ea"/>
                <a:cs typeface="+mn-cs"/>
              </a:rPr>
              <a:t>, og her er det </a:t>
            </a:r>
            <a:r>
              <a:rPr lang="da-DK" sz="1200" b="1" kern="1200" dirty="0">
                <a:solidFill>
                  <a:schemeClr val="tx1"/>
                </a:solidFill>
                <a:effectLst/>
                <a:latin typeface="+mn-lt"/>
                <a:ea typeface="+mn-ea"/>
                <a:cs typeface="+mn-cs"/>
              </a:rPr>
              <a:t>vigtigt</a:t>
            </a:r>
            <a:r>
              <a:rPr lang="da-DK" sz="1200" kern="1200" dirty="0">
                <a:solidFill>
                  <a:schemeClr val="tx1"/>
                </a:solidFill>
                <a:effectLst/>
                <a:latin typeface="+mn-lt"/>
                <a:ea typeface="+mn-ea"/>
                <a:cs typeface="+mn-cs"/>
              </a:rPr>
              <a:t> at understrege, at når et eksisterende link redigeres på den måde, jeg viser jer nu, så slår det igennem </a:t>
            </a:r>
            <a:r>
              <a:rPr lang="da-DK" sz="1200" b="1" kern="1200" dirty="0">
                <a:solidFill>
                  <a:schemeClr val="tx1"/>
                </a:solidFill>
                <a:effectLst/>
                <a:latin typeface="+mn-lt"/>
                <a:ea typeface="+mn-ea"/>
                <a:cs typeface="+mn-cs"/>
              </a:rPr>
              <a:t>alle</a:t>
            </a:r>
            <a:r>
              <a:rPr lang="da-DK" sz="1200" kern="1200" dirty="0">
                <a:solidFill>
                  <a:schemeClr val="tx1"/>
                </a:solidFill>
                <a:effectLst/>
                <a:latin typeface="+mn-lt"/>
                <a:ea typeface="+mn-ea"/>
                <a:cs typeface="+mn-cs"/>
              </a:rPr>
              <a:t> de steder i hele borger.dk, hvor samme link er brugt.</a:t>
            </a:r>
          </a:p>
          <a:p>
            <a:endParaRPr lang="da-DK" sz="1200" kern="1200" dirty="0">
              <a:solidFill>
                <a:schemeClr val="tx1"/>
              </a:solidFill>
              <a:effectLst/>
              <a:latin typeface="+mn-lt"/>
              <a:ea typeface="+mn-ea"/>
              <a:cs typeface="+mn-cs"/>
            </a:endParaRPr>
          </a:p>
          <a:p>
            <a:r>
              <a:rPr lang="da-DK" sz="1200" kern="1200" dirty="0">
                <a:solidFill>
                  <a:schemeClr val="tx1"/>
                </a:solidFill>
                <a:effectLst/>
                <a:latin typeface="+mn-lt"/>
                <a:ea typeface="+mn-ea"/>
                <a:cs typeface="+mn-cs"/>
              </a:rPr>
              <a:t>Det skal altså </a:t>
            </a:r>
            <a:r>
              <a:rPr lang="da-DK" sz="1200" b="1" kern="1200" dirty="0">
                <a:solidFill>
                  <a:schemeClr val="tx1"/>
                </a:solidFill>
                <a:effectLst/>
                <a:latin typeface="+mn-lt"/>
                <a:ea typeface="+mn-ea"/>
                <a:cs typeface="+mn-cs"/>
              </a:rPr>
              <a:t>kun redigeres ét sted én gang. </a:t>
            </a:r>
            <a:r>
              <a:rPr lang="da-DK" sz="1200" kern="1200" dirty="0">
                <a:solidFill>
                  <a:schemeClr val="tx1"/>
                </a:solidFill>
                <a:effectLst/>
                <a:latin typeface="+mn-lt"/>
                <a:ea typeface="+mn-ea"/>
                <a:cs typeface="+mn-cs"/>
              </a:rPr>
              <a:t>I skal måske også tænke over, hvad det vil få at betydning de andre steder, hvor det eventuelt også står. </a:t>
            </a:r>
          </a:p>
          <a:p>
            <a:endParaRPr lang="da-DK" sz="1200" kern="1200" dirty="0">
              <a:solidFill>
                <a:schemeClr val="tx1"/>
              </a:solidFill>
              <a:effectLst/>
              <a:latin typeface="+mn-lt"/>
              <a:ea typeface="+mn-ea"/>
              <a:cs typeface="+mn-cs"/>
            </a:endParaRPr>
          </a:p>
          <a:p>
            <a:r>
              <a:rPr lang="da-DK" sz="1200" u="none" kern="1200" dirty="0">
                <a:solidFill>
                  <a:schemeClr val="tx1"/>
                </a:solidFill>
                <a:effectLst/>
                <a:latin typeface="+mn-lt"/>
                <a:ea typeface="+mn-ea"/>
                <a:cs typeface="+mn-cs"/>
              </a:rPr>
              <a:t>Måden I redigerer på, er at </a:t>
            </a:r>
          </a:p>
          <a:p>
            <a:pPr marL="228600" indent="-228600">
              <a:buFont typeface="+mj-lt"/>
              <a:buAutoNum type="arabicPeriod"/>
            </a:pPr>
            <a:r>
              <a:rPr lang="da-DK" sz="1200" u="none" kern="1200" dirty="0">
                <a:solidFill>
                  <a:schemeClr val="tx1"/>
                </a:solidFill>
                <a:effectLst/>
                <a:latin typeface="+mn-lt"/>
                <a:ea typeface="+mn-ea"/>
                <a:cs typeface="+mn-cs"/>
              </a:rPr>
              <a:t>Klikke i det link, som I gerne vil redigere</a:t>
            </a:r>
          </a:p>
          <a:p>
            <a:pPr marL="228600" indent="-228600">
              <a:buFont typeface="+mj-lt"/>
              <a:buAutoNum type="arabicPeriod"/>
            </a:pPr>
            <a:r>
              <a:rPr lang="da-DK" sz="1200" u="none" kern="1200" dirty="0">
                <a:solidFill>
                  <a:schemeClr val="tx1"/>
                </a:solidFill>
                <a:effectLst/>
                <a:latin typeface="+mn-lt"/>
                <a:ea typeface="+mn-ea"/>
                <a:cs typeface="+mn-cs"/>
              </a:rPr>
              <a:t>Derefter på ikonet ”rediger genbrugeligt link”’. </a:t>
            </a:r>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5E83CF09-0245-4D77-AB48-BB05107366CF}"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114</a:t>
            </a:fld>
            <a:endParaRPr lang="en-GB"/>
          </a:p>
        </p:txBody>
      </p:sp>
    </p:spTree>
    <p:extLst>
      <p:ext uri="{BB962C8B-B14F-4D97-AF65-F5344CB8AC3E}">
        <p14:creationId xmlns:p14="http://schemas.microsoft.com/office/powerpoint/2010/main" val="227210065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u="none" kern="1200" dirty="0">
                <a:solidFill>
                  <a:schemeClr val="tx1"/>
                </a:solidFill>
                <a:effectLst/>
                <a:latin typeface="+mn-lt"/>
                <a:ea typeface="+mn-ea"/>
                <a:cs typeface="+mn-cs"/>
              </a:rPr>
              <a:t>Så kommer boksen (der) frem, og linkbeskrivelsen, URL’en og alt teksten </a:t>
            </a:r>
            <a:r>
              <a:rPr lang="da-DK" sz="1200" b="1" u="none" kern="1200" dirty="0">
                <a:solidFill>
                  <a:schemeClr val="tx1"/>
                </a:solidFill>
                <a:effectLst/>
                <a:latin typeface="+mn-lt"/>
                <a:ea typeface="+mn-ea"/>
                <a:cs typeface="+mn-cs"/>
              </a:rPr>
              <a:t>kan redigeres</a:t>
            </a:r>
            <a:r>
              <a:rPr lang="da-DK" sz="1200" u="none" kern="1200" dirty="0">
                <a:solidFill>
                  <a:schemeClr val="tx1"/>
                </a:solidFill>
                <a:effectLst/>
                <a:latin typeface="+mn-lt"/>
                <a:ea typeface="+mn-ea"/>
                <a:cs typeface="+mn-cs"/>
              </a:rPr>
              <a:t>. Husk at links ud af borger.dk skal åbne i et nyt vindue.</a:t>
            </a:r>
          </a:p>
          <a:p>
            <a:r>
              <a:rPr lang="da-DK" sz="1200" u="none" kern="1200" dirty="0">
                <a:solidFill>
                  <a:schemeClr val="tx1"/>
                </a:solidFill>
                <a:effectLst/>
                <a:latin typeface="+mn-lt"/>
                <a:ea typeface="+mn-ea"/>
                <a:cs typeface="+mn-cs"/>
              </a:rPr>
              <a:t> </a:t>
            </a:r>
          </a:p>
          <a:p>
            <a:r>
              <a:rPr lang="da-DK" sz="1200" u="none" kern="1200" dirty="0">
                <a:solidFill>
                  <a:schemeClr val="tx1"/>
                </a:solidFill>
                <a:effectLst/>
                <a:latin typeface="+mn-lt"/>
                <a:ea typeface="+mn-ea"/>
                <a:cs typeface="+mn-cs"/>
              </a:rPr>
              <a:t>Man vil altså typisk </a:t>
            </a:r>
            <a:r>
              <a:rPr lang="da-DK" sz="1200" b="1" u="none" kern="1200" dirty="0">
                <a:solidFill>
                  <a:schemeClr val="tx1"/>
                </a:solidFill>
                <a:effectLst/>
                <a:latin typeface="+mn-lt"/>
                <a:ea typeface="+mn-ea"/>
                <a:cs typeface="+mn-cs"/>
              </a:rPr>
              <a:t>bruge den her form </a:t>
            </a:r>
            <a:r>
              <a:rPr lang="da-DK" sz="1200" u="none" kern="1200" dirty="0">
                <a:solidFill>
                  <a:schemeClr val="tx1"/>
                </a:solidFill>
                <a:effectLst/>
                <a:latin typeface="+mn-lt"/>
                <a:ea typeface="+mn-ea"/>
                <a:cs typeface="+mn-cs"/>
              </a:rPr>
              <a:t>for redigering af links, i tilfælde, hvor </a:t>
            </a:r>
            <a:r>
              <a:rPr lang="da-DK" sz="1200" b="1" u="none" kern="1200" dirty="0">
                <a:solidFill>
                  <a:schemeClr val="tx1"/>
                </a:solidFill>
                <a:effectLst/>
                <a:latin typeface="+mn-lt"/>
                <a:ea typeface="+mn-ea"/>
                <a:cs typeface="+mn-cs"/>
              </a:rPr>
              <a:t>URL’en er forældet eller på anden måde ændret</a:t>
            </a:r>
            <a:r>
              <a:rPr lang="da-DK" sz="1200" u="none" kern="1200" dirty="0">
                <a:solidFill>
                  <a:schemeClr val="tx1"/>
                </a:solidFill>
                <a:effectLst/>
                <a:latin typeface="+mn-lt"/>
                <a:ea typeface="+mn-ea"/>
                <a:cs typeface="+mn-cs"/>
              </a:rPr>
              <a:t>. </a:t>
            </a:r>
          </a:p>
          <a:p>
            <a:endParaRPr lang="da-DK" sz="1200" u="none" kern="1200" dirty="0">
              <a:solidFill>
                <a:schemeClr val="tx1"/>
              </a:solidFill>
              <a:effectLst/>
              <a:latin typeface="+mn-lt"/>
              <a:ea typeface="+mn-ea"/>
              <a:cs typeface="+mn-cs"/>
            </a:endParaRPr>
          </a:p>
          <a:p>
            <a:r>
              <a:rPr lang="da-DK" sz="1200" u="none" kern="1200" dirty="0">
                <a:solidFill>
                  <a:schemeClr val="tx1"/>
                </a:solidFill>
                <a:effectLst/>
                <a:latin typeface="+mn-lt"/>
                <a:ea typeface="+mn-ea"/>
                <a:cs typeface="+mn-cs"/>
              </a:rPr>
              <a:t>Såfremt linket ikke skal redigeres på et overordnet niveau, men hellere skal </a:t>
            </a:r>
            <a:r>
              <a:rPr lang="da-DK" sz="1200" b="1" u="none" kern="1200" dirty="0">
                <a:solidFill>
                  <a:schemeClr val="tx1"/>
                </a:solidFill>
                <a:effectLst/>
                <a:latin typeface="+mn-lt"/>
                <a:ea typeface="+mn-ea"/>
                <a:cs typeface="+mn-cs"/>
              </a:rPr>
              <a:t>ændres lokalt, på det enkelte sted </a:t>
            </a:r>
            <a:r>
              <a:rPr lang="da-DK" sz="1200" u="none" kern="1200" dirty="0">
                <a:solidFill>
                  <a:schemeClr val="tx1"/>
                </a:solidFill>
                <a:effectLst/>
                <a:latin typeface="+mn-lt"/>
                <a:ea typeface="+mn-ea"/>
                <a:cs typeface="+mn-cs"/>
              </a:rPr>
              <a:t>hvor linket optræder, kan I vælge at </a:t>
            </a:r>
            <a:r>
              <a:rPr lang="da-DK" sz="1200" b="1" u="none" kern="1200" dirty="0">
                <a:solidFill>
                  <a:schemeClr val="tx1"/>
                </a:solidFill>
                <a:effectLst/>
                <a:latin typeface="+mn-lt"/>
                <a:ea typeface="+mn-ea"/>
                <a:cs typeface="+mn-cs"/>
              </a:rPr>
              <a:t>overstyre linket. </a:t>
            </a:r>
            <a:endParaRPr lang="da-DK" b="1" u="none" dirty="0"/>
          </a:p>
          <a:p>
            <a:endParaRPr lang="da-DK" u="sng" dirty="0"/>
          </a:p>
          <a:p>
            <a:endParaRPr lang="da-DK" u="sng" dirty="0"/>
          </a:p>
          <a:p>
            <a:endParaRPr lang="da-DK" u="sng" dirty="0"/>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4064D609-AB4E-488F-AC99-543580F2E321}"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115</a:t>
            </a:fld>
            <a:endParaRPr lang="en-GB"/>
          </a:p>
        </p:txBody>
      </p:sp>
    </p:spTree>
    <p:extLst>
      <p:ext uri="{BB962C8B-B14F-4D97-AF65-F5344CB8AC3E}">
        <p14:creationId xmlns:p14="http://schemas.microsoft.com/office/powerpoint/2010/main" val="207425786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5F7A0-D89B-C7B7-3560-0485E756B12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64A00EF-5BB3-04D9-5431-E6B020D748C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7C937F9-AA67-85CB-95D6-71BA93BC1B23}"/>
              </a:ext>
            </a:extLst>
          </p:cNvPr>
          <p:cNvSpPr>
            <a:spLocks noGrp="1"/>
          </p:cNvSpPr>
          <p:nvPr>
            <p:ph type="body" idx="1"/>
          </p:nvPr>
        </p:nvSpPr>
        <p:spPr/>
        <p:txBody>
          <a:bodyPr/>
          <a:lstStyle/>
          <a:p>
            <a:r>
              <a:rPr lang="da-DK" dirty="0"/>
              <a:t>//NY//</a:t>
            </a:r>
            <a:br>
              <a:rPr lang="da-DK" dirty="0"/>
            </a:br>
            <a:r>
              <a:rPr lang="da-DK" dirty="0"/>
              <a:t>Når tekst-editoren er åbnet, så </a:t>
            </a:r>
            <a:r>
              <a:rPr lang="da-DK" b="1" dirty="0"/>
              <a:t>indsætter</a:t>
            </a:r>
            <a:r>
              <a:rPr lang="da-DK" dirty="0"/>
              <a:t> man genbrugelige links </a:t>
            </a:r>
            <a:r>
              <a:rPr lang="da-DK" b="1" dirty="0"/>
              <a:t>ved at oprette et punkt</a:t>
            </a:r>
            <a:r>
              <a:rPr lang="da-DK" dirty="0"/>
              <a:t>. </a:t>
            </a:r>
          </a:p>
          <a:p>
            <a:r>
              <a:rPr lang="da-DK" dirty="0"/>
              <a:t>Genbrugelige links skal </a:t>
            </a:r>
            <a:r>
              <a:rPr lang="da-DK" b="1" dirty="0"/>
              <a:t>altid</a:t>
            </a:r>
            <a:r>
              <a:rPr lang="da-DK" dirty="0"/>
              <a:t> indsættes som </a:t>
            </a:r>
            <a:r>
              <a:rPr lang="da-DK" b="1" dirty="0"/>
              <a:t>punktform</a:t>
            </a:r>
            <a:r>
              <a:rPr lang="da-DK" dirty="0"/>
              <a:t>, derfor klikker I på</a:t>
            </a:r>
          </a:p>
          <a:p>
            <a:pPr marL="228600" indent="-228600">
              <a:buFont typeface="+mj-lt"/>
              <a:buAutoNum type="arabicPeriod"/>
            </a:pPr>
            <a:r>
              <a:rPr lang="da-DK" dirty="0"/>
              <a:t>Punktopstilling dér</a:t>
            </a:r>
          </a:p>
          <a:p>
            <a:pPr marL="228600" indent="-228600">
              <a:buFont typeface="+mj-lt"/>
              <a:buAutoNum type="arabicPeriod"/>
            </a:pPr>
            <a:r>
              <a:rPr lang="da-DK" dirty="0"/>
              <a:t>Bagefter på ikonet for at indsætte genbrugeligt link til mikroartikel</a:t>
            </a:r>
          </a:p>
          <a:p>
            <a:endParaRPr lang="da-DK" dirty="0"/>
          </a:p>
        </p:txBody>
      </p:sp>
      <p:sp>
        <p:nvSpPr>
          <p:cNvPr id="4" name="Pladsholder til sidefod 3">
            <a:extLst>
              <a:ext uri="{FF2B5EF4-FFF2-40B4-BE49-F238E27FC236}">
                <a16:creationId xmlns:a16="http://schemas.microsoft.com/office/drawing/2014/main" id="{999617C2-0588-A975-66AE-1CAF948BD46E}"/>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B623E993-6211-6C8E-2787-C5A7117D33CD}"/>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30339078-B8F4-BEC4-4AE8-F98080CFB77A}"/>
              </a:ext>
            </a:extLst>
          </p:cNvPr>
          <p:cNvSpPr>
            <a:spLocks noGrp="1"/>
          </p:cNvSpPr>
          <p:nvPr>
            <p:ph type="dt" idx="1"/>
          </p:nvPr>
        </p:nvSpPr>
        <p:spPr/>
        <p:txBody>
          <a:bodyPr/>
          <a:lstStyle/>
          <a:p>
            <a:fld id="{5E83CF09-0245-4D77-AB48-BB05107366CF}" type="datetime1">
              <a:rPr lang="en-GB" smtClean="0"/>
              <a:t>30/09/2026</a:t>
            </a:fld>
            <a:endParaRPr lang="en-GB"/>
          </a:p>
        </p:txBody>
      </p:sp>
      <p:sp>
        <p:nvSpPr>
          <p:cNvPr id="7" name="Pladsholder til slidenummer 6">
            <a:extLst>
              <a:ext uri="{FF2B5EF4-FFF2-40B4-BE49-F238E27FC236}">
                <a16:creationId xmlns:a16="http://schemas.microsoft.com/office/drawing/2014/main" id="{B6D8BD7C-D972-D03C-A53C-3F8B4D1EA9DE}"/>
              </a:ext>
            </a:extLst>
          </p:cNvPr>
          <p:cNvSpPr>
            <a:spLocks noGrp="1"/>
          </p:cNvSpPr>
          <p:nvPr>
            <p:ph type="sldNum" sz="quarter" idx="5"/>
          </p:nvPr>
        </p:nvSpPr>
        <p:spPr/>
        <p:txBody>
          <a:bodyPr/>
          <a:lstStyle/>
          <a:p>
            <a:fld id="{A74A5A2F-ECD0-4A51-A9E7-D8DA645BD5CD}" type="slidenum">
              <a:rPr lang="en-GB" smtClean="0"/>
              <a:t>116</a:t>
            </a:fld>
            <a:endParaRPr lang="en-GB"/>
          </a:p>
        </p:txBody>
      </p:sp>
    </p:spTree>
    <p:extLst>
      <p:ext uri="{BB962C8B-B14F-4D97-AF65-F5344CB8AC3E}">
        <p14:creationId xmlns:p14="http://schemas.microsoft.com/office/powerpoint/2010/main" val="5510886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5E464-4C51-B3A5-12DF-BEF40547728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78490DB-23BA-88D3-AD20-31DFBBC44C9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F2F74D4-4C33-1E4F-0501-D60A7B0A67D6}"/>
              </a:ext>
            </a:extLst>
          </p:cNvPr>
          <p:cNvSpPr>
            <a:spLocks noGrp="1"/>
          </p:cNvSpPr>
          <p:nvPr>
            <p:ph type="body" idx="1"/>
          </p:nvPr>
        </p:nvSpPr>
        <p:spPr/>
        <p:txBody>
          <a:bodyPr/>
          <a:lstStyle/>
          <a:p>
            <a:pPr marL="0" indent="0">
              <a:buNone/>
            </a:pPr>
            <a:r>
              <a:rPr lang="da-DK" dirty="0"/>
              <a:t>//NY//</a:t>
            </a:r>
          </a:p>
          <a:p>
            <a:pPr marL="228600" indent="-228600">
              <a:buAutoNum type="arabicPeriod"/>
            </a:pPr>
            <a:r>
              <a:rPr lang="da-DK" dirty="0"/>
              <a:t>Søg blandt eksisterende genbrugelige links til mikroartikler (det er en anden database end de andre genbrugelige links til sider, så der er ikke så mange endnu)</a:t>
            </a:r>
          </a:p>
          <a:p>
            <a:pPr marL="228600" indent="-228600">
              <a:buAutoNum type="arabicPeriod"/>
            </a:pPr>
            <a:r>
              <a:rPr lang="da-DK" dirty="0"/>
              <a:t>Opret et nyt genbrugeligt link til en mikroartikel</a:t>
            </a:r>
          </a:p>
          <a:p>
            <a:pPr marL="228600" indent="-228600">
              <a:buAutoNum type="arabicPeriod"/>
            </a:pPr>
            <a:r>
              <a:rPr lang="da-DK" dirty="0"/>
              <a:t>Klik på vælg internt link. Nu åbner indholdstræet op, og du navigerer til den side, hvor din mikroartikel er</a:t>
            </a:r>
          </a:p>
          <a:p>
            <a:pPr marL="228600" indent="-228600">
              <a:buAutoNum type="arabicPeriod"/>
            </a:pPr>
            <a:r>
              <a:rPr lang="da-DK" dirty="0"/>
              <a:t>Når siden er valgt, vises en oversigt over de mikroartikler, der er på den pågældende side. Vælg den mikroartikel, du ønsker at linke til.</a:t>
            </a:r>
          </a:p>
          <a:p>
            <a:endParaRPr lang="da-DK" dirty="0"/>
          </a:p>
        </p:txBody>
      </p:sp>
      <p:sp>
        <p:nvSpPr>
          <p:cNvPr id="4" name="Pladsholder til sidefod 3">
            <a:extLst>
              <a:ext uri="{FF2B5EF4-FFF2-40B4-BE49-F238E27FC236}">
                <a16:creationId xmlns:a16="http://schemas.microsoft.com/office/drawing/2014/main" id="{B64BC77C-CF06-7073-857C-75FBB3F0D49D}"/>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ECE45794-79FD-0A5C-48EC-8DE4D8A586E8}"/>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2EE6497E-DFE5-C03D-056E-2BA4AD1DEA0B}"/>
              </a:ext>
            </a:extLst>
          </p:cNvPr>
          <p:cNvSpPr>
            <a:spLocks noGrp="1"/>
          </p:cNvSpPr>
          <p:nvPr>
            <p:ph type="dt" idx="1"/>
          </p:nvPr>
        </p:nvSpPr>
        <p:spPr/>
        <p:txBody>
          <a:bodyPr/>
          <a:lstStyle/>
          <a:p>
            <a:fld id="{5E83CF09-0245-4D77-AB48-BB05107366CF}" type="datetime1">
              <a:rPr lang="en-GB" smtClean="0"/>
              <a:t>30/09/2026</a:t>
            </a:fld>
            <a:endParaRPr lang="en-GB"/>
          </a:p>
        </p:txBody>
      </p:sp>
      <p:sp>
        <p:nvSpPr>
          <p:cNvPr id="7" name="Pladsholder til slidenummer 6">
            <a:extLst>
              <a:ext uri="{FF2B5EF4-FFF2-40B4-BE49-F238E27FC236}">
                <a16:creationId xmlns:a16="http://schemas.microsoft.com/office/drawing/2014/main" id="{B83F03D8-6AA1-8C28-D06C-403E964F2C3B}"/>
              </a:ext>
            </a:extLst>
          </p:cNvPr>
          <p:cNvSpPr>
            <a:spLocks noGrp="1"/>
          </p:cNvSpPr>
          <p:nvPr>
            <p:ph type="sldNum" sz="quarter" idx="5"/>
          </p:nvPr>
        </p:nvSpPr>
        <p:spPr/>
        <p:txBody>
          <a:bodyPr/>
          <a:lstStyle/>
          <a:p>
            <a:fld id="{A74A5A2F-ECD0-4A51-A9E7-D8DA645BD5CD}" type="slidenum">
              <a:rPr lang="en-GB" smtClean="0"/>
              <a:t>117</a:t>
            </a:fld>
            <a:endParaRPr lang="en-GB"/>
          </a:p>
        </p:txBody>
      </p:sp>
    </p:spTree>
    <p:extLst>
      <p:ext uri="{BB962C8B-B14F-4D97-AF65-F5344CB8AC3E}">
        <p14:creationId xmlns:p14="http://schemas.microsoft.com/office/powerpoint/2010/main" val="162005583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8A8BE-3150-6EA1-605A-D5696D78F5A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5913E55-BB4E-A654-F0DC-937F8F10E27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6A2BDED-A640-07ED-2F4A-16CD72E209D8}"/>
              </a:ext>
            </a:extLst>
          </p:cNvPr>
          <p:cNvSpPr>
            <a:spLocks noGrp="1"/>
          </p:cNvSpPr>
          <p:nvPr>
            <p:ph type="body" idx="1"/>
          </p:nvPr>
        </p:nvSpPr>
        <p:spPr/>
        <p:txBody>
          <a:bodyPr/>
          <a:lstStyle/>
          <a:p>
            <a:r>
              <a:rPr lang="da-DK" dirty="0"/>
              <a:t>Jeg demonstrerer for jer, hvad vi lige har gennemgået, og herefter er det jeres tur. </a:t>
            </a:r>
          </a:p>
          <a:p>
            <a:endParaRPr lang="da-DK" dirty="0"/>
          </a:p>
        </p:txBody>
      </p:sp>
      <p:sp>
        <p:nvSpPr>
          <p:cNvPr id="4" name="Pladsholder til sidefod 3">
            <a:extLst>
              <a:ext uri="{FF2B5EF4-FFF2-40B4-BE49-F238E27FC236}">
                <a16:creationId xmlns:a16="http://schemas.microsoft.com/office/drawing/2014/main" id="{F07EBD96-5219-B442-1FE8-5C21477E5784}"/>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B5032145-E3B0-9E8F-3006-4E1C81F96C24}"/>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C4167C6A-58DA-E6B4-B46A-CBEA9D3B12E0}"/>
              </a:ext>
            </a:extLst>
          </p:cNvPr>
          <p:cNvSpPr>
            <a:spLocks noGrp="1"/>
          </p:cNvSpPr>
          <p:nvPr>
            <p:ph type="dt" idx="1"/>
          </p:nvPr>
        </p:nvSpPr>
        <p:spPr/>
        <p:txBody>
          <a:bodyPr/>
          <a:lstStyle/>
          <a:p>
            <a:fld id="{3140A1F6-B338-422A-BFBA-72E323B88207}" type="datetime1">
              <a:rPr lang="en-GB" smtClean="0"/>
              <a:t>30/09/2026</a:t>
            </a:fld>
            <a:endParaRPr lang="en-GB"/>
          </a:p>
        </p:txBody>
      </p:sp>
      <p:sp>
        <p:nvSpPr>
          <p:cNvPr id="7" name="Pladsholder til slidenummer 6">
            <a:extLst>
              <a:ext uri="{FF2B5EF4-FFF2-40B4-BE49-F238E27FC236}">
                <a16:creationId xmlns:a16="http://schemas.microsoft.com/office/drawing/2014/main" id="{DB63E7E6-A37C-4899-82D2-019AE854DDB3}"/>
              </a:ext>
            </a:extLst>
          </p:cNvPr>
          <p:cNvSpPr>
            <a:spLocks noGrp="1"/>
          </p:cNvSpPr>
          <p:nvPr>
            <p:ph type="sldNum" sz="quarter" idx="5"/>
          </p:nvPr>
        </p:nvSpPr>
        <p:spPr/>
        <p:txBody>
          <a:bodyPr/>
          <a:lstStyle/>
          <a:p>
            <a:fld id="{A74A5A2F-ECD0-4A51-A9E7-D8DA645BD5CD}" type="slidenum">
              <a:rPr lang="en-GB" smtClean="0"/>
              <a:t>118</a:t>
            </a:fld>
            <a:endParaRPr lang="en-GB"/>
          </a:p>
        </p:txBody>
      </p:sp>
    </p:spTree>
    <p:extLst>
      <p:ext uri="{BB962C8B-B14F-4D97-AF65-F5344CB8AC3E}">
        <p14:creationId xmlns:p14="http://schemas.microsoft.com/office/powerpoint/2010/main" val="268020293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Nu er det jeres tur til at arbejde med genbrugelige links og I får ca. 10 min til øvelse 5.</a:t>
            </a:r>
          </a:p>
          <a:p>
            <a:endParaRPr lang="da-DK" dirty="0"/>
          </a:p>
          <a:p>
            <a:pPr marL="0" marR="0" lvl="0" indent="0" algn="l" defTabSz="4572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effectLst/>
                <a:latin typeface="+mn-lt"/>
                <a:ea typeface="+mn-ea"/>
                <a:cs typeface="+mn-cs"/>
              </a:rPr>
              <a:t>Er der nogle spørgsmål, før vi går i gang?</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CF631125-EA7F-40C0-A376-546AED5725D5}"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119</a:t>
            </a:fld>
            <a:endParaRPr lang="en-GB"/>
          </a:p>
        </p:txBody>
      </p:sp>
    </p:spTree>
    <p:extLst>
      <p:ext uri="{BB962C8B-B14F-4D97-AF65-F5344CB8AC3E}">
        <p14:creationId xmlns:p14="http://schemas.microsoft.com/office/powerpoint/2010/main" val="277386449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E05F9-1810-2ADD-68BF-F901B4814BD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E3D0F26-D005-4DF5-9656-5F6057CAB56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9764764-AAAB-0F55-B87D-C6F72A842B46}"/>
              </a:ext>
            </a:extLst>
          </p:cNvPr>
          <p:cNvSpPr>
            <a:spLocks noGrp="1"/>
          </p:cNvSpPr>
          <p:nvPr>
            <p:ph type="body" idx="1"/>
          </p:nvPr>
        </p:nvSpPr>
        <p:spPr/>
        <p:txBody>
          <a:bodyPr/>
          <a:lstStyle/>
          <a:p>
            <a:r>
              <a:rPr lang="da-DK" b="1" dirty="0"/>
              <a:t>(13.35-14.00) </a:t>
            </a:r>
          </a:p>
          <a:p>
            <a:r>
              <a:rPr lang="da-DK" b="1" dirty="0"/>
              <a:t>Nu får I mulighed for at oprette en ny indholdsside. </a:t>
            </a:r>
          </a:p>
          <a:p>
            <a:r>
              <a:rPr lang="da-DK" b="1" dirty="0"/>
              <a:t>Vi gennemgår det teoretiske først, så demonstrerer jeg det, og så er det jeres tur til at oprette jeres helt egne indholdssider.
##-AccessibilityAssistant: Skip layout check-##</a:t>
            </a:r>
            <a:endParaRPr lang="da-DK" dirty="0"/>
          </a:p>
          <a:p>
            <a:endParaRPr lang="da-DK" dirty="0"/>
          </a:p>
        </p:txBody>
      </p:sp>
      <p:sp>
        <p:nvSpPr>
          <p:cNvPr id="4" name="Pladsholder til sidefod 3">
            <a:extLst>
              <a:ext uri="{FF2B5EF4-FFF2-40B4-BE49-F238E27FC236}">
                <a16:creationId xmlns:a16="http://schemas.microsoft.com/office/drawing/2014/main" id="{187E6ED0-2A1C-C5AE-0706-7F432BEEC530}"/>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57ADBD89-3CE4-4DE0-F3F1-CF7C9D27AEE1}"/>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17662211-214D-8198-205A-B874728CCB0D}"/>
              </a:ext>
            </a:extLst>
          </p:cNvPr>
          <p:cNvSpPr>
            <a:spLocks noGrp="1"/>
          </p:cNvSpPr>
          <p:nvPr>
            <p:ph type="dt" idx="1"/>
          </p:nvPr>
        </p:nvSpPr>
        <p:spPr/>
        <p:txBody>
          <a:bodyPr/>
          <a:lstStyle/>
          <a:p>
            <a:fld id="{89C127D1-A2D9-4CA4-9FAA-AC2AED5D6F8E}" type="datetime1">
              <a:rPr lang="en-GB" smtClean="0"/>
              <a:t>30/09/2026</a:t>
            </a:fld>
            <a:endParaRPr lang="en-GB"/>
          </a:p>
        </p:txBody>
      </p:sp>
      <p:sp>
        <p:nvSpPr>
          <p:cNvPr id="7" name="Pladsholder til slidenummer 6">
            <a:extLst>
              <a:ext uri="{FF2B5EF4-FFF2-40B4-BE49-F238E27FC236}">
                <a16:creationId xmlns:a16="http://schemas.microsoft.com/office/drawing/2014/main" id="{3FCB6679-4266-B82E-1B5E-EAE150CEA6F3}"/>
              </a:ext>
            </a:extLst>
          </p:cNvPr>
          <p:cNvSpPr>
            <a:spLocks noGrp="1"/>
          </p:cNvSpPr>
          <p:nvPr>
            <p:ph type="sldNum" sz="quarter" idx="5"/>
          </p:nvPr>
        </p:nvSpPr>
        <p:spPr/>
        <p:txBody>
          <a:bodyPr/>
          <a:lstStyle/>
          <a:p>
            <a:fld id="{A74A5A2F-ECD0-4A51-A9E7-D8DA645BD5CD}" type="slidenum">
              <a:rPr lang="en-GB" smtClean="0"/>
              <a:t>120</a:t>
            </a:fld>
            <a:endParaRPr lang="en-GB"/>
          </a:p>
        </p:txBody>
      </p:sp>
    </p:spTree>
    <p:extLst>
      <p:ext uri="{BB962C8B-B14F-4D97-AF65-F5344CB8AC3E}">
        <p14:creationId xmlns:p14="http://schemas.microsoft.com/office/powerpoint/2010/main" val="87653194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B4BAD-0735-B41C-6264-72339D94FF6B}"/>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731AA65-1AC1-9764-5D90-0AE948AC9C9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139A34B-3A3C-0F8B-0570-843DCAB6C033}"/>
              </a:ext>
            </a:extLst>
          </p:cNvPr>
          <p:cNvSpPr>
            <a:spLocks noGrp="1"/>
          </p:cNvSpPr>
          <p:nvPr>
            <p:ph type="body" idx="1"/>
          </p:nvPr>
        </p:nvSpPr>
        <p:spPr/>
        <p:txBody>
          <a:bodyPr/>
          <a:lstStyle/>
          <a:p>
            <a:pPr marL="0" indent="0">
              <a:buFont typeface="Arial" panose="020B0604020202020204" pitchFamily="34" charset="0"/>
              <a:buNone/>
            </a:pPr>
            <a:r>
              <a:rPr lang="da-DK" sz="1200" dirty="0">
                <a:solidFill>
                  <a:srgbClr val="FFFFFF"/>
                </a:solidFill>
                <a:latin typeface="Arial" panose="020B0604020202020204" pitchFamily="34" charset="0"/>
                <a:cs typeface="Arial" panose="020B0604020202020204" pitchFamily="34" charset="0"/>
              </a:rPr>
              <a:t>Læringsmålene for denne lektion er, at I skal kunne:</a:t>
            </a:r>
          </a:p>
          <a:p>
            <a:pPr marL="171450" indent="-171450">
              <a:buFont typeface="Arial" panose="020B0604020202020204" pitchFamily="34" charset="0"/>
              <a:buChar char="•"/>
            </a:pPr>
            <a:r>
              <a:rPr lang="da-DK" sz="1200" dirty="0">
                <a:solidFill>
                  <a:srgbClr val="FFFFFF"/>
                </a:solidFill>
                <a:latin typeface="Arial" panose="020B0604020202020204" pitchFamily="34" charset="0"/>
                <a:cs typeface="Arial" panose="020B0604020202020204" pitchFamily="34" charset="0"/>
              </a:rPr>
              <a:t>Oprette jeres første nye indholdsside med emneinddeling</a:t>
            </a:r>
            <a:endParaRPr lang="en-US" sz="1200" dirty="0">
              <a:solidFill>
                <a:srgbClr val="FFFFFF"/>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200" dirty="0" err="1">
                <a:solidFill>
                  <a:srgbClr val="FFFFFF"/>
                </a:solidFill>
                <a:latin typeface="Arial" panose="020B0604020202020204" pitchFamily="34" charset="0"/>
                <a:cs typeface="Arial" panose="020B0604020202020204" pitchFamily="34" charset="0"/>
              </a:rPr>
              <a:t>Tilføje</a:t>
            </a:r>
            <a:r>
              <a:rPr lang="en-US" sz="1200" dirty="0">
                <a:solidFill>
                  <a:srgbClr val="FFFFFF"/>
                </a:solidFill>
                <a:latin typeface="Arial" panose="020B0604020202020204" pitchFamily="34" charset="0"/>
                <a:cs typeface="Arial" panose="020B0604020202020204" pitchFamily="34" charset="0"/>
              </a:rPr>
              <a:t> </a:t>
            </a:r>
            <a:r>
              <a:rPr lang="da-DK" sz="1200" dirty="0">
                <a:solidFill>
                  <a:srgbClr val="FFFFFF"/>
                </a:solidFill>
                <a:latin typeface="Arial" panose="020B0604020202020204" pitchFamily="34" charset="0"/>
                <a:cs typeface="Arial" panose="020B0604020202020204" pitchFamily="34" charset="0"/>
              </a:rPr>
              <a:t>nye elementer såsom mikroartikelrammer, mikroartikler, tagget ‘Hjælp en anden’ og infospots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dirty="0">
                <a:solidFill>
                  <a:srgbClr val="FFFFFF"/>
                </a:solidFill>
                <a:latin typeface="Arial" panose="020B0604020202020204" pitchFamily="34" charset="0"/>
                <a:cs typeface="Arial" panose="020B0604020202020204" pitchFamily="34" charset="0"/>
              </a:rPr>
              <a:t>Opmærke mikroartiklerne Lovgivning og Læs også med typebetegnelse</a:t>
            </a:r>
          </a:p>
          <a:p>
            <a:endParaRPr lang="da-DK" dirty="0"/>
          </a:p>
        </p:txBody>
      </p:sp>
      <p:sp>
        <p:nvSpPr>
          <p:cNvPr id="4" name="Pladsholder til sidefod 3">
            <a:extLst>
              <a:ext uri="{FF2B5EF4-FFF2-40B4-BE49-F238E27FC236}">
                <a16:creationId xmlns:a16="http://schemas.microsoft.com/office/drawing/2014/main" id="{18112346-8713-45D5-BA2A-6CA194835F7A}"/>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39703E0F-58B4-0EAB-6731-B910EC9D8F52}"/>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85DAE808-F33E-384F-B9C1-8CA5CBA2DA76}"/>
              </a:ext>
            </a:extLst>
          </p:cNvPr>
          <p:cNvSpPr>
            <a:spLocks noGrp="1"/>
          </p:cNvSpPr>
          <p:nvPr>
            <p:ph type="dt" idx="1"/>
          </p:nvPr>
        </p:nvSpPr>
        <p:spPr/>
        <p:txBody>
          <a:bodyPr/>
          <a:lstStyle/>
          <a:p>
            <a:fld id="{BB58EA4F-0D13-4FDC-ACD1-61BB70171E1D}" type="datetime1">
              <a:rPr lang="en-GB" smtClean="0"/>
              <a:t>30/09/2026</a:t>
            </a:fld>
            <a:endParaRPr lang="en-GB"/>
          </a:p>
        </p:txBody>
      </p:sp>
      <p:sp>
        <p:nvSpPr>
          <p:cNvPr id="7" name="Pladsholder til slidenummer 6">
            <a:extLst>
              <a:ext uri="{FF2B5EF4-FFF2-40B4-BE49-F238E27FC236}">
                <a16:creationId xmlns:a16="http://schemas.microsoft.com/office/drawing/2014/main" id="{30396CFF-3500-F3FB-A35D-294A7B193092}"/>
              </a:ext>
            </a:extLst>
          </p:cNvPr>
          <p:cNvSpPr>
            <a:spLocks noGrp="1"/>
          </p:cNvSpPr>
          <p:nvPr>
            <p:ph type="sldNum" sz="quarter" idx="5"/>
          </p:nvPr>
        </p:nvSpPr>
        <p:spPr/>
        <p:txBody>
          <a:bodyPr/>
          <a:lstStyle/>
          <a:p>
            <a:fld id="{A74A5A2F-ECD0-4A51-A9E7-D8DA645BD5CD}" type="slidenum">
              <a:rPr lang="en-GB" smtClean="0"/>
              <a:t>121</a:t>
            </a:fld>
            <a:endParaRPr lang="en-GB"/>
          </a:p>
        </p:txBody>
      </p:sp>
    </p:spTree>
    <p:extLst>
      <p:ext uri="{BB962C8B-B14F-4D97-AF65-F5344CB8AC3E}">
        <p14:creationId xmlns:p14="http://schemas.microsoft.com/office/powerpoint/2010/main" val="225459786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D553D-1C16-A876-B3C2-BF56E2B8EB4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F092322-A5D0-4507-3F0E-21D956A66C6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8CFA102-A2F2-A521-2BA0-987D8E323542}"/>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b="1" dirty="0"/>
              <a:t>Før</a:t>
            </a:r>
            <a:r>
              <a:rPr lang="da-DK" dirty="0"/>
              <a:t> I opretter en ny side, skal I </a:t>
            </a:r>
            <a:r>
              <a:rPr lang="da-DK" b="1" dirty="0"/>
              <a:t>altid huske </a:t>
            </a:r>
            <a:r>
              <a:rPr lang="da-DK" dirty="0"/>
              <a:t>at </a:t>
            </a:r>
            <a:r>
              <a:rPr lang="da-DK" b="1" dirty="0"/>
              <a:t>varsle</a:t>
            </a:r>
            <a:r>
              <a:rPr lang="da-DK" dirty="0"/>
              <a:t> borger.dk-redaktionen om, at der er en ny side på vej. </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Det skal I gerne gøre </a:t>
            </a:r>
            <a:r>
              <a:rPr lang="da-DK" b="1" dirty="0"/>
              <a:t>i god tid </a:t>
            </a:r>
            <a:r>
              <a:rPr lang="da-DK" dirty="0"/>
              <a:t>og kom gerne med </a:t>
            </a:r>
            <a:r>
              <a:rPr lang="da-DK" b="1" dirty="0"/>
              <a:t>forslag til titel</a:t>
            </a:r>
            <a:r>
              <a:rPr lang="da-DK" dirty="0"/>
              <a:t>, eventuel </a:t>
            </a:r>
            <a:r>
              <a:rPr lang="da-DK" b="1" dirty="0"/>
              <a:t>placering</a:t>
            </a:r>
            <a:r>
              <a:rPr lang="da-DK" dirty="0"/>
              <a:t>, </a:t>
            </a:r>
            <a:r>
              <a:rPr lang="da-DK" b="1" dirty="0"/>
              <a:t>søgeord</a:t>
            </a:r>
            <a:r>
              <a:rPr lang="da-DK" dirty="0"/>
              <a:t> mv. </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Det er en god idé at tænke over relevante søgeord, og om der skal tilføjes nye (fx kompensationsydelse)</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Desuden kan I, med hensyn til placering, tænke over, om det vil </a:t>
            </a:r>
            <a:r>
              <a:rPr lang="da-DK" b="1" dirty="0"/>
              <a:t>give mening at placere siden flere steder. </a:t>
            </a:r>
            <a:r>
              <a:rPr lang="da-DK" b="0" dirty="0"/>
              <a:t>Eksempel: Siden om hjælpemidler ligger både under Handicap, Sundhed og sygdom og Ældre.</a:t>
            </a:r>
          </a:p>
          <a:p>
            <a:endParaRPr lang="da-DK" dirty="0"/>
          </a:p>
        </p:txBody>
      </p:sp>
      <p:sp>
        <p:nvSpPr>
          <p:cNvPr id="4" name="Pladsholder til sidefod 3">
            <a:extLst>
              <a:ext uri="{FF2B5EF4-FFF2-40B4-BE49-F238E27FC236}">
                <a16:creationId xmlns:a16="http://schemas.microsoft.com/office/drawing/2014/main" id="{76165BC5-9799-EFB1-0F9B-8027C32ADCE6}"/>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843B7E9B-6BD9-9EF5-EE7E-5E176180A47B}"/>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5FEFCA52-223C-BB72-CC0E-B3BF1A9534D4}"/>
              </a:ext>
            </a:extLst>
          </p:cNvPr>
          <p:cNvSpPr>
            <a:spLocks noGrp="1"/>
          </p:cNvSpPr>
          <p:nvPr>
            <p:ph type="dt" idx="1"/>
          </p:nvPr>
        </p:nvSpPr>
        <p:spPr/>
        <p:txBody>
          <a:bodyPr/>
          <a:lstStyle/>
          <a:p>
            <a:fld id="{ABB9ADE7-D6E7-4138-B0B0-47ABC0FE3B7B}" type="datetime1">
              <a:rPr lang="en-GB" smtClean="0"/>
              <a:t>30/09/2026</a:t>
            </a:fld>
            <a:endParaRPr lang="en-GB"/>
          </a:p>
        </p:txBody>
      </p:sp>
      <p:sp>
        <p:nvSpPr>
          <p:cNvPr id="7" name="Pladsholder til slidenummer 6">
            <a:extLst>
              <a:ext uri="{FF2B5EF4-FFF2-40B4-BE49-F238E27FC236}">
                <a16:creationId xmlns:a16="http://schemas.microsoft.com/office/drawing/2014/main" id="{B02EC919-1438-D042-0115-5F0BC2081A91}"/>
              </a:ext>
            </a:extLst>
          </p:cNvPr>
          <p:cNvSpPr>
            <a:spLocks noGrp="1"/>
          </p:cNvSpPr>
          <p:nvPr>
            <p:ph type="sldNum" sz="quarter" idx="5"/>
          </p:nvPr>
        </p:nvSpPr>
        <p:spPr/>
        <p:txBody>
          <a:bodyPr/>
          <a:lstStyle/>
          <a:p>
            <a:fld id="{A74A5A2F-ECD0-4A51-A9E7-D8DA645BD5CD}" type="slidenum">
              <a:rPr lang="en-GB" smtClean="0"/>
              <a:t>122</a:t>
            </a:fld>
            <a:endParaRPr lang="en-GB"/>
          </a:p>
        </p:txBody>
      </p:sp>
    </p:spTree>
    <p:extLst>
      <p:ext uri="{BB962C8B-B14F-4D97-AF65-F5344CB8AC3E}">
        <p14:creationId xmlns:p14="http://schemas.microsoft.com/office/powerpoint/2010/main" val="109580102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B2B4C-5E35-6EF1-6A52-8B785A278F0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9193ED2-4BA2-6D55-7960-5EEE5A82408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05056B0A-6DA3-6E11-4F06-ACD79C650ED2}"/>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200" dirty="0">
                <a:latin typeface="Arial" panose="020B0604020202020204" pitchFamily="34" charset="0"/>
                <a:cs typeface="Arial" panose="020B0604020202020204" pitchFamily="34" charset="0"/>
              </a:rPr>
              <a:t>Nye </a:t>
            </a:r>
            <a:r>
              <a:rPr lang="da-DK" sz="1200" b="1" dirty="0">
                <a:latin typeface="Arial" panose="020B0604020202020204" pitchFamily="34" charset="0"/>
                <a:cs typeface="Arial" panose="020B0604020202020204" pitchFamily="34" charset="0"/>
              </a:rPr>
              <a:t>indholdssider</a:t>
            </a:r>
            <a:r>
              <a:rPr lang="da-DK" sz="1200" dirty="0">
                <a:latin typeface="Arial" panose="020B0604020202020204" pitchFamily="34" charset="0"/>
                <a:cs typeface="Arial" panose="020B0604020202020204" pitchFamily="34" charset="0"/>
              </a:rPr>
              <a:t> </a:t>
            </a:r>
            <a:r>
              <a:rPr lang="da-DK" sz="1200" b="1" dirty="0">
                <a:latin typeface="Arial" panose="020B0604020202020204" pitchFamily="34" charset="0"/>
                <a:cs typeface="Arial" panose="020B0604020202020204" pitchFamily="34" charset="0"/>
              </a:rPr>
              <a:t>oprettes</a:t>
            </a:r>
            <a:r>
              <a:rPr lang="da-DK" sz="1200" dirty="0">
                <a:latin typeface="Arial" panose="020B0604020202020204" pitchFamily="34" charset="0"/>
                <a:cs typeface="Arial" panose="020B0604020202020204" pitchFamily="34" charset="0"/>
              </a:rPr>
              <a:t> via </a:t>
            </a:r>
            <a:r>
              <a:rPr lang="da-DK" sz="1200" b="1" dirty="0">
                <a:latin typeface="Arial" panose="020B0604020202020204" pitchFamily="34" charset="0"/>
                <a:cs typeface="Arial" panose="020B0604020202020204" pitchFamily="34" charset="0"/>
              </a:rPr>
              <a:t>indholdsredigering.</a:t>
            </a:r>
          </a:p>
          <a:p>
            <a:pPr marL="0" marR="0" lvl="0" indent="0" algn="l" defTabSz="457200" rtl="0" eaLnBrk="1" fontAlgn="auto" latinLnBrk="0" hangingPunct="1">
              <a:lnSpc>
                <a:spcPct val="100000"/>
              </a:lnSpc>
              <a:spcBef>
                <a:spcPts val="0"/>
              </a:spcBef>
              <a:spcAft>
                <a:spcPts val="0"/>
              </a:spcAft>
              <a:buClrTx/>
              <a:buSzTx/>
              <a:buFontTx/>
              <a:buNone/>
              <a:tabLst/>
              <a:defRPr/>
            </a:pPr>
            <a:r>
              <a:rPr lang="da-DK" sz="1200" b="0" dirty="0">
                <a:latin typeface="Arial" panose="020B0604020202020204" pitchFamily="34" charset="0"/>
                <a:cs typeface="Arial" panose="020B0604020202020204" pitchFamily="34" charset="0"/>
              </a:rPr>
              <a:t>En</a:t>
            </a:r>
            <a:r>
              <a:rPr lang="da-DK" sz="1200" b="1" dirty="0">
                <a:latin typeface="Arial" panose="020B0604020202020204" pitchFamily="34" charset="0"/>
                <a:cs typeface="Arial" panose="020B0604020202020204" pitchFamily="34" charset="0"/>
              </a:rPr>
              <a:t> </a:t>
            </a:r>
            <a:r>
              <a:rPr lang="da-DK" sz="1200" b="0" dirty="0">
                <a:latin typeface="Arial" panose="020B0604020202020204" pitchFamily="34" charset="0"/>
                <a:cs typeface="Arial" panose="020B0604020202020204" pitchFamily="34" charset="0"/>
              </a:rPr>
              <a:t>indholdsside ligger som udgangspunkt </a:t>
            </a:r>
            <a:r>
              <a:rPr lang="da-DK" sz="1200" b="1" dirty="0">
                <a:latin typeface="Arial" panose="020B0604020202020204" pitchFamily="34" charset="0"/>
                <a:cs typeface="Arial" panose="020B0604020202020204" pitchFamily="34" charset="0"/>
              </a:rPr>
              <a:t>under en navigationside, og hvis indholdssiden ligger under en indholdsside fungerer den som en underindholdsside og fremgår ikke af navigationssiden.</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sz="1200" b="1"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da-DK" sz="1200" dirty="0">
                <a:solidFill>
                  <a:srgbClr val="FFFF00"/>
                </a:solidFill>
                <a:highlight>
                  <a:srgbClr val="FFFF00"/>
                </a:highlight>
                <a:latin typeface="Arial" panose="020B0604020202020204" pitchFamily="34" charset="0"/>
                <a:cs typeface="Arial" panose="020B0604020202020204" pitchFamily="34" charset="0"/>
              </a:rPr>
              <a:t>I skal ikke tænke på overordnet opbygning af sider. Alle sider ligger som </a:t>
            </a:r>
            <a:r>
              <a:rPr lang="da-DK" sz="1200" b="1" dirty="0">
                <a:solidFill>
                  <a:srgbClr val="FFFF00"/>
                </a:solidFill>
                <a:highlight>
                  <a:srgbClr val="FFFF00"/>
                </a:highlight>
                <a:latin typeface="Arial" panose="020B0604020202020204" pitchFamily="34" charset="0"/>
                <a:cs typeface="Arial" panose="020B0604020202020204" pitchFamily="34" charset="0"/>
              </a:rPr>
              <a:t>skabeloner</a:t>
            </a:r>
            <a:r>
              <a:rPr lang="da-DK" sz="1200" dirty="0">
                <a:solidFill>
                  <a:srgbClr val="FFFF00"/>
                </a:solidFill>
                <a:highlight>
                  <a:srgbClr val="FFFF00"/>
                </a:highlight>
                <a:latin typeface="Arial" panose="020B0604020202020204" pitchFamily="34" charset="0"/>
                <a:cs typeface="Arial" panose="020B0604020202020204" pitchFamily="34" charset="0"/>
              </a:rPr>
              <a:t>, der sættes ind </a:t>
            </a:r>
            <a:r>
              <a:rPr lang="da-DK" sz="1200" b="1" dirty="0">
                <a:solidFill>
                  <a:srgbClr val="FFFF00"/>
                </a:solidFill>
                <a:highlight>
                  <a:srgbClr val="FFFF00"/>
                </a:highlight>
                <a:latin typeface="Arial" panose="020B0604020202020204" pitchFamily="34" charset="0"/>
                <a:cs typeface="Arial" panose="020B0604020202020204" pitchFamily="34" charset="0"/>
              </a:rPr>
              <a:t>automatisk</a:t>
            </a:r>
            <a:r>
              <a:rPr lang="da-DK" sz="1200" dirty="0">
                <a:solidFill>
                  <a:srgbClr val="FFFF00"/>
                </a:solidFill>
                <a:highlight>
                  <a:srgbClr val="FFFF00"/>
                </a:highlight>
                <a:latin typeface="Arial" panose="020B0604020202020204" pitchFamily="34" charset="0"/>
                <a:cs typeface="Arial" panose="020B0604020202020204" pitchFamily="34" charset="0"/>
              </a:rPr>
              <a:t> ved oprettelse.</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sz="120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da-DK" sz="1200" dirty="0">
                <a:latin typeface="Arial" panose="020B0604020202020204" pitchFamily="34" charset="0"/>
                <a:cs typeface="Arial" panose="020B0604020202020204" pitchFamily="34" charset="0"/>
              </a:rPr>
              <a:t>Højreklik der, hvor du vil indsætte den nye side.</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da-DK" sz="1200" dirty="0">
                <a:latin typeface="Arial" panose="020B0604020202020204" pitchFamily="34" charset="0"/>
                <a:cs typeface="Arial" panose="020B0604020202020204" pitchFamily="34" charset="0"/>
              </a:rPr>
              <a:t>Vælg ”Indsæt”. </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da-DK" sz="1200" dirty="0">
                <a:latin typeface="Arial" panose="020B0604020202020204" pitchFamily="34" charset="0"/>
                <a:cs typeface="Arial" panose="020B0604020202020204" pitchFamily="34" charset="0"/>
              </a:rPr>
              <a:t>Vælg derefter ”indholdsside”.</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sz="1200" dirty="0">
              <a:latin typeface="Arial" panose="020B0604020202020204" pitchFamily="34" charset="0"/>
              <a:cs typeface="Arial" panose="020B0604020202020204" pitchFamily="34" charset="0"/>
            </a:endParaRPr>
          </a:p>
          <a:p>
            <a:endParaRPr lang="da-DK" dirty="0"/>
          </a:p>
        </p:txBody>
      </p:sp>
      <p:sp>
        <p:nvSpPr>
          <p:cNvPr id="4" name="Pladsholder til sidefod 3">
            <a:extLst>
              <a:ext uri="{FF2B5EF4-FFF2-40B4-BE49-F238E27FC236}">
                <a16:creationId xmlns:a16="http://schemas.microsoft.com/office/drawing/2014/main" id="{B54B5999-19D8-DCC3-D9D2-EBD369626603}"/>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3DD1757C-3FFB-68AB-1790-A4B7BE96582A}"/>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0CB62426-4DEB-E369-8AB1-8815EE076AE5}"/>
              </a:ext>
            </a:extLst>
          </p:cNvPr>
          <p:cNvSpPr>
            <a:spLocks noGrp="1"/>
          </p:cNvSpPr>
          <p:nvPr>
            <p:ph type="dt" idx="1"/>
          </p:nvPr>
        </p:nvSpPr>
        <p:spPr/>
        <p:txBody>
          <a:bodyPr/>
          <a:lstStyle/>
          <a:p>
            <a:fld id="{FEAE4CDB-D906-412E-8DE9-54475CDA1E2A}" type="datetime1">
              <a:rPr lang="en-GB" smtClean="0"/>
              <a:t>30/09/2026</a:t>
            </a:fld>
            <a:endParaRPr lang="en-GB"/>
          </a:p>
        </p:txBody>
      </p:sp>
      <p:sp>
        <p:nvSpPr>
          <p:cNvPr id="7" name="Pladsholder til slidenummer 6">
            <a:extLst>
              <a:ext uri="{FF2B5EF4-FFF2-40B4-BE49-F238E27FC236}">
                <a16:creationId xmlns:a16="http://schemas.microsoft.com/office/drawing/2014/main" id="{AA204455-C8A4-1B08-3999-F5055A57E8A3}"/>
              </a:ext>
            </a:extLst>
          </p:cNvPr>
          <p:cNvSpPr>
            <a:spLocks noGrp="1"/>
          </p:cNvSpPr>
          <p:nvPr>
            <p:ph type="sldNum" sz="quarter" idx="5"/>
          </p:nvPr>
        </p:nvSpPr>
        <p:spPr/>
        <p:txBody>
          <a:bodyPr/>
          <a:lstStyle/>
          <a:p>
            <a:fld id="{A74A5A2F-ECD0-4A51-A9E7-D8DA645BD5CD}" type="slidenum">
              <a:rPr lang="en-GB" smtClean="0"/>
              <a:t>123</a:t>
            </a:fld>
            <a:endParaRPr lang="en-GB"/>
          </a:p>
        </p:txBody>
      </p:sp>
    </p:spTree>
    <p:extLst>
      <p:ext uri="{BB962C8B-B14F-4D97-AF65-F5344CB8AC3E}">
        <p14:creationId xmlns:p14="http://schemas.microsoft.com/office/powerpoint/2010/main" val="186069565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2F0C1-E7CF-94FA-779B-7F7F147B390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4D598F8-2ED3-C793-35F0-431BDD3E91B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B9AC961-9466-678C-A5D2-38A23FC7C1A3}"/>
              </a:ext>
            </a:extLst>
          </p:cNvPr>
          <p:cNvSpPr>
            <a:spLocks noGrp="1"/>
          </p:cNvSpPr>
          <p:nvPr>
            <p:ph type="body" idx="1"/>
          </p:nvPr>
        </p:nvSpPr>
        <p:spPr/>
        <p:txBody>
          <a:bodyPr/>
          <a:lstStyle/>
          <a:p>
            <a:r>
              <a:rPr lang="da-DK" sz="1200" dirty="0">
                <a:effectLst/>
                <a:latin typeface="Calibri" panose="020F0502020204030204" pitchFamily="34" charset="0"/>
                <a:ea typeface="Times New Roman" panose="02020603050405020304" pitchFamily="18" charset="0"/>
              </a:rPr>
              <a:t>Herefter skal </a:t>
            </a:r>
            <a:r>
              <a:rPr lang="da-DK" sz="1200" b="1" dirty="0">
                <a:effectLst/>
                <a:latin typeface="Calibri" panose="020F0502020204030204" pitchFamily="34" charset="0"/>
                <a:ea typeface="Times New Roman" panose="02020603050405020304" pitchFamily="18" charset="0"/>
              </a:rPr>
              <a:t>titlen</a:t>
            </a:r>
            <a:r>
              <a:rPr lang="da-DK" sz="1200" dirty="0">
                <a:effectLst/>
                <a:latin typeface="Calibri" panose="020F0502020204030204" pitchFamily="34" charset="0"/>
                <a:ea typeface="Times New Roman" panose="02020603050405020304" pitchFamily="18" charset="0"/>
              </a:rPr>
              <a:t> på siden angives.</a:t>
            </a:r>
          </a:p>
          <a:p>
            <a:r>
              <a:rPr lang="da-DK" sz="1200" dirty="0">
                <a:effectLst/>
                <a:latin typeface="Calibri" panose="020F0502020204030204" pitchFamily="34" charset="0"/>
                <a:ea typeface="Times New Roman" panose="02020603050405020304" pitchFamily="18" charset="0"/>
              </a:rPr>
              <a:t>URL’en udfyldes </a:t>
            </a:r>
            <a:r>
              <a:rPr lang="da-DK" sz="1200" b="1" dirty="0">
                <a:effectLst/>
                <a:latin typeface="Calibri" panose="020F0502020204030204" pitchFamily="34" charset="0"/>
                <a:ea typeface="Times New Roman" panose="02020603050405020304" pitchFamily="18" charset="0"/>
              </a:rPr>
              <a:t>automatisk</a:t>
            </a:r>
            <a:r>
              <a:rPr lang="da-DK" sz="1200" dirty="0">
                <a:effectLst/>
                <a:latin typeface="Calibri" panose="020F0502020204030204" pitchFamily="34" charset="0"/>
                <a:ea typeface="Times New Roman" panose="02020603050405020304" pitchFamily="18" charset="0"/>
              </a:rPr>
              <a:t>, så den behøver I ikke være opmærksomme på. </a:t>
            </a:r>
          </a:p>
          <a:p>
            <a:r>
              <a:rPr lang="da-DK" sz="1200" dirty="0">
                <a:effectLst/>
                <a:latin typeface="Calibri" panose="020F0502020204030204" pitchFamily="34" charset="0"/>
                <a:ea typeface="Times New Roman" panose="02020603050405020304" pitchFamily="18" charset="0"/>
              </a:rPr>
              <a:t>Normalt vil I herefter skulle </a:t>
            </a:r>
            <a:r>
              <a:rPr lang="da-DK" sz="1200" b="1" dirty="0">
                <a:effectLst/>
                <a:latin typeface="Calibri" panose="020F0502020204030204" pitchFamily="34" charset="0"/>
                <a:ea typeface="Times New Roman" panose="02020603050405020304" pitchFamily="18" charset="0"/>
              </a:rPr>
              <a:t>tilføje metadata</a:t>
            </a:r>
            <a:r>
              <a:rPr lang="da-DK" sz="1200" dirty="0">
                <a:effectLst/>
                <a:latin typeface="Calibri" panose="020F0502020204030204" pitchFamily="34" charset="0"/>
                <a:ea typeface="Times New Roman" panose="02020603050405020304" pitchFamily="18" charset="0"/>
              </a:rPr>
              <a:t>, men det skal I </a:t>
            </a:r>
            <a:r>
              <a:rPr lang="da-DK" sz="1200" b="1" dirty="0">
                <a:effectLst/>
                <a:latin typeface="Calibri" panose="020F0502020204030204" pitchFamily="34" charset="0"/>
                <a:ea typeface="Times New Roman" panose="02020603050405020304" pitchFamily="18" charset="0"/>
              </a:rPr>
              <a:t>ikke</a:t>
            </a:r>
            <a:r>
              <a:rPr lang="da-DK" sz="1200" dirty="0">
                <a:effectLst/>
                <a:latin typeface="Calibri" panose="020F0502020204030204" pitchFamily="34" charset="0"/>
                <a:ea typeface="Times New Roman" panose="02020603050405020304" pitchFamily="18" charset="0"/>
              </a:rPr>
              <a:t> bruge tid på i dag. Metadata er fx søgeord og ansvarlig myndighed og redaktør.</a:t>
            </a:r>
          </a:p>
          <a:p>
            <a:r>
              <a:rPr lang="da-DK" sz="1200" dirty="0">
                <a:effectLst/>
                <a:latin typeface="Calibri" panose="020F0502020204030204" pitchFamily="34" charset="0"/>
                <a:ea typeface="Times New Roman" panose="02020603050405020304" pitchFamily="18" charset="0"/>
              </a:rPr>
              <a:t>Klik på ”ok” for at oprette siden. </a:t>
            </a:r>
          </a:p>
          <a:p>
            <a:r>
              <a:rPr lang="da-DK" sz="1200" b="1" dirty="0">
                <a:effectLst/>
                <a:latin typeface="Calibri" panose="020F0502020204030204" pitchFamily="34" charset="0"/>
                <a:ea typeface="Times New Roman" panose="02020603050405020304" pitchFamily="18" charset="0"/>
              </a:rPr>
              <a:t>(OBS. 2 Navigationstitel skal ikke udfyldes)</a:t>
            </a:r>
          </a:p>
          <a:p>
            <a:endParaRPr lang="da-DK" dirty="0"/>
          </a:p>
        </p:txBody>
      </p:sp>
      <p:sp>
        <p:nvSpPr>
          <p:cNvPr id="4" name="Pladsholder til sidefod 3">
            <a:extLst>
              <a:ext uri="{FF2B5EF4-FFF2-40B4-BE49-F238E27FC236}">
                <a16:creationId xmlns:a16="http://schemas.microsoft.com/office/drawing/2014/main" id="{F14C8FDA-00F3-B5AC-4897-9ED3480C35AE}"/>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31BD15B5-B692-39EC-F8B0-ED45DB316260}"/>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1289B0BA-143F-74F8-A515-14C8F1B131DD}"/>
              </a:ext>
            </a:extLst>
          </p:cNvPr>
          <p:cNvSpPr>
            <a:spLocks noGrp="1"/>
          </p:cNvSpPr>
          <p:nvPr>
            <p:ph type="dt" idx="1"/>
          </p:nvPr>
        </p:nvSpPr>
        <p:spPr/>
        <p:txBody>
          <a:bodyPr/>
          <a:lstStyle/>
          <a:p>
            <a:fld id="{0B484C59-FDCF-4E3B-9D37-C4EC5995724F}" type="datetime1">
              <a:rPr lang="en-GB" smtClean="0"/>
              <a:t>30/09/2026</a:t>
            </a:fld>
            <a:endParaRPr lang="en-GB"/>
          </a:p>
        </p:txBody>
      </p:sp>
      <p:sp>
        <p:nvSpPr>
          <p:cNvPr id="7" name="Pladsholder til slidenummer 6">
            <a:extLst>
              <a:ext uri="{FF2B5EF4-FFF2-40B4-BE49-F238E27FC236}">
                <a16:creationId xmlns:a16="http://schemas.microsoft.com/office/drawing/2014/main" id="{A480D9B6-6F7D-CA29-D1E4-1A45FCD06FFA}"/>
              </a:ext>
            </a:extLst>
          </p:cNvPr>
          <p:cNvSpPr>
            <a:spLocks noGrp="1"/>
          </p:cNvSpPr>
          <p:nvPr>
            <p:ph type="sldNum" sz="quarter" idx="5"/>
          </p:nvPr>
        </p:nvSpPr>
        <p:spPr/>
        <p:txBody>
          <a:bodyPr/>
          <a:lstStyle/>
          <a:p>
            <a:fld id="{A74A5A2F-ECD0-4A51-A9E7-D8DA645BD5CD}" type="slidenum">
              <a:rPr lang="en-GB" smtClean="0"/>
              <a:t>124</a:t>
            </a:fld>
            <a:endParaRPr lang="en-GB"/>
          </a:p>
        </p:txBody>
      </p:sp>
    </p:spTree>
    <p:extLst>
      <p:ext uri="{BB962C8B-B14F-4D97-AF65-F5344CB8AC3E}">
        <p14:creationId xmlns:p14="http://schemas.microsoft.com/office/powerpoint/2010/main" val="324269175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E7D60-6575-3271-965F-0D9EA395DA3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EABCEF2-43EE-063B-152D-1B0E20CAADE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6AE94E3-B392-F491-AC2B-124601552D50}"/>
              </a:ext>
            </a:extLst>
          </p:cNvPr>
          <p:cNvSpPr>
            <a:spLocks noGrp="1"/>
          </p:cNvSpPr>
          <p:nvPr>
            <p:ph type="body" idx="1"/>
          </p:nvPr>
        </p:nvSpPr>
        <p:spPr/>
        <p:txBody>
          <a:bodyPr/>
          <a:lstStyle/>
          <a:p>
            <a:r>
              <a:rPr lang="da-DK" dirty="0"/>
              <a:t>Nu er siden </a:t>
            </a:r>
            <a:r>
              <a:rPr lang="da-DK" b="1" dirty="0"/>
              <a:t>oprettet</a:t>
            </a:r>
            <a:r>
              <a:rPr lang="da-DK" dirty="0"/>
              <a:t> og </a:t>
            </a:r>
            <a:r>
              <a:rPr lang="da-DK" b="1" dirty="0"/>
              <a:t>kan åbnes i sideredigering</a:t>
            </a:r>
            <a:r>
              <a:rPr lang="da-DK" dirty="0"/>
              <a:t>. </a:t>
            </a:r>
          </a:p>
          <a:p>
            <a:endParaRPr lang="da-DK" dirty="0"/>
          </a:p>
          <a:p>
            <a:r>
              <a:rPr lang="da-DK" dirty="0"/>
              <a:t>Måden I gør det på, er ved at klikke på fanen ”udgiv” og vælge ”sideredigering”. Bare rolig. Siden bliver </a:t>
            </a:r>
            <a:r>
              <a:rPr lang="da-DK" b="1" dirty="0"/>
              <a:t>ikke udgivet </a:t>
            </a:r>
            <a:r>
              <a:rPr lang="da-DK" dirty="0"/>
              <a:t>ved denne handling.</a:t>
            </a:r>
          </a:p>
          <a:p>
            <a:endParaRPr lang="da-DK" dirty="0"/>
          </a:p>
        </p:txBody>
      </p:sp>
      <p:sp>
        <p:nvSpPr>
          <p:cNvPr id="4" name="Pladsholder til sidefod 3">
            <a:extLst>
              <a:ext uri="{FF2B5EF4-FFF2-40B4-BE49-F238E27FC236}">
                <a16:creationId xmlns:a16="http://schemas.microsoft.com/office/drawing/2014/main" id="{F4AA5A17-8E7B-DAA3-C4C8-A8D5A7792AA4}"/>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9E32BFC3-FEC8-3F0A-DB56-05A262FA4C37}"/>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5009E64D-35EF-35C5-6C66-3D76F43B9A77}"/>
              </a:ext>
            </a:extLst>
          </p:cNvPr>
          <p:cNvSpPr>
            <a:spLocks noGrp="1"/>
          </p:cNvSpPr>
          <p:nvPr>
            <p:ph type="dt" idx="1"/>
          </p:nvPr>
        </p:nvSpPr>
        <p:spPr/>
        <p:txBody>
          <a:bodyPr/>
          <a:lstStyle/>
          <a:p>
            <a:fld id="{BF7B62FF-9576-409B-BAB1-F063B35BDA3E}" type="datetime1">
              <a:rPr lang="en-GB" smtClean="0"/>
              <a:t>30/09/2026</a:t>
            </a:fld>
            <a:endParaRPr lang="en-GB"/>
          </a:p>
        </p:txBody>
      </p:sp>
      <p:sp>
        <p:nvSpPr>
          <p:cNvPr id="7" name="Pladsholder til slidenummer 6">
            <a:extLst>
              <a:ext uri="{FF2B5EF4-FFF2-40B4-BE49-F238E27FC236}">
                <a16:creationId xmlns:a16="http://schemas.microsoft.com/office/drawing/2014/main" id="{BDA62A21-4621-5F20-C7E9-1AB8AD20BCB2}"/>
              </a:ext>
            </a:extLst>
          </p:cNvPr>
          <p:cNvSpPr>
            <a:spLocks noGrp="1"/>
          </p:cNvSpPr>
          <p:nvPr>
            <p:ph type="sldNum" sz="quarter" idx="5"/>
          </p:nvPr>
        </p:nvSpPr>
        <p:spPr/>
        <p:txBody>
          <a:bodyPr/>
          <a:lstStyle/>
          <a:p>
            <a:fld id="{A74A5A2F-ECD0-4A51-A9E7-D8DA645BD5CD}" type="slidenum">
              <a:rPr lang="en-GB" smtClean="0"/>
              <a:t>125</a:t>
            </a:fld>
            <a:endParaRPr lang="en-GB"/>
          </a:p>
        </p:txBody>
      </p:sp>
    </p:spTree>
    <p:extLst>
      <p:ext uri="{BB962C8B-B14F-4D97-AF65-F5344CB8AC3E}">
        <p14:creationId xmlns:p14="http://schemas.microsoft.com/office/powerpoint/2010/main" val="1657049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5FFFB-D793-6C69-900D-C61DB0474A2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215E9FC-07BB-1768-38E1-05E8B447951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CF13770-EA6D-CAC0-4C6B-A230C06EC32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Så vil I komme til </a:t>
            </a:r>
            <a:r>
              <a:rPr lang="da-DK" b="1" dirty="0"/>
              <a:t>sideredigering for den nye side</a:t>
            </a:r>
            <a:r>
              <a:rPr lang="da-DK" dirty="0"/>
              <a:t>, der indeholder en </a:t>
            </a:r>
            <a:r>
              <a:rPr lang="da-DK" b="1" dirty="0"/>
              <a:t>tom skabelon</a:t>
            </a:r>
            <a:r>
              <a:rPr lang="da-DK" dirty="0"/>
              <a:t>, klar til at få tilføjet indhold. </a:t>
            </a:r>
          </a:p>
          <a:p>
            <a:endParaRPr lang="da-DK" dirty="0"/>
          </a:p>
        </p:txBody>
      </p:sp>
      <p:sp>
        <p:nvSpPr>
          <p:cNvPr id="4" name="Pladsholder til sidefod 3">
            <a:extLst>
              <a:ext uri="{FF2B5EF4-FFF2-40B4-BE49-F238E27FC236}">
                <a16:creationId xmlns:a16="http://schemas.microsoft.com/office/drawing/2014/main" id="{C242B3CF-95C0-97F3-76E8-37919BC6D81B}"/>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1C651F0F-A5CE-303C-924A-BE058EA6782E}"/>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9D913554-A6EF-9BE3-1CFB-7E2A51037C90}"/>
              </a:ext>
            </a:extLst>
          </p:cNvPr>
          <p:cNvSpPr>
            <a:spLocks noGrp="1"/>
          </p:cNvSpPr>
          <p:nvPr>
            <p:ph type="dt" idx="1"/>
          </p:nvPr>
        </p:nvSpPr>
        <p:spPr/>
        <p:txBody>
          <a:bodyPr/>
          <a:lstStyle/>
          <a:p>
            <a:fld id="{B8311B2D-2A22-40BD-B7EC-7891F5D750D1}" type="datetime1">
              <a:rPr lang="en-GB" smtClean="0"/>
              <a:t>30/09/2026</a:t>
            </a:fld>
            <a:endParaRPr lang="en-GB"/>
          </a:p>
        </p:txBody>
      </p:sp>
      <p:sp>
        <p:nvSpPr>
          <p:cNvPr id="7" name="Pladsholder til slidenummer 6">
            <a:extLst>
              <a:ext uri="{FF2B5EF4-FFF2-40B4-BE49-F238E27FC236}">
                <a16:creationId xmlns:a16="http://schemas.microsoft.com/office/drawing/2014/main" id="{4C9F194B-EA7D-2FF1-5CBF-C3B054DA2508}"/>
              </a:ext>
            </a:extLst>
          </p:cNvPr>
          <p:cNvSpPr>
            <a:spLocks noGrp="1"/>
          </p:cNvSpPr>
          <p:nvPr>
            <p:ph type="sldNum" sz="quarter" idx="5"/>
          </p:nvPr>
        </p:nvSpPr>
        <p:spPr/>
        <p:txBody>
          <a:bodyPr/>
          <a:lstStyle/>
          <a:p>
            <a:fld id="{A74A5A2F-ECD0-4A51-A9E7-D8DA645BD5CD}" type="slidenum">
              <a:rPr lang="en-GB" smtClean="0"/>
              <a:t>126</a:t>
            </a:fld>
            <a:endParaRPr lang="en-GB"/>
          </a:p>
        </p:txBody>
      </p:sp>
    </p:spTree>
    <p:extLst>
      <p:ext uri="{BB962C8B-B14F-4D97-AF65-F5344CB8AC3E}">
        <p14:creationId xmlns:p14="http://schemas.microsoft.com/office/powerpoint/2010/main" val="322689714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1C1C3-E5D6-84E2-3571-B77E9521234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1B45926-3146-DF5E-1137-CE330627A07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F6C8348-B39E-8351-FC2D-1529E85B5310}"/>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200" b="1" kern="1200" dirty="0">
                <a:solidFill>
                  <a:schemeClr val="tx1"/>
                </a:solidFill>
                <a:effectLst/>
                <a:latin typeface="+mn-lt"/>
                <a:ea typeface="+mn-ea"/>
                <a:cs typeface="+mn-cs"/>
              </a:rPr>
              <a:t>Navigationen</a:t>
            </a:r>
            <a:r>
              <a:rPr lang="da-DK" sz="1200" b="0" kern="1200" dirty="0">
                <a:solidFill>
                  <a:schemeClr val="tx1"/>
                </a:solidFill>
                <a:effectLst/>
                <a:latin typeface="+mn-lt"/>
                <a:ea typeface="+mn-ea"/>
                <a:cs typeface="+mn-cs"/>
              </a:rPr>
              <a:t> (navigationsside, brødkrumme osv.) </a:t>
            </a:r>
            <a:r>
              <a:rPr lang="da-DK" sz="1200" b="1" kern="1200" dirty="0">
                <a:solidFill>
                  <a:schemeClr val="tx1"/>
                </a:solidFill>
                <a:effectLst/>
                <a:latin typeface="+mn-lt"/>
                <a:ea typeface="+mn-ea"/>
                <a:cs typeface="+mn-cs"/>
              </a:rPr>
              <a:t>opdateres automatisk </a:t>
            </a:r>
            <a:r>
              <a:rPr lang="da-DK" sz="1200" b="0" kern="1200" dirty="0">
                <a:solidFill>
                  <a:schemeClr val="tx1"/>
                </a:solidFill>
                <a:effectLst/>
                <a:latin typeface="+mn-lt"/>
                <a:ea typeface="+mn-ea"/>
                <a:cs typeface="+mn-cs"/>
              </a:rPr>
              <a:t>med den nye titel.</a:t>
            </a:r>
          </a:p>
          <a:p>
            <a:pPr marL="0" marR="0" lvl="0" indent="0" algn="l" defTabSz="457200" rtl="0" eaLnBrk="1" fontAlgn="auto" latinLnBrk="0" hangingPunct="1">
              <a:lnSpc>
                <a:spcPct val="100000"/>
              </a:lnSpc>
              <a:spcBef>
                <a:spcPts val="0"/>
              </a:spcBef>
              <a:spcAft>
                <a:spcPts val="0"/>
              </a:spcAft>
              <a:buClrTx/>
              <a:buSzTx/>
              <a:buFontTx/>
              <a:buNone/>
              <a:tabLst/>
              <a:defRPr/>
            </a:pPr>
            <a:r>
              <a:rPr lang="da-DK" sz="1200" b="0" kern="1200" dirty="0">
                <a:solidFill>
                  <a:schemeClr val="tx1"/>
                </a:solidFill>
                <a:effectLst/>
                <a:latin typeface="+mn-lt"/>
                <a:ea typeface="+mn-ea"/>
                <a:cs typeface="+mn-cs"/>
              </a:rPr>
              <a:t>Selve siden vil optræde som en </a:t>
            </a:r>
            <a:r>
              <a:rPr lang="da-DK" sz="1200" b="1" kern="1200" dirty="0">
                <a:solidFill>
                  <a:schemeClr val="tx1"/>
                </a:solidFill>
                <a:effectLst/>
                <a:latin typeface="+mn-lt"/>
                <a:ea typeface="+mn-ea"/>
                <a:cs typeface="+mn-cs"/>
              </a:rPr>
              <a:t>tom skabelon</a:t>
            </a:r>
            <a:r>
              <a:rPr lang="da-DK" sz="1200" b="0" kern="1200" dirty="0">
                <a:solidFill>
                  <a:schemeClr val="tx1"/>
                </a:solidFill>
                <a:effectLst/>
                <a:latin typeface="+mn-lt"/>
                <a:ea typeface="+mn-ea"/>
                <a:cs typeface="+mn-cs"/>
              </a:rPr>
              <a:t>, hvor felterne er låst til en bestemt type indhold. </a:t>
            </a:r>
          </a:p>
          <a:p>
            <a:pPr marL="0" marR="0" lvl="0" indent="0" algn="l" defTabSz="457200" rtl="0" eaLnBrk="1" fontAlgn="auto" latinLnBrk="0" hangingPunct="1">
              <a:lnSpc>
                <a:spcPct val="100000"/>
              </a:lnSpc>
              <a:spcBef>
                <a:spcPts val="0"/>
              </a:spcBef>
              <a:spcAft>
                <a:spcPts val="0"/>
              </a:spcAft>
              <a:buClrTx/>
              <a:buSzTx/>
              <a:buFontTx/>
              <a:buNone/>
              <a:tabLst/>
              <a:defRPr/>
            </a:pPr>
            <a:r>
              <a:rPr lang="da-DK" sz="1200" b="0" kern="1200" dirty="0">
                <a:solidFill>
                  <a:schemeClr val="tx1"/>
                </a:solidFill>
                <a:effectLst/>
                <a:latin typeface="+mn-lt"/>
                <a:ea typeface="+mn-ea"/>
                <a:cs typeface="+mn-cs"/>
              </a:rPr>
              <a:t>Du vil derfor </a:t>
            </a:r>
            <a:r>
              <a:rPr lang="da-DK" sz="1200" b="1" kern="1200" dirty="0">
                <a:solidFill>
                  <a:schemeClr val="tx1"/>
                </a:solidFill>
                <a:effectLst/>
                <a:latin typeface="+mn-lt"/>
                <a:ea typeface="+mn-ea"/>
                <a:cs typeface="+mn-cs"/>
              </a:rPr>
              <a:t>kun</a:t>
            </a:r>
            <a:r>
              <a:rPr lang="da-DK" sz="1200" b="0" kern="1200" dirty="0">
                <a:solidFill>
                  <a:schemeClr val="tx1"/>
                </a:solidFill>
                <a:effectLst/>
                <a:latin typeface="+mn-lt"/>
                <a:ea typeface="+mn-ea"/>
                <a:cs typeface="+mn-cs"/>
              </a:rPr>
              <a:t> kunne </a:t>
            </a:r>
            <a:r>
              <a:rPr lang="da-DK" sz="1200" b="1" kern="1200" dirty="0">
                <a:solidFill>
                  <a:schemeClr val="tx1"/>
                </a:solidFill>
                <a:effectLst/>
                <a:latin typeface="+mn-lt"/>
                <a:ea typeface="+mn-ea"/>
                <a:cs typeface="+mn-cs"/>
              </a:rPr>
              <a:t>indsætte mikroartikler i mikroartikelrammen</a:t>
            </a:r>
            <a:r>
              <a:rPr lang="da-DK" sz="1200" b="0" kern="1200" dirty="0">
                <a:solidFill>
                  <a:schemeClr val="tx1"/>
                </a:solidFill>
                <a:effectLst/>
                <a:latin typeface="+mn-lt"/>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da-DK" sz="1200" b="0" kern="1200" dirty="0">
                <a:solidFill>
                  <a:schemeClr val="tx1"/>
                </a:solidFill>
                <a:effectLst/>
                <a:latin typeface="+mn-lt"/>
                <a:ea typeface="+mn-ea"/>
                <a:cs typeface="+mn-cs"/>
              </a:rPr>
              <a:t>For at fremhæve rammen, kan I </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da-DK" sz="1200" b="0" kern="1200" dirty="0">
                <a:solidFill>
                  <a:schemeClr val="tx1"/>
                </a:solidFill>
                <a:effectLst/>
                <a:latin typeface="+mn-lt"/>
                <a:ea typeface="+mn-ea"/>
                <a:cs typeface="+mn-cs"/>
              </a:rPr>
              <a:t>Klikke på fanen ”vis”</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da-DK" sz="1200" b="0" kern="1200" dirty="0">
                <a:solidFill>
                  <a:schemeClr val="tx1"/>
                </a:solidFill>
                <a:effectLst/>
                <a:latin typeface="+mn-lt"/>
                <a:ea typeface="+mn-ea"/>
                <a:cs typeface="+mn-cs"/>
              </a:rPr>
              <a:t>Klikke på ”kontroller” </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sz="1200" b="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da-DK" sz="1200" b="0" kern="1200" dirty="0">
                <a:solidFill>
                  <a:schemeClr val="tx1"/>
                </a:solidFill>
                <a:effectLst/>
                <a:latin typeface="+mn-lt"/>
                <a:ea typeface="+mn-ea"/>
                <a:cs typeface="+mn-cs"/>
              </a:rPr>
              <a:t>På den </a:t>
            </a:r>
            <a:r>
              <a:rPr lang="da-DK" sz="1200" b="1" kern="1200" dirty="0">
                <a:solidFill>
                  <a:schemeClr val="tx1"/>
                </a:solidFill>
                <a:effectLst/>
                <a:latin typeface="+mn-lt"/>
                <a:ea typeface="+mn-ea"/>
                <a:cs typeface="+mn-cs"/>
              </a:rPr>
              <a:t>nye indholdsside </a:t>
            </a:r>
            <a:r>
              <a:rPr lang="da-DK" sz="1200" b="0" kern="1200" dirty="0">
                <a:solidFill>
                  <a:schemeClr val="tx1"/>
                </a:solidFill>
                <a:effectLst/>
                <a:latin typeface="+mn-lt"/>
                <a:ea typeface="+mn-ea"/>
                <a:cs typeface="+mn-cs"/>
              </a:rPr>
              <a:t>kan I </a:t>
            </a:r>
            <a:r>
              <a:rPr lang="da-DK" sz="1200" b="1" kern="1200" dirty="0">
                <a:solidFill>
                  <a:schemeClr val="tx1"/>
                </a:solidFill>
                <a:effectLst/>
                <a:latin typeface="+mn-lt"/>
                <a:ea typeface="+mn-ea"/>
                <a:cs typeface="+mn-cs"/>
              </a:rPr>
              <a:t>tilføje og redigere </a:t>
            </a:r>
            <a:r>
              <a:rPr lang="da-DK" sz="1200" b="0" kern="1200" dirty="0">
                <a:solidFill>
                  <a:schemeClr val="tx1"/>
                </a:solidFill>
                <a:effectLst/>
                <a:latin typeface="+mn-lt"/>
                <a:ea typeface="+mn-ea"/>
                <a:cs typeface="+mn-cs"/>
              </a:rPr>
              <a:t>tekst og komponenter, præcis, som vi har gennemgået tidligere. </a:t>
            </a:r>
          </a:p>
          <a:p>
            <a:pPr marL="0" marR="0" lvl="0" indent="0" algn="l" defTabSz="457200" rtl="0" eaLnBrk="1" fontAlgn="auto" latinLnBrk="0" hangingPunct="1">
              <a:lnSpc>
                <a:spcPct val="100000"/>
              </a:lnSpc>
              <a:spcBef>
                <a:spcPts val="0"/>
              </a:spcBef>
              <a:spcAft>
                <a:spcPts val="0"/>
              </a:spcAft>
              <a:buClrTx/>
              <a:buSzTx/>
              <a:buFontTx/>
              <a:buNone/>
              <a:tabLst/>
              <a:defRPr/>
            </a:pPr>
            <a:r>
              <a:rPr lang="da-DK" sz="1200" b="0" kern="1200" dirty="0">
                <a:solidFill>
                  <a:schemeClr val="tx1"/>
                </a:solidFill>
                <a:effectLst/>
                <a:latin typeface="+mn-lt"/>
                <a:ea typeface="+mn-ea"/>
                <a:cs typeface="+mn-cs"/>
              </a:rPr>
              <a:t>Vi kommer dog også til at gennemgå det på det næste slide. </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sz="1200" b="0" kern="1200" dirty="0">
              <a:solidFill>
                <a:schemeClr val="tx1"/>
              </a:solidFill>
              <a:effectLst/>
              <a:latin typeface="+mn-lt"/>
              <a:ea typeface="+mn-ea"/>
              <a:cs typeface="+mn-cs"/>
            </a:endParaRPr>
          </a:p>
          <a:p>
            <a:endParaRPr lang="da-DK" dirty="0"/>
          </a:p>
        </p:txBody>
      </p:sp>
      <p:sp>
        <p:nvSpPr>
          <p:cNvPr id="4" name="Pladsholder til sidefod 3">
            <a:extLst>
              <a:ext uri="{FF2B5EF4-FFF2-40B4-BE49-F238E27FC236}">
                <a16:creationId xmlns:a16="http://schemas.microsoft.com/office/drawing/2014/main" id="{AA771343-7B51-0664-DF2C-038EA7E2385A}"/>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BBAC0BEC-560E-5B09-8AD8-A896F2EADFE5}"/>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9C7E6FAA-5282-F5DA-DECF-7B26DCF739E2}"/>
              </a:ext>
            </a:extLst>
          </p:cNvPr>
          <p:cNvSpPr>
            <a:spLocks noGrp="1"/>
          </p:cNvSpPr>
          <p:nvPr>
            <p:ph type="dt" idx="1"/>
          </p:nvPr>
        </p:nvSpPr>
        <p:spPr/>
        <p:txBody>
          <a:bodyPr/>
          <a:lstStyle/>
          <a:p>
            <a:fld id="{C63567EB-9A82-4618-BBB3-12DA972FB96A}" type="datetime1">
              <a:rPr lang="en-GB" smtClean="0"/>
              <a:t>30/09/2026</a:t>
            </a:fld>
            <a:endParaRPr lang="en-GB"/>
          </a:p>
        </p:txBody>
      </p:sp>
      <p:sp>
        <p:nvSpPr>
          <p:cNvPr id="7" name="Pladsholder til slidenummer 6">
            <a:extLst>
              <a:ext uri="{FF2B5EF4-FFF2-40B4-BE49-F238E27FC236}">
                <a16:creationId xmlns:a16="http://schemas.microsoft.com/office/drawing/2014/main" id="{0DF7AA83-3C94-A235-963A-360B2ABB4B2B}"/>
              </a:ext>
            </a:extLst>
          </p:cNvPr>
          <p:cNvSpPr>
            <a:spLocks noGrp="1"/>
          </p:cNvSpPr>
          <p:nvPr>
            <p:ph type="sldNum" sz="quarter" idx="5"/>
          </p:nvPr>
        </p:nvSpPr>
        <p:spPr/>
        <p:txBody>
          <a:bodyPr/>
          <a:lstStyle/>
          <a:p>
            <a:fld id="{A74A5A2F-ECD0-4A51-A9E7-D8DA645BD5CD}" type="slidenum">
              <a:rPr lang="en-GB" smtClean="0"/>
              <a:t>127</a:t>
            </a:fld>
            <a:endParaRPr lang="en-GB"/>
          </a:p>
        </p:txBody>
      </p:sp>
    </p:spTree>
    <p:extLst>
      <p:ext uri="{BB962C8B-B14F-4D97-AF65-F5344CB8AC3E}">
        <p14:creationId xmlns:p14="http://schemas.microsoft.com/office/powerpoint/2010/main" val="79509436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E6A5F-EEDE-82BE-35CB-D212EAC32C8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F4384E8-0876-AE3F-46ED-364BB65D24E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16DDC98-526A-1E67-F5AE-D9FBAF256155}"/>
              </a:ext>
            </a:extLst>
          </p:cNvPr>
          <p:cNvSpPr>
            <a:spLocks noGrp="1"/>
          </p:cNvSpPr>
          <p:nvPr>
            <p:ph type="body" idx="1"/>
          </p:nvPr>
        </p:nvSpPr>
        <p:spPr/>
        <p:txBody>
          <a:bodyPr/>
          <a:lstStyle/>
          <a:p>
            <a:r>
              <a:rPr lang="da-DK" b="0" dirty="0"/>
              <a:t>//Lukas skal tydeliggøre, at vi ved, det er svært, hvilken ”Tilføj her” man skal vælge – man kan evt. teste det ved, at hvis man fx skal indsætte en mikroartikel, og man klikker på en ”Tilføj her”, som ikke giver dig mulighed for at tilføje en mikroartikel, så har du klikket på en forkert. Så klikker man bare på ”Afbryd” og vælger en ny ”Tilføj her”. //</a:t>
            </a:r>
            <a:br>
              <a:rPr lang="da-DK" b="0" dirty="0"/>
            </a:br>
            <a:br>
              <a:rPr lang="da-DK" b="1" dirty="0"/>
            </a:br>
            <a:r>
              <a:rPr lang="da-DK" b="1" dirty="0"/>
              <a:t>Mikroartikler</a:t>
            </a:r>
            <a:r>
              <a:rPr lang="da-DK" dirty="0"/>
              <a:t> tilføjes på </a:t>
            </a:r>
            <a:r>
              <a:rPr lang="da-DK" b="1" dirty="0"/>
              <a:t>nøjagtig samme måde </a:t>
            </a:r>
            <a:r>
              <a:rPr lang="da-DK" dirty="0"/>
              <a:t>som for en </a:t>
            </a:r>
            <a:r>
              <a:rPr lang="da-DK" b="1" dirty="0"/>
              <a:t>eksisterende</a:t>
            </a:r>
            <a:r>
              <a:rPr lang="da-DK" dirty="0"/>
              <a:t> side – som vi har gennemgået tidligere. </a:t>
            </a:r>
          </a:p>
          <a:p>
            <a:r>
              <a:rPr lang="da-DK" dirty="0"/>
              <a:t>Vær opmærksom på, at mikroartikler </a:t>
            </a:r>
            <a:r>
              <a:rPr lang="da-DK" b="1" dirty="0"/>
              <a:t>tilføjes indenfor mikroartikelrammen</a:t>
            </a:r>
            <a:endParaRPr lang="da-DK" b="0" dirty="0"/>
          </a:p>
          <a:p>
            <a:pPr marL="171450" indent="-171450">
              <a:buFont typeface="Arial" panose="020B0604020202020204" pitchFamily="34" charset="0"/>
              <a:buChar char="•"/>
            </a:pPr>
            <a:r>
              <a:rPr lang="da-DK" b="0" dirty="0"/>
              <a:t>D</a:t>
            </a:r>
            <a:r>
              <a:rPr lang="da-DK" dirty="0"/>
              <a:t>et korrekte ”tilføj her”’ er markeret med 3-tallet. </a:t>
            </a:r>
          </a:p>
          <a:p>
            <a:endParaRPr lang="da-DK" dirty="0"/>
          </a:p>
          <a:p>
            <a:r>
              <a:rPr lang="da-DK" dirty="0"/>
              <a:t>Man </a:t>
            </a:r>
            <a:r>
              <a:rPr lang="da-DK" b="1" dirty="0"/>
              <a:t>starter</a:t>
            </a:r>
            <a:r>
              <a:rPr lang="da-DK" dirty="0"/>
              <a:t> altså med at </a:t>
            </a:r>
          </a:p>
          <a:p>
            <a:pPr marL="228600" indent="-228600">
              <a:buFont typeface="+mj-lt"/>
              <a:buAutoNum type="arabicPeriod"/>
            </a:pPr>
            <a:r>
              <a:rPr lang="da-DK" dirty="0"/>
              <a:t>Tilgå fanen hjem (1)</a:t>
            </a:r>
          </a:p>
          <a:p>
            <a:pPr marL="228600" indent="-228600">
              <a:buFont typeface="+mj-lt"/>
              <a:buAutoNum type="arabicPeriod"/>
            </a:pPr>
            <a:r>
              <a:rPr lang="da-DK" dirty="0"/>
              <a:t>Klikke på komponent (2)</a:t>
            </a:r>
          </a:p>
          <a:p>
            <a:pPr marL="228600" indent="-228600">
              <a:buFont typeface="+mj-lt"/>
              <a:buAutoNum type="arabicPeriod"/>
            </a:pPr>
            <a:r>
              <a:rPr lang="da-DK" dirty="0"/>
              <a:t>Så dukker der en masse ”tilføj her” knapper op</a:t>
            </a:r>
          </a:p>
          <a:p>
            <a:pPr marL="228600" indent="-228600">
              <a:buFont typeface="+mj-lt"/>
              <a:buAutoNum type="arabicPeriod"/>
            </a:pPr>
            <a:r>
              <a:rPr lang="da-DK" dirty="0"/>
              <a:t>I skal her vælge den, som er markeret på billedet her. Den øverste kan nemlig godt snyde lidt, fordi den ligger lige på grænsen af selve rammen. Så hav som </a:t>
            </a:r>
            <a:r>
              <a:rPr lang="da-DK" b="1" dirty="0"/>
              <a:t>huskeregel</a:t>
            </a:r>
            <a:r>
              <a:rPr lang="da-DK" dirty="0"/>
              <a:t> altid at vælge den </a:t>
            </a:r>
            <a:r>
              <a:rPr lang="da-DK" b="1" dirty="0"/>
              <a:t>midterste</a:t>
            </a:r>
            <a:r>
              <a:rPr lang="da-DK" dirty="0"/>
              <a:t>, eller som </a:t>
            </a:r>
            <a:r>
              <a:rPr lang="da-DK" b="1" dirty="0"/>
              <a:t>minimum, den 2. øverste</a:t>
            </a:r>
            <a:r>
              <a:rPr lang="da-DK" dirty="0"/>
              <a:t>. </a:t>
            </a:r>
          </a:p>
          <a:p>
            <a:r>
              <a:rPr lang="da-DK" dirty="0"/>
              <a:t> </a:t>
            </a:r>
          </a:p>
        </p:txBody>
      </p:sp>
      <p:sp>
        <p:nvSpPr>
          <p:cNvPr id="4" name="Pladsholder til sidefod 3">
            <a:extLst>
              <a:ext uri="{FF2B5EF4-FFF2-40B4-BE49-F238E27FC236}">
                <a16:creationId xmlns:a16="http://schemas.microsoft.com/office/drawing/2014/main" id="{0F26B56A-E7E6-7DE8-399B-B567E9F15A38}"/>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4A63707E-03AE-30D3-FF1B-508879C6E34D}"/>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D03EE3B3-B6C4-4F3E-2E2E-7D0424851476}"/>
              </a:ext>
            </a:extLst>
          </p:cNvPr>
          <p:cNvSpPr>
            <a:spLocks noGrp="1"/>
          </p:cNvSpPr>
          <p:nvPr>
            <p:ph type="dt" idx="1"/>
          </p:nvPr>
        </p:nvSpPr>
        <p:spPr/>
        <p:txBody>
          <a:bodyPr/>
          <a:lstStyle/>
          <a:p>
            <a:fld id="{B3EB8F4F-812E-445B-818C-181D24E6E0BA}" type="datetime1">
              <a:rPr lang="en-GB" smtClean="0"/>
              <a:t>30/09/2026</a:t>
            </a:fld>
            <a:endParaRPr lang="en-GB"/>
          </a:p>
        </p:txBody>
      </p:sp>
      <p:sp>
        <p:nvSpPr>
          <p:cNvPr id="7" name="Pladsholder til slidenummer 6">
            <a:extLst>
              <a:ext uri="{FF2B5EF4-FFF2-40B4-BE49-F238E27FC236}">
                <a16:creationId xmlns:a16="http://schemas.microsoft.com/office/drawing/2014/main" id="{935B5135-7175-3057-3CDE-BF133DF9514C}"/>
              </a:ext>
            </a:extLst>
          </p:cNvPr>
          <p:cNvSpPr>
            <a:spLocks noGrp="1"/>
          </p:cNvSpPr>
          <p:nvPr>
            <p:ph type="sldNum" sz="quarter" idx="5"/>
          </p:nvPr>
        </p:nvSpPr>
        <p:spPr/>
        <p:txBody>
          <a:bodyPr/>
          <a:lstStyle/>
          <a:p>
            <a:fld id="{A74A5A2F-ECD0-4A51-A9E7-D8DA645BD5CD}" type="slidenum">
              <a:rPr lang="en-GB" smtClean="0"/>
              <a:t>128</a:t>
            </a:fld>
            <a:endParaRPr lang="en-GB"/>
          </a:p>
        </p:txBody>
      </p:sp>
    </p:spTree>
    <p:extLst>
      <p:ext uri="{BB962C8B-B14F-4D97-AF65-F5344CB8AC3E}">
        <p14:creationId xmlns:p14="http://schemas.microsoft.com/office/powerpoint/2010/main" val="282970080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72B8F-5597-AA4A-2DD7-79E5C6AB395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9B0328A-265C-3BC2-0193-B4798F971CB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A1D8974-6AE8-8993-FA5B-AF608C05691A}"/>
              </a:ext>
            </a:extLst>
          </p:cNvPr>
          <p:cNvSpPr>
            <a:spLocks noGrp="1"/>
          </p:cNvSpPr>
          <p:nvPr>
            <p:ph type="body" idx="1"/>
          </p:nvPr>
        </p:nvSpPr>
        <p:spPr/>
        <p:txBody>
          <a:bodyPr/>
          <a:lstStyle/>
          <a:p>
            <a:r>
              <a:rPr lang="da-DK" dirty="0"/>
              <a:t>Som vi var inde på tidligere, så er der de her </a:t>
            </a:r>
            <a:r>
              <a:rPr lang="da-DK" b="1" dirty="0"/>
              <a:t>3 obligatoriske mikroartikler</a:t>
            </a:r>
            <a:r>
              <a:rPr lang="da-DK" dirty="0"/>
              <a:t>, der skal fremgå af alle indholdssider. </a:t>
            </a:r>
          </a:p>
          <a:p>
            <a:r>
              <a:rPr lang="da-DK" dirty="0"/>
              <a:t>Det er </a:t>
            </a:r>
            <a:r>
              <a:rPr lang="da-DK" b="1" dirty="0"/>
              <a:t>jeres ansvar </a:t>
            </a:r>
            <a:r>
              <a:rPr lang="da-DK" dirty="0"/>
              <a:t>at sikre, at de </a:t>
            </a:r>
            <a:r>
              <a:rPr lang="da-DK" b="1" dirty="0"/>
              <a:t>fremgår på siderne</a:t>
            </a:r>
            <a:r>
              <a:rPr lang="da-DK" dirty="0"/>
              <a:t>, eller sørge for at </a:t>
            </a:r>
            <a:r>
              <a:rPr lang="da-DK" b="1" dirty="0"/>
              <a:t>oprette</a:t>
            </a:r>
            <a:r>
              <a:rPr lang="da-DK" dirty="0"/>
              <a:t> dem, hvis de ikke gør. </a:t>
            </a:r>
          </a:p>
          <a:p>
            <a:endParaRPr lang="da-DK" dirty="0"/>
          </a:p>
          <a:p>
            <a:r>
              <a:rPr lang="da-DK" dirty="0"/>
              <a:t>For 2 ud af de 3, så gælder det, at de </a:t>
            </a:r>
            <a:r>
              <a:rPr lang="da-DK" b="1" dirty="0"/>
              <a:t>SKAL have angivet type, så kan de identificeres ved importen til kommunernes hjemmesider.</a:t>
            </a:r>
            <a:r>
              <a:rPr lang="da-DK" dirty="0"/>
              <a:t> Det er en </a:t>
            </a:r>
            <a:r>
              <a:rPr lang="da-DK" b="1" dirty="0"/>
              <a:t>bagvedliggende</a:t>
            </a:r>
            <a:r>
              <a:rPr lang="da-DK" dirty="0"/>
              <a:t> indstilling, som kun kan </a:t>
            </a:r>
            <a:r>
              <a:rPr lang="da-DK" b="1" dirty="0"/>
              <a:t>angives via indholdsredigering</a:t>
            </a:r>
            <a:r>
              <a:rPr lang="da-DK" dirty="0"/>
              <a:t>. </a:t>
            </a:r>
          </a:p>
          <a:p>
            <a:r>
              <a:rPr lang="da-DK" dirty="0"/>
              <a:t>Du gør det i denne rækkefølge:</a:t>
            </a:r>
          </a:p>
          <a:p>
            <a:pPr marL="228600" indent="-228600">
              <a:buFont typeface="+mj-lt"/>
              <a:buAutoNum type="arabicPeriod"/>
            </a:pPr>
            <a:r>
              <a:rPr lang="da-DK" dirty="0"/>
              <a:t>Først at oprette mikroartiklen. </a:t>
            </a:r>
          </a:p>
          <a:p>
            <a:pPr marL="228600" indent="-228600">
              <a:buFont typeface="+mj-lt"/>
              <a:buAutoNum type="arabicPeriod"/>
            </a:pPr>
            <a:r>
              <a:rPr lang="da-DK" dirty="0"/>
              <a:t>Når mikroartiklen er oprettet, klikker du på overskriften for at frembringe menuen.</a:t>
            </a:r>
          </a:p>
          <a:p>
            <a:pPr marL="228600" indent="-228600">
              <a:buFont typeface="+mj-lt"/>
              <a:buAutoNum type="arabicPeriod"/>
            </a:pPr>
            <a:r>
              <a:rPr lang="da-DK" dirty="0"/>
              <a:t>Klik der på det gule ikon og vælge ”rediger det relaterede element” </a:t>
            </a:r>
          </a:p>
          <a:p>
            <a:endParaRPr lang="da-DK" dirty="0"/>
          </a:p>
          <a:p>
            <a:br>
              <a:rPr lang="da-DK" dirty="0"/>
            </a:br>
            <a:br>
              <a:rPr lang="da-DK" dirty="0"/>
            </a:br>
            <a:endParaRPr lang="da-DK" dirty="0"/>
          </a:p>
          <a:p>
            <a:endParaRPr lang="da-DK" dirty="0"/>
          </a:p>
        </p:txBody>
      </p:sp>
      <p:sp>
        <p:nvSpPr>
          <p:cNvPr id="4" name="Pladsholder til sidefod 3">
            <a:extLst>
              <a:ext uri="{FF2B5EF4-FFF2-40B4-BE49-F238E27FC236}">
                <a16:creationId xmlns:a16="http://schemas.microsoft.com/office/drawing/2014/main" id="{62742B54-B571-569A-3772-4F7B04D99AEE}"/>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76B66D07-3A4F-F4E0-1E2F-DD70F4CE6F67}"/>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08CCC48F-1E82-EF46-02E2-1248A256A3F9}"/>
              </a:ext>
            </a:extLst>
          </p:cNvPr>
          <p:cNvSpPr>
            <a:spLocks noGrp="1"/>
          </p:cNvSpPr>
          <p:nvPr>
            <p:ph type="dt" idx="1"/>
          </p:nvPr>
        </p:nvSpPr>
        <p:spPr/>
        <p:txBody>
          <a:bodyPr/>
          <a:lstStyle/>
          <a:p>
            <a:fld id="{7DB5A9F2-D07B-420F-9B06-BD1ECBAC6935}" type="datetime1">
              <a:rPr lang="en-GB" smtClean="0"/>
              <a:t>30/09/2026</a:t>
            </a:fld>
            <a:endParaRPr lang="en-GB"/>
          </a:p>
        </p:txBody>
      </p:sp>
      <p:sp>
        <p:nvSpPr>
          <p:cNvPr id="7" name="Pladsholder til slidenummer 6">
            <a:extLst>
              <a:ext uri="{FF2B5EF4-FFF2-40B4-BE49-F238E27FC236}">
                <a16:creationId xmlns:a16="http://schemas.microsoft.com/office/drawing/2014/main" id="{DFBBC008-014F-A25E-6873-4AAD31BADC35}"/>
              </a:ext>
            </a:extLst>
          </p:cNvPr>
          <p:cNvSpPr>
            <a:spLocks noGrp="1"/>
          </p:cNvSpPr>
          <p:nvPr>
            <p:ph type="sldNum" sz="quarter" idx="5"/>
          </p:nvPr>
        </p:nvSpPr>
        <p:spPr/>
        <p:txBody>
          <a:bodyPr/>
          <a:lstStyle/>
          <a:p>
            <a:fld id="{A74A5A2F-ECD0-4A51-A9E7-D8DA645BD5CD}" type="slidenum">
              <a:rPr lang="en-GB" smtClean="0"/>
              <a:t>129</a:t>
            </a:fld>
            <a:endParaRPr lang="en-GB"/>
          </a:p>
        </p:txBody>
      </p:sp>
    </p:spTree>
    <p:extLst>
      <p:ext uri="{BB962C8B-B14F-4D97-AF65-F5344CB8AC3E}">
        <p14:creationId xmlns:p14="http://schemas.microsoft.com/office/powerpoint/2010/main" val="24056724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96AC8-49AE-21D8-DE9E-DA397736FF1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3C860F7-96CD-F080-1BEC-0216CD1103A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2014714-4C0C-A36D-E7A9-5F9F51E104ED}"/>
              </a:ext>
            </a:extLst>
          </p:cNvPr>
          <p:cNvSpPr>
            <a:spLocks noGrp="1"/>
          </p:cNvSpPr>
          <p:nvPr>
            <p:ph type="body" idx="1"/>
          </p:nvPr>
        </p:nvSpPr>
        <p:spPr/>
        <p:txBody>
          <a:bodyPr/>
          <a:lstStyle/>
          <a:p>
            <a:r>
              <a:rPr lang="da-DK" dirty="0"/>
              <a:t>Og så vil skærmen </a:t>
            </a:r>
            <a:r>
              <a:rPr lang="da-DK" b="1" dirty="0"/>
              <a:t>splitte sig </a:t>
            </a:r>
            <a:r>
              <a:rPr lang="da-DK" dirty="0"/>
              <a:t>i to – som I kender det fra tidligere. </a:t>
            </a:r>
          </a:p>
          <a:p>
            <a:endParaRPr lang="da-DK" dirty="0"/>
          </a:p>
          <a:p>
            <a:r>
              <a:rPr lang="da-DK" dirty="0"/>
              <a:t>Her kan I </a:t>
            </a:r>
            <a:r>
              <a:rPr lang="da-DK" b="1" dirty="0"/>
              <a:t>angive typen,</a:t>
            </a:r>
            <a:r>
              <a:rPr lang="da-DK" dirty="0"/>
              <a:t> når der rulles lidt ned i </a:t>
            </a:r>
            <a:r>
              <a:rPr lang="da-DK" b="1" dirty="0"/>
              <a:t>indstillingerne</a:t>
            </a:r>
            <a:r>
              <a:rPr lang="da-DK" dirty="0"/>
              <a:t> i </a:t>
            </a:r>
            <a:r>
              <a:rPr lang="da-DK" b="1" dirty="0"/>
              <a:t>højre</a:t>
            </a:r>
            <a:r>
              <a:rPr lang="da-DK" dirty="0"/>
              <a:t> side. I eksemplet er det </a:t>
            </a:r>
            <a:r>
              <a:rPr lang="da-DK" b="1" dirty="0"/>
              <a:t>Lovgivning</a:t>
            </a:r>
          </a:p>
          <a:p>
            <a:r>
              <a:rPr lang="da-DK" dirty="0"/>
              <a:t>Klik på ”gem/luk” for at afslutte indstillingen og gå </a:t>
            </a:r>
            <a:r>
              <a:rPr lang="da-DK" b="1" dirty="0"/>
              <a:t>tilbage til sideredigering</a:t>
            </a:r>
            <a:r>
              <a:rPr lang="da-DK" dirty="0"/>
              <a:t>.</a:t>
            </a:r>
          </a:p>
          <a:p>
            <a:endParaRPr lang="da-DK" dirty="0"/>
          </a:p>
        </p:txBody>
      </p:sp>
      <p:sp>
        <p:nvSpPr>
          <p:cNvPr id="4" name="Pladsholder til sidefod 3">
            <a:extLst>
              <a:ext uri="{FF2B5EF4-FFF2-40B4-BE49-F238E27FC236}">
                <a16:creationId xmlns:a16="http://schemas.microsoft.com/office/drawing/2014/main" id="{61C51B95-D095-C5EC-9281-0AF0216DD3A6}"/>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A4872C59-2C5A-05C2-CF79-AC7436A8880B}"/>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9E3B728F-B92E-C496-9952-F18055A50021}"/>
              </a:ext>
            </a:extLst>
          </p:cNvPr>
          <p:cNvSpPr>
            <a:spLocks noGrp="1"/>
          </p:cNvSpPr>
          <p:nvPr>
            <p:ph type="dt" idx="1"/>
          </p:nvPr>
        </p:nvSpPr>
        <p:spPr/>
        <p:txBody>
          <a:bodyPr/>
          <a:lstStyle/>
          <a:p>
            <a:fld id="{CF2B02CF-9D97-4C55-AE8E-65BCACAE4C42}" type="datetime1">
              <a:rPr lang="en-GB" smtClean="0"/>
              <a:t>30/09/2026</a:t>
            </a:fld>
            <a:endParaRPr lang="en-GB"/>
          </a:p>
        </p:txBody>
      </p:sp>
      <p:sp>
        <p:nvSpPr>
          <p:cNvPr id="7" name="Pladsholder til slidenummer 6">
            <a:extLst>
              <a:ext uri="{FF2B5EF4-FFF2-40B4-BE49-F238E27FC236}">
                <a16:creationId xmlns:a16="http://schemas.microsoft.com/office/drawing/2014/main" id="{3310E6BC-7B08-D3E0-E97A-F56941DFE658}"/>
              </a:ext>
            </a:extLst>
          </p:cNvPr>
          <p:cNvSpPr>
            <a:spLocks noGrp="1"/>
          </p:cNvSpPr>
          <p:nvPr>
            <p:ph type="sldNum" sz="quarter" idx="5"/>
          </p:nvPr>
        </p:nvSpPr>
        <p:spPr/>
        <p:txBody>
          <a:bodyPr/>
          <a:lstStyle/>
          <a:p>
            <a:fld id="{A74A5A2F-ECD0-4A51-A9E7-D8DA645BD5CD}" type="slidenum">
              <a:rPr lang="en-GB" smtClean="0"/>
              <a:t>130</a:t>
            </a:fld>
            <a:endParaRPr lang="en-GB"/>
          </a:p>
        </p:txBody>
      </p:sp>
    </p:spTree>
    <p:extLst>
      <p:ext uri="{BB962C8B-B14F-4D97-AF65-F5344CB8AC3E}">
        <p14:creationId xmlns:p14="http://schemas.microsoft.com/office/powerpoint/2010/main" val="90295478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E732B-EA53-A0AD-C75A-B690C4BDE6A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C37EDEC-0280-FB02-93BE-D6E2EF13B50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74A0434-64D3-6322-8D50-ED6284BAD5EE}"/>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200" dirty="0">
                <a:latin typeface="Arial" panose="020B0604020202020204" pitchFamily="34" charset="0"/>
                <a:cs typeface="Arial" panose="020B0604020202020204" pitchFamily="34" charset="0"/>
              </a:rPr>
              <a:t>Når nye sider skal oprettes på </a:t>
            </a:r>
            <a:r>
              <a:rPr lang="da-DK" sz="1200" dirty="0" err="1">
                <a:latin typeface="Arial" panose="020B0604020202020204" pitchFamily="34" charset="0"/>
                <a:cs typeface="Arial" panose="020B0604020202020204" pitchFamily="34" charset="0"/>
              </a:rPr>
              <a:t>lifeindenmark</a:t>
            </a:r>
            <a:r>
              <a:rPr lang="da-DK" sz="1200" dirty="0">
                <a:latin typeface="Arial" panose="020B0604020202020204" pitchFamily="34" charset="0"/>
                <a:cs typeface="Arial" panose="020B0604020202020204" pitchFamily="34" charset="0"/>
              </a:rPr>
              <a:t>, så er det </a:t>
            </a:r>
            <a:r>
              <a:rPr lang="da-DK" sz="1200" b="1" dirty="0">
                <a:latin typeface="Arial" panose="020B0604020202020204" pitchFamily="34" charset="0"/>
                <a:cs typeface="Arial" panose="020B0604020202020204" pitchFamily="34" charset="0"/>
              </a:rPr>
              <a:t>samme proces som på borger.dk</a:t>
            </a:r>
            <a:r>
              <a:rPr lang="da-DK" sz="1200" dirty="0">
                <a:latin typeface="Arial" panose="020B0604020202020204" pitchFamily="34" charset="0"/>
                <a:cs typeface="Arial" panose="020B0604020202020204" pitchFamily="34" charset="0"/>
              </a:rPr>
              <a:t>, dvs.:</a:t>
            </a:r>
          </a:p>
          <a:p>
            <a:pPr marL="342900" indent="-342900">
              <a:buFont typeface="+mj-lt"/>
              <a:buAutoNum type="arabicPeriod"/>
            </a:pPr>
            <a:r>
              <a:rPr lang="da-DK" sz="1200" dirty="0">
                <a:solidFill>
                  <a:srgbClr val="FFFFFF"/>
                </a:solidFill>
                <a:latin typeface="Arial" panose="020B0604020202020204" pitchFamily="34" charset="0"/>
                <a:cs typeface="Arial" panose="020B0604020202020204" pitchFamily="34" charset="0"/>
              </a:rPr>
              <a:t>Udfold </a:t>
            </a:r>
            <a:r>
              <a:rPr lang="da-DK" sz="1200" dirty="0" err="1">
                <a:solidFill>
                  <a:srgbClr val="FFFFFF"/>
                </a:solidFill>
                <a:latin typeface="Arial" panose="020B0604020202020204" pitchFamily="34" charset="0"/>
                <a:cs typeface="Arial" panose="020B0604020202020204" pitchFamily="34" charset="0"/>
              </a:rPr>
              <a:t>lifeindenmark</a:t>
            </a:r>
            <a:endParaRPr lang="da-DK" sz="1200" dirty="0">
              <a:solidFill>
                <a:srgbClr val="FFFFFF"/>
              </a:solidFill>
              <a:latin typeface="Arial" panose="020B0604020202020204" pitchFamily="34" charset="0"/>
              <a:cs typeface="Arial" panose="020B0604020202020204" pitchFamily="34" charset="0"/>
            </a:endParaRPr>
          </a:p>
          <a:p>
            <a:pPr marL="342900" indent="-342900">
              <a:buFont typeface="+mj-lt"/>
              <a:buAutoNum type="arabicPeriod"/>
            </a:pPr>
            <a:r>
              <a:rPr lang="da-DK" sz="1200" dirty="0">
                <a:solidFill>
                  <a:srgbClr val="FFFFFF"/>
                </a:solidFill>
                <a:latin typeface="Arial" panose="020B0604020202020204" pitchFamily="34" charset="0"/>
                <a:cs typeface="Arial" panose="020B0604020202020204" pitchFamily="34" charset="0"/>
              </a:rPr>
              <a:t>Udfold forside</a:t>
            </a:r>
          </a:p>
          <a:p>
            <a:pPr marL="342900" indent="-342900">
              <a:buFont typeface="+mj-lt"/>
              <a:buAutoNum type="arabicPeriod"/>
            </a:pPr>
            <a:r>
              <a:rPr lang="da-DK" sz="1200" dirty="0">
                <a:solidFill>
                  <a:srgbClr val="FFFFFF"/>
                </a:solidFill>
                <a:latin typeface="Arial" panose="020B0604020202020204" pitchFamily="34" charset="0"/>
                <a:cs typeface="Arial" panose="020B0604020202020204" pitchFamily="34" charset="0"/>
              </a:rPr>
              <a:t>Vælg navigationsside og højreklik</a:t>
            </a:r>
          </a:p>
          <a:p>
            <a:pPr marL="342900" indent="-342900">
              <a:buFont typeface="+mj-lt"/>
              <a:buAutoNum type="arabicPeriod"/>
            </a:pPr>
            <a:r>
              <a:rPr lang="da-DK" sz="1200" dirty="0">
                <a:solidFill>
                  <a:srgbClr val="FFFFFF"/>
                </a:solidFill>
                <a:latin typeface="Arial" panose="020B0604020202020204" pitchFamily="34" charset="0"/>
                <a:cs typeface="Arial" panose="020B0604020202020204" pitchFamily="34" charset="0"/>
              </a:rPr>
              <a:t>Vælg indsæt</a:t>
            </a:r>
          </a:p>
          <a:p>
            <a:pPr marL="342900" indent="-342900">
              <a:buFont typeface="+mj-lt"/>
              <a:buAutoNum type="arabicPeriod"/>
            </a:pPr>
            <a:r>
              <a:rPr lang="da-DK" sz="1200" dirty="0">
                <a:solidFill>
                  <a:srgbClr val="FFFFFF"/>
                </a:solidFill>
                <a:latin typeface="Arial" panose="020B0604020202020204" pitchFamily="34" charset="0"/>
                <a:cs typeface="Arial" panose="020B0604020202020204" pitchFamily="34" charset="0"/>
              </a:rPr>
              <a:t>Klik på indholdsside</a:t>
            </a:r>
            <a:endParaRPr lang="da-DK" sz="120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da-DK" sz="120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da-DK" sz="1200" dirty="0">
                <a:latin typeface="Arial" panose="020B0604020202020204" pitchFamily="34" charset="0"/>
                <a:cs typeface="Arial" panose="020B0604020202020204" pitchFamily="34" charset="0"/>
              </a:rPr>
              <a:t>Når siden er oprettet, så skal der angives SDG tags (</a:t>
            </a:r>
            <a:r>
              <a:rPr lang="da-DK" sz="1200" b="1" dirty="0">
                <a:latin typeface="Arial" panose="020B0604020202020204" pitchFamily="34" charset="0"/>
                <a:cs typeface="Arial" panose="020B0604020202020204" pitchFamily="34" charset="0"/>
              </a:rPr>
              <a:t>hvis</a:t>
            </a:r>
            <a:r>
              <a:rPr lang="da-DK" sz="1200" dirty="0">
                <a:latin typeface="Arial" panose="020B0604020202020204" pitchFamily="34" charset="0"/>
                <a:cs typeface="Arial" panose="020B0604020202020204" pitchFamily="34" charset="0"/>
              </a:rPr>
              <a:t> siden er under SDG, eller ikke) </a:t>
            </a:r>
            <a:r>
              <a:rPr lang="da-DK" sz="1200" dirty="0">
                <a:latin typeface="Arial" panose="020B0604020202020204" pitchFamily="34" charset="0"/>
                <a:cs typeface="Arial" panose="020B0604020202020204" pitchFamily="34" charset="0"/>
                <a:sym typeface="Wingdings" panose="05000000000000000000" pitchFamily="2" charset="2"/>
              </a:rPr>
              <a:t></a:t>
            </a:r>
            <a:r>
              <a:rPr lang="da-DK" sz="1200" dirty="0">
                <a:latin typeface="Arial" panose="020B0604020202020204" pitchFamily="34" charset="0"/>
                <a:cs typeface="Arial" panose="020B0604020202020204" pitchFamily="34" charset="0"/>
              </a:rPr>
              <a:t> </a:t>
            </a:r>
          </a:p>
          <a:p>
            <a:endParaRPr lang="da-DK" dirty="0"/>
          </a:p>
        </p:txBody>
      </p:sp>
      <p:sp>
        <p:nvSpPr>
          <p:cNvPr id="4" name="Pladsholder til sidefod 3">
            <a:extLst>
              <a:ext uri="{FF2B5EF4-FFF2-40B4-BE49-F238E27FC236}">
                <a16:creationId xmlns:a16="http://schemas.microsoft.com/office/drawing/2014/main" id="{BCC7FAAD-1243-81C0-3A70-D9533AE12BCF}"/>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34D65616-D0FE-E35A-3883-3BCD3A78925A}"/>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908D00B6-A13E-B69D-27D3-3ECE1B258CB4}"/>
              </a:ext>
            </a:extLst>
          </p:cNvPr>
          <p:cNvSpPr>
            <a:spLocks noGrp="1"/>
          </p:cNvSpPr>
          <p:nvPr>
            <p:ph type="dt" idx="1"/>
          </p:nvPr>
        </p:nvSpPr>
        <p:spPr/>
        <p:txBody>
          <a:bodyPr/>
          <a:lstStyle/>
          <a:p>
            <a:fld id="{8DA6EF63-FD4D-44A3-8E3A-0143B0907578}" type="datetime1">
              <a:rPr lang="en-GB" smtClean="0"/>
              <a:t>30/09/2026</a:t>
            </a:fld>
            <a:endParaRPr lang="en-GB"/>
          </a:p>
        </p:txBody>
      </p:sp>
      <p:sp>
        <p:nvSpPr>
          <p:cNvPr id="7" name="Pladsholder til slidenummer 6">
            <a:extLst>
              <a:ext uri="{FF2B5EF4-FFF2-40B4-BE49-F238E27FC236}">
                <a16:creationId xmlns:a16="http://schemas.microsoft.com/office/drawing/2014/main" id="{E186E92D-2011-30FC-B90C-45B3D6C65544}"/>
              </a:ext>
            </a:extLst>
          </p:cNvPr>
          <p:cNvSpPr>
            <a:spLocks noGrp="1"/>
          </p:cNvSpPr>
          <p:nvPr>
            <p:ph type="sldNum" sz="quarter" idx="5"/>
          </p:nvPr>
        </p:nvSpPr>
        <p:spPr/>
        <p:txBody>
          <a:bodyPr/>
          <a:lstStyle/>
          <a:p>
            <a:fld id="{A74A5A2F-ECD0-4A51-A9E7-D8DA645BD5CD}" type="slidenum">
              <a:rPr lang="en-GB" smtClean="0"/>
              <a:t>131</a:t>
            </a:fld>
            <a:endParaRPr lang="en-GB"/>
          </a:p>
        </p:txBody>
      </p:sp>
    </p:spTree>
    <p:extLst>
      <p:ext uri="{BB962C8B-B14F-4D97-AF65-F5344CB8AC3E}">
        <p14:creationId xmlns:p14="http://schemas.microsoft.com/office/powerpoint/2010/main" val="406667734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665B8-5B9E-B4AF-B7AA-6A88B360E9F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A434232-7D50-DCA2-5797-DE4FF6F5F6AA}"/>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333430D-68FD-B126-BD0D-4DF45E16A7B8}"/>
              </a:ext>
            </a:extLst>
          </p:cNvPr>
          <p:cNvSpPr>
            <a:spLocks noGrp="1"/>
          </p:cNvSpPr>
          <p:nvPr>
            <p:ph type="body" idx="1"/>
          </p:nvPr>
        </p:nvSpPr>
        <p:spPr/>
        <p:txBody>
          <a:bodyPr/>
          <a:lstStyle/>
          <a:p>
            <a:endParaRPr lang="da-DK" dirty="0"/>
          </a:p>
        </p:txBody>
      </p:sp>
      <p:sp>
        <p:nvSpPr>
          <p:cNvPr id="4" name="Pladsholder til sidefod 3">
            <a:extLst>
              <a:ext uri="{FF2B5EF4-FFF2-40B4-BE49-F238E27FC236}">
                <a16:creationId xmlns:a16="http://schemas.microsoft.com/office/drawing/2014/main" id="{B4B0E1AE-0C6D-04B9-790F-351DFA3E91D7}"/>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81CF17C4-AB00-9192-D29B-30FEBD5350FC}"/>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FE7BB7A6-1693-D7BE-A647-35DFF9BDA9C8}"/>
              </a:ext>
            </a:extLst>
          </p:cNvPr>
          <p:cNvSpPr>
            <a:spLocks noGrp="1"/>
          </p:cNvSpPr>
          <p:nvPr>
            <p:ph type="dt" idx="1"/>
          </p:nvPr>
        </p:nvSpPr>
        <p:spPr/>
        <p:txBody>
          <a:bodyPr/>
          <a:lstStyle/>
          <a:p>
            <a:fld id="{3AC4C1E0-262A-4811-AF0A-344B683C0581}" type="datetime1">
              <a:rPr lang="en-GB" smtClean="0"/>
              <a:t>30/09/2026</a:t>
            </a:fld>
            <a:endParaRPr lang="en-GB"/>
          </a:p>
        </p:txBody>
      </p:sp>
      <p:sp>
        <p:nvSpPr>
          <p:cNvPr id="7" name="Pladsholder til slidenummer 6">
            <a:extLst>
              <a:ext uri="{FF2B5EF4-FFF2-40B4-BE49-F238E27FC236}">
                <a16:creationId xmlns:a16="http://schemas.microsoft.com/office/drawing/2014/main" id="{A48EEDD1-A136-F352-724E-9E9A6478C69D}"/>
              </a:ext>
            </a:extLst>
          </p:cNvPr>
          <p:cNvSpPr>
            <a:spLocks noGrp="1"/>
          </p:cNvSpPr>
          <p:nvPr>
            <p:ph type="sldNum" sz="quarter" idx="5"/>
          </p:nvPr>
        </p:nvSpPr>
        <p:spPr/>
        <p:txBody>
          <a:bodyPr/>
          <a:lstStyle/>
          <a:p>
            <a:fld id="{A74A5A2F-ECD0-4A51-A9E7-D8DA645BD5CD}" type="slidenum">
              <a:rPr lang="en-GB" smtClean="0"/>
              <a:t>132</a:t>
            </a:fld>
            <a:endParaRPr lang="en-GB"/>
          </a:p>
        </p:txBody>
      </p:sp>
    </p:spTree>
    <p:extLst>
      <p:ext uri="{BB962C8B-B14F-4D97-AF65-F5344CB8AC3E}">
        <p14:creationId xmlns:p14="http://schemas.microsoft.com/office/powerpoint/2010/main" val="337162041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9E185-88BF-8548-E020-471A1B467F6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AF31022-BCA5-90B1-39A8-A2E7750EA2B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25641A9-5653-D9BF-61C9-75E5A464014B}"/>
              </a:ext>
            </a:extLst>
          </p:cNvPr>
          <p:cNvSpPr>
            <a:spLocks noGrp="1"/>
          </p:cNvSpPr>
          <p:nvPr>
            <p:ph type="body" idx="1"/>
          </p:nvPr>
        </p:nvSpPr>
        <p:spPr/>
        <p:txBody>
          <a:bodyPr/>
          <a:lstStyle/>
          <a:p>
            <a:r>
              <a:rPr lang="da-DK" sz="1200" b="0" kern="1200" dirty="0">
                <a:solidFill>
                  <a:schemeClr val="tx1"/>
                </a:solidFill>
                <a:effectLst/>
                <a:latin typeface="+mn-lt"/>
                <a:ea typeface="+mn-ea"/>
                <a:cs typeface="+mn-cs"/>
              </a:rPr>
              <a:t>Jeg demonstrerer, hvordan man </a:t>
            </a:r>
            <a:r>
              <a:rPr lang="da-DK" sz="1200" b="1" kern="1200" dirty="0">
                <a:solidFill>
                  <a:schemeClr val="tx1"/>
                </a:solidFill>
                <a:effectLst/>
                <a:latin typeface="+mn-lt"/>
                <a:ea typeface="+mn-ea"/>
                <a:cs typeface="+mn-cs"/>
              </a:rPr>
              <a:t>opretter en ny indholdsside </a:t>
            </a:r>
            <a:r>
              <a:rPr lang="da-DK" sz="1200" b="0" kern="1200" dirty="0">
                <a:solidFill>
                  <a:schemeClr val="tx1"/>
                </a:solidFill>
                <a:effectLst/>
                <a:latin typeface="+mn-lt"/>
                <a:ea typeface="+mn-ea"/>
                <a:cs typeface="+mn-cs"/>
              </a:rPr>
              <a:t>og </a:t>
            </a:r>
            <a:r>
              <a:rPr lang="da-DK" sz="1200" b="1" kern="1200" dirty="0">
                <a:solidFill>
                  <a:schemeClr val="tx1"/>
                </a:solidFill>
                <a:effectLst/>
                <a:latin typeface="+mn-lt"/>
                <a:ea typeface="+mn-ea"/>
                <a:cs typeface="+mn-cs"/>
              </a:rPr>
              <a:t>tilføjer mikroartikler og giver dem type på. Hvis lifeindenmark.dk kan I også sætte SDG-tag på</a:t>
            </a:r>
            <a:r>
              <a:rPr lang="da-DK" sz="1200" b="0" kern="1200" dirty="0">
                <a:solidFill>
                  <a:schemeClr val="tx1"/>
                </a:solidFill>
                <a:effectLst/>
                <a:latin typeface="+mn-lt"/>
                <a:ea typeface="+mn-ea"/>
                <a:cs typeface="+mn-cs"/>
              </a:rPr>
              <a:t>. Og bagefter er det jeres tur. </a:t>
            </a:r>
            <a:endParaRPr lang="da-DK" b="0" dirty="0"/>
          </a:p>
          <a:p>
            <a:endParaRPr lang="da-DK" dirty="0"/>
          </a:p>
        </p:txBody>
      </p:sp>
      <p:sp>
        <p:nvSpPr>
          <p:cNvPr id="4" name="Pladsholder til sidefod 3">
            <a:extLst>
              <a:ext uri="{FF2B5EF4-FFF2-40B4-BE49-F238E27FC236}">
                <a16:creationId xmlns:a16="http://schemas.microsoft.com/office/drawing/2014/main" id="{5650AA5D-53E6-4B6C-61A8-A211EC4B7B51}"/>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192497A5-89AF-A942-F04C-4143265BA791}"/>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4DF8C47A-2BDA-2655-20D4-143F5909D5DA}"/>
              </a:ext>
            </a:extLst>
          </p:cNvPr>
          <p:cNvSpPr>
            <a:spLocks noGrp="1"/>
          </p:cNvSpPr>
          <p:nvPr>
            <p:ph type="dt" idx="1"/>
          </p:nvPr>
        </p:nvSpPr>
        <p:spPr/>
        <p:txBody>
          <a:bodyPr/>
          <a:lstStyle/>
          <a:p>
            <a:fld id="{3D502EE7-AEBF-4BFB-BEDE-5742491FDF46}" type="datetime1">
              <a:rPr lang="en-GB" smtClean="0"/>
              <a:t>30/09/2026</a:t>
            </a:fld>
            <a:endParaRPr lang="en-GB"/>
          </a:p>
        </p:txBody>
      </p:sp>
      <p:sp>
        <p:nvSpPr>
          <p:cNvPr id="7" name="Pladsholder til slidenummer 6">
            <a:extLst>
              <a:ext uri="{FF2B5EF4-FFF2-40B4-BE49-F238E27FC236}">
                <a16:creationId xmlns:a16="http://schemas.microsoft.com/office/drawing/2014/main" id="{BFA68921-9AA2-4B50-083B-6161FB9620B0}"/>
              </a:ext>
            </a:extLst>
          </p:cNvPr>
          <p:cNvSpPr>
            <a:spLocks noGrp="1"/>
          </p:cNvSpPr>
          <p:nvPr>
            <p:ph type="sldNum" sz="quarter" idx="5"/>
          </p:nvPr>
        </p:nvSpPr>
        <p:spPr/>
        <p:txBody>
          <a:bodyPr/>
          <a:lstStyle/>
          <a:p>
            <a:fld id="{A74A5A2F-ECD0-4A51-A9E7-D8DA645BD5CD}" type="slidenum">
              <a:rPr lang="en-GB" smtClean="0"/>
              <a:t>133</a:t>
            </a:fld>
            <a:endParaRPr lang="en-GB"/>
          </a:p>
        </p:txBody>
      </p:sp>
    </p:spTree>
    <p:extLst>
      <p:ext uri="{BB962C8B-B14F-4D97-AF65-F5344CB8AC3E}">
        <p14:creationId xmlns:p14="http://schemas.microsoft.com/office/powerpoint/2010/main" val="394213271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1553A-B91E-D0CA-6364-AB9F4B7CBF6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9512D39-F613-D66D-2B3A-7D297BADB90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41AEEAA-C76D-7380-DC14-81B6059CABF0}"/>
              </a:ext>
            </a:extLst>
          </p:cNvPr>
          <p:cNvSpPr>
            <a:spLocks noGrp="1"/>
          </p:cNvSpPr>
          <p:nvPr>
            <p:ph type="body" idx="1"/>
          </p:nvPr>
        </p:nvSpPr>
        <p:spPr/>
        <p:txBody>
          <a:bodyPr/>
          <a:lstStyle/>
          <a:p>
            <a:r>
              <a:rPr lang="da-DK" dirty="0"/>
              <a:t>I skal nu se, hvordan en side kan emneinddeles. </a:t>
            </a:r>
            <a:r>
              <a:rPr lang="da-DK" b="1" dirty="0"/>
              <a:t>Behovet</a:t>
            </a:r>
            <a:r>
              <a:rPr lang="da-DK" dirty="0"/>
              <a:t> for at emneinddele er størst ved de meget </a:t>
            </a:r>
            <a:r>
              <a:rPr lang="da-DK" b="1" dirty="0"/>
              <a:t>lange sider</a:t>
            </a:r>
            <a:r>
              <a:rPr lang="da-DK" dirty="0"/>
              <a:t>. Som eksempel er det her de 3 afsluttende obligatoriske mikroartikler, som vi samler på borger.dk i deres egen mikroartikelramme under overskriften ‘Hvis du vil vide mere’. </a:t>
            </a:r>
          </a:p>
          <a:p>
            <a:r>
              <a:rPr lang="da-DK" dirty="0"/>
              <a:t>Og på lifeindenmark.dk under overskriften ‘More information’.</a:t>
            </a:r>
          </a:p>
          <a:p>
            <a:endParaRPr lang="da-DK" dirty="0"/>
          </a:p>
        </p:txBody>
      </p:sp>
      <p:sp>
        <p:nvSpPr>
          <p:cNvPr id="4" name="Pladsholder til sidefod 3">
            <a:extLst>
              <a:ext uri="{FF2B5EF4-FFF2-40B4-BE49-F238E27FC236}">
                <a16:creationId xmlns:a16="http://schemas.microsoft.com/office/drawing/2014/main" id="{2B228187-8C01-A28A-840E-26FF45E9014D}"/>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CF56C716-D5B7-3CAA-F228-94943A9B9050}"/>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21F85C77-98BE-2937-06F8-62A6F4D32505}"/>
              </a:ext>
            </a:extLst>
          </p:cNvPr>
          <p:cNvSpPr>
            <a:spLocks noGrp="1"/>
          </p:cNvSpPr>
          <p:nvPr>
            <p:ph type="dt" idx="1"/>
          </p:nvPr>
        </p:nvSpPr>
        <p:spPr/>
        <p:txBody>
          <a:bodyPr/>
          <a:lstStyle/>
          <a:p>
            <a:fld id="{530329AE-0BE7-4271-A99B-A3EBFB45915A}" type="datetime1">
              <a:rPr lang="en-GB" smtClean="0"/>
              <a:t>30/09/2026</a:t>
            </a:fld>
            <a:endParaRPr lang="en-GB"/>
          </a:p>
        </p:txBody>
      </p:sp>
      <p:sp>
        <p:nvSpPr>
          <p:cNvPr id="7" name="Pladsholder til slidenummer 6">
            <a:extLst>
              <a:ext uri="{FF2B5EF4-FFF2-40B4-BE49-F238E27FC236}">
                <a16:creationId xmlns:a16="http://schemas.microsoft.com/office/drawing/2014/main" id="{65E234D4-EEBF-AB38-DE8C-3D26DF634A19}"/>
              </a:ext>
            </a:extLst>
          </p:cNvPr>
          <p:cNvSpPr>
            <a:spLocks noGrp="1"/>
          </p:cNvSpPr>
          <p:nvPr>
            <p:ph type="sldNum" sz="quarter" idx="5"/>
          </p:nvPr>
        </p:nvSpPr>
        <p:spPr/>
        <p:txBody>
          <a:bodyPr/>
          <a:lstStyle/>
          <a:p>
            <a:fld id="{A74A5A2F-ECD0-4A51-A9E7-D8DA645BD5CD}" type="slidenum">
              <a:rPr lang="en-GB" smtClean="0"/>
              <a:t>134</a:t>
            </a:fld>
            <a:endParaRPr lang="en-GB"/>
          </a:p>
        </p:txBody>
      </p:sp>
    </p:spTree>
    <p:extLst>
      <p:ext uri="{BB962C8B-B14F-4D97-AF65-F5344CB8AC3E}">
        <p14:creationId xmlns:p14="http://schemas.microsoft.com/office/powerpoint/2010/main" val="266058815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5CB58-771B-D933-4E9D-27EB5BF2EC6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9ACDA3E-0253-3BAC-01A6-79AC46438FA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F689DDF-8227-40D2-AC05-0E1E3B4E343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0" dirty="0"/>
              <a:t>Klik på ‘Komponent og derefter på den markerede ‘Tilføj her’</a:t>
            </a:r>
          </a:p>
          <a:p>
            <a:endParaRPr lang="da-DK" dirty="0"/>
          </a:p>
        </p:txBody>
      </p:sp>
      <p:sp>
        <p:nvSpPr>
          <p:cNvPr id="4" name="Pladsholder til sidefod 3">
            <a:extLst>
              <a:ext uri="{FF2B5EF4-FFF2-40B4-BE49-F238E27FC236}">
                <a16:creationId xmlns:a16="http://schemas.microsoft.com/office/drawing/2014/main" id="{866A4664-396F-0B13-2476-852DC7858CE2}"/>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F0A77A66-F1A1-A568-6578-F7F7BCE2D085}"/>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3E13D6DE-41D2-4775-DA57-07EC0855489F}"/>
              </a:ext>
            </a:extLst>
          </p:cNvPr>
          <p:cNvSpPr>
            <a:spLocks noGrp="1"/>
          </p:cNvSpPr>
          <p:nvPr>
            <p:ph type="dt" idx="1"/>
          </p:nvPr>
        </p:nvSpPr>
        <p:spPr/>
        <p:txBody>
          <a:bodyPr/>
          <a:lstStyle/>
          <a:p>
            <a:fld id="{A7D2E31F-24BE-4752-8A6C-8C5021D9D09E}" type="datetime1">
              <a:rPr lang="en-GB" smtClean="0"/>
              <a:t>30/09/2026</a:t>
            </a:fld>
            <a:endParaRPr lang="en-GB"/>
          </a:p>
        </p:txBody>
      </p:sp>
      <p:sp>
        <p:nvSpPr>
          <p:cNvPr id="7" name="Pladsholder til slidenummer 6">
            <a:extLst>
              <a:ext uri="{FF2B5EF4-FFF2-40B4-BE49-F238E27FC236}">
                <a16:creationId xmlns:a16="http://schemas.microsoft.com/office/drawing/2014/main" id="{F3C9E8BC-05AD-1CEE-C3BD-1D76F6F6F245}"/>
              </a:ext>
            </a:extLst>
          </p:cNvPr>
          <p:cNvSpPr>
            <a:spLocks noGrp="1"/>
          </p:cNvSpPr>
          <p:nvPr>
            <p:ph type="sldNum" sz="quarter" idx="5"/>
          </p:nvPr>
        </p:nvSpPr>
        <p:spPr/>
        <p:txBody>
          <a:bodyPr/>
          <a:lstStyle/>
          <a:p>
            <a:fld id="{A74A5A2F-ECD0-4A51-A9E7-D8DA645BD5CD}" type="slidenum">
              <a:rPr lang="en-GB" smtClean="0"/>
              <a:t>135</a:t>
            </a:fld>
            <a:endParaRPr lang="en-GB"/>
          </a:p>
        </p:txBody>
      </p:sp>
    </p:spTree>
    <p:extLst>
      <p:ext uri="{BB962C8B-B14F-4D97-AF65-F5344CB8AC3E}">
        <p14:creationId xmlns:p14="http://schemas.microsoft.com/office/powerpoint/2010/main" val="310127121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BE81F-FBDC-AD87-0A01-5839A155C98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DDF7579-6379-3684-87DC-CF407F83FE4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824DAB2-819D-8BB9-1ECA-DD5544AFEBCD}"/>
              </a:ext>
            </a:extLst>
          </p:cNvPr>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da-DK" dirty="0">
                <a:solidFill>
                  <a:srgbClr val="FFFFFF"/>
                </a:solidFill>
                <a:latin typeface="Arial" panose="020B0604020202020204" pitchFamily="34" charset="0"/>
                <a:cs typeface="Arial" panose="020B0604020202020204" pitchFamily="34" charset="0"/>
              </a:rPr>
              <a:t>Tilføj ny komponent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da-DK" dirty="0">
                <a:solidFill>
                  <a:srgbClr val="FFFFFF"/>
                </a:solidFill>
                <a:latin typeface="Arial" panose="020B0604020202020204" pitchFamily="34" charset="0"/>
                <a:cs typeface="Arial" panose="020B0604020202020204" pitchFamily="34" charset="0"/>
              </a:rPr>
              <a:t>Vælg denne rette ”Tilføj her” (du kan se, den er rigtig, hvis der er mulighederne på billedet her, bl.a. mikroartikelramme)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da-DK" dirty="0">
                <a:solidFill>
                  <a:srgbClr val="FFFFFF"/>
                </a:solidFill>
                <a:latin typeface="Arial" panose="020B0604020202020204" pitchFamily="34" charset="0"/>
                <a:cs typeface="Arial" panose="020B0604020202020204" pitchFamily="34" charset="0"/>
              </a:rPr>
              <a:t>Vælg ”</a:t>
            </a:r>
            <a:r>
              <a:rPr lang="da-DK" b="1" dirty="0">
                <a:solidFill>
                  <a:srgbClr val="FFFFFF"/>
                </a:solidFill>
                <a:latin typeface="Arial" panose="020B0604020202020204" pitchFamily="34" charset="0"/>
                <a:cs typeface="Arial" panose="020B0604020202020204" pitchFamily="34" charset="0"/>
              </a:rPr>
              <a:t>Mikroartikelramme</a:t>
            </a:r>
            <a:r>
              <a:rPr lang="da-DK" dirty="0">
                <a:solidFill>
                  <a:srgbClr val="FFFFFF"/>
                </a:solidFill>
                <a:latin typeface="Arial" panose="020B0604020202020204" pitchFamily="34" charset="0"/>
                <a:cs typeface="Arial" panose="020B0604020202020204" pitchFamily="34" charset="0"/>
              </a:rPr>
              <a: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da-DK" dirty="0">
                <a:solidFill>
                  <a:srgbClr val="FFFFFF"/>
                </a:solidFill>
                <a:latin typeface="Arial" panose="020B0604020202020204" pitchFamily="34" charset="0"/>
                <a:cs typeface="Arial" panose="020B0604020202020204" pitchFamily="34" charset="0"/>
              </a:rPr>
              <a:t>Klik ”Vælg”. </a:t>
            </a:r>
          </a:p>
          <a:p>
            <a:endParaRPr lang="da-DK" dirty="0"/>
          </a:p>
        </p:txBody>
      </p:sp>
      <p:sp>
        <p:nvSpPr>
          <p:cNvPr id="4" name="Pladsholder til sidefod 3">
            <a:extLst>
              <a:ext uri="{FF2B5EF4-FFF2-40B4-BE49-F238E27FC236}">
                <a16:creationId xmlns:a16="http://schemas.microsoft.com/office/drawing/2014/main" id="{5925F7FA-2BF9-4D4C-165A-FE0D2BD4CF94}"/>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7502F945-BEF1-5529-1940-59086EF45D19}"/>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3C7D8889-1B5E-DB1B-025C-1F05176453B3}"/>
              </a:ext>
            </a:extLst>
          </p:cNvPr>
          <p:cNvSpPr>
            <a:spLocks noGrp="1"/>
          </p:cNvSpPr>
          <p:nvPr>
            <p:ph type="dt" idx="1"/>
          </p:nvPr>
        </p:nvSpPr>
        <p:spPr/>
        <p:txBody>
          <a:bodyPr/>
          <a:lstStyle/>
          <a:p>
            <a:fld id="{5FCBF57B-DCED-48A1-9463-7FAEE2225A63}" type="datetime1">
              <a:rPr lang="en-GB" smtClean="0"/>
              <a:t>30/09/2026</a:t>
            </a:fld>
            <a:endParaRPr lang="en-GB"/>
          </a:p>
        </p:txBody>
      </p:sp>
      <p:sp>
        <p:nvSpPr>
          <p:cNvPr id="7" name="Pladsholder til slidenummer 6">
            <a:extLst>
              <a:ext uri="{FF2B5EF4-FFF2-40B4-BE49-F238E27FC236}">
                <a16:creationId xmlns:a16="http://schemas.microsoft.com/office/drawing/2014/main" id="{850A0326-BF09-FD03-F3D0-60F6FB0720AC}"/>
              </a:ext>
            </a:extLst>
          </p:cNvPr>
          <p:cNvSpPr>
            <a:spLocks noGrp="1"/>
          </p:cNvSpPr>
          <p:nvPr>
            <p:ph type="sldNum" sz="quarter" idx="5"/>
          </p:nvPr>
        </p:nvSpPr>
        <p:spPr/>
        <p:txBody>
          <a:bodyPr/>
          <a:lstStyle/>
          <a:p>
            <a:fld id="{A74A5A2F-ECD0-4A51-A9E7-D8DA645BD5CD}" type="slidenum">
              <a:rPr lang="en-GB" smtClean="0"/>
              <a:t>136</a:t>
            </a:fld>
            <a:endParaRPr lang="en-GB"/>
          </a:p>
        </p:txBody>
      </p:sp>
    </p:spTree>
    <p:extLst>
      <p:ext uri="{BB962C8B-B14F-4D97-AF65-F5344CB8AC3E}">
        <p14:creationId xmlns:p14="http://schemas.microsoft.com/office/powerpoint/2010/main" val="32633520"/>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0B3E5-B5C4-1EBA-B124-5AC21F2762C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8C4DC2C-3FDB-2F57-A249-09215E07536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13E8C9A-A515-A365-5C74-E8DE3649E84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solidFill>
                  <a:srgbClr val="FFFFFF"/>
                </a:solidFill>
                <a:latin typeface="Arial" panose="020B0604020202020204" pitchFamily="34" charset="0"/>
                <a:cs typeface="Arial" panose="020B0604020202020204" pitchFamily="34" charset="0"/>
              </a:rPr>
              <a:t>Klik på ”Opret nyt indhold” og udfyld feltet ”Navn” med den titel, du vil have rammen skal hedde (titlen er kun elementnavn og bliver ikke vist på indholdssiden). Klik på ”OK” og gem dine ændringer</a:t>
            </a:r>
          </a:p>
          <a:p>
            <a:endParaRPr lang="da-DK" dirty="0"/>
          </a:p>
        </p:txBody>
      </p:sp>
      <p:sp>
        <p:nvSpPr>
          <p:cNvPr id="4" name="Pladsholder til sidefod 3">
            <a:extLst>
              <a:ext uri="{FF2B5EF4-FFF2-40B4-BE49-F238E27FC236}">
                <a16:creationId xmlns:a16="http://schemas.microsoft.com/office/drawing/2014/main" id="{009A20D6-583C-3D89-A439-2184B05F6F8B}"/>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E3F57D62-450D-CBF5-69A2-264B51C93E8A}"/>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6B1338BA-7DEC-CD25-4A40-91E0645C5AD2}"/>
              </a:ext>
            </a:extLst>
          </p:cNvPr>
          <p:cNvSpPr>
            <a:spLocks noGrp="1"/>
          </p:cNvSpPr>
          <p:nvPr>
            <p:ph type="dt" idx="1"/>
          </p:nvPr>
        </p:nvSpPr>
        <p:spPr/>
        <p:txBody>
          <a:bodyPr/>
          <a:lstStyle/>
          <a:p>
            <a:fld id="{19B8A0C7-0E72-448C-9C7C-9B0349069C8B}" type="datetime1">
              <a:rPr lang="en-GB" smtClean="0"/>
              <a:t>30/09/2026</a:t>
            </a:fld>
            <a:endParaRPr lang="en-GB"/>
          </a:p>
        </p:txBody>
      </p:sp>
      <p:sp>
        <p:nvSpPr>
          <p:cNvPr id="7" name="Pladsholder til slidenummer 6">
            <a:extLst>
              <a:ext uri="{FF2B5EF4-FFF2-40B4-BE49-F238E27FC236}">
                <a16:creationId xmlns:a16="http://schemas.microsoft.com/office/drawing/2014/main" id="{AE657DD6-5C45-C1B2-624C-F2FBCAD898F1}"/>
              </a:ext>
            </a:extLst>
          </p:cNvPr>
          <p:cNvSpPr>
            <a:spLocks noGrp="1"/>
          </p:cNvSpPr>
          <p:nvPr>
            <p:ph type="sldNum" sz="quarter" idx="5"/>
          </p:nvPr>
        </p:nvSpPr>
        <p:spPr/>
        <p:txBody>
          <a:bodyPr/>
          <a:lstStyle/>
          <a:p>
            <a:fld id="{A74A5A2F-ECD0-4A51-A9E7-D8DA645BD5CD}" type="slidenum">
              <a:rPr lang="en-GB" smtClean="0"/>
              <a:t>137</a:t>
            </a:fld>
            <a:endParaRPr lang="en-GB"/>
          </a:p>
        </p:txBody>
      </p:sp>
    </p:spTree>
    <p:extLst>
      <p:ext uri="{BB962C8B-B14F-4D97-AF65-F5344CB8AC3E}">
        <p14:creationId xmlns:p14="http://schemas.microsoft.com/office/powerpoint/2010/main" val="317973712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11423-2576-391A-DE10-075AED51434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C24EFE7-87F2-AAFB-EB63-78A0D3936D4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60325A6-641F-D94D-30A2-D52932FCF339}"/>
              </a:ext>
            </a:extLst>
          </p:cNvPr>
          <p:cNvSpPr>
            <a:spLocks noGrp="1"/>
          </p:cNvSpPr>
          <p:nvPr>
            <p:ph type="body" idx="1"/>
          </p:nvPr>
        </p:nvSpPr>
        <p:spPr/>
        <p:txBody>
          <a:bodyPr/>
          <a:lstStyle/>
          <a:p>
            <a:pPr marL="285750" indent="-285750">
              <a:buFont typeface="Arial" panose="020B0604020202020204" pitchFamily="34" charset="0"/>
              <a:buChar char="•"/>
            </a:pPr>
            <a:r>
              <a:rPr lang="da-DK" dirty="0">
                <a:solidFill>
                  <a:srgbClr val="FFFFFF"/>
                </a:solidFill>
                <a:latin typeface="Arial" panose="020B0604020202020204" pitchFamily="34" charset="0"/>
                <a:cs typeface="Arial" panose="020B0604020202020204" pitchFamily="34" charset="0"/>
              </a:rPr>
              <a:t>Placér markøren i mikroartikelrammen (se krydset). </a:t>
            </a:r>
          </a:p>
          <a:p>
            <a:pPr marL="285750" indent="-285750">
              <a:buFont typeface="Arial" panose="020B0604020202020204" pitchFamily="34" charset="0"/>
              <a:buChar char="•"/>
            </a:pPr>
            <a:r>
              <a:rPr lang="da-DK" dirty="0">
                <a:solidFill>
                  <a:srgbClr val="FFFFFF"/>
                </a:solidFill>
                <a:latin typeface="Arial" panose="020B0604020202020204" pitchFamily="34" charset="0"/>
                <a:cs typeface="Arial" panose="020B0604020202020204" pitchFamily="34" charset="0"/>
              </a:rPr>
              <a:t>Klik på pilen ved siden af ikonet for ”Tilføj, eller ændr tilknyttet indhold for denne komponent”. </a:t>
            </a:r>
          </a:p>
          <a:p>
            <a:pPr marL="285750" indent="-285750">
              <a:buFont typeface="Arial" panose="020B0604020202020204" pitchFamily="34" charset="0"/>
              <a:buChar char="•"/>
            </a:pPr>
            <a:r>
              <a:rPr lang="da-DK" dirty="0">
                <a:solidFill>
                  <a:srgbClr val="FFFFFF"/>
                </a:solidFill>
                <a:latin typeface="Arial" panose="020B0604020202020204" pitchFamily="34" charset="0"/>
                <a:cs typeface="Arial" panose="020B0604020202020204" pitchFamily="34" charset="0"/>
              </a:rPr>
              <a:t>Vælg ”Rediger det relaterede element”. </a:t>
            </a:r>
          </a:p>
          <a:p>
            <a:pPr marL="285750" indent="-285750">
              <a:buFont typeface="Arial" panose="020B0604020202020204" pitchFamily="34" charset="0"/>
              <a:buChar char="•"/>
            </a:pPr>
            <a:endParaRPr lang="da-DK"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a-DK" dirty="0">
                <a:solidFill>
                  <a:srgbClr val="FFFFFF"/>
                </a:solidFill>
                <a:latin typeface="Arial" panose="020B0604020202020204" pitchFamily="34" charset="0"/>
                <a:cs typeface="Arial" panose="020B0604020202020204" pitchFamily="34" charset="0"/>
              </a:rPr>
              <a:t>Skærmen deler sig nu i 2, og I kan skrive titlen i feltet. Her skriver jeg på borger.dk: ”Hvis du vil vide mere”. På lifeindenmark.dk er det ‘More information’</a:t>
            </a:r>
          </a:p>
          <a:p>
            <a:endParaRPr lang="da-DK" dirty="0"/>
          </a:p>
        </p:txBody>
      </p:sp>
      <p:sp>
        <p:nvSpPr>
          <p:cNvPr id="4" name="Pladsholder til sidefod 3">
            <a:extLst>
              <a:ext uri="{FF2B5EF4-FFF2-40B4-BE49-F238E27FC236}">
                <a16:creationId xmlns:a16="http://schemas.microsoft.com/office/drawing/2014/main" id="{341E78F8-87D0-F0A3-83FE-8F4289C7B94E}"/>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D6AAEE47-8008-2FD2-7CA1-1715DC6FE853}"/>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9E6DD7F8-8C1C-7EBF-85FA-45A09F1EB0A9}"/>
              </a:ext>
            </a:extLst>
          </p:cNvPr>
          <p:cNvSpPr>
            <a:spLocks noGrp="1"/>
          </p:cNvSpPr>
          <p:nvPr>
            <p:ph type="dt" idx="1"/>
          </p:nvPr>
        </p:nvSpPr>
        <p:spPr/>
        <p:txBody>
          <a:bodyPr/>
          <a:lstStyle/>
          <a:p>
            <a:fld id="{20A2A7C7-392D-4F32-9C5F-81D52F9DF03E}" type="datetime1">
              <a:rPr lang="en-GB" smtClean="0"/>
              <a:t>30/09/2026</a:t>
            </a:fld>
            <a:endParaRPr lang="en-GB"/>
          </a:p>
        </p:txBody>
      </p:sp>
      <p:sp>
        <p:nvSpPr>
          <p:cNvPr id="7" name="Pladsholder til slidenummer 6">
            <a:extLst>
              <a:ext uri="{FF2B5EF4-FFF2-40B4-BE49-F238E27FC236}">
                <a16:creationId xmlns:a16="http://schemas.microsoft.com/office/drawing/2014/main" id="{B35E8E55-0261-93E5-A7A4-4464D63C1946}"/>
              </a:ext>
            </a:extLst>
          </p:cNvPr>
          <p:cNvSpPr>
            <a:spLocks noGrp="1"/>
          </p:cNvSpPr>
          <p:nvPr>
            <p:ph type="sldNum" sz="quarter" idx="5"/>
          </p:nvPr>
        </p:nvSpPr>
        <p:spPr/>
        <p:txBody>
          <a:bodyPr/>
          <a:lstStyle/>
          <a:p>
            <a:fld id="{A74A5A2F-ECD0-4A51-A9E7-D8DA645BD5CD}" type="slidenum">
              <a:rPr lang="en-GB" smtClean="0"/>
              <a:t>138</a:t>
            </a:fld>
            <a:endParaRPr lang="en-GB"/>
          </a:p>
        </p:txBody>
      </p:sp>
    </p:spTree>
    <p:extLst>
      <p:ext uri="{BB962C8B-B14F-4D97-AF65-F5344CB8AC3E}">
        <p14:creationId xmlns:p14="http://schemas.microsoft.com/office/powerpoint/2010/main" val="401461321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2DCD4-1556-E531-91E1-B5F719B24B0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1B42559-553A-F8A4-7D47-A1FCB9E9022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3B5A251-41D2-E52B-4170-A5CB6890BE1C}"/>
              </a:ext>
            </a:extLst>
          </p:cNvPr>
          <p:cNvSpPr>
            <a:spLocks noGrp="1"/>
          </p:cNvSpPr>
          <p:nvPr>
            <p:ph type="body" idx="1"/>
          </p:nvPr>
        </p:nvSpPr>
        <p:spPr/>
        <p:txBody>
          <a:bodyPr/>
          <a:lstStyle/>
          <a:p>
            <a:pPr marL="285750" indent="-285750">
              <a:buFont typeface="Arial" panose="020B0604020202020204" pitchFamily="34" charset="0"/>
              <a:buChar char="•"/>
            </a:pPr>
            <a:r>
              <a:rPr lang="da-DK" dirty="0">
                <a:solidFill>
                  <a:srgbClr val="FFFFFF"/>
                </a:solidFill>
                <a:latin typeface="Arial" panose="020B0604020202020204" pitchFamily="34" charset="0"/>
                <a:cs typeface="Arial" panose="020B0604020202020204" pitchFamily="34" charset="0"/>
              </a:rPr>
              <a:t>Klik på den mikroartikel, du vil flytte, og klik derefter på ikonet ”Flyt komponent”.</a:t>
            </a:r>
          </a:p>
          <a:p>
            <a:pPr marL="285750" indent="-285750">
              <a:buFont typeface="Arial" panose="020B0604020202020204" pitchFamily="34" charset="0"/>
              <a:buChar char="•"/>
            </a:pPr>
            <a:r>
              <a:rPr lang="da-DK" dirty="0">
                <a:solidFill>
                  <a:srgbClr val="FFFFFF"/>
                </a:solidFill>
                <a:latin typeface="Arial" panose="020B0604020202020204" pitchFamily="34" charset="0"/>
                <a:cs typeface="Arial" panose="020B0604020202020204" pitchFamily="34" charset="0"/>
              </a:rPr>
              <a:t>Vælg det sted, du vil flytte mikroartiklen hen, og klik på ”Flyt hertil”.</a:t>
            </a:r>
          </a:p>
          <a:p>
            <a:pPr marL="285750" indent="-285750">
              <a:buFont typeface="Arial" panose="020B0604020202020204" pitchFamily="34" charset="0"/>
              <a:buChar char="•"/>
            </a:pPr>
            <a:endParaRPr lang="da-DK" dirty="0">
              <a:solidFill>
                <a:srgbClr val="FFFFFF"/>
              </a:solidFill>
              <a:latin typeface="Arial" panose="020B0604020202020204" pitchFamily="34" charset="0"/>
              <a:cs typeface="Arial" panose="020B0604020202020204" pitchFamily="34" charset="0"/>
            </a:endParaRPr>
          </a:p>
          <a:p>
            <a:r>
              <a:rPr lang="da-DK" i="1" dirty="0">
                <a:solidFill>
                  <a:srgbClr val="FFFFFF"/>
                </a:solidFill>
                <a:latin typeface="Arial" panose="020B0604020202020204" pitchFamily="34" charset="0"/>
                <a:cs typeface="Arial" panose="020B0604020202020204" pitchFamily="34" charset="0"/>
              </a:rPr>
              <a:t>Resultat: Mikroartiklen flytter sig ind i rammen. </a:t>
            </a:r>
          </a:p>
          <a:p>
            <a:endParaRPr lang="da-DK" dirty="0"/>
          </a:p>
        </p:txBody>
      </p:sp>
      <p:sp>
        <p:nvSpPr>
          <p:cNvPr id="4" name="Pladsholder til sidefod 3">
            <a:extLst>
              <a:ext uri="{FF2B5EF4-FFF2-40B4-BE49-F238E27FC236}">
                <a16:creationId xmlns:a16="http://schemas.microsoft.com/office/drawing/2014/main" id="{3A6FB666-7A3A-C019-C791-10CD8AFAB8A7}"/>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95F36D4E-CD17-BB9F-EE30-126B149BBBE0}"/>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8E9D2F58-4A32-CC58-9B99-684430BE03F0}"/>
              </a:ext>
            </a:extLst>
          </p:cNvPr>
          <p:cNvSpPr>
            <a:spLocks noGrp="1"/>
          </p:cNvSpPr>
          <p:nvPr>
            <p:ph type="dt" idx="1"/>
          </p:nvPr>
        </p:nvSpPr>
        <p:spPr/>
        <p:txBody>
          <a:bodyPr/>
          <a:lstStyle/>
          <a:p>
            <a:fld id="{F560A5E6-FDEE-44DA-97D3-7B288F73370E}" type="datetime1">
              <a:rPr lang="en-GB" smtClean="0"/>
              <a:t>30/09/2026</a:t>
            </a:fld>
            <a:endParaRPr lang="en-GB"/>
          </a:p>
        </p:txBody>
      </p:sp>
      <p:sp>
        <p:nvSpPr>
          <p:cNvPr id="7" name="Pladsholder til slidenummer 6">
            <a:extLst>
              <a:ext uri="{FF2B5EF4-FFF2-40B4-BE49-F238E27FC236}">
                <a16:creationId xmlns:a16="http://schemas.microsoft.com/office/drawing/2014/main" id="{DD1906F7-8219-C9A6-40D4-9E14DA840466}"/>
              </a:ext>
            </a:extLst>
          </p:cNvPr>
          <p:cNvSpPr>
            <a:spLocks noGrp="1"/>
          </p:cNvSpPr>
          <p:nvPr>
            <p:ph type="sldNum" sz="quarter" idx="5"/>
          </p:nvPr>
        </p:nvSpPr>
        <p:spPr/>
        <p:txBody>
          <a:bodyPr/>
          <a:lstStyle/>
          <a:p>
            <a:fld id="{A74A5A2F-ECD0-4A51-A9E7-D8DA645BD5CD}" type="slidenum">
              <a:rPr lang="en-GB" smtClean="0"/>
              <a:t>139</a:t>
            </a:fld>
            <a:endParaRPr lang="en-GB"/>
          </a:p>
        </p:txBody>
      </p:sp>
    </p:spTree>
    <p:extLst>
      <p:ext uri="{BB962C8B-B14F-4D97-AF65-F5344CB8AC3E}">
        <p14:creationId xmlns:p14="http://schemas.microsoft.com/office/powerpoint/2010/main" val="93725488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vil også vise, hvordan du kan indsætte tagget ”Hjælp en anden” på en mikroartikelramme. </a:t>
            </a:r>
          </a:p>
          <a:p>
            <a:pPr marL="171450" indent="-171450">
              <a:buFont typeface="Arial" panose="020B0604020202020204" pitchFamily="34" charset="0"/>
              <a:buChar char="•"/>
            </a:pPr>
            <a:r>
              <a:rPr lang="da-DK" dirty="0"/>
              <a:t>Klik på ”Tilføj ny komponent”</a:t>
            </a:r>
          </a:p>
          <a:p>
            <a:pPr marL="171450" indent="-171450">
              <a:buFont typeface="Arial" panose="020B0604020202020204" pitchFamily="34" charset="0"/>
              <a:buChar char="•"/>
            </a:pPr>
            <a:r>
              <a:rPr lang="da-DK" dirty="0"/>
              <a:t>og ”Tilføj her” dér, hvor du kan indsætte en mikroartikelramme. </a:t>
            </a:r>
          </a:p>
          <a:p>
            <a:pPr marL="171450" indent="-171450">
              <a:buFont typeface="Arial" panose="020B0604020202020204" pitchFamily="34" charset="0"/>
              <a:buChar char="•"/>
            </a:pPr>
            <a:r>
              <a:rPr lang="da-DK" dirty="0"/>
              <a:t>Vælg mikroartikelramme og ”vælg”.</a:t>
            </a:r>
          </a:p>
          <a:p>
            <a:pPr marL="171450" indent="-171450">
              <a:buFont typeface="Arial" panose="020B0604020202020204" pitchFamily="34" charset="0"/>
              <a:buChar char="•"/>
            </a:pPr>
            <a:r>
              <a:rPr lang="da-DK" dirty="0"/>
              <a:t>Giv derefter rammen et navn, fx ”Sådan hjælper du en anden med at forny kørekort”. </a:t>
            </a:r>
          </a:p>
          <a:p>
            <a:pPr marL="171450" indent="-171450">
              <a:buFont typeface="Arial" panose="020B0604020202020204" pitchFamily="34" charset="0"/>
              <a:buChar char="•"/>
            </a:pPr>
            <a:r>
              <a:rPr lang="da-DK" dirty="0"/>
              <a:t>Skriv det igen på siden og tryk gem. </a:t>
            </a:r>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4C14B419-D299-4BB8-9463-AE534DA97FED}"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140</a:t>
            </a:fld>
            <a:endParaRPr lang="en-GB"/>
          </a:p>
        </p:txBody>
      </p:sp>
    </p:spTree>
    <p:extLst>
      <p:ext uri="{BB962C8B-B14F-4D97-AF65-F5344CB8AC3E}">
        <p14:creationId xmlns:p14="http://schemas.microsoft.com/office/powerpoint/2010/main" val="1161967237"/>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3AEAE-1184-AE19-4933-71E7828A0CE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7EC404F-D0A9-13D5-56CE-1F26BC896FF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5406EC8-717B-5149-2B39-DB2BAAAD7E13}"/>
              </a:ext>
            </a:extLst>
          </p:cNvPr>
          <p:cNvSpPr>
            <a:spLocks noGrp="1"/>
          </p:cNvSpPr>
          <p:nvPr>
            <p:ph type="body" idx="1"/>
          </p:nvPr>
        </p:nvSpPr>
        <p:spPr/>
        <p:txBody>
          <a:bodyPr/>
          <a:lstStyle/>
          <a:p>
            <a:r>
              <a:rPr lang="da-DK" dirty="0"/>
              <a:t>Resultat: Rammen er der nu med titlen. Som I kan se, kan man også skrive en manchettekst til mikroartikelrammerne. </a:t>
            </a:r>
            <a:br>
              <a:rPr lang="da-DK" dirty="0"/>
            </a:br>
            <a:r>
              <a:rPr lang="da-DK" dirty="0"/>
              <a:t>For at indsætte tagget, skal du åbne menuen og klikke på ”rediger det relaterede element”. </a:t>
            </a:r>
          </a:p>
        </p:txBody>
      </p:sp>
      <p:sp>
        <p:nvSpPr>
          <p:cNvPr id="4" name="Pladsholder til sidefod 3">
            <a:extLst>
              <a:ext uri="{FF2B5EF4-FFF2-40B4-BE49-F238E27FC236}">
                <a16:creationId xmlns:a16="http://schemas.microsoft.com/office/drawing/2014/main" id="{C8504E9C-199A-3870-78EB-9FCD6CA03DE5}"/>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A65FD40A-133A-1FF6-6CF0-F52D9A711A67}"/>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4E07CE00-E1B8-34F4-A72B-AFE654E579BA}"/>
              </a:ext>
            </a:extLst>
          </p:cNvPr>
          <p:cNvSpPr>
            <a:spLocks noGrp="1"/>
          </p:cNvSpPr>
          <p:nvPr>
            <p:ph type="dt" idx="1"/>
          </p:nvPr>
        </p:nvSpPr>
        <p:spPr/>
        <p:txBody>
          <a:bodyPr/>
          <a:lstStyle/>
          <a:p>
            <a:fld id="{4C14B419-D299-4BB8-9463-AE534DA97FED}" type="datetime1">
              <a:rPr lang="en-GB" smtClean="0"/>
              <a:t>30/09/2026</a:t>
            </a:fld>
            <a:endParaRPr lang="en-GB"/>
          </a:p>
        </p:txBody>
      </p:sp>
      <p:sp>
        <p:nvSpPr>
          <p:cNvPr id="7" name="Pladsholder til slidenummer 6">
            <a:extLst>
              <a:ext uri="{FF2B5EF4-FFF2-40B4-BE49-F238E27FC236}">
                <a16:creationId xmlns:a16="http://schemas.microsoft.com/office/drawing/2014/main" id="{6F91F285-99A5-EEFF-C6CB-915048F92089}"/>
              </a:ext>
            </a:extLst>
          </p:cNvPr>
          <p:cNvSpPr>
            <a:spLocks noGrp="1"/>
          </p:cNvSpPr>
          <p:nvPr>
            <p:ph type="sldNum" sz="quarter" idx="5"/>
          </p:nvPr>
        </p:nvSpPr>
        <p:spPr/>
        <p:txBody>
          <a:bodyPr/>
          <a:lstStyle/>
          <a:p>
            <a:fld id="{A74A5A2F-ECD0-4A51-A9E7-D8DA645BD5CD}" type="slidenum">
              <a:rPr lang="en-GB" smtClean="0"/>
              <a:t>141</a:t>
            </a:fld>
            <a:endParaRPr lang="en-GB"/>
          </a:p>
        </p:txBody>
      </p:sp>
    </p:spTree>
    <p:extLst>
      <p:ext uri="{BB962C8B-B14F-4D97-AF65-F5344CB8AC3E}">
        <p14:creationId xmlns:p14="http://schemas.microsoft.com/office/powerpoint/2010/main" val="2784811280"/>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F0E9F-CFA1-ACC4-3DC6-FB8C1CCE268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D698403-A3DF-79E9-D539-516C6BA5BF8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9852EA4-EF68-40C1-5AF2-F813B284BAF7}"/>
              </a:ext>
            </a:extLst>
          </p:cNvPr>
          <p:cNvSpPr>
            <a:spLocks noGrp="1"/>
          </p:cNvSpPr>
          <p:nvPr>
            <p:ph type="body" idx="1"/>
          </p:nvPr>
        </p:nvSpPr>
        <p:spPr/>
        <p:txBody>
          <a:bodyPr/>
          <a:lstStyle/>
          <a:p>
            <a:r>
              <a:rPr lang="da-DK" dirty="0"/>
              <a:t>Skærmen deler sig i 2, med indholdsredigering øverst. Her kan du sætte et hak i ”Vis Hjælp en anden”. Tryk derefter ”Gem/luk”, og nu kan du se tagget på din mikroartikelramme. </a:t>
            </a:r>
            <a:br>
              <a:rPr lang="da-DK" dirty="0"/>
            </a:br>
            <a:br>
              <a:rPr lang="da-DK" dirty="0"/>
            </a:br>
            <a:r>
              <a:rPr lang="da-DK" dirty="0"/>
              <a:t>OBS: Du kan også sætte tagget ‘Hjælp en anden’ på elementet ”Redaktionelle </a:t>
            </a:r>
            <a:r>
              <a:rPr lang="da-DK" dirty="0" err="1"/>
              <a:t>cards</a:t>
            </a:r>
            <a:r>
              <a:rPr lang="da-DK" dirty="0"/>
              <a:t>” i bunden af siden. Det gør du på samme måde som her. </a:t>
            </a:r>
          </a:p>
        </p:txBody>
      </p:sp>
      <p:sp>
        <p:nvSpPr>
          <p:cNvPr id="4" name="Pladsholder til sidefod 3">
            <a:extLst>
              <a:ext uri="{FF2B5EF4-FFF2-40B4-BE49-F238E27FC236}">
                <a16:creationId xmlns:a16="http://schemas.microsoft.com/office/drawing/2014/main" id="{19FE2E9A-2638-6D7A-8FE8-339B53F1ADDD}"/>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17A79C22-D570-9158-A6B8-DDFB99ECA8FC}"/>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947DA76F-BF9E-6C4B-3D38-F366B066EB6C}"/>
              </a:ext>
            </a:extLst>
          </p:cNvPr>
          <p:cNvSpPr>
            <a:spLocks noGrp="1"/>
          </p:cNvSpPr>
          <p:nvPr>
            <p:ph type="dt" idx="1"/>
          </p:nvPr>
        </p:nvSpPr>
        <p:spPr/>
        <p:txBody>
          <a:bodyPr/>
          <a:lstStyle/>
          <a:p>
            <a:fld id="{4C14B419-D299-4BB8-9463-AE534DA97FED}" type="datetime1">
              <a:rPr lang="en-GB" smtClean="0"/>
              <a:t>30/09/2026</a:t>
            </a:fld>
            <a:endParaRPr lang="en-GB"/>
          </a:p>
        </p:txBody>
      </p:sp>
      <p:sp>
        <p:nvSpPr>
          <p:cNvPr id="7" name="Pladsholder til slidenummer 6">
            <a:extLst>
              <a:ext uri="{FF2B5EF4-FFF2-40B4-BE49-F238E27FC236}">
                <a16:creationId xmlns:a16="http://schemas.microsoft.com/office/drawing/2014/main" id="{373F348F-5852-9AD4-83D2-3ADF9C090C79}"/>
              </a:ext>
            </a:extLst>
          </p:cNvPr>
          <p:cNvSpPr>
            <a:spLocks noGrp="1"/>
          </p:cNvSpPr>
          <p:nvPr>
            <p:ph type="sldNum" sz="quarter" idx="5"/>
          </p:nvPr>
        </p:nvSpPr>
        <p:spPr/>
        <p:txBody>
          <a:bodyPr/>
          <a:lstStyle/>
          <a:p>
            <a:fld id="{A74A5A2F-ECD0-4A51-A9E7-D8DA645BD5CD}" type="slidenum">
              <a:rPr lang="en-GB" smtClean="0"/>
              <a:t>142</a:t>
            </a:fld>
            <a:endParaRPr lang="en-GB"/>
          </a:p>
        </p:txBody>
      </p:sp>
    </p:spTree>
    <p:extLst>
      <p:ext uri="{BB962C8B-B14F-4D97-AF65-F5344CB8AC3E}">
        <p14:creationId xmlns:p14="http://schemas.microsoft.com/office/powerpoint/2010/main" val="259062222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Hvis du vil indsætte infospots på din side, så viser vi også lige, hvordan du gør det. </a:t>
            </a:r>
            <a:br>
              <a:rPr lang="da-DK" dirty="0"/>
            </a:br>
            <a:r>
              <a:rPr lang="da-DK" dirty="0"/>
              <a:t>Under relaterede emner kan der indsættes spots. </a:t>
            </a:r>
            <a:br>
              <a:rPr lang="da-DK" dirty="0"/>
            </a:br>
            <a:r>
              <a:rPr lang="da-DK" dirty="0"/>
              <a:t>Klik på feltet og derefter ”Tilføj her”.</a:t>
            </a:r>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4C14B419-D299-4BB8-9463-AE534DA97FED}"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143</a:t>
            </a:fld>
            <a:endParaRPr lang="en-GB"/>
          </a:p>
        </p:txBody>
      </p:sp>
    </p:spTree>
    <p:extLst>
      <p:ext uri="{BB962C8B-B14F-4D97-AF65-F5344CB8AC3E}">
        <p14:creationId xmlns:p14="http://schemas.microsoft.com/office/powerpoint/2010/main" val="2366447468"/>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E2137-CCAE-7E0F-D588-F0C2D075050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F826911-5346-2E89-8375-2D025E4A12D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0A94CEFE-498A-1FC4-6CA7-68FCCC9D71E6}"/>
              </a:ext>
            </a:extLst>
          </p:cNvPr>
          <p:cNvSpPr>
            <a:spLocks noGrp="1"/>
          </p:cNvSpPr>
          <p:nvPr>
            <p:ph type="body" idx="1"/>
          </p:nvPr>
        </p:nvSpPr>
        <p:spPr/>
        <p:txBody>
          <a:bodyPr/>
          <a:lstStyle/>
          <a:p>
            <a:r>
              <a:rPr lang="da-DK" dirty="0"/>
              <a:t>I dialogvinduet kan du vælge mellem guidespot og infospot. </a:t>
            </a:r>
            <a:r>
              <a:rPr lang="da-DK" b="1" dirty="0"/>
              <a:t>Guidespot er det kun borger.dk-redaktionen, der sætter på</a:t>
            </a:r>
            <a:r>
              <a:rPr lang="da-DK" dirty="0"/>
              <a:t>, så hvis du ønsker det, skal du kontakte dem. </a:t>
            </a:r>
            <a:r>
              <a:rPr lang="da-DK" b="1" dirty="0"/>
              <a:t>Klik på redaktionelt info-spot </a:t>
            </a:r>
            <a:r>
              <a:rPr lang="da-DK" dirty="0"/>
              <a:t>for at indsætte et spot (enten hvidt/hvidt med foto/gråblåt/mørkeblåt) og klik derefter ”Vælg”. Du bliver bedt om at give spottet et navn.</a:t>
            </a:r>
          </a:p>
        </p:txBody>
      </p:sp>
      <p:sp>
        <p:nvSpPr>
          <p:cNvPr id="4" name="Pladsholder til sidefod 3">
            <a:extLst>
              <a:ext uri="{FF2B5EF4-FFF2-40B4-BE49-F238E27FC236}">
                <a16:creationId xmlns:a16="http://schemas.microsoft.com/office/drawing/2014/main" id="{8D1BCE54-B66F-D676-4C17-3F0612AC2D87}"/>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D13B4D88-E958-8736-26F5-2CC9186E74A2}"/>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4EBC69D3-C761-88D2-8029-7E7820121843}"/>
              </a:ext>
            </a:extLst>
          </p:cNvPr>
          <p:cNvSpPr>
            <a:spLocks noGrp="1"/>
          </p:cNvSpPr>
          <p:nvPr>
            <p:ph type="dt" idx="1"/>
          </p:nvPr>
        </p:nvSpPr>
        <p:spPr/>
        <p:txBody>
          <a:bodyPr/>
          <a:lstStyle/>
          <a:p>
            <a:fld id="{4C14B419-D299-4BB8-9463-AE534DA97FED}" type="datetime1">
              <a:rPr lang="en-GB" smtClean="0"/>
              <a:t>30/09/2026</a:t>
            </a:fld>
            <a:endParaRPr lang="en-GB"/>
          </a:p>
        </p:txBody>
      </p:sp>
      <p:sp>
        <p:nvSpPr>
          <p:cNvPr id="7" name="Pladsholder til slidenummer 6">
            <a:extLst>
              <a:ext uri="{FF2B5EF4-FFF2-40B4-BE49-F238E27FC236}">
                <a16:creationId xmlns:a16="http://schemas.microsoft.com/office/drawing/2014/main" id="{CEDBFAD5-9519-6D0F-CF80-B70458FE65AD}"/>
              </a:ext>
            </a:extLst>
          </p:cNvPr>
          <p:cNvSpPr>
            <a:spLocks noGrp="1"/>
          </p:cNvSpPr>
          <p:nvPr>
            <p:ph type="sldNum" sz="quarter" idx="5"/>
          </p:nvPr>
        </p:nvSpPr>
        <p:spPr/>
        <p:txBody>
          <a:bodyPr/>
          <a:lstStyle/>
          <a:p>
            <a:fld id="{A74A5A2F-ECD0-4A51-A9E7-D8DA645BD5CD}" type="slidenum">
              <a:rPr lang="en-GB" smtClean="0"/>
              <a:t>144</a:t>
            </a:fld>
            <a:endParaRPr lang="en-GB"/>
          </a:p>
        </p:txBody>
      </p:sp>
    </p:spTree>
    <p:extLst>
      <p:ext uri="{BB962C8B-B14F-4D97-AF65-F5344CB8AC3E}">
        <p14:creationId xmlns:p14="http://schemas.microsoft.com/office/powerpoint/2010/main" val="200443230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1E513-7EA3-07C7-A930-49ECA8E88C9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62A5FB9-74A4-67EE-8EF6-4CD1990D8D0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6C8E829-D445-75CF-C33F-323875D23E06}"/>
              </a:ext>
            </a:extLst>
          </p:cNvPr>
          <p:cNvSpPr>
            <a:spLocks noGrp="1"/>
          </p:cNvSpPr>
          <p:nvPr>
            <p:ph type="body" idx="1"/>
          </p:nvPr>
        </p:nvSpPr>
        <p:spPr/>
        <p:txBody>
          <a:bodyPr/>
          <a:lstStyle/>
          <a:p>
            <a:r>
              <a:rPr lang="da-DK" dirty="0"/>
              <a:t>Derefter indsættes spottet på din side, og du kan indsætte tekst direkte i dit infospot (overskrift og brødtekst – evt. en mellemoverskrift, men kun, hvis et telefonnummer eller en dato skal fremhæves, fx ”næste udbetalingsdato”. Når du har indsat tekst, kan du gemme.</a:t>
            </a:r>
          </a:p>
        </p:txBody>
      </p:sp>
      <p:sp>
        <p:nvSpPr>
          <p:cNvPr id="4" name="Pladsholder til sidefod 3">
            <a:extLst>
              <a:ext uri="{FF2B5EF4-FFF2-40B4-BE49-F238E27FC236}">
                <a16:creationId xmlns:a16="http://schemas.microsoft.com/office/drawing/2014/main" id="{4982DC15-FEDF-4E97-8FF1-1BAA8A5446AA}"/>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0B08431D-24B6-F7EA-793D-3FCA97866187}"/>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4AA7A160-486D-B5B9-5B47-51CC51723FBF}"/>
              </a:ext>
            </a:extLst>
          </p:cNvPr>
          <p:cNvSpPr>
            <a:spLocks noGrp="1"/>
          </p:cNvSpPr>
          <p:nvPr>
            <p:ph type="dt" idx="1"/>
          </p:nvPr>
        </p:nvSpPr>
        <p:spPr/>
        <p:txBody>
          <a:bodyPr/>
          <a:lstStyle/>
          <a:p>
            <a:fld id="{4C14B419-D299-4BB8-9463-AE534DA97FED}" type="datetime1">
              <a:rPr lang="en-GB" smtClean="0"/>
              <a:t>30/09/2026</a:t>
            </a:fld>
            <a:endParaRPr lang="en-GB"/>
          </a:p>
        </p:txBody>
      </p:sp>
      <p:sp>
        <p:nvSpPr>
          <p:cNvPr id="7" name="Pladsholder til slidenummer 6">
            <a:extLst>
              <a:ext uri="{FF2B5EF4-FFF2-40B4-BE49-F238E27FC236}">
                <a16:creationId xmlns:a16="http://schemas.microsoft.com/office/drawing/2014/main" id="{9EE9E512-8095-864E-5EDC-CD96FF5C3B3E}"/>
              </a:ext>
            </a:extLst>
          </p:cNvPr>
          <p:cNvSpPr>
            <a:spLocks noGrp="1"/>
          </p:cNvSpPr>
          <p:nvPr>
            <p:ph type="sldNum" sz="quarter" idx="5"/>
          </p:nvPr>
        </p:nvSpPr>
        <p:spPr/>
        <p:txBody>
          <a:bodyPr/>
          <a:lstStyle/>
          <a:p>
            <a:fld id="{A74A5A2F-ECD0-4A51-A9E7-D8DA645BD5CD}" type="slidenum">
              <a:rPr lang="en-GB" smtClean="0"/>
              <a:t>145</a:t>
            </a:fld>
            <a:endParaRPr lang="en-GB"/>
          </a:p>
        </p:txBody>
      </p:sp>
    </p:spTree>
    <p:extLst>
      <p:ext uri="{BB962C8B-B14F-4D97-AF65-F5344CB8AC3E}">
        <p14:creationId xmlns:p14="http://schemas.microsoft.com/office/powerpoint/2010/main" val="1152415146"/>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206B5-231B-6E5D-02BB-D286CB3B965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4EDA0D4-4354-5965-8582-A2B37CF1E8A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146E7EB-6F1B-8DBD-5433-EAABF5AC0D4B}"/>
              </a:ext>
            </a:extLst>
          </p:cNvPr>
          <p:cNvSpPr>
            <a:spLocks noGrp="1"/>
          </p:cNvSpPr>
          <p:nvPr>
            <p:ph type="body" idx="1"/>
          </p:nvPr>
        </p:nvSpPr>
        <p:spPr/>
        <p:txBody>
          <a:bodyPr/>
          <a:lstStyle/>
          <a:p>
            <a:r>
              <a:rPr lang="da-DK" b="1" dirty="0"/>
              <a:t>Ændre farve: </a:t>
            </a:r>
            <a:r>
              <a:rPr lang="da-DK" dirty="0"/>
              <a:t>Hvis du vil ændre farven på infospottet, skal du klikke menuen frem og vælge ”Rediger det relaterede indhold”. Skærmen deles i 2 med indholdsredigering i toppen. Du kan ændre farven til blågrå eller blå (der er også en grøn, men den må kun bruges til spots til Mit Overblik).</a:t>
            </a:r>
          </a:p>
          <a:p>
            <a:r>
              <a:rPr lang="da-DK" b="1" dirty="0"/>
              <a:t>Indsæt billede: </a:t>
            </a:r>
            <a:r>
              <a:rPr lang="da-DK" dirty="0"/>
              <a:t>Du kan indsætte et billede ved at klikke gennemse og vælge billede i mediebiblioteket (kun når du bruger hvid baggrundsfarve), </a:t>
            </a:r>
            <a:br>
              <a:rPr lang="da-DK" dirty="0"/>
            </a:br>
            <a:br>
              <a:rPr lang="da-DK" dirty="0"/>
            </a:br>
            <a:r>
              <a:rPr lang="da-DK" dirty="0"/>
              <a:t>OBS: Pga. formatet på billederne (halvcirkel) kan man ikke bruge alle slags billeder. Kontakt os derfor gerne, hvis du har brug for hjælp eller har et billede, du tænker kan fungere. Kun borger.dk-redaktionen kan uploade til mediebiblioteket, hvorfra du kan vælge et billede og indsætte. </a:t>
            </a:r>
          </a:p>
        </p:txBody>
      </p:sp>
      <p:sp>
        <p:nvSpPr>
          <p:cNvPr id="4" name="Pladsholder til sidefod 3">
            <a:extLst>
              <a:ext uri="{FF2B5EF4-FFF2-40B4-BE49-F238E27FC236}">
                <a16:creationId xmlns:a16="http://schemas.microsoft.com/office/drawing/2014/main" id="{230C6C6A-FE61-BE59-5B71-32C4F758B42F}"/>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F4C06354-8F5C-41E0-9098-49B5743E73E4}"/>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B44F54F9-18D0-8AC9-559A-D34E68D44A1B}"/>
              </a:ext>
            </a:extLst>
          </p:cNvPr>
          <p:cNvSpPr>
            <a:spLocks noGrp="1"/>
          </p:cNvSpPr>
          <p:nvPr>
            <p:ph type="dt" idx="1"/>
          </p:nvPr>
        </p:nvSpPr>
        <p:spPr/>
        <p:txBody>
          <a:bodyPr/>
          <a:lstStyle/>
          <a:p>
            <a:fld id="{4C14B419-D299-4BB8-9463-AE534DA97FED}" type="datetime1">
              <a:rPr lang="en-GB" smtClean="0"/>
              <a:t>30/09/2026</a:t>
            </a:fld>
            <a:endParaRPr lang="en-GB"/>
          </a:p>
        </p:txBody>
      </p:sp>
      <p:sp>
        <p:nvSpPr>
          <p:cNvPr id="7" name="Pladsholder til slidenummer 6">
            <a:extLst>
              <a:ext uri="{FF2B5EF4-FFF2-40B4-BE49-F238E27FC236}">
                <a16:creationId xmlns:a16="http://schemas.microsoft.com/office/drawing/2014/main" id="{9AD55445-2DAC-2F1B-477E-EB16B402C911}"/>
              </a:ext>
            </a:extLst>
          </p:cNvPr>
          <p:cNvSpPr>
            <a:spLocks noGrp="1"/>
          </p:cNvSpPr>
          <p:nvPr>
            <p:ph type="sldNum" sz="quarter" idx="5"/>
          </p:nvPr>
        </p:nvSpPr>
        <p:spPr/>
        <p:txBody>
          <a:bodyPr/>
          <a:lstStyle/>
          <a:p>
            <a:fld id="{A74A5A2F-ECD0-4A51-A9E7-D8DA645BD5CD}" type="slidenum">
              <a:rPr lang="en-GB" smtClean="0"/>
              <a:t>146</a:t>
            </a:fld>
            <a:endParaRPr lang="en-GB"/>
          </a:p>
        </p:txBody>
      </p:sp>
    </p:spTree>
    <p:extLst>
      <p:ext uri="{BB962C8B-B14F-4D97-AF65-F5344CB8AC3E}">
        <p14:creationId xmlns:p14="http://schemas.microsoft.com/office/powerpoint/2010/main" val="4293237645"/>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4F26F-0EF0-BB5D-AD94-7FF67F6E58C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87B4109-D6D1-0482-BA99-E739FE3BFE1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C412612-EB44-34C4-FDCF-3A34344E9AE5}"/>
              </a:ext>
            </a:extLst>
          </p:cNvPr>
          <p:cNvSpPr>
            <a:spLocks noGrp="1"/>
          </p:cNvSpPr>
          <p:nvPr>
            <p:ph type="body" idx="1"/>
          </p:nvPr>
        </p:nvSpPr>
        <p:spPr/>
        <p:txBody>
          <a:bodyPr/>
          <a:lstStyle/>
          <a:p>
            <a:r>
              <a:rPr lang="da-DK" sz="1200" b="0" kern="1200" dirty="0">
                <a:solidFill>
                  <a:schemeClr val="tx1"/>
                </a:solidFill>
                <a:effectLst/>
                <a:latin typeface="+mn-lt"/>
                <a:ea typeface="+mn-ea"/>
                <a:cs typeface="+mn-cs"/>
              </a:rPr>
              <a:t>Nu vil jeg vise, hvordan I opretter en mikroartikelramme i Sitecore. Når I senere skal oprette en selv, kan I støtte jer til den udleverede trin for trin-vejledning ‘Opret emneinddeling af mikroartikler’.</a:t>
            </a:r>
            <a:endParaRPr lang="da-DK" b="0" dirty="0"/>
          </a:p>
          <a:p>
            <a:endParaRPr lang="da-DK" dirty="0"/>
          </a:p>
        </p:txBody>
      </p:sp>
      <p:sp>
        <p:nvSpPr>
          <p:cNvPr id="4" name="Pladsholder til sidefod 3">
            <a:extLst>
              <a:ext uri="{FF2B5EF4-FFF2-40B4-BE49-F238E27FC236}">
                <a16:creationId xmlns:a16="http://schemas.microsoft.com/office/drawing/2014/main" id="{6A7A7AD9-C35E-9DAD-2B8F-E9E0CD36B4EF}"/>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7B88C32A-3032-D577-7EA4-AAD606BF2910}"/>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249A5700-3C49-7EB9-0138-EA16EDF8E789}"/>
              </a:ext>
            </a:extLst>
          </p:cNvPr>
          <p:cNvSpPr>
            <a:spLocks noGrp="1"/>
          </p:cNvSpPr>
          <p:nvPr>
            <p:ph type="dt" idx="1"/>
          </p:nvPr>
        </p:nvSpPr>
        <p:spPr/>
        <p:txBody>
          <a:bodyPr/>
          <a:lstStyle/>
          <a:p>
            <a:fld id="{A2DCBC2E-46C8-48EF-A8D5-F01657F63EB6}" type="datetime1">
              <a:rPr lang="en-GB" smtClean="0"/>
              <a:t>30/09/2026</a:t>
            </a:fld>
            <a:endParaRPr lang="en-GB"/>
          </a:p>
        </p:txBody>
      </p:sp>
      <p:sp>
        <p:nvSpPr>
          <p:cNvPr id="7" name="Pladsholder til slidenummer 6">
            <a:extLst>
              <a:ext uri="{FF2B5EF4-FFF2-40B4-BE49-F238E27FC236}">
                <a16:creationId xmlns:a16="http://schemas.microsoft.com/office/drawing/2014/main" id="{4818E015-7BAE-0AD8-9046-0C97D833E4E2}"/>
              </a:ext>
            </a:extLst>
          </p:cNvPr>
          <p:cNvSpPr>
            <a:spLocks noGrp="1"/>
          </p:cNvSpPr>
          <p:nvPr>
            <p:ph type="sldNum" sz="quarter" idx="5"/>
          </p:nvPr>
        </p:nvSpPr>
        <p:spPr/>
        <p:txBody>
          <a:bodyPr/>
          <a:lstStyle/>
          <a:p>
            <a:fld id="{A74A5A2F-ECD0-4A51-A9E7-D8DA645BD5CD}" type="slidenum">
              <a:rPr lang="en-GB" smtClean="0"/>
              <a:t>147</a:t>
            </a:fld>
            <a:endParaRPr lang="en-GB"/>
          </a:p>
        </p:txBody>
      </p:sp>
    </p:spTree>
    <p:extLst>
      <p:ext uri="{BB962C8B-B14F-4D97-AF65-F5344CB8AC3E}">
        <p14:creationId xmlns:p14="http://schemas.microsoft.com/office/powerpoint/2010/main" val="742240473"/>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146C5-CE3D-DD74-CB06-78E96D81314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A0D7A92-F2D8-0927-6816-2472F168E74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9C22B52-B47A-6E1A-890B-D0A8945E0DA1}"/>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b="1" dirty="0"/>
              <a:t>(14.00 – 14.10) </a:t>
            </a:r>
            <a:br>
              <a:rPr lang="da-DK" b="1" dirty="0"/>
            </a:br>
            <a:r>
              <a:rPr lang="da-DK" dirty="0"/>
              <a:t>Vi tager en kort pause.</a:t>
            </a:r>
          </a:p>
          <a:p>
            <a:endParaRPr lang="da-DK" dirty="0"/>
          </a:p>
        </p:txBody>
      </p:sp>
      <p:sp>
        <p:nvSpPr>
          <p:cNvPr id="4" name="Pladsholder til sidefod 3">
            <a:extLst>
              <a:ext uri="{FF2B5EF4-FFF2-40B4-BE49-F238E27FC236}">
                <a16:creationId xmlns:a16="http://schemas.microsoft.com/office/drawing/2014/main" id="{C5180E02-D7AF-1B4B-F4C8-2D0DE20FDEDD}"/>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4E5CF623-CD4B-E0C8-AC95-785790898307}"/>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0BCE9645-8CD9-DF8D-E0D5-7BFBE21ED005}"/>
              </a:ext>
            </a:extLst>
          </p:cNvPr>
          <p:cNvSpPr>
            <a:spLocks noGrp="1"/>
          </p:cNvSpPr>
          <p:nvPr>
            <p:ph type="dt" idx="1"/>
          </p:nvPr>
        </p:nvSpPr>
        <p:spPr/>
        <p:txBody>
          <a:bodyPr/>
          <a:lstStyle/>
          <a:p>
            <a:fld id="{73D1FB96-6454-4252-8D66-71FA3803D487}" type="datetime1">
              <a:rPr lang="en-GB" smtClean="0"/>
              <a:t>30/09/2026</a:t>
            </a:fld>
            <a:endParaRPr lang="en-GB"/>
          </a:p>
        </p:txBody>
      </p:sp>
      <p:sp>
        <p:nvSpPr>
          <p:cNvPr id="7" name="Pladsholder til slidenummer 6">
            <a:extLst>
              <a:ext uri="{FF2B5EF4-FFF2-40B4-BE49-F238E27FC236}">
                <a16:creationId xmlns:a16="http://schemas.microsoft.com/office/drawing/2014/main" id="{4BE16265-A1D7-3FFC-9696-33330613E2A6}"/>
              </a:ext>
            </a:extLst>
          </p:cNvPr>
          <p:cNvSpPr>
            <a:spLocks noGrp="1"/>
          </p:cNvSpPr>
          <p:nvPr>
            <p:ph type="sldNum" sz="quarter" idx="5"/>
          </p:nvPr>
        </p:nvSpPr>
        <p:spPr/>
        <p:txBody>
          <a:bodyPr/>
          <a:lstStyle/>
          <a:p>
            <a:fld id="{A74A5A2F-ECD0-4A51-A9E7-D8DA645BD5CD}" type="slidenum">
              <a:rPr lang="en-GB" smtClean="0"/>
              <a:t>148</a:t>
            </a:fld>
            <a:endParaRPr lang="en-GB"/>
          </a:p>
        </p:txBody>
      </p:sp>
    </p:spTree>
    <p:extLst>
      <p:ext uri="{BB962C8B-B14F-4D97-AF65-F5344CB8AC3E}">
        <p14:creationId xmlns:p14="http://schemas.microsoft.com/office/powerpoint/2010/main" val="324332968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4B1B7-D318-6EA3-44A5-C6488314FD2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7D2CA6E-DDFE-811F-DDCE-2710B8FD290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4BDFED1-A709-F015-5227-F2BF1FBEA92D}"/>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a:t>
            </a:r>
            <a:r>
              <a:rPr lang="da-DK" b="1" dirty="0"/>
              <a:t>14.10-14.40)</a:t>
            </a:r>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I øvelse 6 skal I oprette en ny indholdsside og emneopdele den. </a:t>
            </a:r>
          </a:p>
          <a:p>
            <a:endParaRPr lang="da-DK" dirty="0"/>
          </a:p>
        </p:txBody>
      </p:sp>
      <p:sp>
        <p:nvSpPr>
          <p:cNvPr id="4" name="Pladsholder til sidefod 3">
            <a:extLst>
              <a:ext uri="{FF2B5EF4-FFF2-40B4-BE49-F238E27FC236}">
                <a16:creationId xmlns:a16="http://schemas.microsoft.com/office/drawing/2014/main" id="{E5C4B861-EF37-2284-A67E-58B004863744}"/>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A0AE3C4D-648B-7AFC-EA1F-F454B1BFB0BF}"/>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1E1A2A9E-3698-D2C3-3571-5BD07F68EC00}"/>
              </a:ext>
            </a:extLst>
          </p:cNvPr>
          <p:cNvSpPr>
            <a:spLocks noGrp="1"/>
          </p:cNvSpPr>
          <p:nvPr>
            <p:ph type="dt" idx="1"/>
          </p:nvPr>
        </p:nvSpPr>
        <p:spPr/>
        <p:txBody>
          <a:bodyPr/>
          <a:lstStyle/>
          <a:p>
            <a:fld id="{C102A3FB-21EA-4F62-B7DD-D185C2CD21F3}" type="datetime1">
              <a:rPr lang="en-GB" smtClean="0"/>
              <a:t>30/09/2026</a:t>
            </a:fld>
            <a:endParaRPr lang="en-GB"/>
          </a:p>
        </p:txBody>
      </p:sp>
      <p:sp>
        <p:nvSpPr>
          <p:cNvPr id="7" name="Pladsholder til slidenummer 6">
            <a:extLst>
              <a:ext uri="{FF2B5EF4-FFF2-40B4-BE49-F238E27FC236}">
                <a16:creationId xmlns:a16="http://schemas.microsoft.com/office/drawing/2014/main" id="{EBB40063-7F85-6C1C-794A-672FA46F9113}"/>
              </a:ext>
            </a:extLst>
          </p:cNvPr>
          <p:cNvSpPr>
            <a:spLocks noGrp="1"/>
          </p:cNvSpPr>
          <p:nvPr>
            <p:ph type="sldNum" sz="quarter" idx="5"/>
          </p:nvPr>
        </p:nvSpPr>
        <p:spPr/>
        <p:txBody>
          <a:bodyPr/>
          <a:lstStyle/>
          <a:p>
            <a:fld id="{A74A5A2F-ECD0-4A51-A9E7-D8DA645BD5CD}" type="slidenum">
              <a:rPr lang="en-GB" smtClean="0"/>
              <a:t>149</a:t>
            </a:fld>
            <a:endParaRPr lang="en-GB"/>
          </a:p>
        </p:txBody>
      </p:sp>
    </p:spTree>
    <p:extLst>
      <p:ext uri="{BB962C8B-B14F-4D97-AF65-F5344CB8AC3E}">
        <p14:creationId xmlns:p14="http://schemas.microsoft.com/office/powerpoint/2010/main" val="1419462212"/>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kern="1200" dirty="0">
                <a:solidFill>
                  <a:schemeClr val="tx1"/>
                </a:solidFill>
                <a:effectLst/>
                <a:latin typeface="+mn-lt"/>
                <a:ea typeface="+mn-ea"/>
                <a:cs typeface="+mn-cs"/>
              </a:rPr>
              <a:t>[Lene]</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BA8622E0-8386-418F-B3B7-5D0265E9C669}"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151</a:t>
            </a:fld>
            <a:endParaRPr lang="en-GB"/>
          </a:p>
        </p:txBody>
      </p:sp>
    </p:spTree>
    <p:extLst>
      <p:ext uri="{BB962C8B-B14F-4D97-AF65-F5344CB8AC3E}">
        <p14:creationId xmlns:p14="http://schemas.microsoft.com/office/powerpoint/2010/main" val="1592642615"/>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456468">
              <a:defRPr/>
            </a:pPr>
            <a:r>
              <a:rPr lang="da-DK" dirty="0"/>
              <a:t>// QR-kode </a:t>
            </a:r>
            <a:r>
              <a:rPr lang="da-DK" b="1" dirty="0"/>
              <a:t>efter</a:t>
            </a:r>
            <a:r>
              <a:rPr lang="da-DK" dirty="0"/>
              <a:t> skal indsættes //</a:t>
            </a:r>
          </a:p>
          <a:p>
            <a:pPr defTabSz="456468">
              <a:defRPr/>
            </a:pPr>
            <a:r>
              <a:rPr lang="da-DK" dirty="0"/>
              <a:t>Lukas guider til spørgeskemaet.</a:t>
            </a:r>
          </a:p>
          <a:p>
            <a:pPr defTabSz="456468">
              <a:defRPr/>
            </a:pPr>
            <a:endParaRPr lang="da-DK" dirty="0"/>
          </a:p>
          <a:p>
            <a:pPr defTabSz="456468">
              <a:defRPr/>
            </a:pPr>
            <a:r>
              <a:rPr lang="da-DK" dirty="0"/>
              <a:t>##-AccessibilityAssitant: Alternative </a:t>
            </a:r>
            <a:r>
              <a:rPr lang="da-DK" dirty="0" err="1"/>
              <a:t>text</a:t>
            </a:r>
            <a:r>
              <a:rPr lang="da-DK" dirty="0"/>
              <a:t> for </a:t>
            </a:r>
            <a:r>
              <a:rPr lang="da-DK" dirty="0" err="1"/>
              <a:t>this</a:t>
            </a:r>
            <a:r>
              <a:rPr lang="da-DK" dirty="0"/>
              <a:t> slide </a:t>
            </a:r>
            <a:r>
              <a:rPr lang="da-DK" dirty="0" err="1"/>
              <a:t>below</a:t>
            </a:r>
            <a:r>
              <a:rPr lang="da-DK" dirty="0"/>
              <a:t> </a:t>
            </a:r>
            <a:r>
              <a:rPr lang="da-DK" dirty="0" err="1"/>
              <a:t>this</a:t>
            </a:r>
            <a:r>
              <a:rPr lang="da-DK" dirty="0"/>
              <a:t> line-##
QR-kode til spørgeundersøgelse</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6B4315EA-F703-4889-82B9-33C47B7759F3}"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152</a:t>
            </a:fld>
            <a:endParaRPr lang="en-GB"/>
          </a:p>
        </p:txBody>
      </p:sp>
    </p:spTree>
    <p:extLst>
      <p:ext uri="{BB962C8B-B14F-4D97-AF65-F5344CB8AC3E}">
        <p14:creationId xmlns:p14="http://schemas.microsoft.com/office/powerpoint/2010/main" val="3985624885"/>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[Lene]</a:t>
            </a:r>
          </a:p>
          <a:p>
            <a:r>
              <a:rPr lang="da-DK" dirty="0"/>
              <a:t>Nu lakker det mod enden, og jeg vil resumere vigtig information.</a:t>
            </a:r>
          </a:p>
          <a:p>
            <a:r>
              <a:rPr lang="da-DK" dirty="0"/>
              <a:t>På digitalisér.dk kan du både tilmelde dig nyhedsmails, der vedrører borger.dk og nyhedsmails om andre produkter, fx </a:t>
            </a:r>
            <a:r>
              <a:rPr lang="da-DK" dirty="0" err="1"/>
              <a:t>NemLog</a:t>
            </a:r>
            <a:r>
              <a:rPr lang="da-DK" dirty="0"/>
              <a:t>-in</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2E633E4F-EEA2-45BB-89BE-35C4DE1FEBC2}"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153</a:t>
            </a:fld>
            <a:endParaRPr lang="en-GB"/>
          </a:p>
        </p:txBody>
      </p:sp>
    </p:spTree>
    <p:extLst>
      <p:ext uri="{BB962C8B-B14F-4D97-AF65-F5344CB8AC3E}">
        <p14:creationId xmlns:p14="http://schemas.microsoft.com/office/powerpoint/2010/main" val="3116188445"/>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[Lene]</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34A89F66-2232-4BA9-A1A7-0FC22935DCD3}"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154</a:t>
            </a:fld>
            <a:endParaRPr lang="en-GB"/>
          </a:p>
        </p:txBody>
      </p:sp>
    </p:spTree>
    <p:extLst>
      <p:ext uri="{BB962C8B-B14F-4D97-AF65-F5344CB8AC3E}">
        <p14:creationId xmlns:p14="http://schemas.microsoft.com/office/powerpoint/2010/main" val="1708213208"/>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AF92D-424D-74A3-AD9C-F0CE757174C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6E7B077-60AE-13DA-E3FD-24BF64E7E2D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0D9849D-90AB-2387-4595-DDD60EB9D3D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[Lene]
##-AccessibilityAssistant: Skip layout check-##</a:t>
            </a:r>
          </a:p>
          <a:p>
            <a:endParaRPr lang="da-DK" dirty="0"/>
          </a:p>
        </p:txBody>
      </p:sp>
      <p:sp>
        <p:nvSpPr>
          <p:cNvPr id="4" name="Pladsholder til sidefod 3">
            <a:extLst>
              <a:ext uri="{FF2B5EF4-FFF2-40B4-BE49-F238E27FC236}">
                <a16:creationId xmlns:a16="http://schemas.microsoft.com/office/drawing/2014/main" id="{F83A241B-7CD6-1B7F-6722-43A92D5F4935}"/>
              </a:ext>
            </a:extLst>
          </p:cNvPr>
          <p:cNvSpPr>
            <a:spLocks noGrp="1"/>
          </p:cNvSpPr>
          <p:nvPr>
            <p:ph type="ftr" sz="quarter" idx="4"/>
          </p:nvPr>
        </p:nvSpPr>
        <p:spPr/>
        <p:txBody>
          <a:bodyPr/>
          <a:lstStyle/>
          <a:p>
            <a:endParaRPr lang="en-GB"/>
          </a:p>
        </p:txBody>
      </p:sp>
      <p:sp>
        <p:nvSpPr>
          <p:cNvPr id="5" name="Pladsholder til sidehoved 4">
            <a:extLst>
              <a:ext uri="{FF2B5EF4-FFF2-40B4-BE49-F238E27FC236}">
                <a16:creationId xmlns:a16="http://schemas.microsoft.com/office/drawing/2014/main" id="{293FB361-FBCE-A943-52E8-606582BBDC64}"/>
              </a:ext>
            </a:extLst>
          </p:cNvPr>
          <p:cNvSpPr>
            <a:spLocks noGrp="1"/>
          </p:cNvSpPr>
          <p:nvPr>
            <p:ph type="hdr" sz="quarter"/>
          </p:nvPr>
        </p:nvSpPr>
        <p:spPr/>
        <p:txBody>
          <a:bodyPr/>
          <a:lstStyle/>
          <a:p>
            <a:endParaRPr lang="en-GB"/>
          </a:p>
        </p:txBody>
      </p:sp>
      <p:sp>
        <p:nvSpPr>
          <p:cNvPr id="6" name="Pladsholder til dato 5">
            <a:extLst>
              <a:ext uri="{FF2B5EF4-FFF2-40B4-BE49-F238E27FC236}">
                <a16:creationId xmlns:a16="http://schemas.microsoft.com/office/drawing/2014/main" id="{11FE1557-F0E4-F2F3-D0A9-AF6184E3FE9D}"/>
              </a:ext>
            </a:extLst>
          </p:cNvPr>
          <p:cNvSpPr>
            <a:spLocks noGrp="1"/>
          </p:cNvSpPr>
          <p:nvPr>
            <p:ph type="dt" idx="1"/>
          </p:nvPr>
        </p:nvSpPr>
        <p:spPr/>
        <p:txBody>
          <a:bodyPr/>
          <a:lstStyle/>
          <a:p>
            <a:fld id="{55EA54AA-306C-469C-82AD-78D23D9E8FD9}" type="datetime1">
              <a:rPr lang="en-GB" smtClean="0"/>
              <a:t>30/09/2026</a:t>
            </a:fld>
            <a:endParaRPr lang="en-GB"/>
          </a:p>
        </p:txBody>
      </p:sp>
      <p:sp>
        <p:nvSpPr>
          <p:cNvPr id="7" name="Pladsholder til slidenummer 6">
            <a:extLst>
              <a:ext uri="{FF2B5EF4-FFF2-40B4-BE49-F238E27FC236}">
                <a16:creationId xmlns:a16="http://schemas.microsoft.com/office/drawing/2014/main" id="{AF1599DA-DE2D-D442-6761-49301D7DB279}"/>
              </a:ext>
            </a:extLst>
          </p:cNvPr>
          <p:cNvSpPr>
            <a:spLocks noGrp="1"/>
          </p:cNvSpPr>
          <p:nvPr>
            <p:ph type="sldNum" sz="quarter" idx="5"/>
          </p:nvPr>
        </p:nvSpPr>
        <p:spPr/>
        <p:txBody>
          <a:bodyPr/>
          <a:lstStyle/>
          <a:p>
            <a:fld id="{A74A5A2F-ECD0-4A51-A9E7-D8DA645BD5CD}" type="slidenum">
              <a:rPr lang="en-GB" smtClean="0"/>
              <a:t>155</a:t>
            </a:fld>
            <a:endParaRPr lang="en-GB"/>
          </a:p>
        </p:txBody>
      </p:sp>
    </p:spTree>
    <p:extLst>
      <p:ext uri="{BB962C8B-B14F-4D97-AF65-F5344CB8AC3E}">
        <p14:creationId xmlns:p14="http://schemas.microsoft.com/office/powerpoint/2010/main" val="3342213557"/>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[Lene]</a:t>
            </a:r>
          </a:p>
          <a:p>
            <a:r>
              <a:rPr lang="da-DK" dirty="0"/>
              <a:t>Tak for i dag. I morgen sender jeg jer en opfølgende mail, og I får information om, hvordan I skal registrere jer som redaktører med jeres </a:t>
            </a:r>
            <a:r>
              <a:rPr lang="da-DK" dirty="0" err="1"/>
              <a:t>MitID</a:t>
            </a:r>
            <a:r>
              <a:rPr lang="da-DK" dirty="0"/>
              <a:t> Erhverv. Vi glæder os til, at få jer ombord på borger.dk og lifeindenmark.dk og ser frem til at se jer til skriveworkshop og til det næste redaktørmøde.
##-AccessibilityAssistant: Skip layout check-##</a:t>
            </a:r>
          </a:p>
          <a:p>
            <a:endParaRPr lang="da-DK" dirty="0"/>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3CCB7431-4DD3-42DA-980C-A0ED11C7ABAE}" type="datetime1">
              <a:rPr lang="en-GB" smtClean="0"/>
              <a:t>30/09/2026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t>156</a:t>
            </a:fld>
            <a:endParaRPr lang="en-GB"/>
          </a:p>
        </p:txBody>
      </p:sp>
    </p:spTree>
    <p:extLst>
      <p:ext uri="{BB962C8B-B14F-4D97-AF65-F5344CB8AC3E}">
        <p14:creationId xmlns:p14="http://schemas.microsoft.com/office/powerpoint/2010/main" val="30085717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Master" Target="../slideMasters/slideMaster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35.png"/><Relationship Id="rId4" Type="http://schemas.openxmlformats.org/officeDocument/2006/relationships/image" Target="../media/image11.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36.png"/><Relationship Id="rId4" Type="http://schemas.openxmlformats.org/officeDocument/2006/relationships/image" Target="../media/image13.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Master" Target="../slideMasters/slideMaster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orger.dk cover A">
    <p:bg>
      <p:bgRef idx="1001">
        <a:schemeClr val="bg1"/>
      </p:bgRef>
    </p:bg>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26" name="Picture Placeholder 7">
            <a:extLst>
              <a:ext uri="{FF2B5EF4-FFF2-40B4-BE49-F238E27FC236}">
                <a16:creationId xmlns:a16="http://schemas.microsoft.com/office/drawing/2014/main" id="{64A15D21-F5D6-3E47-CDB9-0912FEA66097}"/>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600"/>
            </a:lvl1pPr>
          </a:lstStyle>
          <a:p>
            <a:r>
              <a:rPr lang="da-DK" dirty="0"/>
              <a:t>Klik på ikonet for at tilføje et billede</a:t>
            </a:r>
          </a:p>
        </p:txBody>
      </p:sp>
      <p:sp>
        <p:nvSpPr>
          <p:cNvPr id="2" name="Title 1"/>
          <p:cNvSpPr>
            <a:spLocks noGrp="1"/>
          </p:cNvSpPr>
          <p:nvPr>
            <p:ph type="ctrTitle" hasCustomPrompt="1"/>
          </p:nvPr>
        </p:nvSpPr>
        <p:spPr>
          <a:xfrm>
            <a:off x="540000" y="5307699"/>
            <a:ext cx="4703513" cy="1189939"/>
          </a:xfrm>
        </p:spPr>
        <p:txBody>
          <a:bodyPr anchor="t" anchorCtr="0"/>
          <a:lstStyle>
            <a:lvl1pPr algn="l">
              <a:lnSpc>
                <a:spcPct val="95000"/>
              </a:lnSpc>
              <a:defRPr sz="3200">
                <a:solidFill>
                  <a:srgbClr val="212121"/>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39999" y="5064556"/>
            <a:ext cx="4703513" cy="180000"/>
          </a:xfrm>
        </p:spPr>
        <p:txBody>
          <a:bodyPr/>
          <a:lstStyle>
            <a:lvl1pPr>
              <a:defRPr sz="1000">
                <a:solidFill>
                  <a:srgbClr val="212121"/>
                </a:solidFill>
              </a:defRPr>
            </a:lvl1pPr>
          </a:lstStyle>
          <a:p>
            <a:r>
              <a:rPr lang="da-DK"/>
              <a:t>29. september 2026</a:t>
            </a:r>
            <a:endParaRPr lang="da-DK" dirty="0"/>
          </a:p>
        </p:txBody>
      </p:sp>
      <p:sp>
        <p:nvSpPr>
          <p:cNvPr id="1024" name="Makro grafik 1">
            <a:extLst>
              <a:ext uri="{FF2B5EF4-FFF2-40B4-BE49-F238E27FC236}">
                <a16:creationId xmlns:a16="http://schemas.microsoft.com/office/drawing/2014/main" id="{9D06B072-607D-7C7D-3384-03315622AD87}"/>
              </a:ext>
            </a:extLst>
          </p:cNvPr>
          <p:cNvSpPr>
            <a:spLocks noGrp="1" noChangeAspect="1"/>
          </p:cNvSpPr>
          <p:nvPr>
            <p:ph type="body" sz="quarter" idx="22" hasCustomPrompt="1"/>
          </p:nvPr>
        </p:nvSpPr>
        <p:spPr>
          <a:xfrm>
            <a:off x="3770098" y="521353"/>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sp>
        <p:nvSpPr>
          <p:cNvPr id="1030" name="Makro grafik 2">
            <a:extLst>
              <a:ext uri="{FF2B5EF4-FFF2-40B4-BE49-F238E27FC236}">
                <a16:creationId xmlns:a16="http://schemas.microsoft.com/office/drawing/2014/main" id="{BA0F4CFB-45B1-9961-39CF-F6A43AD8C785}"/>
              </a:ext>
            </a:extLst>
          </p:cNvPr>
          <p:cNvSpPr>
            <a:spLocks noGrp="1" noChangeAspect="1"/>
          </p:cNvSpPr>
          <p:nvPr>
            <p:ph type="body" sz="quarter" idx="25" hasCustomPrompt="1"/>
          </p:nvPr>
        </p:nvSpPr>
        <p:spPr>
          <a:xfrm>
            <a:off x="10167119" y="4697363"/>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pic>
        <p:nvPicPr>
          <p:cNvPr id="4" name="Picture 3" descr="A logo with a crown on it&#10;&#10;Description automatically generated">
            <a:extLst>
              <a:ext uri="{FF2B5EF4-FFF2-40B4-BE49-F238E27FC236}">
                <a16:creationId xmlns:a16="http://schemas.microsoft.com/office/drawing/2014/main" id="{F246919F-0D79-F358-57DD-7E1402D506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35710" y="278917"/>
            <a:ext cx="2849793" cy="407113"/>
          </a:xfrm>
          <a:prstGeom prst="rect">
            <a:avLst/>
          </a:prstGeom>
        </p:spPr>
      </p:pic>
      <p:sp>
        <p:nvSpPr>
          <p:cNvPr id="3" name="TextBox 1">
            <a:extLst>
              <a:ext uri="{FF2B5EF4-FFF2-40B4-BE49-F238E27FC236}">
                <a16:creationId xmlns:a16="http://schemas.microsoft.com/office/drawing/2014/main" id="{B7671AF2-8DC3-1888-3FA5-9F16ED28C3AA}"/>
              </a:ext>
            </a:extLst>
          </p:cNvPr>
          <p:cNvSpPr txBox="1"/>
          <p:nvPr userDrawn="1"/>
        </p:nvSpPr>
        <p:spPr>
          <a:xfrm>
            <a:off x="0" y="-255585"/>
            <a:ext cx="12192000"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noProof="0" dirty="0"/>
              <a:t>Skift til andet Subbrand: Klik på Layout-knappen i topbåndet, Klik på andet Subbrand Cover-layout.</a:t>
            </a:r>
          </a:p>
        </p:txBody>
      </p:sp>
    </p:spTree>
    <p:extLst>
      <p:ext uri="{BB962C8B-B14F-4D97-AF65-F5344CB8AC3E}">
        <p14:creationId xmlns:p14="http://schemas.microsoft.com/office/powerpoint/2010/main" val="574710556"/>
      </p:ext>
    </p:extLst>
  </p:cSld>
  <p:clrMapOvr>
    <a:masterClrMapping/>
  </p:clrMapOvr>
  <p:extLst>
    <p:ext uri="{DCECCB84-F9BA-43D5-87BE-67443E8EF086}">
      <p15:sldGuideLst xmlns:p15="http://schemas.microsoft.com/office/powerpoint/2012/main">
        <p15:guide id="1" orient="horz" pos="566" userDrawn="1">
          <p15:clr>
            <a:srgbClr val="A4A3A4"/>
          </p15:clr>
        </p15:guide>
        <p15:guide id="2" orient="horz" pos="3753" userDrawn="1">
          <p15:clr>
            <a:srgbClr val="A4A3A4"/>
          </p15:clr>
        </p15:guide>
        <p15:guide id="3" pos="7023" userDrawn="1">
          <p15:clr>
            <a:srgbClr val="A4A3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rger.dk cover B">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7" name="Baggrund">
            <a:extLst>
              <a:ext uri="{FF2B5EF4-FFF2-40B4-BE49-F238E27FC236}">
                <a16:creationId xmlns:a16="http://schemas.microsoft.com/office/drawing/2014/main" id="{35254865-C2B4-A57D-5618-3B5A4D00F774}"/>
              </a:ext>
            </a:extLst>
          </p:cNvPr>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10" name="Picture Placeholder 7">
            <a:extLst>
              <a:ext uri="{FF2B5EF4-FFF2-40B4-BE49-F238E27FC236}">
                <a16:creationId xmlns:a16="http://schemas.microsoft.com/office/drawing/2014/main" id="{2998B1E1-EFAB-1012-D72B-1B664B52E093}"/>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600"/>
            </a:lvl1pPr>
          </a:lstStyle>
          <a:p>
            <a:r>
              <a:rPr lang="da-DK" dirty="0"/>
              <a:t>Klik på ikonet for at tilføje et billede</a:t>
            </a:r>
          </a:p>
        </p:txBody>
      </p:sp>
      <p:sp>
        <p:nvSpPr>
          <p:cNvPr id="2" name="Title 1"/>
          <p:cNvSpPr>
            <a:spLocks noGrp="1"/>
          </p:cNvSpPr>
          <p:nvPr>
            <p:ph type="ctrTitle" hasCustomPrompt="1"/>
          </p:nvPr>
        </p:nvSpPr>
        <p:spPr>
          <a:xfrm>
            <a:off x="540000" y="5306401"/>
            <a:ext cx="4703513" cy="1191238"/>
          </a:xfrm>
        </p:spPr>
        <p:txBody>
          <a:bodyPr anchor="t" anchorCtr="0"/>
          <a:lstStyle>
            <a:lvl1pPr algn="l">
              <a:lnSpc>
                <a:spcPct val="95000"/>
              </a:lnSpc>
              <a:defRPr sz="3200">
                <a:solidFill>
                  <a:schemeClr val="bg2"/>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39999" y="5065200"/>
            <a:ext cx="4703513" cy="180000"/>
          </a:xfrm>
        </p:spPr>
        <p:txBody>
          <a:bodyPr/>
          <a:lstStyle>
            <a:lvl1pPr>
              <a:defRPr sz="1000">
                <a:solidFill>
                  <a:schemeClr val="bg2"/>
                </a:solidFill>
              </a:defRPr>
            </a:lvl1pPr>
          </a:lstStyle>
          <a:p>
            <a:r>
              <a:rPr lang="da-DK"/>
              <a:t>29. september 2026</a:t>
            </a:r>
            <a:endParaRPr lang="da-DK" dirty="0"/>
          </a:p>
        </p:txBody>
      </p:sp>
      <p:sp>
        <p:nvSpPr>
          <p:cNvPr id="19" name="Makro grafik 1">
            <a:extLst>
              <a:ext uri="{FF2B5EF4-FFF2-40B4-BE49-F238E27FC236}">
                <a16:creationId xmlns:a16="http://schemas.microsoft.com/office/drawing/2014/main" id="{B394BAAE-AE1F-029B-923F-0C1D44CD2249}"/>
              </a:ext>
            </a:extLst>
          </p:cNvPr>
          <p:cNvSpPr>
            <a:spLocks noGrp="1" noChangeAspect="1"/>
          </p:cNvSpPr>
          <p:nvPr>
            <p:ph type="body" sz="quarter" idx="22" hasCustomPrompt="1"/>
          </p:nvPr>
        </p:nvSpPr>
        <p:spPr>
          <a:xfrm>
            <a:off x="3770098" y="521353"/>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sp>
        <p:nvSpPr>
          <p:cNvPr id="20" name="Makro grafik 2">
            <a:extLst>
              <a:ext uri="{FF2B5EF4-FFF2-40B4-BE49-F238E27FC236}">
                <a16:creationId xmlns:a16="http://schemas.microsoft.com/office/drawing/2014/main" id="{88536A1C-972A-F710-1B45-B6313B3D4C9C}"/>
              </a:ext>
            </a:extLst>
          </p:cNvPr>
          <p:cNvSpPr>
            <a:spLocks noGrp="1" noChangeAspect="1"/>
          </p:cNvSpPr>
          <p:nvPr>
            <p:ph type="body" sz="quarter" idx="25" hasCustomPrompt="1"/>
          </p:nvPr>
        </p:nvSpPr>
        <p:spPr>
          <a:xfrm>
            <a:off x="10167119" y="4697363"/>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pic>
        <p:nvPicPr>
          <p:cNvPr id="3" name="Picture 2">
            <a:extLst>
              <a:ext uri="{FF2B5EF4-FFF2-40B4-BE49-F238E27FC236}">
                <a16:creationId xmlns:a16="http://schemas.microsoft.com/office/drawing/2014/main" id="{7C475E0B-718E-FF80-8B3F-26D7F9B56084}"/>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35711" y="278917"/>
            <a:ext cx="2849791" cy="407113"/>
          </a:xfrm>
          <a:prstGeom prst="rect">
            <a:avLst/>
          </a:prstGeom>
        </p:spPr>
      </p:pic>
      <p:sp>
        <p:nvSpPr>
          <p:cNvPr id="6" name="TextBox 1">
            <a:extLst>
              <a:ext uri="{FF2B5EF4-FFF2-40B4-BE49-F238E27FC236}">
                <a16:creationId xmlns:a16="http://schemas.microsoft.com/office/drawing/2014/main" id="{BE819E2E-33F7-432A-D4B6-935E690F38DB}"/>
              </a:ext>
            </a:extLst>
          </p:cNvPr>
          <p:cNvSpPr txBox="1"/>
          <p:nvPr userDrawn="1"/>
        </p:nvSpPr>
        <p:spPr>
          <a:xfrm>
            <a:off x="0" y="-255585"/>
            <a:ext cx="12192000"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noProof="0" dirty="0"/>
              <a:t>Skift til andet Subbrand: Klik på Layout-knappen i topbåndet, Klik på andet Subbrand Cover-layout.</a:t>
            </a:r>
          </a:p>
        </p:txBody>
      </p:sp>
    </p:spTree>
    <p:extLst>
      <p:ext uri="{BB962C8B-B14F-4D97-AF65-F5344CB8AC3E}">
        <p14:creationId xmlns:p14="http://schemas.microsoft.com/office/powerpoint/2010/main" val="2866867601"/>
      </p:ext>
    </p:extLst>
  </p:cSld>
  <p:clrMapOvr>
    <a:masterClrMapping/>
  </p:clrMapOvr>
  <p:extLst>
    <p:ext uri="{DCECCB84-F9BA-43D5-87BE-67443E8EF086}">
      <p15:sldGuideLst xmlns:p15="http://schemas.microsoft.com/office/powerpoint/2012/main">
        <p15:guide id="1" orient="horz" pos="566" userDrawn="1">
          <p15:clr>
            <a:srgbClr val="A4A3A4"/>
          </p15:clr>
        </p15:guide>
        <p15:guide id="2" orient="horz" pos="3753" userDrawn="1">
          <p15:clr>
            <a:srgbClr val="A4A3A4"/>
          </p15:clr>
        </p15:guide>
        <p15:guide id="3" pos="7023" userDrawn="1">
          <p15:clr>
            <a:srgbClr val="A4A3A4"/>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gital Post cover A">
    <p:bg>
      <p:bgRef idx="1001">
        <a:schemeClr val="bg1"/>
      </p:bgRef>
    </p:bg>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26" name="Picture Placeholder 7">
            <a:extLst>
              <a:ext uri="{FF2B5EF4-FFF2-40B4-BE49-F238E27FC236}">
                <a16:creationId xmlns:a16="http://schemas.microsoft.com/office/drawing/2014/main" id="{64A15D21-F5D6-3E47-CDB9-0912FEA66097}"/>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600"/>
            </a:lvl1pPr>
          </a:lstStyle>
          <a:p>
            <a:r>
              <a:rPr lang="da-DK" dirty="0"/>
              <a:t>Klik på ikonet for at tilføje et billede</a:t>
            </a:r>
          </a:p>
        </p:txBody>
      </p:sp>
      <p:sp>
        <p:nvSpPr>
          <p:cNvPr id="2" name="Title 1"/>
          <p:cNvSpPr>
            <a:spLocks noGrp="1"/>
          </p:cNvSpPr>
          <p:nvPr>
            <p:ph type="ctrTitle" hasCustomPrompt="1"/>
          </p:nvPr>
        </p:nvSpPr>
        <p:spPr>
          <a:xfrm>
            <a:off x="540000" y="5307699"/>
            <a:ext cx="4703513" cy="1189939"/>
          </a:xfrm>
        </p:spPr>
        <p:txBody>
          <a:bodyPr anchor="t" anchorCtr="0"/>
          <a:lstStyle>
            <a:lvl1pPr algn="l">
              <a:lnSpc>
                <a:spcPct val="95000"/>
              </a:lnSpc>
              <a:defRPr sz="3200">
                <a:solidFill>
                  <a:srgbClr val="212121"/>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39999" y="5064556"/>
            <a:ext cx="4703513" cy="180000"/>
          </a:xfrm>
        </p:spPr>
        <p:txBody>
          <a:bodyPr/>
          <a:lstStyle>
            <a:lvl1pPr>
              <a:defRPr sz="1000">
                <a:solidFill>
                  <a:srgbClr val="212121"/>
                </a:solidFill>
              </a:defRPr>
            </a:lvl1pPr>
          </a:lstStyle>
          <a:p>
            <a:r>
              <a:rPr lang="da-DK"/>
              <a:t>29. september 2026</a:t>
            </a:r>
            <a:endParaRPr lang="da-DK" dirty="0"/>
          </a:p>
        </p:txBody>
      </p:sp>
      <p:sp>
        <p:nvSpPr>
          <p:cNvPr id="1024" name="Makro grafik 1">
            <a:extLst>
              <a:ext uri="{FF2B5EF4-FFF2-40B4-BE49-F238E27FC236}">
                <a16:creationId xmlns:a16="http://schemas.microsoft.com/office/drawing/2014/main" id="{9D06B072-607D-7C7D-3384-03315622AD87}"/>
              </a:ext>
            </a:extLst>
          </p:cNvPr>
          <p:cNvSpPr>
            <a:spLocks noGrp="1" noChangeAspect="1"/>
          </p:cNvSpPr>
          <p:nvPr>
            <p:ph type="body" sz="quarter" idx="22" hasCustomPrompt="1"/>
          </p:nvPr>
        </p:nvSpPr>
        <p:spPr>
          <a:xfrm>
            <a:off x="3770098" y="521353"/>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sp>
        <p:nvSpPr>
          <p:cNvPr id="1030" name="Makro grafik 2">
            <a:extLst>
              <a:ext uri="{FF2B5EF4-FFF2-40B4-BE49-F238E27FC236}">
                <a16:creationId xmlns:a16="http://schemas.microsoft.com/office/drawing/2014/main" id="{BA0F4CFB-45B1-9961-39CF-F6A43AD8C785}"/>
              </a:ext>
            </a:extLst>
          </p:cNvPr>
          <p:cNvSpPr>
            <a:spLocks noGrp="1" noChangeAspect="1"/>
          </p:cNvSpPr>
          <p:nvPr>
            <p:ph type="body" sz="quarter" idx="25" hasCustomPrompt="1"/>
          </p:nvPr>
        </p:nvSpPr>
        <p:spPr>
          <a:xfrm>
            <a:off x="10167119" y="4697363"/>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pic>
        <p:nvPicPr>
          <p:cNvPr id="7" name="Picture 6" descr="A logo with a crown on it&#10;&#10;Description automatically generated">
            <a:extLst>
              <a:ext uri="{FF2B5EF4-FFF2-40B4-BE49-F238E27FC236}">
                <a16:creationId xmlns:a16="http://schemas.microsoft.com/office/drawing/2014/main" id="{AB0B0ECC-5405-9BC0-47C7-E62422A4712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39750" y="277289"/>
            <a:ext cx="2866667" cy="409524"/>
          </a:xfrm>
          <a:prstGeom prst="rect">
            <a:avLst/>
          </a:prstGeom>
        </p:spPr>
      </p:pic>
      <p:sp>
        <p:nvSpPr>
          <p:cNvPr id="3" name="TextBox 1">
            <a:extLst>
              <a:ext uri="{FF2B5EF4-FFF2-40B4-BE49-F238E27FC236}">
                <a16:creationId xmlns:a16="http://schemas.microsoft.com/office/drawing/2014/main" id="{CE70F30D-8308-9BAA-20A0-76973E181BA5}"/>
              </a:ext>
            </a:extLst>
          </p:cNvPr>
          <p:cNvSpPr txBox="1"/>
          <p:nvPr userDrawn="1"/>
        </p:nvSpPr>
        <p:spPr>
          <a:xfrm>
            <a:off x="0" y="-255585"/>
            <a:ext cx="12192000"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noProof="0" dirty="0"/>
              <a:t>Skift til andet Subbrand: Klik på Layout-knappen i topbåndet, Klik på andet Subbrand Cover-layout.</a:t>
            </a:r>
          </a:p>
        </p:txBody>
      </p:sp>
    </p:spTree>
    <p:extLst>
      <p:ext uri="{BB962C8B-B14F-4D97-AF65-F5344CB8AC3E}">
        <p14:creationId xmlns:p14="http://schemas.microsoft.com/office/powerpoint/2010/main" val="2812354205"/>
      </p:ext>
    </p:extLst>
  </p:cSld>
  <p:clrMapOvr>
    <a:masterClrMapping/>
  </p:clrMapOvr>
  <p:extLst>
    <p:ext uri="{DCECCB84-F9BA-43D5-87BE-67443E8EF086}">
      <p15:sldGuideLst xmlns:p15="http://schemas.microsoft.com/office/powerpoint/2012/main">
        <p15:guide id="1" orient="horz" pos="566" userDrawn="1">
          <p15:clr>
            <a:srgbClr val="A4A3A4"/>
          </p15:clr>
        </p15:guide>
        <p15:guide id="2" orient="horz" pos="3753" userDrawn="1">
          <p15:clr>
            <a:srgbClr val="A4A3A4"/>
          </p15:clr>
        </p15:guide>
        <p15:guide id="3" pos="7023" userDrawn="1">
          <p15:clr>
            <a:srgbClr val="A4A3A4"/>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gital Post cover B">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7" name="Baggrund">
            <a:extLst>
              <a:ext uri="{FF2B5EF4-FFF2-40B4-BE49-F238E27FC236}">
                <a16:creationId xmlns:a16="http://schemas.microsoft.com/office/drawing/2014/main" id="{35254865-C2B4-A57D-5618-3B5A4D00F774}"/>
              </a:ext>
            </a:extLst>
          </p:cNvPr>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10" name="Picture Placeholder 7">
            <a:extLst>
              <a:ext uri="{FF2B5EF4-FFF2-40B4-BE49-F238E27FC236}">
                <a16:creationId xmlns:a16="http://schemas.microsoft.com/office/drawing/2014/main" id="{2998B1E1-EFAB-1012-D72B-1B664B52E093}"/>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600"/>
            </a:lvl1pPr>
          </a:lstStyle>
          <a:p>
            <a:r>
              <a:rPr lang="da-DK" dirty="0"/>
              <a:t>Klik på ikonet for at tilføje et billede</a:t>
            </a:r>
          </a:p>
        </p:txBody>
      </p:sp>
      <p:sp>
        <p:nvSpPr>
          <p:cNvPr id="2" name="Title 1"/>
          <p:cNvSpPr>
            <a:spLocks noGrp="1"/>
          </p:cNvSpPr>
          <p:nvPr>
            <p:ph type="ctrTitle" hasCustomPrompt="1"/>
          </p:nvPr>
        </p:nvSpPr>
        <p:spPr>
          <a:xfrm>
            <a:off x="540000" y="5306401"/>
            <a:ext cx="4703513" cy="1191238"/>
          </a:xfrm>
        </p:spPr>
        <p:txBody>
          <a:bodyPr anchor="t" anchorCtr="0"/>
          <a:lstStyle>
            <a:lvl1pPr algn="l">
              <a:lnSpc>
                <a:spcPct val="95000"/>
              </a:lnSpc>
              <a:defRPr sz="3200">
                <a:solidFill>
                  <a:schemeClr val="bg2"/>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39999" y="5065200"/>
            <a:ext cx="4703513" cy="180000"/>
          </a:xfrm>
        </p:spPr>
        <p:txBody>
          <a:bodyPr/>
          <a:lstStyle>
            <a:lvl1pPr>
              <a:defRPr sz="1000">
                <a:solidFill>
                  <a:schemeClr val="bg2"/>
                </a:solidFill>
              </a:defRPr>
            </a:lvl1pPr>
          </a:lstStyle>
          <a:p>
            <a:r>
              <a:rPr lang="da-DK"/>
              <a:t>29. september 2026</a:t>
            </a:r>
            <a:endParaRPr lang="da-DK" dirty="0"/>
          </a:p>
        </p:txBody>
      </p:sp>
      <p:sp>
        <p:nvSpPr>
          <p:cNvPr id="19" name="Makro grafik 1">
            <a:extLst>
              <a:ext uri="{FF2B5EF4-FFF2-40B4-BE49-F238E27FC236}">
                <a16:creationId xmlns:a16="http://schemas.microsoft.com/office/drawing/2014/main" id="{B394BAAE-AE1F-029B-923F-0C1D44CD2249}"/>
              </a:ext>
            </a:extLst>
          </p:cNvPr>
          <p:cNvSpPr>
            <a:spLocks noGrp="1" noChangeAspect="1"/>
          </p:cNvSpPr>
          <p:nvPr>
            <p:ph type="body" sz="quarter" idx="22" hasCustomPrompt="1"/>
          </p:nvPr>
        </p:nvSpPr>
        <p:spPr>
          <a:xfrm>
            <a:off x="3770098" y="521353"/>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sp>
        <p:nvSpPr>
          <p:cNvPr id="20" name="Makro grafik 2">
            <a:extLst>
              <a:ext uri="{FF2B5EF4-FFF2-40B4-BE49-F238E27FC236}">
                <a16:creationId xmlns:a16="http://schemas.microsoft.com/office/drawing/2014/main" id="{88536A1C-972A-F710-1B45-B6313B3D4C9C}"/>
              </a:ext>
            </a:extLst>
          </p:cNvPr>
          <p:cNvSpPr>
            <a:spLocks noGrp="1" noChangeAspect="1"/>
          </p:cNvSpPr>
          <p:nvPr>
            <p:ph type="body" sz="quarter" idx="25" hasCustomPrompt="1"/>
          </p:nvPr>
        </p:nvSpPr>
        <p:spPr>
          <a:xfrm>
            <a:off x="10167119" y="4697363"/>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pic>
        <p:nvPicPr>
          <p:cNvPr id="4" name="Picture 3">
            <a:extLst>
              <a:ext uri="{FF2B5EF4-FFF2-40B4-BE49-F238E27FC236}">
                <a16:creationId xmlns:a16="http://schemas.microsoft.com/office/drawing/2014/main" id="{B618DB2B-2262-BB0A-780A-B3B11740F76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39750" y="277289"/>
            <a:ext cx="2866667" cy="409523"/>
          </a:xfrm>
          <a:prstGeom prst="rect">
            <a:avLst/>
          </a:prstGeom>
        </p:spPr>
      </p:pic>
      <p:sp>
        <p:nvSpPr>
          <p:cNvPr id="3" name="TextBox 1">
            <a:extLst>
              <a:ext uri="{FF2B5EF4-FFF2-40B4-BE49-F238E27FC236}">
                <a16:creationId xmlns:a16="http://schemas.microsoft.com/office/drawing/2014/main" id="{6C5811E8-1E56-32D4-E71B-5544561DFE55}"/>
              </a:ext>
            </a:extLst>
          </p:cNvPr>
          <p:cNvSpPr txBox="1"/>
          <p:nvPr userDrawn="1"/>
        </p:nvSpPr>
        <p:spPr>
          <a:xfrm>
            <a:off x="0" y="-255585"/>
            <a:ext cx="12192000"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noProof="0" dirty="0"/>
              <a:t>Skift til andet Subbrand: Klik på Layout-knappen i topbåndet, Klik på andet Subbrand Cover-layout.</a:t>
            </a:r>
          </a:p>
        </p:txBody>
      </p:sp>
    </p:spTree>
    <p:extLst>
      <p:ext uri="{BB962C8B-B14F-4D97-AF65-F5344CB8AC3E}">
        <p14:creationId xmlns:p14="http://schemas.microsoft.com/office/powerpoint/2010/main" val="4242775048"/>
      </p:ext>
    </p:extLst>
  </p:cSld>
  <p:clrMapOvr>
    <a:masterClrMapping/>
  </p:clrMapOvr>
  <p:extLst>
    <p:ext uri="{DCECCB84-F9BA-43D5-87BE-67443E8EF086}">
      <p15:sldGuideLst xmlns:p15="http://schemas.microsoft.com/office/powerpoint/2012/main">
        <p15:guide id="1" orient="horz" pos="566" userDrawn="1">
          <p15:clr>
            <a:srgbClr val="A4A3A4"/>
          </p15:clr>
        </p15:guide>
        <p15:guide id="2" orient="horz" pos="3753" userDrawn="1">
          <p15:clr>
            <a:srgbClr val="A4A3A4"/>
          </p15:clr>
        </p15:guide>
        <p15:guide id="3" pos="7023" userDrawn="1">
          <p15:clr>
            <a:srgbClr val="A4A3A4"/>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itID cover A">
    <p:bg>
      <p:bgRef idx="1001">
        <a:schemeClr val="bg1"/>
      </p:bgRef>
    </p:bg>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26" name="Picture Placeholder 7">
            <a:extLst>
              <a:ext uri="{FF2B5EF4-FFF2-40B4-BE49-F238E27FC236}">
                <a16:creationId xmlns:a16="http://schemas.microsoft.com/office/drawing/2014/main" id="{64A15D21-F5D6-3E47-CDB9-0912FEA66097}"/>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600"/>
            </a:lvl1pPr>
          </a:lstStyle>
          <a:p>
            <a:r>
              <a:rPr lang="da-DK" dirty="0"/>
              <a:t>Klik på ikonet for at tilføje et billede</a:t>
            </a:r>
          </a:p>
        </p:txBody>
      </p:sp>
      <p:sp>
        <p:nvSpPr>
          <p:cNvPr id="2" name="Title 1"/>
          <p:cNvSpPr>
            <a:spLocks noGrp="1"/>
          </p:cNvSpPr>
          <p:nvPr>
            <p:ph type="ctrTitle" hasCustomPrompt="1"/>
          </p:nvPr>
        </p:nvSpPr>
        <p:spPr>
          <a:xfrm>
            <a:off x="540000" y="5307699"/>
            <a:ext cx="4703513" cy="1189939"/>
          </a:xfrm>
        </p:spPr>
        <p:txBody>
          <a:bodyPr anchor="t" anchorCtr="0"/>
          <a:lstStyle>
            <a:lvl1pPr algn="l">
              <a:lnSpc>
                <a:spcPct val="95000"/>
              </a:lnSpc>
              <a:defRPr sz="3200">
                <a:solidFill>
                  <a:srgbClr val="212121"/>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39999" y="5064556"/>
            <a:ext cx="4703513" cy="180000"/>
          </a:xfrm>
        </p:spPr>
        <p:txBody>
          <a:bodyPr/>
          <a:lstStyle>
            <a:lvl1pPr>
              <a:defRPr sz="1000">
                <a:solidFill>
                  <a:srgbClr val="212121"/>
                </a:solidFill>
              </a:defRPr>
            </a:lvl1pPr>
          </a:lstStyle>
          <a:p>
            <a:r>
              <a:rPr lang="da-DK"/>
              <a:t>29. september 2026</a:t>
            </a:r>
            <a:endParaRPr lang="da-DK" dirty="0"/>
          </a:p>
        </p:txBody>
      </p:sp>
      <p:sp>
        <p:nvSpPr>
          <p:cNvPr id="1024" name="Makro grafik 1">
            <a:extLst>
              <a:ext uri="{FF2B5EF4-FFF2-40B4-BE49-F238E27FC236}">
                <a16:creationId xmlns:a16="http://schemas.microsoft.com/office/drawing/2014/main" id="{9D06B072-607D-7C7D-3384-03315622AD87}"/>
              </a:ext>
            </a:extLst>
          </p:cNvPr>
          <p:cNvSpPr>
            <a:spLocks noGrp="1" noChangeAspect="1"/>
          </p:cNvSpPr>
          <p:nvPr>
            <p:ph type="body" sz="quarter" idx="22" hasCustomPrompt="1"/>
          </p:nvPr>
        </p:nvSpPr>
        <p:spPr>
          <a:xfrm>
            <a:off x="3971576" y="516947"/>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sp>
        <p:nvSpPr>
          <p:cNvPr id="1030" name="Makro grafik 2">
            <a:extLst>
              <a:ext uri="{FF2B5EF4-FFF2-40B4-BE49-F238E27FC236}">
                <a16:creationId xmlns:a16="http://schemas.microsoft.com/office/drawing/2014/main" id="{BA0F4CFB-45B1-9961-39CF-F6A43AD8C785}"/>
              </a:ext>
            </a:extLst>
          </p:cNvPr>
          <p:cNvSpPr>
            <a:spLocks noGrp="1" noChangeAspect="1"/>
          </p:cNvSpPr>
          <p:nvPr>
            <p:ph type="body" sz="quarter" idx="25" hasCustomPrompt="1"/>
          </p:nvPr>
        </p:nvSpPr>
        <p:spPr>
          <a:xfrm>
            <a:off x="10167119" y="4697363"/>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pic>
        <p:nvPicPr>
          <p:cNvPr id="7" name="Picture 6" descr="A logo with a crown on it&#10;&#10;Description automatically generated">
            <a:extLst>
              <a:ext uri="{FF2B5EF4-FFF2-40B4-BE49-F238E27FC236}">
                <a16:creationId xmlns:a16="http://schemas.microsoft.com/office/drawing/2014/main" id="{FE83A7B7-DD0E-E9ED-7085-42258D60F70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40000" y="277200"/>
            <a:ext cx="2866667" cy="409524"/>
          </a:xfrm>
          <a:prstGeom prst="rect">
            <a:avLst/>
          </a:prstGeom>
        </p:spPr>
      </p:pic>
      <p:sp>
        <p:nvSpPr>
          <p:cNvPr id="3" name="TextBox 1">
            <a:extLst>
              <a:ext uri="{FF2B5EF4-FFF2-40B4-BE49-F238E27FC236}">
                <a16:creationId xmlns:a16="http://schemas.microsoft.com/office/drawing/2014/main" id="{2AE2A07C-1452-06D8-8BEA-29C24118E7D4}"/>
              </a:ext>
            </a:extLst>
          </p:cNvPr>
          <p:cNvSpPr txBox="1"/>
          <p:nvPr userDrawn="1"/>
        </p:nvSpPr>
        <p:spPr>
          <a:xfrm>
            <a:off x="0" y="-255585"/>
            <a:ext cx="12192000"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noProof="0" dirty="0"/>
              <a:t>Skift til andet Subbrand: Klik på Layout-knappen i topbåndet, Klik på andet Subbrand Cover-layout.</a:t>
            </a:r>
          </a:p>
        </p:txBody>
      </p:sp>
    </p:spTree>
    <p:extLst>
      <p:ext uri="{BB962C8B-B14F-4D97-AF65-F5344CB8AC3E}">
        <p14:creationId xmlns:p14="http://schemas.microsoft.com/office/powerpoint/2010/main" val="3059587198"/>
      </p:ext>
    </p:extLst>
  </p:cSld>
  <p:clrMapOvr>
    <a:masterClrMapping/>
  </p:clrMapOvr>
  <p:extLst>
    <p:ext uri="{DCECCB84-F9BA-43D5-87BE-67443E8EF086}">
      <p15:sldGuideLst xmlns:p15="http://schemas.microsoft.com/office/powerpoint/2012/main">
        <p15:guide id="1" orient="horz" pos="566">
          <p15:clr>
            <a:srgbClr val="A4A3A4"/>
          </p15:clr>
        </p15:guide>
        <p15:guide id="2" orient="horz" pos="3753">
          <p15:clr>
            <a:srgbClr val="A4A3A4"/>
          </p15:clr>
        </p15:guide>
        <p15:guide id="3" pos="7023">
          <p15:clr>
            <a:srgbClr val="A4A3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itID cover B">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7" name="Baggrund">
            <a:extLst>
              <a:ext uri="{FF2B5EF4-FFF2-40B4-BE49-F238E27FC236}">
                <a16:creationId xmlns:a16="http://schemas.microsoft.com/office/drawing/2014/main" id="{35254865-C2B4-A57D-5618-3B5A4D00F774}"/>
              </a:ext>
            </a:extLst>
          </p:cNvPr>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10" name="Picture Placeholder 7">
            <a:extLst>
              <a:ext uri="{FF2B5EF4-FFF2-40B4-BE49-F238E27FC236}">
                <a16:creationId xmlns:a16="http://schemas.microsoft.com/office/drawing/2014/main" id="{2998B1E1-EFAB-1012-D72B-1B664B52E093}"/>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600"/>
            </a:lvl1pPr>
          </a:lstStyle>
          <a:p>
            <a:r>
              <a:rPr lang="da-DK" dirty="0"/>
              <a:t>Klik på ikonet for at tilføje et billede</a:t>
            </a:r>
          </a:p>
        </p:txBody>
      </p:sp>
      <p:sp>
        <p:nvSpPr>
          <p:cNvPr id="2" name="Title 1"/>
          <p:cNvSpPr>
            <a:spLocks noGrp="1"/>
          </p:cNvSpPr>
          <p:nvPr>
            <p:ph type="ctrTitle" hasCustomPrompt="1"/>
          </p:nvPr>
        </p:nvSpPr>
        <p:spPr>
          <a:xfrm>
            <a:off x="540000" y="5306401"/>
            <a:ext cx="4703513" cy="1191238"/>
          </a:xfrm>
        </p:spPr>
        <p:txBody>
          <a:bodyPr anchor="t" anchorCtr="0"/>
          <a:lstStyle>
            <a:lvl1pPr algn="l">
              <a:lnSpc>
                <a:spcPct val="95000"/>
              </a:lnSpc>
              <a:defRPr sz="3200">
                <a:solidFill>
                  <a:schemeClr val="bg2"/>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39999" y="5065200"/>
            <a:ext cx="4703513" cy="180000"/>
          </a:xfrm>
        </p:spPr>
        <p:txBody>
          <a:bodyPr/>
          <a:lstStyle>
            <a:lvl1pPr>
              <a:defRPr sz="1000">
                <a:solidFill>
                  <a:schemeClr val="bg2"/>
                </a:solidFill>
              </a:defRPr>
            </a:lvl1pPr>
          </a:lstStyle>
          <a:p>
            <a:r>
              <a:rPr lang="da-DK"/>
              <a:t>29. september 2026</a:t>
            </a:r>
            <a:endParaRPr lang="da-DK" dirty="0"/>
          </a:p>
        </p:txBody>
      </p:sp>
      <p:sp>
        <p:nvSpPr>
          <p:cNvPr id="19" name="Makro grafik 1">
            <a:extLst>
              <a:ext uri="{FF2B5EF4-FFF2-40B4-BE49-F238E27FC236}">
                <a16:creationId xmlns:a16="http://schemas.microsoft.com/office/drawing/2014/main" id="{B394BAAE-AE1F-029B-923F-0C1D44CD2249}"/>
              </a:ext>
            </a:extLst>
          </p:cNvPr>
          <p:cNvSpPr>
            <a:spLocks noGrp="1" noChangeAspect="1"/>
          </p:cNvSpPr>
          <p:nvPr>
            <p:ph type="body" sz="quarter" idx="22" hasCustomPrompt="1"/>
          </p:nvPr>
        </p:nvSpPr>
        <p:spPr>
          <a:xfrm>
            <a:off x="3770098" y="521353"/>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sp>
        <p:nvSpPr>
          <p:cNvPr id="20" name="Makro grafik 2">
            <a:extLst>
              <a:ext uri="{FF2B5EF4-FFF2-40B4-BE49-F238E27FC236}">
                <a16:creationId xmlns:a16="http://schemas.microsoft.com/office/drawing/2014/main" id="{88536A1C-972A-F710-1B45-B6313B3D4C9C}"/>
              </a:ext>
            </a:extLst>
          </p:cNvPr>
          <p:cNvSpPr>
            <a:spLocks noGrp="1" noChangeAspect="1"/>
          </p:cNvSpPr>
          <p:nvPr>
            <p:ph type="body" sz="quarter" idx="25" hasCustomPrompt="1"/>
          </p:nvPr>
        </p:nvSpPr>
        <p:spPr>
          <a:xfrm>
            <a:off x="10167119" y="4697363"/>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pic>
        <p:nvPicPr>
          <p:cNvPr id="3" name="Picture 2">
            <a:extLst>
              <a:ext uri="{FF2B5EF4-FFF2-40B4-BE49-F238E27FC236}">
                <a16:creationId xmlns:a16="http://schemas.microsoft.com/office/drawing/2014/main" id="{B6773088-F904-305E-B07C-C0C1AD136B1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40000" y="277200"/>
            <a:ext cx="2866667" cy="409523"/>
          </a:xfrm>
          <a:prstGeom prst="rect">
            <a:avLst/>
          </a:prstGeom>
        </p:spPr>
      </p:pic>
      <p:sp>
        <p:nvSpPr>
          <p:cNvPr id="4" name="TextBox 1">
            <a:extLst>
              <a:ext uri="{FF2B5EF4-FFF2-40B4-BE49-F238E27FC236}">
                <a16:creationId xmlns:a16="http://schemas.microsoft.com/office/drawing/2014/main" id="{BF3D9D61-36C1-389C-8BD5-77F014F2FFEC}"/>
              </a:ext>
            </a:extLst>
          </p:cNvPr>
          <p:cNvSpPr txBox="1"/>
          <p:nvPr userDrawn="1"/>
        </p:nvSpPr>
        <p:spPr>
          <a:xfrm>
            <a:off x="0" y="-255585"/>
            <a:ext cx="12192000"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noProof="0" dirty="0"/>
              <a:t>Skift til andet Subbrand: Klik på Layout-knappen i topbåndet, Klik på andet Subbrand Cover-layout.</a:t>
            </a:r>
          </a:p>
        </p:txBody>
      </p:sp>
    </p:spTree>
    <p:extLst>
      <p:ext uri="{BB962C8B-B14F-4D97-AF65-F5344CB8AC3E}">
        <p14:creationId xmlns:p14="http://schemas.microsoft.com/office/powerpoint/2010/main" val="3451025885"/>
      </p:ext>
    </p:extLst>
  </p:cSld>
  <p:clrMapOvr>
    <a:masterClrMapping/>
  </p:clrMapOvr>
  <p:extLst>
    <p:ext uri="{DCECCB84-F9BA-43D5-87BE-67443E8EF086}">
      <p15:sldGuideLst xmlns:p15="http://schemas.microsoft.com/office/powerpoint/2012/main">
        <p15:guide id="1" orient="horz" pos="566" userDrawn="1">
          <p15:clr>
            <a:srgbClr val="A4A3A4"/>
          </p15:clr>
        </p15:guide>
        <p15:guide id="2" orient="horz" pos="3753" userDrawn="1">
          <p15:clr>
            <a:srgbClr val="A4A3A4"/>
          </p15:clr>
        </p15:guide>
        <p15:guide id="3" pos="7023" userDrawn="1">
          <p15:clr>
            <a:srgbClr val="A4A3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itID Erhverv cover A">
    <p:bg>
      <p:bgRef idx="1001">
        <a:schemeClr val="bg1"/>
      </p:bgRef>
    </p:bg>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26" name="Picture Placeholder 7">
            <a:extLst>
              <a:ext uri="{FF2B5EF4-FFF2-40B4-BE49-F238E27FC236}">
                <a16:creationId xmlns:a16="http://schemas.microsoft.com/office/drawing/2014/main" id="{64A15D21-F5D6-3E47-CDB9-0912FEA66097}"/>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600"/>
            </a:lvl1pPr>
          </a:lstStyle>
          <a:p>
            <a:r>
              <a:rPr lang="da-DK" dirty="0"/>
              <a:t>Klik på ikonet for at tilføje et billede</a:t>
            </a:r>
          </a:p>
        </p:txBody>
      </p:sp>
      <p:sp>
        <p:nvSpPr>
          <p:cNvPr id="2" name="Title 1"/>
          <p:cNvSpPr>
            <a:spLocks noGrp="1"/>
          </p:cNvSpPr>
          <p:nvPr>
            <p:ph type="ctrTitle" hasCustomPrompt="1"/>
          </p:nvPr>
        </p:nvSpPr>
        <p:spPr>
          <a:xfrm>
            <a:off x="540000" y="5307699"/>
            <a:ext cx="4703513" cy="1189939"/>
          </a:xfrm>
        </p:spPr>
        <p:txBody>
          <a:bodyPr anchor="t" anchorCtr="0"/>
          <a:lstStyle>
            <a:lvl1pPr algn="l">
              <a:lnSpc>
                <a:spcPct val="95000"/>
              </a:lnSpc>
              <a:defRPr sz="3200">
                <a:solidFill>
                  <a:srgbClr val="212121"/>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39999" y="5064556"/>
            <a:ext cx="4703513" cy="180000"/>
          </a:xfrm>
        </p:spPr>
        <p:txBody>
          <a:bodyPr/>
          <a:lstStyle>
            <a:lvl1pPr>
              <a:defRPr sz="1000">
                <a:solidFill>
                  <a:srgbClr val="212121"/>
                </a:solidFill>
              </a:defRPr>
            </a:lvl1pPr>
          </a:lstStyle>
          <a:p>
            <a:r>
              <a:rPr lang="da-DK"/>
              <a:t>29. september 2026</a:t>
            </a:r>
            <a:endParaRPr lang="da-DK" dirty="0"/>
          </a:p>
        </p:txBody>
      </p:sp>
      <p:sp>
        <p:nvSpPr>
          <p:cNvPr id="1024" name="Makro grafik 1">
            <a:extLst>
              <a:ext uri="{FF2B5EF4-FFF2-40B4-BE49-F238E27FC236}">
                <a16:creationId xmlns:a16="http://schemas.microsoft.com/office/drawing/2014/main" id="{9D06B072-607D-7C7D-3384-03315622AD87}"/>
              </a:ext>
            </a:extLst>
          </p:cNvPr>
          <p:cNvSpPr>
            <a:spLocks noGrp="1" noChangeAspect="1"/>
          </p:cNvSpPr>
          <p:nvPr>
            <p:ph type="body" sz="quarter" idx="22" hasCustomPrompt="1"/>
          </p:nvPr>
        </p:nvSpPr>
        <p:spPr>
          <a:xfrm>
            <a:off x="3971576" y="516947"/>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sp>
        <p:nvSpPr>
          <p:cNvPr id="1030" name="Makro grafik 2">
            <a:extLst>
              <a:ext uri="{FF2B5EF4-FFF2-40B4-BE49-F238E27FC236}">
                <a16:creationId xmlns:a16="http://schemas.microsoft.com/office/drawing/2014/main" id="{BA0F4CFB-45B1-9961-39CF-F6A43AD8C785}"/>
              </a:ext>
            </a:extLst>
          </p:cNvPr>
          <p:cNvSpPr>
            <a:spLocks noGrp="1" noChangeAspect="1"/>
          </p:cNvSpPr>
          <p:nvPr>
            <p:ph type="body" sz="quarter" idx="25" hasCustomPrompt="1"/>
          </p:nvPr>
        </p:nvSpPr>
        <p:spPr>
          <a:xfrm>
            <a:off x="10167119" y="4697363"/>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pic>
        <p:nvPicPr>
          <p:cNvPr id="4" name="Picture 3" descr="A logo with a crown on it&#10;&#10;Description automatically generated">
            <a:extLst>
              <a:ext uri="{FF2B5EF4-FFF2-40B4-BE49-F238E27FC236}">
                <a16:creationId xmlns:a16="http://schemas.microsoft.com/office/drawing/2014/main" id="{AEC092CD-7A5A-A8E9-64F2-E9A960EA998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40000" y="277200"/>
            <a:ext cx="2866667" cy="409524"/>
          </a:xfrm>
          <a:prstGeom prst="rect">
            <a:avLst/>
          </a:prstGeom>
        </p:spPr>
      </p:pic>
      <p:sp>
        <p:nvSpPr>
          <p:cNvPr id="3" name="TextBox 1">
            <a:extLst>
              <a:ext uri="{FF2B5EF4-FFF2-40B4-BE49-F238E27FC236}">
                <a16:creationId xmlns:a16="http://schemas.microsoft.com/office/drawing/2014/main" id="{1448603D-0338-C172-50C3-37A4F733BAA4}"/>
              </a:ext>
            </a:extLst>
          </p:cNvPr>
          <p:cNvSpPr txBox="1"/>
          <p:nvPr userDrawn="1"/>
        </p:nvSpPr>
        <p:spPr>
          <a:xfrm>
            <a:off x="0" y="-255585"/>
            <a:ext cx="12192000"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noProof="0" dirty="0"/>
              <a:t>Skift til andet Subbrand: Klik på Layout-knappen i topbåndet, Klik på andet Subbrand Cover-layout.</a:t>
            </a:r>
          </a:p>
        </p:txBody>
      </p:sp>
    </p:spTree>
    <p:extLst>
      <p:ext uri="{BB962C8B-B14F-4D97-AF65-F5344CB8AC3E}">
        <p14:creationId xmlns:p14="http://schemas.microsoft.com/office/powerpoint/2010/main" val="4274507285"/>
      </p:ext>
    </p:extLst>
  </p:cSld>
  <p:clrMapOvr>
    <a:masterClrMapping/>
  </p:clrMapOvr>
  <p:extLst>
    <p:ext uri="{DCECCB84-F9BA-43D5-87BE-67443E8EF086}">
      <p15:sldGuideLst xmlns:p15="http://schemas.microsoft.com/office/powerpoint/2012/main">
        <p15:guide id="1" orient="horz" pos="566">
          <p15:clr>
            <a:srgbClr val="A4A3A4"/>
          </p15:clr>
        </p15:guide>
        <p15:guide id="2" orient="horz" pos="3753">
          <p15:clr>
            <a:srgbClr val="A4A3A4"/>
          </p15:clr>
        </p15:guide>
        <p15:guide id="3" pos="7023">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itID Erhverv cover B">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7" name="Baggrund">
            <a:extLst>
              <a:ext uri="{FF2B5EF4-FFF2-40B4-BE49-F238E27FC236}">
                <a16:creationId xmlns:a16="http://schemas.microsoft.com/office/drawing/2014/main" id="{35254865-C2B4-A57D-5618-3B5A4D00F774}"/>
              </a:ext>
            </a:extLst>
          </p:cNvPr>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10" name="Picture Placeholder 7">
            <a:extLst>
              <a:ext uri="{FF2B5EF4-FFF2-40B4-BE49-F238E27FC236}">
                <a16:creationId xmlns:a16="http://schemas.microsoft.com/office/drawing/2014/main" id="{2998B1E1-EFAB-1012-D72B-1B664B52E093}"/>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600"/>
            </a:lvl1pPr>
          </a:lstStyle>
          <a:p>
            <a:r>
              <a:rPr lang="da-DK" dirty="0"/>
              <a:t>Klik på ikonet for at tilføje et billede</a:t>
            </a:r>
          </a:p>
        </p:txBody>
      </p:sp>
      <p:sp>
        <p:nvSpPr>
          <p:cNvPr id="2" name="Title 1"/>
          <p:cNvSpPr>
            <a:spLocks noGrp="1"/>
          </p:cNvSpPr>
          <p:nvPr>
            <p:ph type="ctrTitle" hasCustomPrompt="1"/>
          </p:nvPr>
        </p:nvSpPr>
        <p:spPr>
          <a:xfrm>
            <a:off x="540000" y="5306401"/>
            <a:ext cx="4703513" cy="1191238"/>
          </a:xfrm>
        </p:spPr>
        <p:txBody>
          <a:bodyPr anchor="t" anchorCtr="0"/>
          <a:lstStyle>
            <a:lvl1pPr algn="l">
              <a:lnSpc>
                <a:spcPct val="95000"/>
              </a:lnSpc>
              <a:defRPr sz="3200">
                <a:solidFill>
                  <a:schemeClr val="bg2"/>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39999" y="5065200"/>
            <a:ext cx="4703513" cy="180000"/>
          </a:xfrm>
        </p:spPr>
        <p:txBody>
          <a:bodyPr/>
          <a:lstStyle>
            <a:lvl1pPr>
              <a:defRPr sz="1000">
                <a:solidFill>
                  <a:schemeClr val="bg2"/>
                </a:solidFill>
              </a:defRPr>
            </a:lvl1pPr>
          </a:lstStyle>
          <a:p>
            <a:r>
              <a:rPr lang="da-DK"/>
              <a:t>29. september 2026</a:t>
            </a:r>
            <a:endParaRPr lang="da-DK" dirty="0"/>
          </a:p>
        </p:txBody>
      </p:sp>
      <p:sp>
        <p:nvSpPr>
          <p:cNvPr id="19" name="Makro grafik 1">
            <a:extLst>
              <a:ext uri="{FF2B5EF4-FFF2-40B4-BE49-F238E27FC236}">
                <a16:creationId xmlns:a16="http://schemas.microsoft.com/office/drawing/2014/main" id="{B394BAAE-AE1F-029B-923F-0C1D44CD2249}"/>
              </a:ext>
            </a:extLst>
          </p:cNvPr>
          <p:cNvSpPr>
            <a:spLocks noGrp="1" noChangeAspect="1"/>
          </p:cNvSpPr>
          <p:nvPr>
            <p:ph type="body" sz="quarter" idx="22" hasCustomPrompt="1"/>
          </p:nvPr>
        </p:nvSpPr>
        <p:spPr>
          <a:xfrm>
            <a:off x="3770098" y="521353"/>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sp>
        <p:nvSpPr>
          <p:cNvPr id="20" name="Makro grafik 2">
            <a:extLst>
              <a:ext uri="{FF2B5EF4-FFF2-40B4-BE49-F238E27FC236}">
                <a16:creationId xmlns:a16="http://schemas.microsoft.com/office/drawing/2014/main" id="{88536A1C-972A-F710-1B45-B6313B3D4C9C}"/>
              </a:ext>
            </a:extLst>
          </p:cNvPr>
          <p:cNvSpPr>
            <a:spLocks noGrp="1" noChangeAspect="1"/>
          </p:cNvSpPr>
          <p:nvPr>
            <p:ph type="body" sz="quarter" idx="25" hasCustomPrompt="1"/>
          </p:nvPr>
        </p:nvSpPr>
        <p:spPr>
          <a:xfrm>
            <a:off x="10167119" y="4697363"/>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pic>
        <p:nvPicPr>
          <p:cNvPr id="4" name="Picture 3">
            <a:extLst>
              <a:ext uri="{FF2B5EF4-FFF2-40B4-BE49-F238E27FC236}">
                <a16:creationId xmlns:a16="http://schemas.microsoft.com/office/drawing/2014/main" id="{F59C0FE2-C77D-F582-2D59-9DC1D8EBEC0D}"/>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40000" y="277200"/>
            <a:ext cx="2866667" cy="409523"/>
          </a:xfrm>
          <a:prstGeom prst="rect">
            <a:avLst/>
          </a:prstGeom>
        </p:spPr>
      </p:pic>
      <p:sp>
        <p:nvSpPr>
          <p:cNvPr id="3" name="TextBox 1">
            <a:extLst>
              <a:ext uri="{FF2B5EF4-FFF2-40B4-BE49-F238E27FC236}">
                <a16:creationId xmlns:a16="http://schemas.microsoft.com/office/drawing/2014/main" id="{9A2FC0E8-C238-D09D-5D75-A3B457FBF307}"/>
              </a:ext>
            </a:extLst>
          </p:cNvPr>
          <p:cNvSpPr txBox="1"/>
          <p:nvPr userDrawn="1"/>
        </p:nvSpPr>
        <p:spPr>
          <a:xfrm>
            <a:off x="0" y="-255585"/>
            <a:ext cx="12192000"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noProof="0" dirty="0"/>
              <a:t>Skift til andet Subbrand: Klik på Layout-knappen i topbåndet, Klik på andet Subbrand Cover-layout.</a:t>
            </a:r>
          </a:p>
        </p:txBody>
      </p:sp>
    </p:spTree>
    <p:extLst>
      <p:ext uri="{BB962C8B-B14F-4D97-AF65-F5344CB8AC3E}">
        <p14:creationId xmlns:p14="http://schemas.microsoft.com/office/powerpoint/2010/main" val="1219702591"/>
      </p:ext>
    </p:extLst>
  </p:cSld>
  <p:clrMapOvr>
    <a:masterClrMapping/>
  </p:clrMapOvr>
  <p:extLst>
    <p:ext uri="{DCECCB84-F9BA-43D5-87BE-67443E8EF086}">
      <p15:sldGuideLst xmlns:p15="http://schemas.microsoft.com/office/powerpoint/2012/main">
        <p15:guide id="1" orient="horz" pos="566" userDrawn="1">
          <p15:clr>
            <a:srgbClr val="A4A3A4"/>
          </p15:clr>
        </p15:guide>
        <p15:guide id="2" orient="horz" pos="3753" userDrawn="1">
          <p15:clr>
            <a:srgbClr val="A4A3A4"/>
          </p15:clr>
        </p15:guide>
        <p15:guide id="3" pos="7023" userDrawn="1">
          <p15:clr>
            <a:srgbClr val="A4A3A4"/>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emkonto cover A">
    <p:bg>
      <p:bgRef idx="1001">
        <a:schemeClr val="bg1"/>
      </p:bgRef>
    </p:bg>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26" name="Picture Placeholder 7">
            <a:extLst>
              <a:ext uri="{FF2B5EF4-FFF2-40B4-BE49-F238E27FC236}">
                <a16:creationId xmlns:a16="http://schemas.microsoft.com/office/drawing/2014/main" id="{64A15D21-F5D6-3E47-CDB9-0912FEA66097}"/>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600"/>
            </a:lvl1pPr>
          </a:lstStyle>
          <a:p>
            <a:r>
              <a:rPr lang="da-DK" dirty="0"/>
              <a:t>Klik på ikonet for at tilføje et billede</a:t>
            </a:r>
          </a:p>
        </p:txBody>
      </p:sp>
      <p:sp>
        <p:nvSpPr>
          <p:cNvPr id="2" name="Title 1"/>
          <p:cNvSpPr>
            <a:spLocks noGrp="1"/>
          </p:cNvSpPr>
          <p:nvPr>
            <p:ph type="ctrTitle" hasCustomPrompt="1"/>
          </p:nvPr>
        </p:nvSpPr>
        <p:spPr>
          <a:xfrm>
            <a:off x="540000" y="5307699"/>
            <a:ext cx="4703513" cy="1189939"/>
          </a:xfrm>
        </p:spPr>
        <p:txBody>
          <a:bodyPr anchor="t" anchorCtr="0"/>
          <a:lstStyle>
            <a:lvl1pPr algn="l">
              <a:lnSpc>
                <a:spcPct val="95000"/>
              </a:lnSpc>
              <a:defRPr sz="3200">
                <a:solidFill>
                  <a:srgbClr val="212121"/>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39999" y="5064556"/>
            <a:ext cx="4703513" cy="180000"/>
          </a:xfrm>
        </p:spPr>
        <p:txBody>
          <a:bodyPr/>
          <a:lstStyle>
            <a:lvl1pPr>
              <a:defRPr sz="1000">
                <a:solidFill>
                  <a:srgbClr val="212121"/>
                </a:solidFill>
              </a:defRPr>
            </a:lvl1pPr>
          </a:lstStyle>
          <a:p>
            <a:r>
              <a:rPr lang="da-DK"/>
              <a:t>29. september 2026</a:t>
            </a:r>
            <a:endParaRPr lang="da-DK" dirty="0"/>
          </a:p>
        </p:txBody>
      </p:sp>
      <p:sp>
        <p:nvSpPr>
          <p:cNvPr id="1024" name="Makro grafik 1">
            <a:extLst>
              <a:ext uri="{FF2B5EF4-FFF2-40B4-BE49-F238E27FC236}">
                <a16:creationId xmlns:a16="http://schemas.microsoft.com/office/drawing/2014/main" id="{9D06B072-607D-7C7D-3384-03315622AD87}"/>
              </a:ext>
            </a:extLst>
          </p:cNvPr>
          <p:cNvSpPr>
            <a:spLocks noGrp="1" noChangeAspect="1"/>
          </p:cNvSpPr>
          <p:nvPr>
            <p:ph type="body" sz="quarter" idx="22" hasCustomPrompt="1"/>
          </p:nvPr>
        </p:nvSpPr>
        <p:spPr>
          <a:xfrm>
            <a:off x="3971576" y="516947"/>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sp>
        <p:nvSpPr>
          <p:cNvPr id="1030" name="Makro grafik 2">
            <a:extLst>
              <a:ext uri="{FF2B5EF4-FFF2-40B4-BE49-F238E27FC236}">
                <a16:creationId xmlns:a16="http://schemas.microsoft.com/office/drawing/2014/main" id="{BA0F4CFB-45B1-9961-39CF-F6A43AD8C785}"/>
              </a:ext>
            </a:extLst>
          </p:cNvPr>
          <p:cNvSpPr>
            <a:spLocks noGrp="1" noChangeAspect="1"/>
          </p:cNvSpPr>
          <p:nvPr>
            <p:ph type="body" sz="quarter" idx="25" hasCustomPrompt="1"/>
          </p:nvPr>
        </p:nvSpPr>
        <p:spPr>
          <a:xfrm>
            <a:off x="10167119" y="4697363"/>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pic>
        <p:nvPicPr>
          <p:cNvPr id="6" name="Picture 5" descr="A logo with a crown on it&#10;&#10;Description automatically generated">
            <a:extLst>
              <a:ext uri="{FF2B5EF4-FFF2-40B4-BE49-F238E27FC236}">
                <a16:creationId xmlns:a16="http://schemas.microsoft.com/office/drawing/2014/main" id="{3C0DD04C-FDC6-ECF8-36D2-1F0874E8C86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39999" y="277200"/>
            <a:ext cx="2866667" cy="409524"/>
          </a:xfrm>
          <a:prstGeom prst="rect">
            <a:avLst/>
          </a:prstGeom>
        </p:spPr>
      </p:pic>
      <p:sp>
        <p:nvSpPr>
          <p:cNvPr id="3" name="TextBox 1">
            <a:extLst>
              <a:ext uri="{FF2B5EF4-FFF2-40B4-BE49-F238E27FC236}">
                <a16:creationId xmlns:a16="http://schemas.microsoft.com/office/drawing/2014/main" id="{9091ED0A-7381-040A-27F5-7FE3C4E155CD}"/>
              </a:ext>
            </a:extLst>
          </p:cNvPr>
          <p:cNvSpPr txBox="1"/>
          <p:nvPr userDrawn="1"/>
        </p:nvSpPr>
        <p:spPr>
          <a:xfrm>
            <a:off x="0" y="-255585"/>
            <a:ext cx="12192000"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noProof="0" dirty="0"/>
              <a:t>Skift til andet Subbrand: Klik på Layout-knappen i topbåndet, Klik på andet Subbrand Cover-layout.</a:t>
            </a:r>
          </a:p>
        </p:txBody>
      </p:sp>
      <p:sp>
        <p:nvSpPr>
          <p:cNvPr id="4" name="Rektangel 3">
            <a:extLst>
              <a:ext uri="{FF2B5EF4-FFF2-40B4-BE49-F238E27FC236}">
                <a16:creationId xmlns:a16="http://schemas.microsoft.com/office/drawing/2014/main" id="{F17783D4-C69A-5B5E-EEDF-AD99389D8440}"/>
              </a:ext>
            </a:extLst>
          </p:cNvPr>
          <p:cNvSpPr/>
          <p:nvPr userDrawn="1"/>
        </p:nvSpPr>
        <p:spPr>
          <a:xfrm>
            <a:off x="415888" y="402245"/>
            <a:ext cx="1224951" cy="172528"/>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a-DK" sz="1600" noProof="0" dirty="0" err="1">
              <a:solidFill>
                <a:schemeClr val="bg1"/>
              </a:solidFill>
            </a:endParaRPr>
          </a:p>
        </p:txBody>
      </p:sp>
      <p:pic>
        <p:nvPicPr>
          <p:cNvPr id="7" name="Billede 6">
            <a:extLst>
              <a:ext uri="{FF2B5EF4-FFF2-40B4-BE49-F238E27FC236}">
                <a16:creationId xmlns:a16="http://schemas.microsoft.com/office/drawing/2014/main" id="{0051662E-3552-2167-2374-EEF7B7804EF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83302" y="439963"/>
            <a:ext cx="845391" cy="127849"/>
          </a:xfrm>
          <a:prstGeom prst="rect">
            <a:avLst/>
          </a:prstGeom>
        </p:spPr>
      </p:pic>
    </p:spTree>
    <p:extLst>
      <p:ext uri="{BB962C8B-B14F-4D97-AF65-F5344CB8AC3E}">
        <p14:creationId xmlns:p14="http://schemas.microsoft.com/office/powerpoint/2010/main" val="4144152903"/>
      </p:ext>
    </p:extLst>
  </p:cSld>
  <p:clrMapOvr>
    <a:masterClrMapping/>
  </p:clrMapOvr>
  <p:extLst>
    <p:ext uri="{DCECCB84-F9BA-43D5-87BE-67443E8EF086}">
      <p15:sldGuideLst xmlns:p15="http://schemas.microsoft.com/office/powerpoint/2012/main">
        <p15:guide id="1" orient="horz" pos="566">
          <p15:clr>
            <a:srgbClr val="A4A3A4"/>
          </p15:clr>
        </p15:guide>
        <p15:guide id="2" orient="horz" pos="3753">
          <p15:clr>
            <a:srgbClr val="A4A3A4"/>
          </p15:clr>
        </p15:guide>
        <p15:guide id="3" pos="7023">
          <p15:clr>
            <a:srgbClr val="A4A3A4"/>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emkonto cover B">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7" name="Baggrund">
            <a:extLst>
              <a:ext uri="{FF2B5EF4-FFF2-40B4-BE49-F238E27FC236}">
                <a16:creationId xmlns:a16="http://schemas.microsoft.com/office/drawing/2014/main" id="{35254865-C2B4-A57D-5618-3B5A4D00F774}"/>
              </a:ext>
            </a:extLst>
          </p:cNvPr>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10" name="Picture Placeholder 7">
            <a:extLst>
              <a:ext uri="{FF2B5EF4-FFF2-40B4-BE49-F238E27FC236}">
                <a16:creationId xmlns:a16="http://schemas.microsoft.com/office/drawing/2014/main" id="{2998B1E1-EFAB-1012-D72B-1B664B52E093}"/>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600"/>
            </a:lvl1pPr>
          </a:lstStyle>
          <a:p>
            <a:r>
              <a:rPr lang="da-DK" dirty="0"/>
              <a:t>Klik på ikonet for at tilføje et billede</a:t>
            </a:r>
          </a:p>
        </p:txBody>
      </p:sp>
      <p:sp>
        <p:nvSpPr>
          <p:cNvPr id="2" name="Title 1"/>
          <p:cNvSpPr>
            <a:spLocks noGrp="1"/>
          </p:cNvSpPr>
          <p:nvPr>
            <p:ph type="ctrTitle" hasCustomPrompt="1"/>
          </p:nvPr>
        </p:nvSpPr>
        <p:spPr>
          <a:xfrm>
            <a:off x="540000" y="5306401"/>
            <a:ext cx="4703513" cy="1191238"/>
          </a:xfrm>
        </p:spPr>
        <p:txBody>
          <a:bodyPr anchor="t" anchorCtr="0"/>
          <a:lstStyle>
            <a:lvl1pPr algn="l">
              <a:lnSpc>
                <a:spcPct val="95000"/>
              </a:lnSpc>
              <a:defRPr sz="3200">
                <a:solidFill>
                  <a:schemeClr val="bg2"/>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39999" y="5065200"/>
            <a:ext cx="4703513" cy="180000"/>
          </a:xfrm>
        </p:spPr>
        <p:txBody>
          <a:bodyPr/>
          <a:lstStyle>
            <a:lvl1pPr>
              <a:defRPr sz="1000">
                <a:solidFill>
                  <a:schemeClr val="bg2"/>
                </a:solidFill>
              </a:defRPr>
            </a:lvl1pPr>
          </a:lstStyle>
          <a:p>
            <a:r>
              <a:rPr lang="da-DK"/>
              <a:t>29. september 2026</a:t>
            </a:r>
            <a:endParaRPr lang="da-DK" dirty="0"/>
          </a:p>
        </p:txBody>
      </p:sp>
      <p:sp>
        <p:nvSpPr>
          <p:cNvPr id="19" name="Makro grafik 1">
            <a:extLst>
              <a:ext uri="{FF2B5EF4-FFF2-40B4-BE49-F238E27FC236}">
                <a16:creationId xmlns:a16="http://schemas.microsoft.com/office/drawing/2014/main" id="{B394BAAE-AE1F-029B-923F-0C1D44CD2249}"/>
              </a:ext>
            </a:extLst>
          </p:cNvPr>
          <p:cNvSpPr>
            <a:spLocks noGrp="1" noChangeAspect="1"/>
          </p:cNvSpPr>
          <p:nvPr>
            <p:ph type="body" sz="quarter" idx="22" hasCustomPrompt="1"/>
          </p:nvPr>
        </p:nvSpPr>
        <p:spPr>
          <a:xfrm>
            <a:off x="3770098" y="521353"/>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sp>
        <p:nvSpPr>
          <p:cNvPr id="20" name="Makro grafik 2">
            <a:extLst>
              <a:ext uri="{FF2B5EF4-FFF2-40B4-BE49-F238E27FC236}">
                <a16:creationId xmlns:a16="http://schemas.microsoft.com/office/drawing/2014/main" id="{88536A1C-972A-F710-1B45-B6313B3D4C9C}"/>
              </a:ext>
            </a:extLst>
          </p:cNvPr>
          <p:cNvSpPr>
            <a:spLocks noGrp="1" noChangeAspect="1"/>
          </p:cNvSpPr>
          <p:nvPr>
            <p:ph type="body" sz="quarter" idx="25" hasCustomPrompt="1"/>
          </p:nvPr>
        </p:nvSpPr>
        <p:spPr>
          <a:xfrm>
            <a:off x="10167119" y="4697363"/>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pic>
        <p:nvPicPr>
          <p:cNvPr id="3" name="Picture 2">
            <a:extLst>
              <a:ext uri="{FF2B5EF4-FFF2-40B4-BE49-F238E27FC236}">
                <a16:creationId xmlns:a16="http://schemas.microsoft.com/office/drawing/2014/main" id="{148FF818-ED63-1988-B443-DC23A878F6F2}"/>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39999" y="277200"/>
            <a:ext cx="2866667" cy="409523"/>
          </a:xfrm>
          <a:prstGeom prst="rect">
            <a:avLst/>
          </a:prstGeom>
        </p:spPr>
      </p:pic>
      <p:sp>
        <p:nvSpPr>
          <p:cNvPr id="4" name="TextBox 1">
            <a:extLst>
              <a:ext uri="{FF2B5EF4-FFF2-40B4-BE49-F238E27FC236}">
                <a16:creationId xmlns:a16="http://schemas.microsoft.com/office/drawing/2014/main" id="{889FC669-94C0-1C86-1DA1-A298AA8E396C}"/>
              </a:ext>
            </a:extLst>
          </p:cNvPr>
          <p:cNvSpPr txBox="1"/>
          <p:nvPr userDrawn="1"/>
        </p:nvSpPr>
        <p:spPr>
          <a:xfrm>
            <a:off x="0" y="-255585"/>
            <a:ext cx="12192000"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noProof="0" dirty="0"/>
              <a:t>Skift til andet Subbrand: Klik på Layout-knappen i topbåndet, Klik på andet Subbrand Cover-layout.</a:t>
            </a:r>
          </a:p>
        </p:txBody>
      </p:sp>
      <p:sp>
        <p:nvSpPr>
          <p:cNvPr id="6" name="Rektangel 5">
            <a:extLst>
              <a:ext uri="{FF2B5EF4-FFF2-40B4-BE49-F238E27FC236}">
                <a16:creationId xmlns:a16="http://schemas.microsoft.com/office/drawing/2014/main" id="{FB18A0F3-731A-E9AC-380C-64B17258BD7B}"/>
              </a:ext>
            </a:extLst>
          </p:cNvPr>
          <p:cNvSpPr/>
          <p:nvPr userDrawn="1"/>
        </p:nvSpPr>
        <p:spPr>
          <a:xfrm>
            <a:off x="336430" y="370936"/>
            <a:ext cx="1268083" cy="232914"/>
          </a:xfrm>
          <a:prstGeom prst="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pic>
        <p:nvPicPr>
          <p:cNvPr id="11" name="Billede 10">
            <a:extLst>
              <a:ext uri="{FF2B5EF4-FFF2-40B4-BE49-F238E27FC236}">
                <a16:creationId xmlns:a16="http://schemas.microsoft.com/office/drawing/2014/main" id="{9ACFECC9-8506-9078-E134-03AF52D36F2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90113" y="434517"/>
            <a:ext cx="857873" cy="129705"/>
          </a:xfrm>
          <a:prstGeom prst="rect">
            <a:avLst/>
          </a:prstGeom>
          <a:solidFill>
            <a:srgbClr val="4D7836"/>
          </a:solidFill>
          <a:ln>
            <a:solidFill>
              <a:srgbClr val="4D7836"/>
            </a:solidFill>
          </a:ln>
        </p:spPr>
      </p:pic>
    </p:spTree>
    <p:extLst>
      <p:ext uri="{BB962C8B-B14F-4D97-AF65-F5344CB8AC3E}">
        <p14:creationId xmlns:p14="http://schemas.microsoft.com/office/powerpoint/2010/main" val="1071325335"/>
      </p:ext>
    </p:extLst>
  </p:cSld>
  <p:clrMapOvr>
    <a:masterClrMapping/>
  </p:clrMapOvr>
  <p:extLst>
    <p:ext uri="{DCECCB84-F9BA-43D5-87BE-67443E8EF086}">
      <p15:sldGuideLst xmlns:p15="http://schemas.microsoft.com/office/powerpoint/2012/main">
        <p15:guide id="1" orient="horz" pos="566" userDrawn="1">
          <p15:clr>
            <a:srgbClr val="A4A3A4"/>
          </p15:clr>
        </p15:guide>
        <p15:guide id="2" orient="horz" pos="3753" userDrawn="1">
          <p15:clr>
            <a:srgbClr val="A4A3A4"/>
          </p15:clr>
        </p15:guide>
        <p15:guide id="3" pos="7023" userDrawn="1">
          <p15:clr>
            <a:srgbClr val="A4A3A4"/>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emLog-in cover A">
    <p:bg>
      <p:bgRef idx="1001">
        <a:schemeClr val="bg1"/>
      </p:bgRef>
    </p:bg>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26" name="Picture Placeholder 7">
            <a:extLst>
              <a:ext uri="{FF2B5EF4-FFF2-40B4-BE49-F238E27FC236}">
                <a16:creationId xmlns:a16="http://schemas.microsoft.com/office/drawing/2014/main" id="{64A15D21-F5D6-3E47-CDB9-0912FEA66097}"/>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600"/>
            </a:lvl1pPr>
          </a:lstStyle>
          <a:p>
            <a:r>
              <a:rPr lang="da-DK" dirty="0"/>
              <a:t>Klik på ikonet for at tilføje et billede</a:t>
            </a:r>
          </a:p>
        </p:txBody>
      </p:sp>
      <p:sp>
        <p:nvSpPr>
          <p:cNvPr id="2" name="Title 1"/>
          <p:cNvSpPr>
            <a:spLocks noGrp="1"/>
          </p:cNvSpPr>
          <p:nvPr>
            <p:ph type="ctrTitle" hasCustomPrompt="1"/>
          </p:nvPr>
        </p:nvSpPr>
        <p:spPr>
          <a:xfrm>
            <a:off x="540000" y="5307699"/>
            <a:ext cx="4703513" cy="1189939"/>
          </a:xfrm>
        </p:spPr>
        <p:txBody>
          <a:bodyPr anchor="t" anchorCtr="0"/>
          <a:lstStyle>
            <a:lvl1pPr algn="l">
              <a:lnSpc>
                <a:spcPct val="95000"/>
              </a:lnSpc>
              <a:defRPr sz="3200">
                <a:solidFill>
                  <a:srgbClr val="212121"/>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39999" y="5064556"/>
            <a:ext cx="4703513" cy="180000"/>
          </a:xfrm>
        </p:spPr>
        <p:txBody>
          <a:bodyPr/>
          <a:lstStyle>
            <a:lvl1pPr>
              <a:defRPr sz="1000">
                <a:solidFill>
                  <a:srgbClr val="212121"/>
                </a:solidFill>
              </a:defRPr>
            </a:lvl1pPr>
          </a:lstStyle>
          <a:p>
            <a:r>
              <a:rPr lang="da-DK"/>
              <a:t>29. september 2026</a:t>
            </a:r>
            <a:endParaRPr lang="da-DK" dirty="0"/>
          </a:p>
        </p:txBody>
      </p:sp>
      <p:sp>
        <p:nvSpPr>
          <p:cNvPr id="1024" name="Makro grafik 1">
            <a:extLst>
              <a:ext uri="{FF2B5EF4-FFF2-40B4-BE49-F238E27FC236}">
                <a16:creationId xmlns:a16="http://schemas.microsoft.com/office/drawing/2014/main" id="{9D06B072-607D-7C7D-3384-03315622AD87}"/>
              </a:ext>
            </a:extLst>
          </p:cNvPr>
          <p:cNvSpPr>
            <a:spLocks noGrp="1" noChangeAspect="1"/>
          </p:cNvSpPr>
          <p:nvPr>
            <p:ph type="body" sz="quarter" idx="22" hasCustomPrompt="1"/>
          </p:nvPr>
        </p:nvSpPr>
        <p:spPr>
          <a:xfrm>
            <a:off x="3770098" y="521353"/>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sp>
        <p:nvSpPr>
          <p:cNvPr id="1030" name="Makro grafik 2">
            <a:extLst>
              <a:ext uri="{FF2B5EF4-FFF2-40B4-BE49-F238E27FC236}">
                <a16:creationId xmlns:a16="http://schemas.microsoft.com/office/drawing/2014/main" id="{BA0F4CFB-45B1-9961-39CF-F6A43AD8C785}"/>
              </a:ext>
            </a:extLst>
          </p:cNvPr>
          <p:cNvSpPr>
            <a:spLocks noGrp="1" noChangeAspect="1"/>
          </p:cNvSpPr>
          <p:nvPr>
            <p:ph type="body" sz="quarter" idx="25" hasCustomPrompt="1"/>
          </p:nvPr>
        </p:nvSpPr>
        <p:spPr>
          <a:xfrm>
            <a:off x="10167119" y="4697363"/>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pic>
        <p:nvPicPr>
          <p:cNvPr id="6" name="Picture 5" descr="A black background with purple text&#10;&#10;Description automatically generated">
            <a:extLst>
              <a:ext uri="{FF2B5EF4-FFF2-40B4-BE49-F238E27FC236}">
                <a16:creationId xmlns:a16="http://schemas.microsoft.com/office/drawing/2014/main" id="{E2E035C2-1559-7C0B-51B6-D2844FB8ABE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b="5300"/>
          <a:stretch/>
        </p:blipFill>
        <p:spPr>
          <a:xfrm>
            <a:off x="539999" y="277200"/>
            <a:ext cx="2866667" cy="387818"/>
          </a:xfrm>
          <a:prstGeom prst="rect">
            <a:avLst/>
          </a:prstGeom>
        </p:spPr>
      </p:pic>
      <p:sp>
        <p:nvSpPr>
          <p:cNvPr id="3" name="TextBox 1">
            <a:extLst>
              <a:ext uri="{FF2B5EF4-FFF2-40B4-BE49-F238E27FC236}">
                <a16:creationId xmlns:a16="http://schemas.microsoft.com/office/drawing/2014/main" id="{56BFAB81-170D-8268-37A8-8C5036AEC405}"/>
              </a:ext>
            </a:extLst>
          </p:cNvPr>
          <p:cNvSpPr txBox="1"/>
          <p:nvPr userDrawn="1"/>
        </p:nvSpPr>
        <p:spPr>
          <a:xfrm>
            <a:off x="0" y="-255585"/>
            <a:ext cx="12192000"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noProof="0" dirty="0"/>
              <a:t>Skift til andet Subbrand: Klik på Layout-knappen i topbåndet, Klik på andet Subbrand Cover-layout.</a:t>
            </a:r>
          </a:p>
        </p:txBody>
      </p:sp>
    </p:spTree>
    <p:extLst>
      <p:ext uri="{BB962C8B-B14F-4D97-AF65-F5344CB8AC3E}">
        <p14:creationId xmlns:p14="http://schemas.microsoft.com/office/powerpoint/2010/main" val="270691292"/>
      </p:ext>
    </p:extLst>
  </p:cSld>
  <p:clrMapOvr>
    <a:masterClrMapping/>
  </p:clrMapOvr>
  <p:extLst>
    <p:ext uri="{DCECCB84-F9BA-43D5-87BE-67443E8EF086}">
      <p15:sldGuideLst xmlns:p15="http://schemas.microsoft.com/office/powerpoint/2012/main">
        <p15:guide id="1" orient="horz" pos="566" userDrawn="1">
          <p15:clr>
            <a:srgbClr val="A4A3A4"/>
          </p15:clr>
        </p15:guide>
        <p15:guide id="2" orient="horz" pos="3753" userDrawn="1">
          <p15:clr>
            <a:srgbClr val="A4A3A4"/>
          </p15:clr>
        </p15:guide>
        <p15:guide id="3" pos="7023" userDrawn="1">
          <p15:clr>
            <a:srgbClr val="A4A3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emLog-in cover B">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7" name="Baggrund">
            <a:extLst>
              <a:ext uri="{FF2B5EF4-FFF2-40B4-BE49-F238E27FC236}">
                <a16:creationId xmlns:a16="http://schemas.microsoft.com/office/drawing/2014/main" id="{35254865-C2B4-A57D-5618-3B5A4D00F774}"/>
              </a:ext>
            </a:extLst>
          </p:cNvPr>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10" name="Picture Placeholder 7">
            <a:extLst>
              <a:ext uri="{FF2B5EF4-FFF2-40B4-BE49-F238E27FC236}">
                <a16:creationId xmlns:a16="http://schemas.microsoft.com/office/drawing/2014/main" id="{2998B1E1-EFAB-1012-D72B-1B664B52E093}"/>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600"/>
            </a:lvl1pPr>
          </a:lstStyle>
          <a:p>
            <a:r>
              <a:rPr lang="da-DK" dirty="0"/>
              <a:t>Klik på ikonet for at tilføje et billede</a:t>
            </a:r>
          </a:p>
        </p:txBody>
      </p:sp>
      <p:sp>
        <p:nvSpPr>
          <p:cNvPr id="2" name="Title 1"/>
          <p:cNvSpPr>
            <a:spLocks noGrp="1"/>
          </p:cNvSpPr>
          <p:nvPr>
            <p:ph type="ctrTitle" hasCustomPrompt="1"/>
          </p:nvPr>
        </p:nvSpPr>
        <p:spPr>
          <a:xfrm>
            <a:off x="540000" y="5306401"/>
            <a:ext cx="4703513" cy="1191238"/>
          </a:xfrm>
        </p:spPr>
        <p:txBody>
          <a:bodyPr anchor="t" anchorCtr="0"/>
          <a:lstStyle>
            <a:lvl1pPr algn="l">
              <a:lnSpc>
                <a:spcPct val="95000"/>
              </a:lnSpc>
              <a:defRPr sz="3200">
                <a:solidFill>
                  <a:schemeClr val="bg2"/>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39999" y="5065200"/>
            <a:ext cx="4703513" cy="180000"/>
          </a:xfrm>
        </p:spPr>
        <p:txBody>
          <a:bodyPr/>
          <a:lstStyle>
            <a:lvl1pPr>
              <a:defRPr sz="1000">
                <a:solidFill>
                  <a:schemeClr val="bg2"/>
                </a:solidFill>
              </a:defRPr>
            </a:lvl1pPr>
          </a:lstStyle>
          <a:p>
            <a:r>
              <a:rPr lang="da-DK"/>
              <a:t>29. september 2026</a:t>
            </a:r>
            <a:endParaRPr lang="da-DK" dirty="0"/>
          </a:p>
        </p:txBody>
      </p:sp>
      <p:sp>
        <p:nvSpPr>
          <p:cNvPr id="19" name="Makro grafik 1">
            <a:extLst>
              <a:ext uri="{FF2B5EF4-FFF2-40B4-BE49-F238E27FC236}">
                <a16:creationId xmlns:a16="http://schemas.microsoft.com/office/drawing/2014/main" id="{B394BAAE-AE1F-029B-923F-0C1D44CD2249}"/>
              </a:ext>
            </a:extLst>
          </p:cNvPr>
          <p:cNvSpPr>
            <a:spLocks noGrp="1" noChangeAspect="1"/>
          </p:cNvSpPr>
          <p:nvPr>
            <p:ph type="body" sz="quarter" idx="22" hasCustomPrompt="1"/>
          </p:nvPr>
        </p:nvSpPr>
        <p:spPr>
          <a:xfrm>
            <a:off x="3770098" y="521353"/>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sp>
        <p:nvSpPr>
          <p:cNvPr id="20" name="Makro grafik 2">
            <a:extLst>
              <a:ext uri="{FF2B5EF4-FFF2-40B4-BE49-F238E27FC236}">
                <a16:creationId xmlns:a16="http://schemas.microsoft.com/office/drawing/2014/main" id="{88536A1C-972A-F710-1B45-B6313B3D4C9C}"/>
              </a:ext>
            </a:extLst>
          </p:cNvPr>
          <p:cNvSpPr>
            <a:spLocks noGrp="1" noChangeAspect="1"/>
          </p:cNvSpPr>
          <p:nvPr>
            <p:ph type="body" sz="quarter" idx="25" hasCustomPrompt="1"/>
          </p:nvPr>
        </p:nvSpPr>
        <p:spPr>
          <a:xfrm>
            <a:off x="10167119" y="4697363"/>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pic>
        <p:nvPicPr>
          <p:cNvPr id="4" name="Picture 3">
            <a:extLst>
              <a:ext uri="{FF2B5EF4-FFF2-40B4-BE49-F238E27FC236}">
                <a16:creationId xmlns:a16="http://schemas.microsoft.com/office/drawing/2014/main" id="{C465B008-198D-4F8C-8187-8BB55A2A986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39999" y="277200"/>
            <a:ext cx="2866667" cy="409523"/>
          </a:xfrm>
          <a:prstGeom prst="rect">
            <a:avLst/>
          </a:prstGeom>
        </p:spPr>
      </p:pic>
      <p:sp>
        <p:nvSpPr>
          <p:cNvPr id="3" name="TextBox 1">
            <a:extLst>
              <a:ext uri="{FF2B5EF4-FFF2-40B4-BE49-F238E27FC236}">
                <a16:creationId xmlns:a16="http://schemas.microsoft.com/office/drawing/2014/main" id="{B5068DCF-317C-6F8A-6998-D19705121BCE}"/>
              </a:ext>
            </a:extLst>
          </p:cNvPr>
          <p:cNvSpPr txBox="1"/>
          <p:nvPr userDrawn="1"/>
        </p:nvSpPr>
        <p:spPr>
          <a:xfrm>
            <a:off x="0" y="-255585"/>
            <a:ext cx="12192000"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noProof="0" dirty="0"/>
              <a:t>Skift til andet Subbrand: Klik på Layout-knappen i topbåndet, Klik på andet Subbrand Cover-layout.</a:t>
            </a:r>
          </a:p>
        </p:txBody>
      </p:sp>
    </p:spTree>
    <p:extLst>
      <p:ext uri="{BB962C8B-B14F-4D97-AF65-F5344CB8AC3E}">
        <p14:creationId xmlns:p14="http://schemas.microsoft.com/office/powerpoint/2010/main" val="3433063682"/>
      </p:ext>
    </p:extLst>
  </p:cSld>
  <p:clrMapOvr>
    <a:masterClrMapping/>
  </p:clrMapOvr>
  <p:extLst>
    <p:ext uri="{DCECCB84-F9BA-43D5-87BE-67443E8EF086}">
      <p15:sldGuideLst xmlns:p15="http://schemas.microsoft.com/office/powerpoint/2012/main">
        <p15:guide id="1" orient="horz" pos="566" userDrawn="1">
          <p15:clr>
            <a:srgbClr val="A4A3A4"/>
          </p15:clr>
        </p15:guide>
        <p15:guide id="2" orient="horz" pos="3753" userDrawn="1">
          <p15:clr>
            <a:srgbClr val="A4A3A4"/>
          </p15:clr>
        </p15:guide>
        <p15:guide id="3" pos="7023" userDrawn="1">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kkerdigital cover A">
    <p:bg>
      <p:bgRef idx="1001">
        <a:schemeClr val="bg1"/>
      </p:bgRef>
    </p:bg>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26" name="Picture Placeholder 7">
            <a:extLst>
              <a:ext uri="{FF2B5EF4-FFF2-40B4-BE49-F238E27FC236}">
                <a16:creationId xmlns:a16="http://schemas.microsoft.com/office/drawing/2014/main" id="{64A15D21-F5D6-3E47-CDB9-0912FEA66097}"/>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600"/>
            </a:lvl1pPr>
          </a:lstStyle>
          <a:p>
            <a:r>
              <a:rPr lang="da-DK" dirty="0"/>
              <a:t>Klik på ikonet for at tilføje et billede</a:t>
            </a:r>
          </a:p>
        </p:txBody>
      </p:sp>
      <p:sp>
        <p:nvSpPr>
          <p:cNvPr id="2" name="Title 1"/>
          <p:cNvSpPr>
            <a:spLocks noGrp="1"/>
          </p:cNvSpPr>
          <p:nvPr>
            <p:ph type="ctrTitle" hasCustomPrompt="1"/>
          </p:nvPr>
        </p:nvSpPr>
        <p:spPr>
          <a:xfrm>
            <a:off x="540000" y="5307699"/>
            <a:ext cx="4703513" cy="1189939"/>
          </a:xfrm>
        </p:spPr>
        <p:txBody>
          <a:bodyPr anchor="t" anchorCtr="0"/>
          <a:lstStyle>
            <a:lvl1pPr algn="l">
              <a:lnSpc>
                <a:spcPct val="95000"/>
              </a:lnSpc>
              <a:defRPr sz="3200">
                <a:solidFill>
                  <a:srgbClr val="212121"/>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39999" y="5064556"/>
            <a:ext cx="4703513" cy="180000"/>
          </a:xfrm>
        </p:spPr>
        <p:txBody>
          <a:bodyPr/>
          <a:lstStyle>
            <a:lvl1pPr>
              <a:defRPr sz="1000">
                <a:solidFill>
                  <a:srgbClr val="212121"/>
                </a:solidFill>
              </a:defRPr>
            </a:lvl1pPr>
          </a:lstStyle>
          <a:p>
            <a:r>
              <a:rPr lang="da-DK"/>
              <a:t>29. september 2026</a:t>
            </a:r>
            <a:endParaRPr lang="da-DK" dirty="0"/>
          </a:p>
        </p:txBody>
      </p:sp>
      <p:sp>
        <p:nvSpPr>
          <p:cNvPr id="1024" name="Makro grafik 1">
            <a:extLst>
              <a:ext uri="{FF2B5EF4-FFF2-40B4-BE49-F238E27FC236}">
                <a16:creationId xmlns:a16="http://schemas.microsoft.com/office/drawing/2014/main" id="{9D06B072-607D-7C7D-3384-03315622AD87}"/>
              </a:ext>
            </a:extLst>
          </p:cNvPr>
          <p:cNvSpPr>
            <a:spLocks noGrp="1" noChangeAspect="1"/>
          </p:cNvSpPr>
          <p:nvPr>
            <p:ph type="body" sz="quarter" idx="22" hasCustomPrompt="1"/>
          </p:nvPr>
        </p:nvSpPr>
        <p:spPr>
          <a:xfrm>
            <a:off x="3770098" y="521353"/>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sp>
        <p:nvSpPr>
          <p:cNvPr id="1030" name="Makro grafik 2">
            <a:extLst>
              <a:ext uri="{FF2B5EF4-FFF2-40B4-BE49-F238E27FC236}">
                <a16:creationId xmlns:a16="http://schemas.microsoft.com/office/drawing/2014/main" id="{BA0F4CFB-45B1-9961-39CF-F6A43AD8C785}"/>
              </a:ext>
            </a:extLst>
          </p:cNvPr>
          <p:cNvSpPr>
            <a:spLocks noGrp="1" noChangeAspect="1"/>
          </p:cNvSpPr>
          <p:nvPr>
            <p:ph type="body" sz="quarter" idx="25" hasCustomPrompt="1"/>
          </p:nvPr>
        </p:nvSpPr>
        <p:spPr>
          <a:xfrm>
            <a:off x="10167119" y="4697363"/>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pic>
        <p:nvPicPr>
          <p:cNvPr id="4" name="Picture 3" descr="A logo with a crown on it&#10;&#10;Description automatically generated">
            <a:extLst>
              <a:ext uri="{FF2B5EF4-FFF2-40B4-BE49-F238E27FC236}">
                <a16:creationId xmlns:a16="http://schemas.microsoft.com/office/drawing/2014/main" id="{A21B514E-3A5C-F020-F1CE-29A71CBECF1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40000" y="277200"/>
            <a:ext cx="2866667" cy="409524"/>
          </a:xfrm>
          <a:prstGeom prst="rect">
            <a:avLst/>
          </a:prstGeom>
        </p:spPr>
      </p:pic>
      <p:sp>
        <p:nvSpPr>
          <p:cNvPr id="3" name="TextBox 1">
            <a:extLst>
              <a:ext uri="{FF2B5EF4-FFF2-40B4-BE49-F238E27FC236}">
                <a16:creationId xmlns:a16="http://schemas.microsoft.com/office/drawing/2014/main" id="{A39681EE-1004-00C0-869F-BAE156E56FAA}"/>
              </a:ext>
            </a:extLst>
          </p:cNvPr>
          <p:cNvSpPr txBox="1"/>
          <p:nvPr userDrawn="1"/>
        </p:nvSpPr>
        <p:spPr>
          <a:xfrm>
            <a:off x="0" y="-255585"/>
            <a:ext cx="12192000"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noProof="0" dirty="0"/>
              <a:t>Skift til andet Subbrand: Klik på Layout-knappen i topbåndet, Klik på andet Subbrand Cover-layout.</a:t>
            </a:r>
          </a:p>
        </p:txBody>
      </p:sp>
    </p:spTree>
    <p:extLst>
      <p:ext uri="{BB962C8B-B14F-4D97-AF65-F5344CB8AC3E}">
        <p14:creationId xmlns:p14="http://schemas.microsoft.com/office/powerpoint/2010/main" val="1725759145"/>
      </p:ext>
    </p:extLst>
  </p:cSld>
  <p:clrMapOvr>
    <a:masterClrMapping/>
  </p:clrMapOvr>
  <p:extLst>
    <p:ext uri="{DCECCB84-F9BA-43D5-87BE-67443E8EF086}">
      <p15:sldGuideLst xmlns:p15="http://schemas.microsoft.com/office/powerpoint/2012/main">
        <p15:guide id="1" orient="horz" pos="566" userDrawn="1">
          <p15:clr>
            <a:srgbClr val="A4A3A4"/>
          </p15:clr>
        </p15:guide>
        <p15:guide id="2" orient="horz" pos="3753" userDrawn="1">
          <p15:clr>
            <a:srgbClr val="A4A3A4"/>
          </p15:clr>
        </p15:guide>
        <p15:guide id="3" pos="7023" userDrawn="1">
          <p15:clr>
            <a:srgbClr val="A4A3A4"/>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kkerdigital cover B">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7" name="Baggrund">
            <a:extLst>
              <a:ext uri="{FF2B5EF4-FFF2-40B4-BE49-F238E27FC236}">
                <a16:creationId xmlns:a16="http://schemas.microsoft.com/office/drawing/2014/main" id="{35254865-C2B4-A57D-5618-3B5A4D00F774}"/>
              </a:ext>
            </a:extLst>
          </p:cNvPr>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10" name="Picture Placeholder 7">
            <a:extLst>
              <a:ext uri="{FF2B5EF4-FFF2-40B4-BE49-F238E27FC236}">
                <a16:creationId xmlns:a16="http://schemas.microsoft.com/office/drawing/2014/main" id="{2998B1E1-EFAB-1012-D72B-1B664B52E093}"/>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600"/>
            </a:lvl1pPr>
          </a:lstStyle>
          <a:p>
            <a:r>
              <a:rPr lang="da-DK" dirty="0"/>
              <a:t>Klik på ikonet for at tilføje et billede</a:t>
            </a:r>
          </a:p>
        </p:txBody>
      </p:sp>
      <p:sp>
        <p:nvSpPr>
          <p:cNvPr id="2" name="Title 1"/>
          <p:cNvSpPr>
            <a:spLocks noGrp="1"/>
          </p:cNvSpPr>
          <p:nvPr>
            <p:ph type="ctrTitle" hasCustomPrompt="1"/>
          </p:nvPr>
        </p:nvSpPr>
        <p:spPr>
          <a:xfrm>
            <a:off x="540000" y="5306401"/>
            <a:ext cx="4703513" cy="1191238"/>
          </a:xfrm>
        </p:spPr>
        <p:txBody>
          <a:bodyPr anchor="t" anchorCtr="0"/>
          <a:lstStyle>
            <a:lvl1pPr algn="l">
              <a:lnSpc>
                <a:spcPct val="95000"/>
              </a:lnSpc>
              <a:defRPr sz="3200">
                <a:solidFill>
                  <a:schemeClr val="bg2"/>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39999" y="5065200"/>
            <a:ext cx="4703513" cy="180000"/>
          </a:xfrm>
        </p:spPr>
        <p:txBody>
          <a:bodyPr/>
          <a:lstStyle>
            <a:lvl1pPr>
              <a:defRPr sz="1000">
                <a:solidFill>
                  <a:schemeClr val="bg2"/>
                </a:solidFill>
              </a:defRPr>
            </a:lvl1pPr>
          </a:lstStyle>
          <a:p>
            <a:r>
              <a:rPr lang="da-DK"/>
              <a:t>29. september 2026</a:t>
            </a:r>
            <a:endParaRPr lang="da-DK" dirty="0"/>
          </a:p>
        </p:txBody>
      </p:sp>
      <p:sp>
        <p:nvSpPr>
          <p:cNvPr id="19" name="Makro grafik 1">
            <a:extLst>
              <a:ext uri="{FF2B5EF4-FFF2-40B4-BE49-F238E27FC236}">
                <a16:creationId xmlns:a16="http://schemas.microsoft.com/office/drawing/2014/main" id="{B394BAAE-AE1F-029B-923F-0C1D44CD2249}"/>
              </a:ext>
            </a:extLst>
          </p:cNvPr>
          <p:cNvSpPr>
            <a:spLocks noGrp="1" noChangeAspect="1"/>
          </p:cNvSpPr>
          <p:nvPr>
            <p:ph type="body" sz="quarter" idx="22" hasCustomPrompt="1"/>
          </p:nvPr>
        </p:nvSpPr>
        <p:spPr>
          <a:xfrm>
            <a:off x="3770098" y="521353"/>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sp>
        <p:nvSpPr>
          <p:cNvPr id="20" name="Makro grafik 2">
            <a:extLst>
              <a:ext uri="{FF2B5EF4-FFF2-40B4-BE49-F238E27FC236}">
                <a16:creationId xmlns:a16="http://schemas.microsoft.com/office/drawing/2014/main" id="{88536A1C-972A-F710-1B45-B6313B3D4C9C}"/>
              </a:ext>
            </a:extLst>
          </p:cNvPr>
          <p:cNvSpPr>
            <a:spLocks noGrp="1" noChangeAspect="1"/>
          </p:cNvSpPr>
          <p:nvPr>
            <p:ph type="body" sz="quarter" idx="25" hasCustomPrompt="1"/>
          </p:nvPr>
        </p:nvSpPr>
        <p:spPr>
          <a:xfrm>
            <a:off x="10167119" y="4697363"/>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b="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pic>
        <p:nvPicPr>
          <p:cNvPr id="11" name="Picture 10">
            <a:extLst>
              <a:ext uri="{FF2B5EF4-FFF2-40B4-BE49-F238E27FC236}">
                <a16:creationId xmlns:a16="http://schemas.microsoft.com/office/drawing/2014/main" id="{2F5CF440-4268-2D3A-7B7C-350EFD4B940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40000" y="277200"/>
            <a:ext cx="2866667" cy="409523"/>
          </a:xfrm>
          <a:prstGeom prst="rect">
            <a:avLst/>
          </a:prstGeom>
        </p:spPr>
      </p:pic>
      <p:sp>
        <p:nvSpPr>
          <p:cNvPr id="3" name="TextBox 1">
            <a:extLst>
              <a:ext uri="{FF2B5EF4-FFF2-40B4-BE49-F238E27FC236}">
                <a16:creationId xmlns:a16="http://schemas.microsoft.com/office/drawing/2014/main" id="{40167067-95C6-EAA2-5269-633398F09F96}"/>
              </a:ext>
            </a:extLst>
          </p:cNvPr>
          <p:cNvSpPr txBox="1"/>
          <p:nvPr userDrawn="1"/>
        </p:nvSpPr>
        <p:spPr>
          <a:xfrm>
            <a:off x="0" y="-255585"/>
            <a:ext cx="12192000"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noProof="0" dirty="0"/>
              <a:t>Skift til andet Subbrand: Klik på Layout-knappen i topbåndet, Klik på andet Subbrand Cover-layout.</a:t>
            </a:r>
          </a:p>
        </p:txBody>
      </p:sp>
    </p:spTree>
    <p:extLst>
      <p:ext uri="{BB962C8B-B14F-4D97-AF65-F5344CB8AC3E}">
        <p14:creationId xmlns:p14="http://schemas.microsoft.com/office/powerpoint/2010/main" val="3781336729"/>
      </p:ext>
    </p:extLst>
  </p:cSld>
  <p:clrMapOvr>
    <a:masterClrMapping/>
  </p:clrMapOvr>
  <p:extLst>
    <p:ext uri="{DCECCB84-F9BA-43D5-87BE-67443E8EF086}">
      <p15:sldGuideLst xmlns:p15="http://schemas.microsoft.com/office/powerpoint/2012/main">
        <p15:guide id="1" orient="horz" pos="566" userDrawn="1">
          <p15:clr>
            <a:srgbClr val="A4A3A4"/>
          </p15:clr>
        </p15:guide>
        <p15:guide id="2" orient="horz" pos="3753" userDrawn="1">
          <p15:clr>
            <a:srgbClr val="A4A3A4"/>
          </p15:clr>
        </p15:guide>
        <p15:guide id="3" pos="7023" userDrawn="1">
          <p15:clr>
            <a:srgbClr val="A4A3A4"/>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ACD22E9-9AE9-424B-A7A1-AFD0F990FCCC}"/>
              </a:ext>
            </a:extLst>
          </p:cNvPr>
          <p:cNvSpPr>
            <a:spLocks noGrp="1"/>
          </p:cNvSpPr>
          <p:nvPr>
            <p:ph type="title" hasCustomPrompt="1"/>
          </p:nvPr>
        </p:nvSpPr>
        <p:spPr>
          <a:xfrm>
            <a:off x="540000" y="900000"/>
            <a:ext cx="5465513" cy="828000"/>
          </a:xfrm>
        </p:spPr>
        <p:txBody>
          <a:bodyPr/>
          <a:lstStyle>
            <a:lvl1pPr>
              <a:defRPr/>
            </a:lvl1pPr>
          </a:lstStyle>
          <a:p>
            <a:r>
              <a:rPr lang="da-DK" dirty="0"/>
              <a:t>Klik for at tilføje agenda titel</a:t>
            </a:r>
          </a:p>
        </p:txBody>
      </p:sp>
      <p:sp>
        <p:nvSpPr>
          <p:cNvPr id="7" name="Text Placeholder 2"/>
          <p:cNvSpPr>
            <a:spLocks noGrp="1"/>
          </p:cNvSpPr>
          <p:nvPr>
            <p:ph type="body" sz="quarter" idx="13" hasCustomPrompt="1"/>
          </p:nvPr>
        </p:nvSpPr>
        <p:spPr>
          <a:xfrm>
            <a:off x="540000" y="1908000"/>
            <a:ext cx="5465513" cy="4230000"/>
          </a:xfrm>
        </p:spPr>
        <p:txBody>
          <a:bodyPr/>
          <a:lstStyle>
            <a:lvl1pPr marL="180000" indent="-180000">
              <a:spcAft>
                <a:spcPts val="1200"/>
              </a:spcAft>
              <a:buFont typeface="Arial" panose="020B0604020202020204" pitchFamily="34" charset="0"/>
              <a:buChar char="•"/>
              <a:defRPr b="0">
                <a:latin typeface="+mn-lt"/>
              </a:defRPr>
            </a:lvl1pPr>
            <a:lvl2pPr marL="180000" indent="-180000">
              <a:spcBef>
                <a:spcPts val="0"/>
              </a:spcBef>
              <a:spcAft>
                <a:spcPts val="1200"/>
              </a:spcAft>
              <a:buFont typeface="Arial" panose="020B0604020202020204" pitchFamily="34" charset="0"/>
              <a:buChar char="•"/>
              <a:defRPr sz="1600" b="0">
                <a:latin typeface="+mn-lt"/>
              </a:defRPr>
            </a:lvl2pPr>
            <a:lvl3pPr marL="180000" indent="-180000">
              <a:spcBef>
                <a:spcPts val="0"/>
              </a:spcBef>
              <a:spcAft>
                <a:spcPts val="1200"/>
              </a:spcAft>
              <a:buFont typeface="Arial" panose="020B0604020202020204" pitchFamily="34" charset="0"/>
              <a:buChar char="•"/>
              <a:defRPr sz="1600" b="0">
                <a:latin typeface="+mn-lt"/>
              </a:defRPr>
            </a:lvl3pPr>
            <a:lvl4pPr marL="180000" indent="-180000">
              <a:spcBef>
                <a:spcPts val="0"/>
              </a:spcBef>
              <a:spcAft>
                <a:spcPts val="1200"/>
              </a:spcAft>
              <a:buFont typeface="Arial" panose="020B0604020202020204" pitchFamily="34" charset="0"/>
              <a:buChar char="•"/>
              <a:defRPr sz="1600" b="0">
                <a:latin typeface="+mn-lt"/>
              </a:defRPr>
            </a:lvl4pPr>
            <a:lvl5pPr marL="180000" indent="-180000">
              <a:spcBef>
                <a:spcPts val="0"/>
              </a:spcBef>
              <a:spcAft>
                <a:spcPts val="1200"/>
              </a:spcAft>
              <a:buFont typeface="Arial" panose="020B0604020202020204" pitchFamily="34" charset="0"/>
              <a:buChar char="•"/>
              <a:defRPr sz="1600" b="0">
                <a:latin typeface="+mn-lt"/>
              </a:defRPr>
            </a:lvl5pPr>
            <a:lvl6pPr marL="180000" indent="-180000">
              <a:spcBef>
                <a:spcPts val="0"/>
              </a:spcBef>
              <a:spcAft>
                <a:spcPts val="1200"/>
              </a:spcAft>
              <a:buFont typeface="Arial" panose="020B0604020202020204" pitchFamily="34" charset="0"/>
              <a:buChar char="•"/>
              <a:defRPr sz="1600" b="0">
                <a:latin typeface="+mn-lt"/>
              </a:defRPr>
            </a:lvl6pPr>
            <a:lvl7pPr marL="180000" indent="-180000">
              <a:spcBef>
                <a:spcPts val="0"/>
              </a:spcBef>
              <a:spcAft>
                <a:spcPts val="1200"/>
              </a:spcAft>
              <a:buFont typeface="Arial" panose="020B0604020202020204" pitchFamily="34" charset="0"/>
              <a:buChar char="•"/>
              <a:defRPr sz="1600" b="0">
                <a:latin typeface="+mn-lt"/>
              </a:defRPr>
            </a:lvl7pPr>
            <a:lvl8pPr marL="180000" indent="-180000">
              <a:spcBef>
                <a:spcPts val="0"/>
              </a:spcBef>
              <a:spcAft>
                <a:spcPts val="1200"/>
              </a:spcAft>
              <a:buFont typeface="Arial" panose="020B0604020202020204" pitchFamily="34" charset="0"/>
              <a:buChar char="•"/>
              <a:defRPr sz="1600" b="0">
                <a:latin typeface="+mn-lt"/>
              </a:defRPr>
            </a:lvl8pPr>
            <a:lvl9pPr marL="180000" indent="-180000">
              <a:spcBef>
                <a:spcPts val="0"/>
              </a:spcBef>
              <a:spcAft>
                <a:spcPts val="1200"/>
              </a:spcAft>
              <a:buFont typeface="Arial" panose="020B0604020202020204" pitchFamily="34" charset="0"/>
              <a:buChar char="•"/>
              <a:defRPr sz="1600" b="0">
                <a:latin typeface="+mn-lt"/>
              </a:defRPr>
            </a:lvl9pPr>
          </a:lstStyle>
          <a:p>
            <a:pPr lvl="0"/>
            <a:r>
              <a:rPr lang="da-DK" noProof="0" dirty="0"/>
              <a:t>Klik for at tilføje agendapunkt</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a:p>
            <a:pPr lvl="5"/>
            <a:r>
              <a:rPr lang="da-DK" noProof="0" dirty="0"/>
              <a:t>6 Niveau</a:t>
            </a:r>
          </a:p>
          <a:p>
            <a:pPr lvl="6"/>
            <a:r>
              <a:rPr lang="da-DK" noProof="0" dirty="0"/>
              <a:t>7 Niveau</a:t>
            </a:r>
          </a:p>
          <a:p>
            <a:pPr lvl="7"/>
            <a:r>
              <a:rPr lang="da-DK" noProof="0" dirty="0"/>
              <a:t>8 Niveau</a:t>
            </a:r>
          </a:p>
          <a:p>
            <a:pPr lvl="8"/>
            <a:r>
              <a:rPr lang="da-DK" noProof="0" dirty="0"/>
              <a:t>9 Niveau</a:t>
            </a:r>
          </a:p>
        </p:txBody>
      </p:sp>
      <p:sp>
        <p:nvSpPr>
          <p:cNvPr id="16" name="Pladsholder til dato 15">
            <a:extLst>
              <a:ext uri="{FF2B5EF4-FFF2-40B4-BE49-F238E27FC236}">
                <a16:creationId xmlns:a16="http://schemas.microsoft.com/office/drawing/2014/main" id="{07B7D8D3-77D2-E785-81E3-AB119F5B3A7C}"/>
              </a:ext>
            </a:extLst>
          </p:cNvPr>
          <p:cNvSpPr>
            <a:spLocks noGrp="1"/>
          </p:cNvSpPr>
          <p:nvPr>
            <p:ph type="dt" sz="half" idx="19"/>
          </p:nvPr>
        </p:nvSpPr>
        <p:spPr/>
        <p:txBody>
          <a:bodyPr/>
          <a:lstStyle/>
          <a:p>
            <a:r>
              <a:rPr lang="da-DK"/>
              <a:t>29. september 2026</a:t>
            </a:r>
            <a:endParaRPr lang="da-DK" dirty="0"/>
          </a:p>
        </p:txBody>
      </p:sp>
      <p:sp>
        <p:nvSpPr>
          <p:cNvPr id="17" name="Pladsholder til sidefod 16">
            <a:extLst>
              <a:ext uri="{FF2B5EF4-FFF2-40B4-BE49-F238E27FC236}">
                <a16:creationId xmlns:a16="http://schemas.microsoft.com/office/drawing/2014/main" id="{19E82096-1CE6-E092-C8ED-9A675CC7FFC6}"/>
              </a:ext>
            </a:extLst>
          </p:cNvPr>
          <p:cNvSpPr>
            <a:spLocks noGrp="1"/>
          </p:cNvSpPr>
          <p:nvPr>
            <p:ph type="ftr" sz="quarter" idx="20"/>
          </p:nvPr>
        </p:nvSpPr>
        <p:spPr/>
        <p:txBody>
          <a:bodyPr/>
          <a:lstStyle/>
          <a:p>
            <a:r>
              <a:rPr lang="da-DK" dirty="0"/>
              <a:t>Digitaliseringsstyrelsen</a:t>
            </a:r>
          </a:p>
        </p:txBody>
      </p:sp>
      <p:sp>
        <p:nvSpPr>
          <p:cNvPr id="18" name="Pladsholder til slidenummer 17">
            <a:extLst>
              <a:ext uri="{FF2B5EF4-FFF2-40B4-BE49-F238E27FC236}">
                <a16:creationId xmlns:a16="http://schemas.microsoft.com/office/drawing/2014/main" id="{385BC0ED-51CA-C2C1-3A79-5B97AB7EB508}"/>
              </a:ext>
            </a:extLst>
          </p:cNvPr>
          <p:cNvSpPr>
            <a:spLocks noGrp="1"/>
          </p:cNvSpPr>
          <p:nvPr>
            <p:ph type="sldNum" sz="quarter" idx="21"/>
          </p:nvPr>
        </p:nvSpPr>
        <p:spPr/>
        <p:txBody>
          <a:bodyPr/>
          <a:lstStyle/>
          <a:p>
            <a:fld id="{24C8C45C-947F-4981-8B3F-4F32E973C901}" type="slidenum">
              <a:rPr lang="da-DK" smtClean="0"/>
              <a:pPr/>
              <a:t>‹nr.›</a:t>
            </a:fld>
            <a:endParaRPr lang="da-DK" dirty="0"/>
          </a:p>
        </p:txBody>
      </p:sp>
      <p:sp>
        <p:nvSpPr>
          <p:cNvPr id="5" name="Mikro grafik 1">
            <a:extLst>
              <a:ext uri="{FF2B5EF4-FFF2-40B4-BE49-F238E27FC236}">
                <a16:creationId xmlns:a16="http://schemas.microsoft.com/office/drawing/2014/main" id="{B7391C28-918F-1989-0558-6E9FBDFF6FEF}"/>
              </a:ext>
            </a:extLst>
          </p:cNvPr>
          <p:cNvSpPr/>
          <p:nvPr userDrawn="1"/>
        </p:nvSpPr>
        <p:spPr>
          <a:xfrm>
            <a:off x="6421508" y="766976"/>
            <a:ext cx="5498758" cy="4459172"/>
          </a:xfrm>
          <a:custGeom>
            <a:avLst/>
            <a:gdLst>
              <a:gd name="connsiteX0" fmla="*/ 6423906 w 9114518"/>
              <a:gd name="connsiteY0" fmla="*/ 7111086 h 7391342"/>
              <a:gd name="connsiteX1" fmla="*/ 6633262 w 9114518"/>
              <a:gd name="connsiteY1" fmla="*/ 7111086 h 7391342"/>
              <a:gd name="connsiteX2" fmla="*/ 6633262 w 9114518"/>
              <a:gd name="connsiteY2" fmla="*/ 7286668 h 7391342"/>
              <a:gd name="connsiteX3" fmla="*/ 6423906 w 9114518"/>
              <a:gd name="connsiteY3" fmla="*/ 7286668 h 7391342"/>
              <a:gd name="connsiteX4" fmla="*/ 3371709 w 9114518"/>
              <a:gd name="connsiteY4" fmla="*/ 6959141 h 7391342"/>
              <a:gd name="connsiteX5" fmla="*/ 4286770 w 9114518"/>
              <a:gd name="connsiteY5" fmla="*/ 6959141 h 7391342"/>
              <a:gd name="connsiteX6" fmla="*/ 4286770 w 9114518"/>
              <a:gd name="connsiteY6" fmla="*/ 7067193 h 7391342"/>
              <a:gd name="connsiteX7" fmla="*/ 3371709 w 9114518"/>
              <a:gd name="connsiteY7" fmla="*/ 7067193 h 7391342"/>
              <a:gd name="connsiteX8" fmla="*/ 3371709 w 9114518"/>
              <a:gd name="connsiteY8" fmla="*/ 6606288 h 7391342"/>
              <a:gd name="connsiteX9" fmla="*/ 4286770 w 9114518"/>
              <a:gd name="connsiteY9" fmla="*/ 6606288 h 7391342"/>
              <a:gd name="connsiteX10" fmla="*/ 4286770 w 9114518"/>
              <a:gd name="connsiteY10" fmla="*/ 6714340 h 7391342"/>
              <a:gd name="connsiteX11" fmla="*/ 3371709 w 9114518"/>
              <a:gd name="connsiteY11" fmla="*/ 6714340 h 7391342"/>
              <a:gd name="connsiteX12" fmla="*/ 5418710 w 9114518"/>
              <a:gd name="connsiteY12" fmla="*/ 6084039 h 7391342"/>
              <a:gd name="connsiteX13" fmla="*/ 5796891 w 9114518"/>
              <a:gd name="connsiteY13" fmla="*/ 6084039 h 7391342"/>
              <a:gd name="connsiteX14" fmla="*/ 5796891 w 9114518"/>
              <a:gd name="connsiteY14" fmla="*/ 6180559 h 7391342"/>
              <a:gd name="connsiteX15" fmla="*/ 5796891 w 9114518"/>
              <a:gd name="connsiteY15" fmla="*/ 7291809 h 7391342"/>
              <a:gd name="connsiteX16" fmla="*/ 5796891 w 9114518"/>
              <a:gd name="connsiteY16" fmla="*/ 7388329 h 7391342"/>
              <a:gd name="connsiteX17" fmla="*/ 5418710 w 9114518"/>
              <a:gd name="connsiteY17" fmla="*/ 7388329 h 7391342"/>
              <a:gd name="connsiteX18" fmla="*/ 5418710 w 9114518"/>
              <a:gd name="connsiteY18" fmla="*/ 7291809 h 7391342"/>
              <a:gd name="connsiteX19" fmla="*/ 5680394 w 9114518"/>
              <a:gd name="connsiteY19" fmla="*/ 7291809 h 7391342"/>
              <a:gd name="connsiteX20" fmla="*/ 5680394 w 9114518"/>
              <a:gd name="connsiteY20" fmla="*/ 6180559 h 7391342"/>
              <a:gd name="connsiteX21" fmla="*/ 5418710 w 9114518"/>
              <a:gd name="connsiteY21" fmla="*/ 6180559 h 7391342"/>
              <a:gd name="connsiteX22" fmla="*/ 4939629 w 9114518"/>
              <a:gd name="connsiteY22" fmla="*/ 6084039 h 7391342"/>
              <a:gd name="connsiteX23" fmla="*/ 5317797 w 9114518"/>
              <a:gd name="connsiteY23" fmla="*/ 6084039 h 7391342"/>
              <a:gd name="connsiteX24" fmla="*/ 5317797 w 9114518"/>
              <a:gd name="connsiteY24" fmla="*/ 6180559 h 7391342"/>
              <a:gd name="connsiteX25" fmla="*/ 5056113 w 9114518"/>
              <a:gd name="connsiteY25" fmla="*/ 6180559 h 7391342"/>
              <a:gd name="connsiteX26" fmla="*/ 5056113 w 9114518"/>
              <a:gd name="connsiteY26" fmla="*/ 7291809 h 7391342"/>
              <a:gd name="connsiteX27" fmla="*/ 5317797 w 9114518"/>
              <a:gd name="connsiteY27" fmla="*/ 7291809 h 7391342"/>
              <a:gd name="connsiteX28" fmla="*/ 5317797 w 9114518"/>
              <a:gd name="connsiteY28" fmla="*/ 7388329 h 7391342"/>
              <a:gd name="connsiteX29" fmla="*/ 4939629 w 9114518"/>
              <a:gd name="connsiteY29" fmla="*/ 7388329 h 7391342"/>
              <a:gd name="connsiteX30" fmla="*/ 4939629 w 9114518"/>
              <a:gd name="connsiteY30" fmla="*/ 7291809 h 7391342"/>
              <a:gd name="connsiteX31" fmla="*/ 4939629 w 9114518"/>
              <a:gd name="connsiteY31" fmla="*/ 6180559 h 7391342"/>
              <a:gd name="connsiteX32" fmla="*/ 8646856 w 9114518"/>
              <a:gd name="connsiteY32" fmla="*/ 6077851 h 7391342"/>
              <a:gd name="connsiteX33" fmla="*/ 8698064 w 9114518"/>
              <a:gd name="connsiteY33" fmla="*/ 6079573 h 7391342"/>
              <a:gd name="connsiteX34" fmla="*/ 8745644 w 9114518"/>
              <a:gd name="connsiteY34" fmla="*/ 6084693 h 7391342"/>
              <a:gd name="connsiteX35" fmla="*/ 8789712 w 9114518"/>
              <a:gd name="connsiteY35" fmla="*/ 6093139 h 7391342"/>
              <a:gd name="connsiteX36" fmla="*/ 8830382 w 9114518"/>
              <a:gd name="connsiteY36" fmla="*/ 6104840 h 7391342"/>
              <a:gd name="connsiteX37" fmla="*/ 8867774 w 9114518"/>
              <a:gd name="connsiteY37" fmla="*/ 6119725 h 7391342"/>
              <a:gd name="connsiteX38" fmla="*/ 8902000 w 9114518"/>
              <a:gd name="connsiteY38" fmla="*/ 6137723 h 7391342"/>
              <a:gd name="connsiteX39" fmla="*/ 8961424 w 9114518"/>
              <a:gd name="connsiteY39" fmla="*/ 6182774 h 7391342"/>
              <a:gd name="connsiteX40" fmla="*/ 9009582 w 9114518"/>
              <a:gd name="connsiteY40" fmla="*/ 6239424 h 7391342"/>
              <a:gd name="connsiteX41" fmla="*/ 9029726 w 9114518"/>
              <a:gd name="connsiteY41" fmla="*/ 6271921 h 7391342"/>
              <a:gd name="connsiteX42" fmla="*/ 9047402 w 9114518"/>
              <a:gd name="connsiteY42" fmla="*/ 6307104 h 7391342"/>
              <a:gd name="connsiteX43" fmla="*/ 9062724 w 9114518"/>
              <a:gd name="connsiteY43" fmla="*/ 6344902 h 7391342"/>
              <a:gd name="connsiteX44" fmla="*/ 9075810 w 9114518"/>
              <a:gd name="connsiteY44" fmla="*/ 6385245 h 7391342"/>
              <a:gd name="connsiteX45" fmla="*/ 9086774 w 9114518"/>
              <a:gd name="connsiteY45" fmla="*/ 6428061 h 7391342"/>
              <a:gd name="connsiteX46" fmla="*/ 9095734 w 9114518"/>
              <a:gd name="connsiteY46" fmla="*/ 6473278 h 7391342"/>
              <a:gd name="connsiteX47" fmla="*/ 9102806 w 9114518"/>
              <a:gd name="connsiteY47" fmla="*/ 6520827 h 7391342"/>
              <a:gd name="connsiteX48" fmla="*/ 9108104 w 9114518"/>
              <a:gd name="connsiteY48" fmla="*/ 6570635 h 7391342"/>
              <a:gd name="connsiteX49" fmla="*/ 9111744 w 9114518"/>
              <a:gd name="connsiteY49" fmla="*/ 6622632 h 7391342"/>
              <a:gd name="connsiteX50" fmla="*/ 9113844 w 9114518"/>
              <a:gd name="connsiteY50" fmla="*/ 6676747 h 7391342"/>
              <a:gd name="connsiteX51" fmla="*/ 9114518 w 9114518"/>
              <a:gd name="connsiteY51" fmla="*/ 6732908 h 7391342"/>
              <a:gd name="connsiteX52" fmla="*/ 9113876 w 9114518"/>
              <a:gd name="connsiteY52" fmla="*/ 6789310 h 7391342"/>
              <a:gd name="connsiteX53" fmla="*/ 9111870 w 9114518"/>
              <a:gd name="connsiteY53" fmla="*/ 6843665 h 7391342"/>
              <a:gd name="connsiteX54" fmla="*/ 9108370 w 9114518"/>
              <a:gd name="connsiteY54" fmla="*/ 6895900 h 7391342"/>
              <a:gd name="connsiteX55" fmla="*/ 9103252 w 9114518"/>
              <a:gd name="connsiteY55" fmla="*/ 6945943 h 7391342"/>
              <a:gd name="connsiteX56" fmla="*/ 9096392 w 9114518"/>
              <a:gd name="connsiteY56" fmla="*/ 6993721 h 7391342"/>
              <a:gd name="connsiteX57" fmla="*/ 9087662 w 9114518"/>
              <a:gd name="connsiteY57" fmla="*/ 7039164 h 7391342"/>
              <a:gd name="connsiteX58" fmla="*/ 9076936 w 9114518"/>
              <a:gd name="connsiteY58" fmla="*/ 7082197 h 7391342"/>
              <a:gd name="connsiteX59" fmla="*/ 9064090 w 9114518"/>
              <a:gd name="connsiteY59" fmla="*/ 7122750 h 7391342"/>
              <a:gd name="connsiteX60" fmla="*/ 9048998 w 9114518"/>
              <a:gd name="connsiteY60" fmla="*/ 7160750 h 7391342"/>
              <a:gd name="connsiteX61" fmla="*/ 9031532 w 9114518"/>
              <a:gd name="connsiteY61" fmla="*/ 7196125 h 7391342"/>
              <a:gd name="connsiteX62" fmla="*/ 9011568 w 9114518"/>
              <a:gd name="connsiteY62" fmla="*/ 7228803 h 7391342"/>
              <a:gd name="connsiteX63" fmla="*/ 8963644 w 9114518"/>
              <a:gd name="connsiteY63" fmla="*/ 7285777 h 7391342"/>
              <a:gd name="connsiteX64" fmla="*/ 8904216 w 9114518"/>
              <a:gd name="connsiteY64" fmla="*/ 7331095 h 7391342"/>
              <a:gd name="connsiteX65" fmla="*/ 8869874 w 9114518"/>
              <a:gd name="connsiteY65" fmla="*/ 7349203 h 7391342"/>
              <a:gd name="connsiteX66" fmla="*/ 8832280 w 9114518"/>
              <a:gd name="connsiteY66" fmla="*/ 7364181 h 7391342"/>
              <a:gd name="connsiteX67" fmla="*/ 8791306 w 9114518"/>
              <a:gd name="connsiteY67" fmla="*/ 7375956 h 7391342"/>
              <a:gd name="connsiteX68" fmla="*/ 8746828 w 9114518"/>
              <a:gd name="connsiteY68" fmla="*/ 7384456 h 7391342"/>
              <a:gd name="connsiteX69" fmla="*/ 8698720 w 9114518"/>
              <a:gd name="connsiteY69" fmla="*/ 7389609 h 7391342"/>
              <a:gd name="connsiteX70" fmla="*/ 8646856 w 9114518"/>
              <a:gd name="connsiteY70" fmla="*/ 7391342 h 7391342"/>
              <a:gd name="connsiteX71" fmla="*/ 8646856 w 9114518"/>
              <a:gd name="connsiteY71" fmla="*/ 7293421 h 7391342"/>
              <a:gd name="connsiteX72" fmla="*/ 8697104 w 9114518"/>
              <a:gd name="connsiteY72" fmla="*/ 7291162 h 7391342"/>
              <a:gd name="connsiteX73" fmla="*/ 8742536 w 9114518"/>
              <a:gd name="connsiteY73" fmla="*/ 7284467 h 7391342"/>
              <a:gd name="connsiteX74" fmla="*/ 8783376 w 9114518"/>
              <a:gd name="connsiteY74" fmla="*/ 7273454 h 7391342"/>
              <a:gd name="connsiteX75" fmla="*/ 8819856 w 9114518"/>
              <a:gd name="connsiteY75" fmla="*/ 7258243 h 7391342"/>
              <a:gd name="connsiteX76" fmla="*/ 8880650 w 9114518"/>
              <a:gd name="connsiteY76" fmla="*/ 7215706 h 7391342"/>
              <a:gd name="connsiteX77" fmla="*/ 8926746 w 9114518"/>
              <a:gd name="connsiteY77" fmla="*/ 7157813 h 7391342"/>
              <a:gd name="connsiteX78" fmla="*/ 8944856 w 9114518"/>
              <a:gd name="connsiteY78" fmla="*/ 7123407 h 7391342"/>
              <a:gd name="connsiteX79" fmla="*/ 8959978 w 9114518"/>
              <a:gd name="connsiteY79" fmla="*/ 7085520 h 7391342"/>
              <a:gd name="connsiteX80" fmla="*/ 8972340 w 9114518"/>
              <a:gd name="connsiteY80" fmla="*/ 7044272 h 7391342"/>
              <a:gd name="connsiteX81" fmla="*/ 8982174 w 9114518"/>
              <a:gd name="connsiteY81" fmla="*/ 6999784 h 7391342"/>
              <a:gd name="connsiteX82" fmla="*/ 8989706 w 9114518"/>
              <a:gd name="connsiteY82" fmla="*/ 6952173 h 7391342"/>
              <a:gd name="connsiteX83" fmla="*/ 8995166 w 9114518"/>
              <a:gd name="connsiteY83" fmla="*/ 6901561 h 7391342"/>
              <a:gd name="connsiteX84" fmla="*/ 8998782 w 9114518"/>
              <a:gd name="connsiteY84" fmla="*/ 6848066 h 7391342"/>
              <a:gd name="connsiteX85" fmla="*/ 9000784 w 9114518"/>
              <a:gd name="connsiteY85" fmla="*/ 6791809 h 7391342"/>
              <a:gd name="connsiteX86" fmla="*/ 9001400 w 9114518"/>
              <a:gd name="connsiteY86" fmla="*/ 6732908 h 7391342"/>
              <a:gd name="connsiteX87" fmla="*/ 9000750 w 9114518"/>
              <a:gd name="connsiteY87" fmla="*/ 6674585 h 7391342"/>
              <a:gd name="connsiteX88" fmla="*/ 8998658 w 9114518"/>
              <a:gd name="connsiteY88" fmla="*/ 6618871 h 7391342"/>
              <a:gd name="connsiteX89" fmla="*/ 8994906 w 9114518"/>
              <a:gd name="connsiteY89" fmla="*/ 6565885 h 7391342"/>
              <a:gd name="connsiteX90" fmla="*/ 8989276 w 9114518"/>
              <a:gd name="connsiteY90" fmla="*/ 6515745 h 7391342"/>
              <a:gd name="connsiteX91" fmla="*/ 8981556 w 9114518"/>
              <a:gd name="connsiteY91" fmla="*/ 6468573 h 7391342"/>
              <a:gd name="connsiteX92" fmla="*/ 8971524 w 9114518"/>
              <a:gd name="connsiteY92" fmla="*/ 6424488 h 7391342"/>
              <a:gd name="connsiteX93" fmla="*/ 8958968 w 9114518"/>
              <a:gd name="connsiteY93" fmla="*/ 6383608 h 7391342"/>
              <a:gd name="connsiteX94" fmla="*/ 8943670 w 9114518"/>
              <a:gd name="connsiteY94" fmla="*/ 6346054 h 7391342"/>
              <a:gd name="connsiteX95" fmla="*/ 8925412 w 9114518"/>
              <a:gd name="connsiteY95" fmla="*/ 6311946 h 7391342"/>
              <a:gd name="connsiteX96" fmla="*/ 8879156 w 9114518"/>
              <a:gd name="connsiteY96" fmla="*/ 6254543 h 7391342"/>
              <a:gd name="connsiteX97" fmla="*/ 8818464 w 9114518"/>
              <a:gd name="connsiteY97" fmla="*/ 6212357 h 7391342"/>
              <a:gd name="connsiteX98" fmla="*/ 8782166 w 9114518"/>
              <a:gd name="connsiteY98" fmla="*/ 6197269 h 7391342"/>
              <a:gd name="connsiteX99" fmla="*/ 8741608 w 9114518"/>
              <a:gd name="connsiteY99" fmla="*/ 6186344 h 7391342"/>
              <a:gd name="connsiteX100" fmla="*/ 8696578 w 9114518"/>
              <a:gd name="connsiteY100" fmla="*/ 6179701 h 7391342"/>
              <a:gd name="connsiteX101" fmla="*/ 8646856 w 9114518"/>
              <a:gd name="connsiteY101" fmla="*/ 6177460 h 7391342"/>
              <a:gd name="connsiteX102" fmla="*/ 8553970 w 9114518"/>
              <a:gd name="connsiteY102" fmla="*/ 6077851 h 7391342"/>
              <a:gd name="connsiteX103" fmla="*/ 8553970 w 9114518"/>
              <a:gd name="connsiteY103" fmla="*/ 6177460 h 7391342"/>
              <a:gd name="connsiteX104" fmla="*/ 8504528 w 9114518"/>
              <a:gd name="connsiteY104" fmla="*/ 6179701 h 7391342"/>
              <a:gd name="connsiteX105" fmla="*/ 8459744 w 9114518"/>
              <a:gd name="connsiteY105" fmla="*/ 6186344 h 7391342"/>
              <a:gd name="connsiteX106" fmla="*/ 8419404 w 9114518"/>
              <a:gd name="connsiteY106" fmla="*/ 6197269 h 7391342"/>
              <a:gd name="connsiteX107" fmla="*/ 8383292 w 9114518"/>
              <a:gd name="connsiteY107" fmla="*/ 6212357 h 7391342"/>
              <a:gd name="connsiteX108" fmla="*/ 8322900 w 9114518"/>
              <a:gd name="connsiteY108" fmla="*/ 6254543 h 7391342"/>
              <a:gd name="connsiteX109" fmla="*/ 8276848 w 9114518"/>
              <a:gd name="connsiteY109" fmla="*/ 6311946 h 7391342"/>
              <a:gd name="connsiteX110" fmla="*/ 8258666 w 9114518"/>
              <a:gd name="connsiteY110" fmla="*/ 6346054 h 7391342"/>
              <a:gd name="connsiteX111" fmla="*/ 8243424 w 9114518"/>
              <a:gd name="connsiteY111" fmla="*/ 6383608 h 7391342"/>
              <a:gd name="connsiteX112" fmla="*/ 8230912 w 9114518"/>
              <a:gd name="connsiteY112" fmla="*/ 6424488 h 7391342"/>
              <a:gd name="connsiteX113" fmla="*/ 8220912 w 9114518"/>
              <a:gd name="connsiteY113" fmla="*/ 6468573 h 7391342"/>
              <a:gd name="connsiteX114" fmla="*/ 8213212 w 9114518"/>
              <a:gd name="connsiteY114" fmla="*/ 6515745 h 7391342"/>
              <a:gd name="connsiteX115" fmla="*/ 8207596 w 9114518"/>
              <a:gd name="connsiteY115" fmla="*/ 6565885 h 7391342"/>
              <a:gd name="connsiteX116" fmla="*/ 8203850 w 9114518"/>
              <a:gd name="connsiteY116" fmla="*/ 6618871 h 7391342"/>
              <a:gd name="connsiteX117" fmla="*/ 8201760 w 9114518"/>
              <a:gd name="connsiteY117" fmla="*/ 6674585 h 7391342"/>
              <a:gd name="connsiteX118" fmla="*/ 8201110 w 9114518"/>
              <a:gd name="connsiteY118" fmla="*/ 6732908 h 7391342"/>
              <a:gd name="connsiteX119" fmla="*/ 8201744 w 9114518"/>
              <a:gd name="connsiteY119" fmla="*/ 6791809 h 7391342"/>
              <a:gd name="connsiteX120" fmla="*/ 8203788 w 9114518"/>
              <a:gd name="connsiteY120" fmla="*/ 6848066 h 7391342"/>
              <a:gd name="connsiteX121" fmla="*/ 8207466 w 9114518"/>
              <a:gd name="connsiteY121" fmla="*/ 6901561 h 7391342"/>
              <a:gd name="connsiteX122" fmla="*/ 8212998 w 9114518"/>
              <a:gd name="connsiteY122" fmla="*/ 6952173 h 7391342"/>
              <a:gd name="connsiteX123" fmla="*/ 8220604 w 9114518"/>
              <a:gd name="connsiteY123" fmla="*/ 6999784 h 7391342"/>
              <a:gd name="connsiteX124" fmla="*/ 8230504 w 9114518"/>
              <a:gd name="connsiteY124" fmla="*/ 7044272 h 7391342"/>
              <a:gd name="connsiteX125" fmla="*/ 8242920 w 9114518"/>
              <a:gd name="connsiteY125" fmla="*/ 7085520 h 7391342"/>
              <a:gd name="connsiteX126" fmla="*/ 8258072 w 9114518"/>
              <a:gd name="connsiteY126" fmla="*/ 7123407 h 7391342"/>
              <a:gd name="connsiteX127" fmla="*/ 8276182 w 9114518"/>
              <a:gd name="connsiteY127" fmla="*/ 7157813 h 7391342"/>
              <a:gd name="connsiteX128" fmla="*/ 8322152 w 9114518"/>
              <a:gd name="connsiteY128" fmla="*/ 7215706 h 7391342"/>
              <a:gd name="connsiteX129" fmla="*/ 8382596 w 9114518"/>
              <a:gd name="connsiteY129" fmla="*/ 7258243 h 7391342"/>
              <a:gd name="connsiteX130" fmla="*/ 8418798 w 9114518"/>
              <a:gd name="connsiteY130" fmla="*/ 7273454 h 7391342"/>
              <a:gd name="connsiteX131" fmla="*/ 8459280 w 9114518"/>
              <a:gd name="connsiteY131" fmla="*/ 7284467 h 7391342"/>
              <a:gd name="connsiteX132" fmla="*/ 8504264 w 9114518"/>
              <a:gd name="connsiteY132" fmla="*/ 7291162 h 7391342"/>
              <a:gd name="connsiteX133" fmla="*/ 8553970 w 9114518"/>
              <a:gd name="connsiteY133" fmla="*/ 7293421 h 7391342"/>
              <a:gd name="connsiteX134" fmla="*/ 8553970 w 9114518"/>
              <a:gd name="connsiteY134" fmla="*/ 7391342 h 7391342"/>
              <a:gd name="connsiteX135" fmla="*/ 8502324 w 9114518"/>
              <a:gd name="connsiteY135" fmla="*/ 7389609 h 7391342"/>
              <a:gd name="connsiteX136" fmla="*/ 8454390 w 9114518"/>
              <a:gd name="connsiteY136" fmla="*/ 7384456 h 7391342"/>
              <a:gd name="connsiteX137" fmla="*/ 8410050 w 9114518"/>
              <a:gd name="connsiteY137" fmla="*/ 7375956 h 7391342"/>
              <a:gd name="connsiteX138" fmla="*/ 8369176 w 9114518"/>
              <a:gd name="connsiteY138" fmla="*/ 7364181 h 7391342"/>
              <a:gd name="connsiteX139" fmla="*/ 8331650 w 9114518"/>
              <a:gd name="connsiteY139" fmla="*/ 7349203 h 7391342"/>
              <a:gd name="connsiteX140" fmla="*/ 8297346 w 9114518"/>
              <a:gd name="connsiteY140" fmla="*/ 7331095 h 7391342"/>
              <a:gd name="connsiteX141" fmla="*/ 8237920 w 9114518"/>
              <a:gd name="connsiteY141" fmla="*/ 7285777 h 7391342"/>
              <a:gd name="connsiteX142" fmla="*/ 8189918 w 9114518"/>
              <a:gd name="connsiteY142" fmla="*/ 7228803 h 7391342"/>
              <a:gd name="connsiteX143" fmla="*/ 8169894 w 9114518"/>
              <a:gd name="connsiteY143" fmla="*/ 7196125 h 7391342"/>
              <a:gd name="connsiteX144" fmla="*/ 8152358 w 9114518"/>
              <a:gd name="connsiteY144" fmla="*/ 7160750 h 7391342"/>
              <a:gd name="connsiteX145" fmla="*/ 8137190 w 9114518"/>
              <a:gd name="connsiteY145" fmla="*/ 7122750 h 7391342"/>
              <a:gd name="connsiteX146" fmla="*/ 8124264 w 9114518"/>
              <a:gd name="connsiteY146" fmla="*/ 7082197 h 7391342"/>
              <a:gd name="connsiteX147" fmla="*/ 8113458 w 9114518"/>
              <a:gd name="connsiteY147" fmla="*/ 7039164 h 7391342"/>
              <a:gd name="connsiteX148" fmla="*/ 8104652 w 9114518"/>
              <a:gd name="connsiteY148" fmla="*/ 6993721 h 7391342"/>
              <a:gd name="connsiteX149" fmla="*/ 8097722 w 9114518"/>
              <a:gd name="connsiteY149" fmla="*/ 6945943 h 7391342"/>
              <a:gd name="connsiteX150" fmla="*/ 8092544 w 9114518"/>
              <a:gd name="connsiteY150" fmla="*/ 6895900 h 7391342"/>
              <a:gd name="connsiteX151" fmla="*/ 8088998 w 9114518"/>
              <a:gd name="connsiteY151" fmla="*/ 6843665 h 7391342"/>
              <a:gd name="connsiteX152" fmla="*/ 8086960 w 9114518"/>
              <a:gd name="connsiteY152" fmla="*/ 6789310 h 7391342"/>
              <a:gd name="connsiteX153" fmla="*/ 8086308 w 9114518"/>
              <a:gd name="connsiteY153" fmla="*/ 6732908 h 7391342"/>
              <a:gd name="connsiteX154" fmla="*/ 8086982 w 9114518"/>
              <a:gd name="connsiteY154" fmla="*/ 6676747 h 7391342"/>
              <a:gd name="connsiteX155" fmla="*/ 8089082 w 9114518"/>
              <a:gd name="connsiteY155" fmla="*/ 6622632 h 7391342"/>
              <a:gd name="connsiteX156" fmla="*/ 8092722 w 9114518"/>
              <a:gd name="connsiteY156" fmla="*/ 6570635 h 7391342"/>
              <a:gd name="connsiteX157" fmla="*/ 8098020 w 9114518"/>
              <a:gd name="connsiteY157" fmla="*/ 6520827 h 7391342"/>
              <a:gd name="connsiteX158" fmla="*/ 8105090 w 9114518"/>
              <a:gd name="connsiteY158" fmla="*/ 6473278 h 7391342"/>
              <a:gd name="connsiteX159" fmla="*/ 8114050 w 9114518"/>
              <a:gd name="connsiteY159" fmla="*/ 6428061 h 7391342"/>
              <a:gd name="connsiteX160" fmla="*/ 8125014 w 9114518"/>
              <a:gd name="connsiteY160" fmla="*/ 6385245 h 7391342"/>
              <a:gd name="connsiteX161" fmla="*/ 8138100 w 9114518"/>
              <a:gd name="connsiteY161" fmla="*/ 6344902 h 7391342"/>
              <a:gd name="connsiteX162" fmla="*/ 8153424 w 9114518"/>
              <a:gd name="connsiteY162" fmla="*/ 6307104 h 7391342"/>
              <a:gd name="connsiteX163" fmla="*/ 8171098 w 9114518"/>
              <a:gd name="connsiteY163" fmla="*/ 6271921 h 7391342"/>
              <a:gd name="connsiteX164" fmla="*/ 8191242 w 9114518"/>
              <a:gd name="connsiteY164" fmla="*/ 6239424 h 7391342"/>
              <a:gd name="connsiteX165" fmla="*/ 8239400 w 9114518"/>
              <a:gd name="connsiteY165" fmla="*/ 6182774 h 7391342"/>
              <a:gd name="connsiteX166" fmla="*/ 8298824 w 9114518"/>
              <a:gd name="connsiteY166" fmla="*/ 6137723 h 7391342"/>
              <a:gd name="connsiteX167" fmla="*/ 8333052 w 9114518"/>
              <a:gd name="connsiteY167" fmla="*/ 6119725 h 7391342"/>
              <a:gd name="connsiteX168" fmla="*/ 8370442 w 9114518"/>
              <a:gd name="connsiteY168" fmla="*/ 6104840 h 7391342"/>
              <a:gd name="connsiteX169" fmla="*/ 8411114 w 9114518"/>
              <a:gd name="connsiteY169" fmla="*/ 6093139 h 7391342"/>
              <a:gd name="connsiteX170" fmla="*/ 8455182 w 9114518"/>
              <a:gd name="connsiteY170" fmla="*/ 6084693 h 7391342"/>
              <a:gd name="connsiteX171" fmla="*/ 8502762 w 9114518"/>
              <a:gd name="connsiteY171" fmla="*/ 6079573 h 7391342"/>
              <a:gd name="connsiteX172" fmla="*/ 1425338 w 9114518"/>
              <a:gd name="connsiteY172" fmla="*/ 6077851 h 7391342"/>
              <a:gd name="connsiteX173" fmla="*/ 1476547 w 9114518"/>
              <a:gd name="connsiteY173" fmla="*/ 6079573 h 7391342"/>
              <a:gd name="connsiteX174" fmla="*/ 1524127 w 9114518"/>
              <a:gd name="connsiteY174" fmla="*/ 6084693 h 7391342"/>
              <a:gd name="connsiteX175" fmla="*/ 1568196 w 9114518"/>
              <a:gd name="connsiteY175" fmla="*/ 6093139 h 7391342"/>
              <a:gd name="connsiteX176" fmla="*/ 1608868 w 9114518"/>
              <a:gd name="connsiteY176" fmla="*/ 6104840 h 7391342"/>
              <a:gd name="connsiteX177" fmla="*/ 1646259 w 9114518"/>
              <a:gd name="connsiteY177" fmla="*/ 6119725 h 7391342"/>
              <a:gd name="connsiteX178" fmla="*/ 1680486 w 9114518"/>
              <a:gd name="connsiteY178" fmla="*/ 6137723 h 7391342"/>
              <a:gd name="connsiteX179" fmla="*/ 1739910 w 9114518"/>
              <a:gd name="connsiteY179" fmla="*/ 6182774 h 7391342"/>
              <a:gd name="connsiteX180" fmla="*/ 1788068 w 9114518"/>
              <a:gd name="connsiteY180" fmla="*/ 6239424 h 7391342"/>
              <a:gd name="connsiteX181" fmla="*/ 1808212 w 9114518"/>
              <a:gd name="connsiteY181" fmla="*/ 6271921 h 7391342"/>
              <a:gd name="connsiteX182" fmla="*/ 1825887 w 9114518"/>
              <a:gd name="connsiteY182" fmla="*/ 6307104 h 7391342"/>
              <a:gd name="connsiteX183" fmla="*/ 1841209 w 9114518"/>
              <a:gd name="connsiteY183" fmla="*/ 6344902 h 7391342"/>
              <a:gd name="connsiteX184" fmla="*/ 1854294 w 9114518"/>
              <a:gd name="connsiteY184" fmla="*/ 6385245 h 7391342"/>
              <a:gd name="connsiteX185" fmla="*/ 1865258 w 9114518"/>
              <a:gd name="connsiteY185" fmla="*/ 6428061 h 7391342"/>
              <a:gd name="connsiteX186" fmla="*/ 1874218 w 9114518"/>
              <a:gd name="connsiteY186" fmla="*/ 6473278 h 7391342"/>
              <a:gd name="connsiteX187" fmla="*/ 1881288 w 9114518"/>
              <a:gd name="connsiteY187" fmla="*/ 6520827 h 7391342"/>
              <a:gd name="connsiteX188" fmla="*/ 1886585 w 9114518"/>
              <a:gd name="connsiteY188" fmla="*/ 6570635 h 7391342"/>
              <a:gd name="connsiteX189" fmla="*/ 1890226 w 9114518"/>
              <a:gd name="connsiteY189" fmla="*/ 6622632 h 7391342"/>
              <a:gd name="connsiteX190" fmla="*/ 1892325 w 9114518"/>
              <a:gd name="connsiteY190" fmla="*/ 6676747 h 7391342"/>
              <a:gd name="connsiteX191" fmla="*/ 1892999 w 9114518"/>
              <a:gd name="connsiteY191" fmla="*/ 6732908 h 7391342"/>
              <a:gd name="connsiteX192" fmla="*/ 1892357 w 9114518"/>
              <a:gd name="connsiteY192" fmla="*/ 6789310 h 7391342"/>
              <a:gd name="connsiteX193" fmla="*/ 1890350 w 9114518"/>
              <a:gd name="connsiteY193" fmla="*/ 6843665 h 7391342"/>
              <a:gd name="connsiteX194" fmla="*/ 1886851 w 9114518"/>
              <a:gd name="connsiteY194" fmla="*/ 6895900 h 7391342"/>
              <a:gd name="connsiteX195" fmla="*/ 1881734 w 9114518"/>
              <a:gd name="connsiteY195" fmla="*/ 6945943 h 7391342"/>
              <a:gd name="connsiteX196" fmla="*/ 1874873 w 9114518"/>
              <a:gd name="connsiteY196" fmla="*/ 6993721 h 7391342"/>
              <a:gd name="connsiteX197" fmla="*/ 1866143 w 9114518"/>
              <a:gd name="connsiteY197" fmla="*/ 7039164 h 7391342"/>
              <a:gd name="connsiteX198" fmla="*/ 1855418 w 9114518"/>
              <a:gd name="connsiteY198" fmla="*/ 7082197 h 7391342"/>
              <a:gd name="connsiteX199" fmla="*/ 1842572 w 9114518"/>
              <a:gd name="connsiteY199" fmla="*/ 7122750 h 7391342"/>
              <a:gd name="connsiteX200" fmla="*/ 1827479 w 9114518"/>
              <a:gd name="connsiteY200" fmla="*/ 7160750 h 7391342"/>
              <a:gd name="connsiteX201" fmla="*/ 1810014 w 9114518"/>
              <a:gd name="connsiteY201" fmla="*/ 7196125 h 7391342"/>
              <a:gd name="connsiteX202" fmla="*/ 1790050 w 9114518"/>
              <a:gd name="connsiteY202" fmla="*/ 7228803 h 7391342"/>
              <a:gd name="connsiteX203" fmla="*/ 1742125 w 9114518"/>
              <a:gd name="connsiteY203" fmla="*/ 7285777 h 7391342"/>
              <a:gd name="connsiteX204" fmla="*/ 1682698 w 9114518"/>
              <a:gd name="connsiteY204" fmla="*/ 7331095 h 7391342"/>
              <a:gd name="connsiteX205" fmla="*/ 1648356 w 9114518"/>
              <a:gd name="connsiteY205" fmla="*/ 7349203 h 7391342"/>
              <a:gd name="connsiteX206" fmla="*/ 1610762 w 9114518"/>
              <a:gd name="connsiteY206" fmla="*/ 7364181 h 7391342"/>
              <a:gd name="connsiteX207" fmla="*/ 1569788 w 9114518"/>
              <a:gd name="connsiteY207" fmla="*/ 7375956 h 7391342"/>
              <a:gd name="connsiteX208" fmla="*/ 1525310 w 9114518"/>
              <a:gd name="connsiteY208" fmla="*/ 7384456 h 7391342"/>
              <a:gd name="connsiteX209" fmla="*/ 1477202 w 9114518"/>
              <a:gd name="connsiteY209" fmla="*/ 7389609 h 7391342"/>
              <a:gd name="connsiteX210" fmla="*/ 1425338 w 9114518"/>
              <a:gd name="connsiteY210" fmla="*/ 7391342 h 7391342"/>
              <a:gd name="connsiteX211" fmla="*/ 1425338 w 9114518"/>
              <a:gd name="connsiteY211" fmla="*/ 7293421 h 7391342"/>
              <a:gd name="connsiteX212" fmla="*/ 1475586 w 9114518"/>
              <a:gd name="connsiteY212" fmla="*/ 7291162 h 7391342"/>
              <a:gd name="connsiteX213" fmla="*/ 1521017 w 9114518"/>
              <a:gd name="connsiteY213" fmla="*/ 7284467 h 7391342"/>
              <a:gd name="connsiteX214" fmla="*/ 1561858 w 9114518"/>
              <a:gd name="connsiteY214" fmla="*/ 7273454 h 7391342"/>
              <a:gd name="connsiteX215" fmla="*/ 1598338 w 9114518"/>
              <a:gd name="connsiteY215" fmla="*/ 7258243 h 7391342"/>
              <a:gd name="connsiteX216" fmla="*/ 1659131 w 9114518"/>
              <a:gd name="connsiteY216" fmla="*/ 7215706 h 7391342"/>
              <a:gd name="connsiteX217" fmla="*/ 1705228 w 9114518"/>
              <a:gd name="connsiteY217" fmla="*/ 7157813 h 7391342"/>
              <a:gd name="connsiteX218" fmla="*/ 1723337 w 9114518"/>
              <a:gd name="connsiteY218" fmla="*/ 7123407 h 7391342"/>
              <a:gd name="connsiteX219" fmla="*/ 1738459 w 9114518"/>
              <a:gd name="connsiteY219" fmla="*/ 7085520 h 7391342"/>
              <a:gd name="connsiteX220" fmla="*/ 1750822 w 9114518"/>
              <a:gd name="connsiteY220" fmla="*/ 7044272 h 7391342"/>
              <a:gd name="connsiteX221" fmla="*/ 1760655 w 9114518"/>
              <a:gd name="connsiteY221" fmla="*/ 6999784 h 7391342"/>
              <a:gd name="connsiteX222" fmla="*/ 1768187 w 9114518"/>
              <a:gd name="connsiteY222" fmla="*/ 6952173 h 7391342"/>
              <a:gd name="connsiteX223" fmla="*/ 1773647 w 9114518"/>
              <a:gd name="connsiteY223" fmla="*/ 6901561 h 7391342"/>
              <a:gd name="connsiteX224" fmla="*/ 1777263 w 9114518"/>
              <a:gd name="connsiteY224" fmla="*/ 6848066 h 7391342"/>
              <a:gd name="connsiteX225" fmla="*/ 1779265 w 9114518"/>
              <a:gd name="connsiteY225" fmla="*/ 6791809 h 7391342"/>
              <a:gd name="connsiteX226" fmla="*/ 1779882 w 9114518"/>
              <a:gd name="connsiteY226" fmla="*/ 6732908 h 7391342"/>
              <a:gd name="connsiteX227" fmla="*/ 1779232 w 9114518"/>
              <a:gd name="connsiteY227" fmla="*/ 6674585 h 7391342"/>
              <a:gd name="connsiteX228" fmla="*/ 1777140 w 9114518"/>
              <a:gd name="connsiteY228" fmla="*/ 6618871 h 7391342"/>
              <a:gd name="connsiteX229" fmla="*/ 1773387 w 9114518"/>
              <a:gd name="connsiteY229" fmla="*/ 6565885 h 7391342"/>
              <a:gd name="connsiteX230" fmla="*/ 1767758 w 9114518"/>
              <a:gd name="connsiteY230" fmla="*/ 6515745 h 7391342"/>
              <a:gd name="connsiteX231" fmla="*/ 1760037 w 9114518"/>
              <a:gd name="connsiteY231" fmla="*/ 6468573 h 7391342"/>
              <a:gd name="connsiteX232" fmla="*/ 1750006 w 9114518"/>
              <a:gd name="connsiteY232" fmla="*/ 6424488 h 7391342"/>
              <a:gd name="connsiteX233" fmla="*/ 1737450 w 9114518"/>
              <a:gd name="connsiteY233" fmla="*/ 6383608 h 7391342"/>
              <a:gd name="connsiteX234" fmla="*/ 1722151 w 9114518"/>
              <a:gd name="connsiteY234" fmla="*/ 6346054 h 7391342"/>
              <a:gd name="connsiteX235" fmla="*/ 1703894 w 9114518"/>
              <a:gd name="connsiteY235" fmla="*/ 6311946 h 7391342"/>
              <a:gd name="connsiteX236" fmla="*/ 1657637 w 9114518"/>
              <a:gd name="connsiteY236" fmla="*/ 6254543 h 7391342"/>
              <a:gd name="connsiteX237" fmla="*/ 1596946 w 9114518"/>
              <a:gd name="connsiteY237" fmla="*/ 6212357 h 7391342"/>
              <a:gd name="connsiteX238" fmla="*/ 1560647 w 9114518"/>
              <a:gd name="connsiteY238" fmla="*/ 6197269 h 7391342"/>
              <a:gd name="connsiteX239" fmla="*/ 1520090 w 9114518"/>
              <a:gd name="connsiteY239" fmla="*/ 6186344 h 7391342"/>
              <a:gd name="connsiteX240" fmla="*/ 1475059 w 9114518"/>
              <a:gd name="connsiteY240" fmla="*/ 6179701 h 7391342"/>
              <a:gd name="connsiteX241" fmla="*/ 1425338 w 9114518"/>
              <a:gd name="connsiteY241" fmla="*/ 6177460 h 7391342"/>
              <a:gd name="connsiteX242" fmla="*/ 1332420 w 9114518"/>
              <a:gd name="connsiteY242" fmla="*/ 6077851 h 7391342"/>
              <a:gd name="connsiteX243" fmla="*/ 1332420 w 9114518"/>
              <a:gd name="connsiteY243" fmla="*/ 6177460 h 7391342"/>
              <a:gd name="connsiteX244" fmla="*/ 1282980 w 9114518"/>
              <a:gd name="connsiteY244" fmla="*/ 6179701 h 7391342"/>
              <a:gd name="connsiteX245" fmla="*/ 1238197 w 9114518"/>
              <a:gd name="connsiteY245" fmla="*/ 6186344 h 7391342"/>
              <a:gd name="connsiteX246" fmla="*/ 1197858 w 9114518"/>
              <a:gd name="connsiteY246" fmla="*/ 6197269 h 7391342"/>
              <a:gd name="connsiteX247" fmla="*/ 1161747 w 9114518"/>
              <a:gd name="connsiteY247" fmla="*/ 6212357 h 7391342"/>
              <a:gd name="connsiteX248" fmla="*/ 1101354 w 9114518"/>
              <a:gd name="connsiteY248" fmla="*/ 6254543 h 7391342"/>
              <a:gd name="connsiteX249" fmla="*/ 1055303 w 9114518"/>
              <a:gd name="connsiteY249" fmla="*/ 6311946 h 7391342"/>
              <a:gd name="connsiteX250" fmla="*/ 1037120 w 9114518"/>
              <a:gd name="connsiteY250" fmla="*/ 6346054 h 7391342"/>
              <a:gd name="connsiteX251" fmla="*/ 1021878 w 9114518"/>
              <a:gd name="connsiteY251" fmla="*/ 6383608 h 7391342"/>
              <a:gd name="connsiteX252" fmla="*/ 1009365 w 9114518"/>
              <a:gd name="connsiteY252" fmla="*/ 6424488 h 7391342"/>
              <a:gd name="connsiteX253" fmla="*/ 999365 w 9114518"/>
              <a:gd name="connsiteY253" fmla="*/ 6468573 h 7391342"/>
              <a:gd name="connsiteX254" fmla="*/ 991664 w 9114518"/>
              <a:gd name="connsiteY254" fmla="*/ 6515745 h 7391342"/>
              <a:gd name="connsiteX255" fmla="*/ 986047 w 9114518"/>
              <a:gd name="connsiteY255" fmla="*/ 6565885 h 7391342"/>
              <a:gd name="connsiteX256" fmla="*/ 982301 w 9114518"/>
              <a:gd name="connsiteY256" fmla="*/ 6618871 h 7391342"/>
              <a:gd name="connsiteX257" fmla="*/ 980210 w 9114518"/>
              <a:gd name="connsiteY257" fmla="*/ 6674585 h 7391342"/>
              <a:gd name="connsiteX258" fmla="*/ 979561 w 9114518"/>
              <a:gd name="connsiteY258" fmla="*/ 6732908 h 7391342"/>
              <a:gd name="connsiteX259" fmla="*/ 980194 w 9114518"/>
              <a:gd name="connsiteY259" fmla="*/ 6791809 h 7391342"/>
              <a:gd name="connsiteX260" fmla="*/ 982239 w 9114518"/>
              <a:gd name="connsiteY260" fmla="*/ 6848066 h 7391342"/>
              <a:gd name="connsiteX261" fmla="*/ 985918 w 9114518"/>
              <a:gd name="connsiteY261" fmla="*/ 6901561 h 7391342"/>
              <a:gd name="connsiteX262" fmla="*/ 991450 w 9114518"/>
              <a:gd name="connsiteY262" fmla="*/ 6952173 h 7391342"/>
              <a:gd name="connsiteX263" fmla="*/ 999056 w 9114518"/>
              <a:gd name="connsiteY263" fmla="*/ 6999784 h 7391342"/>
              <a:gd name="connsiteX264" fmla="*/ 1008957 w 9114518"/>
              <a:gd name="connsiteY264" fmla="*/ 7044272 h 7391342"/>
              <a:gd name="connsiteX265" fmla="*/ 1021374 w 9114518"/>
              <a:gd name="connsiteY265" fmla="*/ 7085520 h 7391342"/>
              <a:gd name="connsiteX266" fmla="*/ 1036527 w 9114518"/>
              <a:gd name="connsiteY266" fmla="*/ 7123407 h 7391342"/>
              <a:gd name="connsiteX267" fmla="*/ 1054636 w 9114518"/>
              <a:gd name="connsiteY267" fmla="*/ 7157813 h 7391342"/>
              <a:gd name="connsiteX268" fmla="*/ 1100607 w 9114518"/>
              <a:gd name="connsiteY268" fmla="*/ 7215706 h 7391342"/>
              <a:gd name="connsiteX269" fmla="*/ 1161051 w 9114518"/>
              <a:gd name="connsiteY269" fmla="*/ 7258243 h 7391342"/>
              <a:gd name="connsiteX270" fmla="*/ 1197253 w 9114518"/>
              <a:gd name="connsiteY270" fmla="*/ 7273454 h 7391342"/>
              <a:gd name="connsiteX271" fmla="*/ 1237734 w 9114518"/>
              <a:gd name="connsiteY271" fmla="*/ 7284467 h 7391342"/>
              <a:gd name="connsiteX272" fmla="*/ 1282716 w 9114518"/>
              <a:gd name="connsiteY272" fmla="*/ 7291162 h 7391342"/>
              <a:gd name="connsiteX273" fmla="*/ 1332420 w 9114518"/>
              <a:gd name="connsiteY273" fmla="*/ 7293421 h 7391342"/>
              <a:gd name="connsiteX274" fmla="*/ 1332420 w 9114518"/>
              <a:gd name="connsiteY274" fmla="*/ 7391342 h 7391342"/>
              <a:gd name="connsiteX275" fmla="*/ 1280774 w 9114518"/>
              <a:gd name="connsiteY275" fmla="*/ 7389609 h 7391342"/>
              <a:gd name="connsiteX276" fmla="*/ 1232841 w 9114518"/>
              <a:gd name="connsiteY276" fmla="*/ 7384456 h 7391342"/>
              <a:gd name="connsiteX277" fmla="*/ 1188500 w 9114518"/>
              <a:gd name="connsiteY277" fmla="*/ 7375956 h 7391342"/>
              <a:gd name="connsiteX278" fmla="*/ 1147627 w 9114518"/>
              <a:gd name="connsiteY278" fmla="*/ 7364181 h 7391342"/>
              <a:gd name="connsiteX279" fmla="*/ 1110100 w 9114518"/>
              <a:gd name="connsiteY279" fmla="*/ 7349203 h 7391342"/>
              <a:gd name="connsiteX280" fmla="*/ 1075796 w 9114518"/>
              <a:gd name="connsiteY280" fmla="*/ 7331095 h 7391342"/>
              <a:gd name="connsiteX281" fmla="*/ 1016370 w 9114518"/>
              <a:gd name="connsiteY281" fmla="*/ 7285777 h 7391342"/>
              <a:gd name="connsiteX282" fmla="*/ 968368 w 9114518"/>
              <a:gd name="connsiteY282" fmla="*/ 7228803 h 7391342"/>
              <a:gd name="connsiteX283" fmla="*/ 948344 w 9114518"/>
              <a:gd name="connsiteY283" fmla="*/ 7196125 h 7391342"/>
              <a:gd name="connsiteX284" fmla="*/ 930809 w 9114518"/>
              <a:gd name="connsiteY284" fmla="*/ 7160750 h 7391342"/>
              <a:gd name="connsiteX285" fmla="*/ 915640 w 9114518"/>
              <a:gd name="connsiteY285" fmla="*/ 7122750 h 7391342"/>
              <a:gd name="connsiteX286" fmla="*/ 902714 w 9114518"/>
              <a:gd name="connsiteY286" fmla="*/ 7082197 h 7391342"/>
              <a:gd name="connsiteX287" fmla="*/ 891909 w 9114518"/>
              <a:gd name="connsiteY287" fmla="*/ 7039164 h 7391342"/>
              <a:gd name="connsiteX288" fmla="*/ 883103 w 9114518"/>
              <a:gd name="connsiteY288" fmla="*/ 6993721 h 7391342"/>
              <a:gd name="connsiteX289" fmla="*/ 876172 w 9114518"/>
              <a:gd name="connsiteY289" fmla="*/ 6945943 h 7391342"/>
              <a:gd name="connsiteX290" fmla="*/ 870995 w 9114518"/>
              <a:gd name="connsiteY290" fmla="*/ 6895900 h 7391342"/>
              <a:gd name="connsiteX291" fmla="*/ 867449 w 9114518"/>
              <a:gd name="connsiteY291" fmla="*/ 6843665 h 7391342"/>
              <a:gd name="connsiteX292" fmla="*/ 865411 w 9114518"/>
              <a:gd name="connsiteY292" fmla="*/ 6789310 h 7391342"/>
              <a:gd name="connsiteX293" fmla="*/ 864759 w 9114518"/>
              <a:gd name="connsiteY293" fmla="*/ 6732908 h 7391342"/>
              <a:gd name="connsiteX294" fmla="*/ 865433 w 9114518"/>
              <a:gd name="connsiteY294" fmla="*/ 6676747 h 7391342"/>
              <a:gd name="connsiteX295" fmla="*/ 867532 w 9114518"/>
              <a:gd name="connsiteY295" fmla="*/ 6622632 h 7391342"/>
              <a:gd name="connsiteX296" fmla="*/ 871172 w 9114518"/>
              <a:gd name="connsiteY296" fmla="*/ 6570635 h 7391342"/>
              <a:gd name="connsiteX297" fmla="*/ 876470 w 9114518"/>
              <a:gd name="connsiteY297" fmla="*/ 6520827 h 7391342"/>
              <a:gd name="connsiteX298" fmla="*/ 883541 w 9114518"/>
              <a:gd name="connsiteY298" fmla="*/ 6473278 h 7391342"/>
              <a:gd name="connsiteX299" fmla="*/ 892501 w 9114518"/>
              <a:gd name="connsiteY299" fmla="*/ 6428061 h 7391342"/>
              <a:gd name="connsiteX300" fmla="*/ 903465 w 9114518"/>
              <a:gd name="connsiteY300" fmla="*/ 6385245 h 7391342"/>
              <a:gd name="connsiteX301" fmla="*/ 916551 w 9114518"/>
              <a:gd name="connsiteY301" fmla="*/ 6344902 h 7391342"/>
              <a:gd name="connsiteX302" fmla="*/ 931874 w 9114518"/>
              <a:gd name="connsiteY302" fmla="*/ 6307104 h 7391342"/>
              <a:gd name="connsiteX303" fmla="*/ 949549 w 9114518"/>
              <a:gd name="connsiteY303" fmla="*/ 6271921 h 7391342"/>
              <a:gd name="connsiteX304" fmla="*/ 969693 w 9114518"/>
              <a:gd name="connsiteY304" fmla="*/ 6239424 h 7391342"/>
              <a:gd name="connsiteX305" fmla="*/ 1017851 w 9114518"/>
              <a:gd name="connsiteY305" fmla="*/ 6182774 h 7391342"/>
              <a:gd name="connsiteX306" fmla="*/ 1077275 w 9114518"/>
              <a:gd name="connsiteY306" fmla="*/ 6137723 h 7391342"/>
              <a:gd name="connsiteX307" fmla="*/ 1111502 w 9114518"/>
              <a:gd name="connsiteY307" fmla="*/ 6119725 h 7391342"/>
              <a:gd name="connsiteX308" fmla="*/ 1148893 w 9114518"/>
              <a:gd name="connsiteY308" fmla="*/ 6104840 h 7391342"/>
              <a:gd name="connsiteX309" fmla="*/ 1189565 w 9114518"/>
              <a:gd name="connsiteY309" fmla="*/ 6093139 h 7391342"/>
              <a:gd name="connsiteX310" fmla="*/ 1233632 w 9114518"/>
              <a:gd name="connsiteY310" fmla="*/ 6084693 h 7391342"/>
              <a:gd name="connsiteX311" fmla="*/ 1281212 w 9114518"/>
              <a:gd name="connsiteY311" fmla="*/ 6079573 h 7391342"/>
              <a:gd name="connsiteX312" fmla="*/ 510883 w 9114518"/>
              <a:gd name="connsiteY312" fmla="*/ 5591624 h 7391342"/>
              <a:gd name="connsiteX313" fmla="*/ 553593 w 9114518"/>
              <a:gd name="connsiteY313" fmla="*/ 5595343 h 7391342"/>
              <a:gd name="connsiteX314" fmla="*/ 586648 w 9114518"/>
              <a:gd name="connsiteY314" fmla="*/ 5608717 h 7391342"/>
              <a:gd name="connsiteX315" fmla="*/ 607989 w 9114518"/>
              <a:gd name="connsiteY315" fmla="*/ 5635070 h 7391342"/>
              <a:gd name="connsiteX316" fmla="*/ 615560 w 9114518"/>
              <a:gd name="connsiteY316" fmla="*/ 5677726 h 7391342"/>
              <a:gd name="connsiteX317" fmla="*/ 607989 w 9114518"/>
              <a:gd name="connsiteY317" fmla="*/ 5722334 h 7391342"/>
              <a:gd name="connsiteX318" fmla="*/ 586648 w 9114518"/>
              <a:gd name="connsiteY318" fmla="*/ 5749689 h 7391342"/>
              <a:gd name="connsiteX319" fmla="*/ 553593 w 9114518"/>
              <a:gd name="connsiteY319" fmla="*/ 5763433 h 7391342"/>
              <a:gd name="connsiteX320" fmla="*/ 510883 w 9114518"/>
              <a:gd name="connsiteY320" fmla="*/ 5767206 h 7391342"/>
              <a:gd name="connsiteX321" fmla="*/ 468173 w 9114518"/>
              <a:gd name="connsiteY321" fmla="*/ 5763433 h 7391342"/>
              <a:gd name="connsiteX322" fmla="*/ 435118 w 9114518"/>
              <a:gd name="connsiteY322" fmla="*/ 5749689 h 7391342"/>
              <a:gd name="connsiteX323" fmla="*/ 413777 w 9114518"/>
              <a:gd name="connsiteY323" fmla="*/ 5722334 h 7391342"/>
              <a:gd name="connsiteX324" fmla="*/ 406206 w 9114518"/>
              <a:gd name="connsiteY324" fmla="*/ 5677726 h 7391342"/>
              <a:gd name="connsiteX325" fmla="*/ 414015 w 9114518"/>
              <a:gd name="connsiteY325" fmla="*/ 5635070 h 7391342"/>
              <a:gd name="connsiteX326" fmla="*/ 435754 w 9114518"/>
              <a:gd name="connsiteY326" fmla="*/ 5608717 h 7391342"/>
              <a:gd name="connsiteX327" fmla="*/ 468888 w 9114518"/>
              <a:gd name="connsiteY327" fmla="*/ 5595343 h 7391342"/>
              <a:gd name="connsiteX328" fmla="*/ 2493379 w 9114518"/>
              <a:gd name="connsiteY328" fmla="*/ 5439680 h 7391342"/>
              <a:gd name="connsiteX329" fmla="*/ 3408440 w 9114518"/>
              <a:gd name="connsiteY329" fmla="*/ 5439680 h 7391342"/>
              <a:gd name="connsiteX330" fmla="*/ 3408440 w 9114518"/>
              <a:gd name="connsiteY330" fmla="*/ 5547731 h 7391342"/>
              <a:gd name="connsiteX331" fmla="*/ 2493379 w 9114518"/>
              <a:gd name="connsiteY331" fmla="*/ 5547731 h 7391342"/>
              <a:gd name="connsiteX332" fmla="*/ 2493379 w 9114518"/>
              <a:gd name="connsiteY332" fmla="*/ 5086827 h 7391342"/>
              <a:gd name="connsiteX333" fmla="*/ 3408440 w 9114518"/>
              <a:gd name="connsiteY333" fmla="*/ 5086827 h 7391342"/>
              <a:gd name="connsiteX334" fmla="*/ 3408440 w 9114518"/>
              <a:gd name="connsiteY334" fmla="*/ 5194878 h 7391342"/>
              <a:gd name="connsiteX335" fmla="*/ 2493379 w 9114518"/>
              <a:gd name="connsiteY335" fmla="*/ 5194878 h 7391342"/>
              <a:gd name="connsiteX336" fmla="*/ 510883 w 9114518"/>
              <a:gd name="connsiteY336" fmla="*/ 4882541 h 7391342"/>
              <a:gd name="connsiteX337" fmla="*/ 553593 w 9114518"/>
              <a:gd name="connsiteY337" fmla="*/ 4886049 h 7391342"/>
              <a:gd name="connsiteX338" fmla="*/ 586648 w 9114518"/>
              <a:gd name="connsiteY338" fmla="*/ 4899212 h 7391342"/>
              <a:gd name="connsiteX339" fmla="*/ 607989 w 9114518"/>
              <a:gd name="connsiteY339" fmla="*/ 4925987 h 7391342"/>
              <a:gd name="connsiteX340" fmla="*/ 615560 w 9114518"/>
              <a:gd name="connsiteY340" fmla="*/ 4970332 h 7391342"/>
              <a:gd name="connsiteX341" fmla="*/ 607989 w 9114518"/>
              <a:gd name="connsiteY341" fmla="*/ 5013251 h 7391342"/>
              <a:gd name="connsiteX342" fmla="*/ 586648 w 9114518"/>
              <a:gd name="connsiteY342" fmla="*/ 5040185 h 7391342"/>
              <a:gd name="connsiteX343" fmla="*/ 553593 w 9114518"/>
              <a:gd name="connsiteY343" fmla="*/ 5054139 h 7391342"/>
              <a:gd name="connsiteX344" fmla="*/ 510883 w 9114518"/>
              <a:gd name="connsiteY344" fmla="*/ 5058123 h 7391342"/>
              <a:gd name="connsiteX345" fmla="*/ 469154 w 9114518"/>
              <a:gd name="connsiteY345" fmla="*/ 5054139 h 7391342"/>
              <a:gd name="connsiteX346" fmla="*/ 436602 w 9114518"/>
              <a:gd name="connsiteY346" fmla="*/ 5040185 h 7391342"/>
              <a:gd name="connsiteX347" fmla="*/ 415446 w 9114518"/>
              <a:gd name="connsiteY347" fmla="*/ 5013251 h 7391342"/>
              <a:gd name="connsiteX348" fmla="*/ 407902 w 9114518"/>
              <a:gd name="connsiteY348" fmla="*/ 4970332 h 7391342"/>
              <a:gd name="connsiteX349" fmla="*/ 415446 w 9114518"/>
              <a:gd name="connsiteY349" fmla="*/ 4925987 h 7391342"/>
              <a:gd name="connsiteX350" fmla="*/ 436602 w 9114518"/>
              <a:gd name="connsiteY350" fmla="*/ 4899212 h 7391342"/>
              <a:gd name="connsiteX351" fmla="*/ 469154 w 9114518"/>
              <a:gd name="connsiteY351" fmla="*/ 4886049 h 7391342"/>
              <a:gd name="connsiteX352" fmla="*/ 4158261 w 9114518"/>
              <a:gd name="connsiteY352" fmla="*/ 4558390 h 7391342"/>
              <a:gd name="connsiteX353" fmla="*/ 4209470 w 9114518"/>
              <a:gd name="connsiteY353" fmla="*/ 4560112 h 7391342"/>
              <a:gd name="connsiteX354" fmla="*/ 4257050 w 9114518"/>
              <a:gd name="connsiteY354" fmla="*/ 4565232 h 7391342"/>
              <a:gd name="connsiteX355" fmla="*/ 4301119 w 9114518"/>
              <a:gd name="connsiteY355" fmla="*/ 4573678 h 7391342"/>
              <a:gd name="connsiteX356" fmla="*/ 4341791 w 9114518"/>
              <a:gd name="connsiteY356" fmla="*/ 4585379 h 7391342"/>
              <a:gd name="connsiteX357" fmla="*/ 4379182 w 9114518"/>
              <a:gd name="connsiteY357" fmla="*/ 4600264 h 7391342"/>
              <a:gd name="connsiteX358" fmla="*/ 4413410 w 9114518"/>
              <a:gd name="connsiteY358" fmla="*/ 4618262 h 7391342"/>
              <a:gd name="connsiteX359" fmla="*/ 4472834 w 9114518"/>
              <a:gd name="connsiteY359" fmla="*/ 4663313 h 7391342"/>
              <a:gd name="connsiteX360" fmla="*/ 4520992 w 9114518"/>
              <a:gd name="connsiteY360" fmla="*/ 4719963 h 7391342"/>
              <a:gd name="connsiteX361" fmla="*/ 4541136 w 9114518"/>
              <a:gd name="connsiteY361" fmla="*/ 4752460 h 7391342"/>
              <a:gd name="connsiteX362" fmla="*/ 4558811 w 9114518"/>
              <a:gd name="connsiteY362" fmla="*/ 4787643 h 7391342"/>
              <a:gd name="connsiteX363" fmla="*/ 4574133 w 9114518"/>
              <a:gd name="connsiteY363" fmla="*/ 4825441 h 7391342"/>
              <a:gd name="connsiteX364" fmla="*/ 4587218 w 9114518"/>
              <a:gd name="connsiteY364" fmla="*/ 4865784 h 7391342"/>
              <a:gd name="connsiteX365" fmla="*/ 4598182 w 9114518"/>
              <a:gd name="connsiteY365" fmla="*/ 4908599 h 7391342"/>
              <a:gd name="connsiteX366" fmla="*/ 4607142 w 9114518"/>
              <a:gd name="connsiteY366" fmla="*/ 4953817 h 7391342"/>
              <a:gd name="connsiteX367" fmla="*/ 4614212 w 9114518"/>
              <a:gd name="connsiteY367" fmla="*/ 5001365 h 7391342"/>
              <a:gd name="connsiteX368" fmla="*/ 4619509 w 9114518"/>
              <a:gd name="connsiteY368" fmla="*/ 5051174 h 7391342"/>
              <a:gd name="connsiteX369" fmla="*/ 4623150 w 9114518"/>
              <a:gd name="connsiteY369" fmla="*/ 5103171 h 7391342"/>
              <a:gd name="connsiteX370" fmla="*/ 4625249 w 9114518"/>
              <a:gd name="connsiteY370" fmla="*/ 5157286 h 7391342"/>
              <a:gd name="connsiteX371" fmla="*/ 4625923 w 9114518"/>
              <a:gd name="connsiteY371" fmla="*/ 5213447 h 7391342"/>
              <a:gd name="connsiteX372" fmla="*/ 4625281 w 9114518"/>
              <a:gd name="connsiteY372" fmla="*/ 5269849 h 7391342"/>
              <a:gd name="connsiteX373" fmla="*/ 4623274 w 9114518"/>
              <a:gd name="connsiteY373" fmla="*/ 5324204 h 7391342"/>
              <a:gd name="connsiteX374" fmla="*/ 4619775 w 9114518"/>
              <a:gd name="connsiteY374" fmla="*/ 5376438 h 7391342"/>
              <a:gd name="connsiteX375" fmla="*/ 4614658 w 9114518"/>
              <a:gd name="connsiteY375" fmla="*/ 5426481 h 7391342"/>
              <a:gd name="connsiteX376" fmla="*/ 4607797 w 9114518"/>
              <a:gd name="connsiteY376" fmla="*/ 5474260 h 7391342"/>
              <a:gd name="connsiteX377" fmla="*/ 4599067 w 9114518"/>
              <a:gd name="connsiteY377" fmla="*/ 5519702 h 7391342"/>
              <a:gd name="connsiteX378" fmla="*/ 4588342 w 9114518"/>
              <a:gd name="connsiteY378" fmla="*/ 5562735 h 7391342"/>
              <a:gd name="connsiteX379" fmla="*/ 4575496 w 9114518"/>
              <a:gd name="connsiteY379" fmla="*/ 5603288 h 7391342"/>
              <a:gd name="connsiteX380" fmla="*/ 4560403 w 9114518"/>
              <a:gd name="connsiteY380" fmla="*/ 5641288 h 7391342"/>
              <a:gd name="connsiteX381" fmla="*/ 4542938 w 9114518"/>
              <a:gd name="connsiteY381" fmla="*/ 5676663 h 7391342"/>
              <a:gd name="connsiteX382" fmla="*/ 4522974 w 9114518"/>
              <a:gd name="connsiteY382" fmla="*/ 5709341 h 7391342"/>
              <a:gd name="connsiteX383" fmla="*/ 4475049 w 9114518"/>
              <a:gd name="connsiteY383" fmla="*/ 5766315 h 7391342"/>
              <a:gd name="connsiteX384" fmla="*/ 4415622 w 9114518"/>
              <a:gd name="connsiteY384" fmla="*/ 5811633 h 7391342"/>
              <a:gd name="connsiteX385" fmla="*/ 4381279 w 9114518"/>
              <a:gd name="connsiteY385" fmla="*/ 5829741 h 7391342"/>
              <a:gd name="connsiteX386" fmla="*/ 4343685 w 9114518"/>
              <a:gd name="connsiteY386" fmla="*/ 5844719 h 7391342"/>
              <a:gd name="connsiteX387" fmla="*/ 4302711 w 9114518"/>
              <a:gd name="connsiteY387" fmla="*/ 5856494 h 7391342"/>
              <a:gd name="connsiteX388" fmla="*/ 4258233 w 9114518"/>
              <a:gd name="connsiteY388" fmla="*/ 5864994 h 7391342"/>
              <a:gd name="connsiteX389" fmla="*/ 4210125 w 9114518"/>
              <a:gd name="connsiteY389" fmla="*/ 5870147 h 7391342"/>
              <a:gd name="connsiteX390" fmla="*/ 4158261 w 9114518"/>
              <a:gd name="connsiteY390" fmla="*/ 5871880 h 7391342"/>
              <a:gd name="connsiteX391" fmla="*/ 4158261 w 9114518"/>
              <a:gd name="connsiteY391" fmla="*/ 5773960 h 7391342"/>
              <a:gd name="connsiteX392" fmla="*/ 4208509 w 9114518"/>
              <a:gd name="connsiteY392" fmla="*/ 5771701 h 7391342"/>
              <a:gd name="connsiteX393" fmla="*/ 4253940 w 9114518"/>
              <a:gd name="connsiteY393" fmla="*/ 5765006 h 7391342"/>
              <a:gd name="connsiteX394" fmla="*/ 4294781 w 9114518"/>
              <a:gd name="connsiteY394" fmla="*/ 5753993 h 7391342"/>
              <a:gd name="connsiteX395" fmla="*/ 4331261 w 9114518"/>
              <a:gd name="connsiteY395" fmla="*/ 5738782 h 7391342"/>
              <a:gd name="connsiteX396" fmla="*/ 4392054 w 9114518"/>
              <a:gd name="connsiteY396" fmla="*/ 5696245 h 7391342"/>
              <a:gd name="connsiteX397" fmla="*/ 4438152 w 9114518"/>
              <a:gd name="connsiteY397" fmla="*/ 5638352 h 7391342"/>
              <a:gd name="connsiteX398" fmla="*/ 4456261 w 9114518"/>
              <a:gd name="connsiteY398" fmla="*/ 5603946 h 7391342"/>
              <a:gd name="connsiteX399" fmla="*/ 4471383 w 9114518"/>
              <a:gd name="connsiteY399" fmla="*/ 5566059 h 7391342"/>
              <a:gd name="connsiteX400" fmla="*/ 4483746 w 9114518"/>
              <a:gd name="connsiteY400" fmla="*/ 5524811 h 7391342"/>
              <a:gd name="connsiteX401" fmla="*/ 4493579 w 9114518"/>
              <a:gd name="connsiteY401" fmla="*/ 5480323 h 7391342"/>
              <a:gd name="connsiteX402" fmla="*/ 4501111 w 9114518"/>
              <a:gd name="connsiteY402" fmla="*/ 5432712 h 7391342"/>
              <a:gd name="connsiteX403" fmla="*/ 4506571 w 9114518"/>
              <a:gd name="connsiteY403" fmla="*/ 5382100 h 7391342"/>
              <a:gd name="connsiteX404" fmla="*/ 4510187 w 9114518"/>
              <a:gd name="connsiteY404" fmla="*/ 5328605 h 7391342"/>
              <a:gd name="connsiteX405" fmla="*/ 4512189 w 9114518"/>
              <a:gd name="connsiteY405" fmla="*/ 5272348 h 7391342"/>
              <a:gd name="connsiteX406" fmla="*/ 4512806 w 9114518"/>
              <a:gd name="connsiteY406" fmla="*/ 5213447 h 7391342"/>
              <a:gd name="connsiteX407" fmla="*/ 4512156 w 9114518"/>
              <a:gd name="connsiteY407" fmla="*/ 5155124 h 7391342"/>
              <a:gd name="connsiteX408" fmla="*/ 4510064 w 9114518"/>
              <a:gd name="connsiteY408" fmla="*/ 5099410 h 7391342"/>
              <a:gd name="connsiteX409" fmla="*/ 4506311 w 9114518"/>
              <a:gd name="connsiteY409" fmla="*/ 5046423 h 7391342"/>
              <a:gd name="connsiteX410" fmla="*/ 4500682 w 9114518"/>
              <a:gd name="connsiteY410" fmla="*/ 4996284 h 7391342"/>
              <a:gd name="connsiteX411" fmla="*/ 4492961 w 9114518"/>
              <a:gd name="connsiteY411" fmla="*/ 4949112 h 7391342"/>
              <a:gd name="connsiteX412" fmla="*/ 4482930 w 9114518"/>
              <a:gd name="connsiteY412" fmla="*/ 4905026 h 7391342"/>
              <a:gd name="connsiteX413" fmla="*/ 4470374 w 9114518"/>
              <a:gd name="connsiteY413" fmla="*/ 4864147 h 7391342"/>
              <a:gd name="connsiteX414" fmla="*/ 4455075 w 9114518"/>
              <a:gd name="connsiteY414" fmla="*/ 4826593 h 7391342"/>
              <a:gd name="connsiteX415" fmla="*/ 4436818 w 9114518"/>
              <a:gd name="connsiteY415" fmla="*/ 4792484 h 7391342"/>
              <a:gd name="connsiteX416" fmla="*/ 4390560 w 9114518"/>
              <a:gd name="connsiteY416" fmla="*/ 4735082 h 7391342"/>
              <a:gd name="connsiteX417" fmla="*/ 4329869 w 9114518"/>
              <a:gd name="connsiteY417" fmla="*/ 4692895 h 7391342"/>
              <a:gd name="connsiteX418" fmla="*/ 4293570 w 9114518"/>
              <a:gd name="connsiteY418" fmla="*/ 4677807 h 7391342"/>
              <a:gd name="connsiteX419" fmla="*/ 4253013 w 9114518"/>
              <a:gd name="connsiteY419" fmla="*/ 4666882 h 7391342"/>
              <a:gd name="connsiteX420" fmla="*/ 4207982 w 9114518"/>
              <a:gd name="connsiteY420" fmla="*/ 4660239 h 7391342"/>
              <a:gd name="connsiteX421" fmla="*/ 4158261 w 9114518"/>
              <a:gd name="connsiteY421" fmla="*/ 4657998 h 7391342"/>
              <a:gd name="connsiteX422" fmla="*/ 4065343 w 9114518"/>
              <a:gd name="connsiteY422" fmla="*/ 4558390 h 7391342"/>
              <a:gd name="connsiteX423" fmla="*/ 4065343 w 9114518"/>
              <a:gd name="connsiteY423" fmla="*/ 4657998 h 7391342"/>
              <a:gd name="connsiteX424" fmla="*/ 4015903 w 9114518"/>
              <a:gd name="connsiteY424" fmla="*/ 4660239 h 7391342"/>
              <a:gd name="connsiteX425" fmla="*/ 3971120 w 9114518"/>
              <a:gd name="connsiteY425" fmla="*/ 4666882 h 7391342"/>
              <a:gd name="connsiteX426" fmla="*/ 3930781 w 9114518"/>
              <a:gd name="connsiteY426" fmla="*/ 4677807 h 7391342"/>
              <a:gd name="connsiteX427" fmla="*/ 3894670 w 9114518"/>
              <a:gd name="connsiteY427" fmla="*/ 4692895 h 7391342"/>
              <a:gd name="connsiteX428" fmla="*/ 3834276 w 9114518"/>
              <a:gd name="connsiteY428" fmla="*/ 4735082 h 7391342"/>
              <a:gd name="connsiteX429" fmla="*/ 3788225 w 9114518"/>
              <a:gd name="connsiteY429" fmla="*/ 4792484 h 7391342"/>
              <a:gd name="connsiteX430" fmla="*/ 3770042 w 9114518"/>
              <a:gd name="connsiteY430" fmla="*/ 4826593 h 7391342"/>
              <a:gd name="connsiteX431" fmla="*/ 3754800 w 9114518"/>
              <a:gd name="connsiteY431" fmla="*/ 4864147 h 7391342"/>
              <a:gd name="connsiteX432" fmla="*/ 3742287 w 9114518"/>
              <a:gd name="connsiteY432" fmla="*/ 4905026 h 7391342"/>
              <a:gd name="connsiteX433" fmla="*/ 3732287 w 9114518"/>
              <a:gd name="connsiteY433" fmla="*/ 4949112 h 7391342"/>
              <a:gd name="connsiteX434" fmla="*/ 3724586 w 9114518"/>
              <a:gd name="connsiteY434" fmla="*/ 4996284 h 7391342"/>
              <a:gd name="connsiteX435" fmla="*/ 3718969 w 9114518"/>
              <a:gd name="connsiteY435" fmla="*/ 5046423 h 7391342"/>
              <a:gd name="connsiteX436" fmla="*/ 3715223 w 9114518"/>
              <a:gd name="connsiteY436" fmla="*/ 5099410 h 7391342"/>
              <a:gd name="connsiteX437" fmla="*/ 3713132 w 9114518"/>
              <a:gd name="connsiteY437" fmla="*/ 5155124 h 7391342"/>
              <a:gd name="connsiteX438" fmla="*/ 3712483 w 9114518"/>
              <a:gd name="connsiteY438" fmla="*/ 5213447 h 7391342"/>
              <a:gd name="connsiteX439" fmla="*/ 3713116 w 9114518"/>
              <a:gd name="connsiteY439" fmla="*/ 5272348 h 7391342"/>
              <a:gd name="connsiteX440" fmla="*/ 3715161 w 9114518"/>
              <a:gd name="connsiteY440" fmla="*/ 5328605 h 7391342"/>
              <a:gd name="connsiteX441" fmla="*/ 3718840 w 9114518"/>
              <a:gd name="connsiteY441" fmla="*/ 5382100 h 7391342"/>
              <a:gd name="connsiteX442" fmla="*/ 3724372 w 9114518"/>
              <a:gd name="connsiteY442" fmla="*/ 5432712 h 7391342"/>
              <a:gd name="connsiteX443" fmla="*/ 3731978 w 9114518"/>
              <a:gd name="connsiteY443" fmla="*/ 5480323 h 7391342"/>
              <a:gd name="connsiteX444" fmla="*/ 3741879 w 9114518"/>
              <a:gd name="connsiteY444" fmla="*/ 5524811 h 7391342"/>
              <a:gd name="connsiteX445" fmla="*/ 3754296 w 9114518"/>
              <a:gd name="connsiteY445" fmla="*/ 5566059 h 7391342"/>
              <a:gd name="connsiteX446" fmla="*/ 3769449 w 9114518"/>
              <a:gd name="connsiteY446" fmla="*/ 5603946 h 7391342"/>
              <a:gd name="connsiteX447" fmla="*/ 3787558 w 9114518"/>
              <a:gd name="connsiteY447" fmla="*/ 5638352 h 7391342"/>
              <a:gd name="connsiteX448" fmla="*/ 3833530 w 9114518"/>
              <a:gd name="connsiteY448" fmla="*/ 5696245 h 7391342"/>
              <a:gd name="connsiteX449" fmla="*/ 3893974 w 9114518"/>
              <a:gd name="connsiteY449" fmla="*/ 5738782 h 7391342"/>
              <a:gd name="connsiteX450" fmla="*/ 3930176 w 9114518"/>
              <a:gd name="connsiteY450" fmla="*/ 5753993 h 7391342"/>
              <a:gd name="connsiteX451" fmla="*/ 3970657 w 9114518"/>
              <a:gd name="connsiteY451" fmla="*/ 5765006 h 7391342"/>
              <a:gd name="connsiteX452" fmla="*/ 4015639 w 9114518"/>
              <a:gd name="connsiteY452" fmla="*/ 5771701 h 7391342"/>
              <a:gd name="connsiteX453" fmla="*/ 4065343 w 9114518"/>
              <a:gd name="connsiteY453" fmla="*/ 5773960 h 7391342"/>
              <a:gd name="connsiteX454" fmla="*/ 4065343 w 9114518"/>
              <a:gd name="connsiteY454" fmla="*/ 5871880 h 7391342"/>
              <a:gd name="connsiteX455" fmla="*/ 4013697 w 9114518"/>
              <a:gd name="connsiteY455" fmla="*/ 5870147 h 7391342"/>
              <a:gd name="connsiteX456" fmla="*/ 3965764 w 9114518"/>
              <a:gd name="connsiteY456" fmla="*/ 5864994 h 7391342"/>
              <a:gd name="connsiteX457" fmla="*/ 3921423 w 9114518"/>
              <a:gd name="connsiteY457" fmla="*/ 5856494 h 7391342"/>
              <a:gd name="connsiteX458" fmla="*/ 3880550 w 9114518"/>
              <a:gd name="connsiteY458" fmla="*/ 5844719 h 7391342"/>
              <a:gd name="connsiteX459" fmla="*/ 3843023 w 9114518"/>
              <a:gd name="connsiteY459" fmla="*/ 5829741 h 7391342"/>
              <a:gd name="connsiteX460" fmla="*/ 3808718 w 9114518"/>
              <a:gd name="connsiteY460" fmla="*/ 5811633 h 7391342"/>
              <a:gd name="connsiteX461" fmla="*/ 3749292 w 9114518"/>
              <a:gd name="connsiteY461" fmla="*/ 5766315 h 7391342"/>
              <a:gd name="connsiteX462" fmla="*/ 3701290 w 9114518"/>
              <a:gd name="connsiteY462" fmla="*/ 5709341 h 7391342"/>
              <a:gd name="connsiteX463" fmla="*/ 3681266 w 9114518"/>
              <a:gd name="connsiteY463" fmla="*/ 5676663 h 7391342"/>
              <a:gd name="connsiteX464" fmla="*/ 3663731 w 9114518"/>
              <a:gd name="connsiteY464" fmla="*/ 5641288 h 7391342"/>
              <a:gd name="connsiteX465" fmla="*/ 3648562 w 9114518"/>
              <a:gd name="connsiteY465" fmla="*/ 5603288 h 7391342"/>
              <a:gd name="connsiteX466" fmla="*/ 3635636 w 9114518"/>
              <a:gd name="connsiteY466" fmla="*/ 5562735 h 7391342"/>
              <a:gd name="connsiteX467" fmla="*/ 3624831 w 9114518"/>
              <a:gd name="connsiteY467" fmla="*/ 5519702 h 7391342"/>
              <a:gd name="connsiteX468" fmla="*/ 3616025 w 9114518"/>
              <a:gd name="connsiteY468" fmla="*/ 5474260 h 7391342"/>
              <a:gd name="connsiteX469" fmla="*/ 3609094 w 9114518"/>
              <a:gd name="connsiteY469" fmla="*/ 5426481 h 7391342"/>
              <a:gd name="connsiteX470" fmla="*/ 3603917 w 9114518"/>
              <a:gd name="connsiteY470" fmla="*/ 5376438 h 7391342"/>
              <a:gd name="connsiteX471" fmla="*/ 3600371 w 9114518"/>
              <a:gd name="connsiteY471" fmla="*/ 5324204 h 7391342"/>
              <a:gd name="connsiteX472" fmla="*/ 3598333 w 9114518"/>
              <a:gd name="connsiteY472" fmla="*/ 5269849 h 7391342"/>
              <a:gd name="connsiteX473" fmla="*/ 3597681 w 9114518"/>
              <a:gd name="connsiteY473" fmla="*/ 5213447 h 7391342"/>
              <a:gd name="connsiteX474" fmla="*/ 3598355 w 9114518"/>
              <a:gd name="connsiteY474" fmla="*/ 5157286 h 7391342"/>
              <a:gd name="connsiteX475" fmla="*/ 3600454 w 9114518"/>
              <a:gd name="connsiteY475" fmla="*/ 5103171 h 7391342"/>
              <a:gd name="connsiteX476" fmla="*/ 3604094 w 9114518"/>
              <a:gd name="connsiteY476" fmla="*/ 5051174 h 7391342"/>
              <a:gd name="connsiteX477" fmla="*/ 3609392 w 9114518"/>
              <a:gd name="connsiteY477" fmla="*/ 5001365 h 7391342"/>
              <a:gd name="connsiteX478" fmla="*/ 3616463 w 9114518"/>
              <a:gd name="connsiteY478" fmla="*/ 4953817 h 7391342"/>
              <a:gd name="connsiteX479" fmla="*/ 3625423 w 9114518"/>
              <a:gd name="connsiteY479" fmla="*/ 4908599 h 7391342"/>
              <a:gd name="connsiteX480" fmla="*/ 3636387 w 9114518"/>
              <a:gd name="connsiteY480" fmla="*/ 4865784 h 7391342"/>
              <a:gd name="connsiteX481" fmla="*/ 3649473 w 9114518"/>
              <a:gd name="connsiteY481" fmla="*/ 4825441 h 7391342"/>
              <a:gd name="connsiteX482" fmla="*/ 3664796 w 9114518"/>
              <a:gd name="connsiteY482" fmla="*/ 4787643 h 7391342"/>
              <a:gd name="connsiteX483" fmla="*/ 3682471 w 9114518"/>
              <a:gd name="connsiteY483" fmla="*/ 4752460 h 7391342"/>
              <a:gd name="connsiteX484" fmla="*/ 3702615 w 9114518"/>
              <a:gd name="connsiteY484" fmla="*/ 4719963 h 7391342"/>
              <a:gd name="connsiteX485" fmla="*/ 3750773 w 9114518"/>
              <a:gd name="connsiteY485" fmla="*/ 4663313 h 7391342"/>
              <a:gd name="connsiteX486" fmla="*/ 3810197 w 9114518"/>
              <a:gd name="connsiteY486" fmla="*/ 4618262 h 7391342"/>
              <a:gd name="connsiteX487" fmla="*/ 3844425 w 9114518"/>
              <a:gd name="connsiteY487" fmla="*/ 4600264 h 7391342"/>
              <a:gd name="connsiteX488" fmla="*/ 3881816 w 9114518"/>
              <a:gd name="connsiteY488" fmla="*/ 4585379 h 7391342"/>
              <a:gd name="connsiteX489" fmla="*/ 3922488 w 9114518"/>
              <a:gd name="connsiteY489" fmla="*/ 4573678 h 7391342"/>
              <a:gd name="connsiteX490" fmla="*/ 3966555 w 9114518"/>
              <a:gd name="connsiteY490" fmla="*/ 4565232 h 7391342"/>
              <a:gd name="connsiteX491" fmla="*/ 4014135 w 9114518"/>
              <a:gd name="connsiteY491" fmla="*/ 4560112 h 7391342"/>
              <a:gd name="connsiteX492" fmla="*/ 0 w 9114518"/>
              <a:gd name="connsiteY492" fmla="*/ 3920215 h 7391342"/>
              <a:gd name="connsiteX493" fmla="*/ 915049 w 9114518"/>
              <a:gd name="connsiteY493" fmla="*/ 3920215 h 7391342"/>
              <a:gd name="connsiteX494" fmla="*/ 915049 w 9114518"/>
              <a:gd name="connsiteY494" fmla="*/ 4028265 h 7391342"/>
              <a:gd name="connsiteX495" fmla="*/ 0 w 9114518"/>
              <a:gd name="connsiteY495" fmla="*/ 4028265 h 7391342"/>
              <a:gd name="connsiteX496" fmla="*/ 0 w 9114518"/>
              <a:gd name="connsiteY496" fmla="*/ 3567362 h 7391342"/>
              <a:gd name="connsiteX497" fmla="*/ 915049 w 9114518"/>
              <a:gd name="connsiteY497" fmla="*/ 3567362 h 7391342"/>
              <a:gd name="connsiteX498" fmla="*/ 915049 w 9114518"/>
              <a:gd name="connsiteY498" fmla="*/ 3675412 h 7391342"/>
              <a:gd name="connsiteX499" fmla="*/ 0 w 9114518"/>
              <a:gd name="connsiteY499" fmla="*/ 3675412 h 7391342"/>
              <a:gd name="connsiteX500" fmla="*/ 1617156 w 9114518"/>
              <a:gd name="connsiteY500" fmla="*/ 3046199 h 7391342"/>
              <a:gd name="connsiteX501" fmla="*/ 1995337 w 9114518"/>
              <a:gd name="connsiteY501" fmla="*/ 3046199 h 7391342"/>
              <a:gd name="connsiteX502" fmla="*/ 1995337 w 9114518"/>
              <a:gd name="connsiteY502" fmla="*/ 3141449 h 7391342"/>
              <a:gd name="connsiteX503" fmla="*/ 1995337 w 9114518"/>
              <a:gd name="connsiteY503" fmla="*/ 4252699 h 7391342"/>
              <a:gd name="connsiteX504" fmla="*/ 1995337 w 9114518"/>
              <a:gd name="connsiteY504" fmla="*/ 4349219 h 7391342"/>
              <a:gd name="connsiteX505" fmla="*/ 1617156 w 9114518"/>
              <a:gd name="connsiteY505" fmla="*/ 4349219 h 7391342"/>
              <a:gd name="connsiteX506" fmla="*/ 1617156 w 9114518"/>
              <a:gd name="connsiteY506" fmla="*/ 4252699 h 7391342"/>
              <a:gd name="connsiteX507" fmla="*/ 1878853 w 9114518"/>
              <a:gd name="connsiteY507" fmla="*/ 4252699 h 7391342"/>
              <a:gd name="connsiteX508" fmla="*/ 1878853 w 9114518"/>
              <a:gd name="connsiteY508" fmla="*/ 3141449 h 7391342"/>
              <a:gd name="connsiteX509" fmla="*/ 1617156 w 9114518"/>
              <a:gd name="connsiteY509" fmla="*/ 3141449 h 7391342"/>
              <a:gd name="connsiteX510" fmla="*/ 1138061 w 9114518"/>
              <a:gd name="connsiteY510" fmla="*/ 3046199 h 7391342"/>
              <a:gd name="connsiteX511" fmla="*/ 1516242 w 9114518"/>
              <a:gd name="connsiteY511" fmla="*/ 3046199 h 7391342"/>
              <a:gd name="connsiteX512" fmla="*/ 1516242 w 9114518"/>
              <a:gd name="connsiteY512" fmla="*/ 3141449 h 7391342"/>
              <a:gd name="connsiteX513" fmla="*/ 1254558 w 9114518"/>
              <a:gd name="connsiteY513" fmla="*/ 3141449 h 7391342"/>
              <a:gd name="connsiteX514" fmla="*/ 1254558 w 9114518"/>
              <a:gd name="connsiteY514" fmla="*/ 4252699 h 7391342"/>
              <a:gd name="connsiteX515" fmla="*/ 1516242 w 9114518"/>
              <a:gd name="connsiteY515" fmla="*/ 4252699 h 7391342"/>
              <a:gd name="connsiteX516" fmla="*/ 1516242 w 9114518"/>
              <a:gd name="connsiteY516" fmla="*/ 4349219 h 7391342"/>
              <a:gd name="connsiteX517" fmla="*/ 1138061 w 9114518"/>
              <a:gd name="connsiteY517" fmla="*/ 4349219 h 7391342"/>
              <a:gd name="connsiteX518" fmla="*/ 1138061 w 9114518"/>
              <a:gd name="connsiteY518" fmla="*/ 4252699 h 7391342"/>
              <a:gd name="connsiteX519" fmla="*/ 1138061 w 9114518"/>
              <a:gd name="connsiteY519" fmla="*/ 3141449 h 7391342"/>
              <a:gd name="connsiteX520" fmla="*/ 3641480 w 9114518"/>
              <a:gd name="connsiteY520" fmla="*/ 3038926 h 7391342"/>
              <a:gd name="connsiteX521" fmla="*/ 3692687 w 9114518"/>
              <a:gd name="connsiteY521" fmla="*/ 3040648 h 7391342"/>
              <a:gd name="connsiteX522" fmla="*/ 3740267 w 9114518"/>
              <a:gd name="connsiteY522" fmla="*/ 3045768 h 7391342"/>
              <a:gd name="connsiteX523" fmla="*/ 3784335 w 9114518"/>
              <a:gd name="connsiteY523" fmla="*/ 3054214 h 7391342"/>
              <a:gd name="connsiteX524" fmla="*/ 3825006 w 9114518"/>
              <a:gd name="connsiteY524" fmla="*/ 3065915 h 7391342"/>
              <a:gd name="connsiteX525" fmla="*/ 3862397 w 9114518"/>
              <a:gd name="connsiteY525" fmla="*/ 3080800 h 7391342"/>
              <a:gd name="connsiteX526" fmla="*/ 3896625 w 9114518"/>
              <a:gd name="connsiteY526" fmla="*/ 3098798 h 7391342"/>
              <a:gd name="connsiteX527" fmla="*/ 3956049 w 9114518"/>
              <a:gd name="connsiteY527" fmla="*/ 3143849 h 7391342"/>
              <a:gd name="connsiteX528" fmla="*/ 4004207 w 9114518"/>
              <a:gd name="connsiteY528" fmla="*/ 3200499 h 7391342"/>
              <a:gd name="connsiteX529" fmla="*/ 4024351 w 9114518"/>
              <a:gd name="connsiteY529" fmla="*/ 3232996 h 7391342"/>
              <a:gd name="connsiteX530" fmla="*/ 4042026 w 9114518"/>
              <a:gd name="connsiteY530" fmla="*/ 3268179 h 7391342"/>
              <a:gd name="connsiteX531" fmla="*/ 4057349 w 9114518"/>
              <a:gd name="connsiteY531" fmla="*/ 3305977 h 7391342"/>
              <a:gd name="connsiteX532" fmla="*/ 4070435 w 9114518"/>
              <a:gd name="connsiteY532" fmla="*/ 3346320 h 7391342"/>
              <a:gd name="connsiteX533" fmla="*/ 4081399 w 9114518"/>
              <a:gd name="connsiteY533" fmla="*/ 3389137 h 7391342"/>
              <a:gd name="connsiteX534" fmla="*/ 4090359 w 9114518"/>
              <a:gd name="connsiteY534" fmla="*/ 3434354 h 7391342"/>
              <a:gd name="connsiteX535" fmla="*/ 4097430 w 9114518"/>
              <a:gd name="connsiteY535" fmla="*/ 3481903 h 7391342"/>
              <a:gd name="connsiteX536" fmla="*/ 4102728 w 9114518"/>
              <a:gd name="connsiteY536" fmla="*/ 3531711 h 7391342"/>
              <a:gd name="connsiteX537" fmla="*/ 4106368 w 9114518"/>
              <a:gd name="connsiteY537" fmla="*/ 3583708 h 7391342"/>
              <a:gd name="connsiteX538" fmla="*/ 4108468 w 9114518"/>
              <a:gd name="connsiteY538" fmla="*/ 3637823 h 7391342"/>
              <a:gd name="connsiteX539" fmla="*/ 4109142 w 9114518"/>
              <a:gd name="connsiteY539" fmla="*/ 3693984 h 7391342"/>
              <a:gd name="connsiteX540" fmla="*/ 4108500 w 9114518"/>
              <a:gd name="connsiteY540" fmla="*/ 3750386 h 7391342"/>
              <a:gd name="connsiteX541" fmla="*/ 4106493 w 9114518"/>
              <a:gd name="connsiteY541" fmla="*/ 3804741 h 7391342"/>
              <a:gd name="connsiteX542" fmla="*/ 4102994 w 9114518"/>
              <a:gd name="connsiteY542" fmla="*/ 3856976 h 7391342"/>
              <a:gd name="connsiteX543" fmla="*/ 4097877 w 9114518"/>
              <a:gd name="connsiteY543" fmla="*/ 3907019 h 7391342"/>
              <a:gd name="connsiteX544" fmla="*/ 4091016 w 9114518"/>
              <a:gd name="connsiteY544" fmla="*/ 3954797 h 7391342"/>
              <a:gd name="connsiteX545" fmla="*/ 4082286 w 9114518"/>
              <a:gd name="connsiteY545" fmla="*/ 4000240 h 7391342"/>
              <a:gd name="connsiteX546" fmla="*/ 4071561 w 9114518"/>
              <a:gd name="connsiteY546" fmla="*/ 4043273 h 7391342"/>
              <a:gd name="connsiteX547" fmla="*/ 4058715 w 9114518"/>
              <a:gd name="connsiteY547" fmla="*/ 4083826 h 7391342"/>
              <a:gd name="connsiteX548" fmla="*/ 4043622 w 9114518"/>
              <a:gd name="connsiteY548" fmla="*/ 4121826 h 7391342"/>
              <a:gd name="connsiteX549" fmla="*/ 4026157 w 9114518"/>
              <a:gd name="connsiteY549" fmla="*/ 4157201 h 7391342"/>
              <a:gd name="connsiteX550" fmla="*/ 4006193 w 9114518"/>
              <a:gd name="connsiteY550" fmla="*/ 4189879 h 7391342"/>
              <a:gd name="connsiteX551" fmla="*/ 3958268 w 9114518"/>
              <a:gd name="connsiteY551" fmla="*/ 4246853 h 7391342"/>
              <a:gd name="connsiteX552" fmla="*/ 3898841 w 9114518"/>
              <a:gd name="connsiteY552" fmla="*/ 4292171 h 7391342"/>
              <a:gd name="connsiteX553" fmla="*/ 3864498 w 9114518"/>
              <a:gd name="connsiteY553" fmla="*/ 4310279 h 7391342"/>
              <a:gd name="connsiteX554" fmla="*/ 3826904 w 9114518"/>
              <a:gd name="connsiteY554" fmla="*/ 4325257 h 7391342"/>
              <a:gd name="connsiteX555" fmla="*/ 3785930 w 9114518"/>
              <a:gd name="connsiteY555" fmla="*/ 4337032 h 7391342"/>
              <a:gd name="connsiteX556" fmla="*/ 3741452 w 9114518"/>
              <a:gd name="connsiteY556" fmla="*/ 4345532 h 7391342"/>
              <a:gd name="connsiteX557" fmla="*/ 3693344 w 9114518"/>
              <a:gd name="connsiteY557" fmla="*/ 4350685 h 7391342"/>
              <a:gd name="connsiteX558" fmla="*/ 3641480 w 9114518"/>
              <a:gd name="connsiteY558" fmla="*/ 4352418 h 7391342"/>
              <a:gd name="connsiteX559" fmla="*/ 3641480 w 9114518"/>
              <a:gd name="connsiteY559" fmla="*/ 4254498 h 7391342"/>
              <a:gd name="connsiteX560" fmla="*/ 3691728 w 9114518"/>
              <a:gd name="connsiteY560" fmla="*/ 4252239 h 7391342"/>
              <a:gd name="connsiteX561" fmla="*/ 3737159 w 9114518"/>
              <a:gd name="connsiteY561" fmla="*/ 4245544 h 7391342"/>
              <a:gd name="connsiteX562" fmla="*/ 3778000 w 9114518"/>
              <a:gd name="connsiteY562" fmla="*/ 4234531 h 7391342"/>
              <a:gd name="connsiteX563" fmla="*/ 3814480 w 9114518"/>
              <a:gd name="connsiteY563" fmla="*/ 4219320 h 7391342"/>
              <a:gd name="connsiteX564" fmla="*/ 3875274 w 9114518"/>
              <a:gd name="connsiteY564" fmla="*/ 4176783 h 7391342"/>
              <a:gd name="connsiteX565" fmla="*/ 3921371 w 9114518"/>
              <a:gd name="connsiteY565" fmla="*/ 4118890 h 7391342"/>
              <a:gd name="connsiteX566" fmla="*/ 3939480 w 9114518"/>
              <a:gd name="connsiteY566" fmla="*/ 4084484 h 7391342"/>
              <a:gd name="connsiteX567" fmla="*/ 3954602 w 9114518"/>
              <a:gd name="connsiteY567" fmla="*/ 4046597 h 7391342"/>
              <a:gd name="connsiteX568" fmla="*/ 3966965 w 9114518"/>
              <a:gd name="connsiteY568" fmla="*/ 4005349 h 7391342"/>
              <a:gd name="connsiteX569" fmla="*/ 3976798 w 9114518"/>
              <a:gd name="connsiteY569" fmla="*/ 3960860 h 7391342"/>
              <a:gd name="connsiteX570" fmla="*/ 3984330 w 9114518"/>
              <a:gd name="connsiteY570" fmla="*/ 3913250 h 7391342"/>
              <a:gd name="connsiteX571" fmla="*/ 3989790 w 9114518"/>
              <a:gd name="connsiteY571" fmla="*/ 3862638 h 7391342"/>
              <a:gd name="connsiteX572" fmla="*/ 3993406 w 9114518"/>
              <a:gd name="connsiteY572" fmla="*/ 3809143 h 7391342"/>
              <a:gd name="connsiteX573" fmla="*/ 3995408 w 9114518"/>
              <a:gd name="connsiteY573" fmla="*/ 3752885 h 7391342"/>
              <a:gd name="connsiteX574" fmla="*/ 3996025 w 9114518"/>
              <a:gd name="connsiteY574" fmla="*/ 3693984 h 7391342"/>
              <a:gd name="connsiteX575" fmla="*/ 3995375 w 9114518"/>
              <a:gd name="connsiteY575" fmla="*/ 3635662 h 7391342"/>
              <a:gd name="connsiteX576" fmla="*/ 3993282 w 9114518"/>
              <a:gd name="connsiteY576" fmla="*/ 3579947 h 7391342"/>
              <a:gd name="connsiteX577" fmla="*/ 3989529 w 9114518"/>
              <a:gd name="connsiteY577" fmla="*/ 3526961 h 7391342"/>
              <a:gd name="connsiteX578" fmla="*/ 3983900 w 9114518"/>
              <a:gd name="connsiteY578" fmla="*/ 3476822 h 7391342"/>
              <a:gd name="connsiteX579" fmla="*/ 3976178 w 9114518"/>
              <a:gd name="connsiteY579" fmla="*/ 3429650 h 7391342"/>
              <a:gd name="connsiteX580" fmla="*/ 3966147 w 9114518"/>
              <a:gd name="connsiteY580" fmla="*/ 3385563 h 7391342"/>
              <a:gd name="connsiteX581" fmla="*/ 3953590 w 9114518"/>
              <a:gd name="connsiteY581" fmla="*/ 3344684 h 7391342"/>
              <a:gd name="connsiteX582" fmla="*/ 3938291 w 9114518"/>
              <a:gd name="connsiteY582" fmla="*/ 3307130 h 7391342"/>
              <a:gd name="connsiteX583" fmla="*/ 3920033 w 9114518"/>
              <a:gd name="connsiteY583" fmla="*/ 3273021 h 7391342"/>
              <a:gd name="connsiteX584" fmla="*/ 3873774 w 9114518"/>
              <a:gd name="connsiteY584" fmla="*/ 3215619 h 7391342"/>
              <a:gd name="connsiteX585" fmla="*/ 3813084 w 9114518"/>
              <a:gd name="connsiteY585" fmla="*/ 3173432 h 7391342"/>
              <a:gd name="connsiteX586" fmla="*/ 3776785 w 9114518"/>
              <a:gd name="connsiteY586" fmla="*/ 3158344 h 7391342"/>
              <a:gd name="connsiteX587" fmla="*/ 3736230 w 9114518"/>
              <a:gd name="connsiteY587" fmla="*/ 3147419 h 7391342"/>
              <a:gd name="connsiteX588" fmla="*/ 3691200 w 9114518"/>
              <a:gd name="connsiteY588" fmla="*/ 3140776 h 7391342"/>
              <a:gd name="connsiteX589" fmla="*/ 3641480 w 9114518"/>
              <a:gd name="connsiteY589" fmla="*/ 3138535 h 7391342"/>
              <a:gd name="connsiteX590" fmla="*/ 3548584 w 9114518"/>
              <a:gd name="connsiteY590" fmla="*/ 3038926 h 7391342"/>
              <a:gd name="connsiteX591" fmla="*/ 3548584 w 9114518"/>
              <a:gd name="connsiteY591" fmla="*/ 3138535 h 7391342"/>
              <a:gd name="connsiteX592" fmla="*/ 3499144 w 9114518"/>
              <a:gd name="connsiteY592" fmla="*/ 3140776 h 7391342"/>
              <a:gd name="connsiteX593" fmla="*/ 3454362 w 9114518"/>
              <a:gd name="connsiteY593" fmla="*/ 3147419 h 7391342"/>
              <a:gd name="connsiteX594" fmla="*/ 3414023 w 9114518"/>
              <a:gd name="connsiteY594" fmla="*/ 3158344 h 7391342"/>
              <a:gd name="connsiteX595" fmla="*/ 3377913 w 9114518"/>
              <a:gd name="connsiteY595" fmla="*/ 3173432 h 7391342"/>
              <a:gd name="connsiteX596" fmla="*/ 3317522 w 9114518"/>
              <a:gd name="connsiteY596" fmla="*/ 3215619 h 7391342"/>
              <a:gd name="connsiteX597" fmla="*/ 3271471 w 9114518"/>
              <a:gd name="connsiteY597" fmla="*/ 3273021 h 7391342"/>
              <a:gd name="connsiteX598" fmla="*/ 3253289 w 9114518"/>
              <a:gd name="connsiteY598" fmla="*/ 3307130 h 7391342"/>
              <a:gd name="connsiteX599" fmla="*/ 3238049 w 9114518"/>
              <a:gd name="connsiteY599" fmla="*/ 3344684 h 7391342"/>
              <a:gd name="connsiteX600" fmla="*/ 3225536 w 9114518"/>
              <a:gd name="connsiteY600" fmla="*/ 3385563 h 7391342"/>
              <a:gd name="connsiteX601" fmla="*/ 3215537 w 9114518"/>
              <a:gd name="connsiteY601" fmla="*/ 3429650 h 7391342"/>
              <a:gd name="connsiteX602" fmla="*/ 3207836 w 9114518"/>
              <a:gd name="connsiteY602" fmla="*/ 3476822 h 7391342"/>
              <a:gd name="connsiteX603" fmla="*/ 3202221 w 9114518"/>
              <a:gd name="connsiteY603" fmla="*/ 3526961 h 7391342"/>
              <a:gd name="connsiteX604" fmla="*/ 3198475 w 9114518"/>
              <a:gd name="connsiteY604" fmla="*/ 3579947 h 7391342"/>
              <a:gd name="connsiteX605" fmla="*/ 3196384 w 9114518"/>
              <a:gd name="connsiteY605" fmla="*/ 3635662 h 7391342"/>
              <a:gd name="connsiteX606" fmla="*/ 3195735 w 9114518"/>
              <a:gd name="connsiteY606" fmla="*/ 3693984 h 7391342"/>
              <a:gd name="connsiteX607" fmla="*/ 3196368 w 9114518"/>
              <a:gd name="connsiteY607" fmla="*/ 3752885 h 7391342"/>
              <a:gd name="connsiteX608" fmla="*/ 3198413 w 9114518"/>
              <a:gd name="connsiteY608" fmla="*/ 3809143 h 7391342"/>
              <a:gd name="connsiteX609" fmla="*/ 3202091 w 9114518"/>
              <a:gd name="connsiteY609" fmla="*/ 3862638 h 7391342"/>
              <a:gd name="connsiteX610" fmla="*/ 3207622 w 9114518"/>
              <a:gd name="connsiteY610" fmla="*/ 3913250 h 7391342"/>
              <a:gd name="connsiteX611" fmla="*/ 3215228 w 9114518"/>
              <a:gd name="connsiteY611" fmla="*/ 3960860 h 7391342"/>
              <a:gd name="connsiteX612" fmla="*/ 3225128 w 9114518"/>
              <a:gd name="connsiteY612" fmla="*/ 4005349 h 7391342"/>
              <a:gd name="connsiteX613" fmla="*/ 3237544 w 9114518"/>
              <a:gd name="connsiteY613" fmla="*/ 4046597 h 7391342"/>
              <a:gd name="connsiteX614" fmla="*/ 3252696 w 9114518"/>
              <a:gd name="connsiteY614" fmla="*/ 4084484 h 7391342"/>
              <a:gd name="connsiteX615" fmla="*/ 3270804 w 9114518"/>
              <a:gd name="connsiteY615" fmla="*/ 4118890 h 7391342"/>
              <a:gd name="connsiteX616" fmla="*/ 3316774 w 9114518"/>
              <a:gd name="connsiteY616" fmla="*/ 4176783 h 7391342"/>
              <a:gd name="connsiteX617" fmla="*/ 3377217 w 9114518"/>
              <a:gd name="connsiteY617" fmla="*/ 4219320 h 7391342"/>
              <a:gd name="connsiteX618" fmla="*/ 3413418 w 9114518"/>
              <a:gd name="connsiteY618" fmla="*/ 4234531 h 7391342"/>
              <a:gd name="connsiteX619" fmla="*/ 3453899 w 9114518"/>
              <a:gd name="connsiteY619" fmla="*/ 4245544 h 7391342"/>
              <a:gd name="connsiteX620" fmla="*/ 3498881 w 9114518"/>
              <a:gd name="connsiteY620" fmla="*/ 4252239 h 7391342"/>
              <a:gd name="connsiteX621" fmla="*/ 3548584 w 9114518"/>
              <a:gd name="connsiteY621" fmla="*/ 4254498 h 7391342"/>
              <a:gd name="connsiteX622" fmla="*/ 3548584 w 9114518"/>
              <a:gd name="connsiteY622" fmla="*/ 4352418 h 7391342"/>
              <a:gd name="connsiteX623" fmla="*/ 3496940 w 9114518"/>
              <a:gd name="connsiteY623" fmla="*/ 4350685 h 7391342"/>
              <a:gd name="connsiteX624" fmla="*/ 3449008 w 9114518"/>
              <a:gd name="connsiteY624" fmla="*/ 4345532 h 7391342"/>
              <a:gd name="connsiteX625" fmla="*/ 3404668 w 9114518"/>
              <a:gd name="connsiteY625" fmla="*/ 4337032 h 7391342"/>
              <a:gd name="connsiteX626" fmla="*/ 3363796 w 9114518"/>
              <a:gd name="connsiteY626" fmla="*/ 4325257 h 7391342"/>
              <a:gd name="connsiteX627" fmla="*/ 3326270 w 9114518"/>
              <a:gd name="connsiteY627" fmla="*/ 4310279 h 7391342"/>
              <a:gd name="connsiteX628" fmla="*/ 3291967 w 9114518"/>
              <a:gd name="connsiteY628" fmla="*/ 4292171 h 7391342"/>
              <a:gd name="connsiteX629" fmla="*/ 3232542 w 9114518"/>
              <a:gd name="connsiteY629" fmla="*/ 4246853 h 7391342"/>
              <a:gd name="connsiteX630" fmla="*/ 3184540 w 9114518"/>
              <a:gd name="connsiteY630" fmla="*/ 4189879 h 7391342"/>
              <a:gd name="connsiteX631" fmla="*/ 3164517 w 9114518"/>
              <a:gd name="connsiteY631" fmla="*/ 4157201 h 7391342"/>
              <a:gd name="connsiteX632" fmla="*/ 3146982 w 9114518"/>
              <a:gd name="connsiteY632" fmla="*/ 4121826 h 7391342"/>
              <a:gd name="connsiteX633" fmla="*/ 3131813 w 9114518"/>
              <a:gd name="connsiteY633" fmla="*/ 4083826 h 7391342"/>
              <a:gd name="connsiteX634" fmla="*/ 3118888 w 9114518"/>
              <a:gd name="connsiteY634" fmla="*/ 4043273 h 7391342"/>
              <a:gd name="connsiteX635" fmla="*/ 3108083 w 9114518"/>
              <a:gd name="connsiteY635" fmla="*/ 4000240 h 7391342"/>
              <a:gd name="connsiteX636" fmla="*/ 3099276 w 9114518"/>
              <a:gd name="connsiteY636" fmla="*/ 3954797 h 7391342"/>
              <a:gd name="connsiteX637" fmla="*/ 3092346 w 9114518"/>
              <a:gd name="connsiteY637" fmla="*/ 3907019 h 7391342"/>
              <a:gd name="connsiteX638" fmla="*/ 3087169 w 9114518"/>
              <a:gd name="connsiteY638" fmla="*/ 3856976 h 7391342"/>
              <a:gd name="connsiteX639" fmla="*/ 3083623 w 9114518"/>
              <a:gd name="connsiteY639" fmla="*/ 3804741 h 7391342"/>
              <a:gd name="connsiteX640" fmla="*/ 3081585 w 9114518"/>
              <a:gd name="connsiteY640" fmla="*/ 3750386 h 7391342"/>
              <a:gd name="connsiteX641" fmla="*/ 3080933 w 9114518"/>
              <a:gd name="connsiteY641" fmla="*/ 3693984 h 7391342"/>
              <a:gd name="connsiteX642" fmla="*/ 3081606 w 9114518"/>
              <a:gd name="connsiteY642" fmla="*/ 3637823 h 7391342"/>
              <a:gd name="connsiteX643" fmla="*/ 3083706 w 9114518"/>
              <a:gd name="connsiteY643" fmla="*/ 3583708 h 7391342"/>
              <a:gd name="connsiteX644" fmla="*/ 3087346 w 9114518"/>
              <a:gd name="connsiteY644" fmla="*/ 3531711 h 7391342"/>
              <a:gd name="connsiteX645" fmla="*/ 3092643 w 9114518"/>
              <a:gd name="connsiteY645" fmla="*/ 3481903 h 7391342"/>
              <a:gd name="connsiteX646" fmla="*/ 3099713 w 9114518"/>
              <a:gd name="connsiteY646" fmla="*/ 3434354 h 7391342"/>
              <a:gd name="connsiteX647" fmla="*/ 3108673 w 9114518"/>
              <a:gd name="connsiteY647" fmla="*/ 3389137 h 7391342"/>
              <a:gd name="connsiteX648" fmla="*/ 3119637 w 9114518"/>
              <a:gd name="connsiteY648" fmla="*/ 3346320 h 7391342"/>
              <a:gd name="connsiteX649" fmla="*/ 3132722 w 9114518"/>
              <a:gd name="connsiteY649" fmla="*/ 3305977 h 7391342"/>
              <a:gd name="connsiteX650" fmla="*/ 3148044 w 9114518"/>
              <a:gd name="connsiteY650" fmla="*/ 3268179 h 7391342"/>
              <a:gd name="connsiteX651" fmla="*/ 3165718 w 9114518"/>
              <a:gd name="connsiteY651" fmla="*/ 3232996 h 7391342"/>
              <a:gd name="connsiteX652" fmla="*/ 3185862 w 9114518"/>
              <a:gd name="connsiteY652" fmla="*/ 3200499 h 7391342"/>
              <a:gd name="connsiteX653" fmla="*/ 3234018 w 9114518"/>
              <a:gd name="connsiteY653" fmla="*/ 3143849 h 7391342"/>
              <a:gd name="connsiteX654" fmla="*/ 3293441 w 9114518"/>
              <a:gd name="connsiteY654" fmla="*/ 3098798 h 7391342"/>
              <a:gd name="connsiteX655" fmla="*/ 3327668 w 9114518"/>
              <a:gd name="connsiteY655" fmla="*/ 3080800 h 7391342"/>
              <a:gd name="connsiteX656" fmla="*/ 3365059 w 9114518"/>
              <a:gd name="connsiteY656" fmla="*/ 3065915 h 7391342"/>
              <a:gd name="connsiteX657" fmla="*/ 3405730 w 9114518"/>
              <a:gd name="connsiteY657" fmla="*/ 3054214 h 7391342"/>
              <a:gd name="connsiteX658" fmla="*/ 3449797 w 9114518"/>
              <a:gd name="connsiteY658" fmla="*/ 3045768 h 7391342"/>
              <a:gd name="connsiteX659" fmla="*/ 3497376 w 9114518"/>
              <a:gd name="connsiteY659" fmla="*/ 3040648 h 7391342"/>
              <a:gd name="connsiteX660" fmla="*/ 3678369 w 9114518"/>
              <a:gd name="connsiteY660" fmla="*/ 2400757 h 7391342"/>
              <a:gd name="connsiteX661" fmla="*/ 4593430 w 9114518"/>
              <a:gd name="connsiteY661" fmla="*/ 2400757 h 7391342"/>
              <a:gd name="connsiteX662" fmla="*/ 4593430 w 9114518"/>
              <a:gd name="connsiteY662" fmla="*/ 2508807 h 7391342"/>
              <a:gd name="connsiteX663" fmla="*/ 3678369 w 9114518"/>
              <a:gd name="connsiteY663" fmla="*/ 2508807 h 7391342"/>
              <a:gd name="connsiteX664" fmla="*/ 2579115 w 9114518"/>
              <a:gd name="connsiteY664" fmla="*/ 2400753 h 7391342"/>
              <a:gd name="connsiteX665" fmla="*/ 3494165 w 9114518"/>
              <a:gd name="connsiteY665" fmla="*/ 2400753 h 7391342"/>
              <a:gd name="connsiteX666" fmla="*/ 3494165 w 9114518"/>
              <a:gd name="connsiteY666" fmla="*/ 2508804 h 7391342"/>
              <a:gd name="connsiteX667" fmla="*/ 2579115 w 9114518"/>
              <a:gd name="connsiteY667" fmla="*/ 2508804 h 7391342"/>
              <a:gd name="connsiteX668" fmla="*/ 3678369 w 9114518"/>
              <a:gd name="connsiteY668" fmla="*/ 2047903 h 7391342"/>
              <a:gd name="connsiteX669" fmla="*/ 4593430 w 9114518"/>
              <a:gd name="connsiteY669" fmla="*/ 2047903 h 7391342"/>
              <a:gd name="connsiteX670" fmla="*/ 4593430 w 9114518"/>
              <a:gd name="connsiteY670" fmla="*/ 2155954 h 7391342"/>
              <a:gd name="connsiteX671" fmla="*/ 3678369 w 9114518"/>
              <a:gd name="connsiteY671" fmla="*/ 2155954 h 7391342"/>
              <a:gd name="connsiteX672" fmla="*/ 2579115 w 9114518"/>
              <a:gd name="connsiteY672" fmla="*/ 2047899 h 7391342"/>
              <a:gd name="connsiteX673" fmla="*/ 3494165 w 9114518"/>
              <a:gd name="connsiteY673" fmla="*/ 2047899 h 7391342"/>
              <a:gd name="connsiteX674" fmla="*/ 3494165 w 9114518"/>
              <a:gd name="connsiteY674" fmla="*/ 2155950 h 7391342"/>
              <a:gd name="connsiteX675" fmla="*/ 2579115 w 9114518"/>
              <a:gd name="connsiteY675" fmla="*/ 2155950 h 7391342"/>
              <a:gd name="connsiteX676" fmla="*/ 6202942 w 9114518"/>
              <a:gd name="connsiteY676" fmla="*/ 1519467 h 7391342"/>
              <a:gd name="connsiteX677" fmla="*/ 6254150 w 9114518"/>
              <a:gd name="connsiteY677" fmla="*/ 1521189 h 7391342"/>
              <a:gd name="connsiteX678" fmla="*/ 6301730 w 9114518"/>
              <a:gd name="connsiteY678" fmla="*/ 1526309 h 7391342"/>
              <a:gd name="connsiteX679" fmla="*/ 6345796 w 9114518"/>
              <a:gd name="connsiteY679" fmla="*/ 1534755 h 7391342"/>
              <a:gd name="connsiteX680" fmla="*/ 6386468 w 9114518"/>
              <a:gd name="connsiteY680" fmla="*/ 1546456 h 7391342"/>
              <a:gd name="connsiteX681" fmla="*/ 6423858 w 9114518"/>
              <a:gd name="connsiteY681" fmla="*/ 1561341 h 7391342"/>
              <a:gd name="connsiteX682" fmla="*/ 6458084 w 9114518"/>
              <a:gd name="connsiteY682" fmla="*/ 1579339 h 7391342"/>
              <a:gd name="connsiteX683" fmla="*/ 6517506 w 9114518"/>
              <a:gd name="connsiteY683" fmla="*/ 1624390 h 7391342"/>
              <a:gd name="connsiteX684" fmla="*/ 6565664 w 9114518"/>
              <a:gd name="connsiteY684" fmla="*/ 1681040 h 7391342"/>
              <a:gd name="connsiteX685" fmla="*/ 6585806 w 9114518"/>
              <a:gd name="connsiteY685" fmla="*/ 1713537 h 7391342"/>
              <a:gd name="connsiteX686" fmla="*/ 6603482 w 9114518"/>
              <a:gd name="connsiteY686" fmla="*/ 1748720 h 7391342"/>
              <a:gd name="connsiteX687" fmla="*/ 6618804 w 9114518"/>
              <a:gd name="connsiteY687" fmla="*/ 1786518 h 7391342"/>
              <a:gd name="connsiteX688" fmla="*/ 6631888 w 9114518"/>
              <a:gd name="connsiteY688" fmla="*/ 1826861 h 7391342"/>
              <a:gd name="connsiteX689" fmla="*/ 6642852 w 9114518"/>
              <a:gd name="connsiteY689" fmla="*/ 1869678 h 7391342"/>
              <a:gd name="connsiteX690" fmla="*/ 6651812 w 9114518"/>
              <a:gd name="connsiteY690" fmla="*/ 1914895 h 7391342"/>
              <a:gd name="connsiteX691" fmla="*/ 6658882 w 9114518"/>
              <a:gd name="connsiteY691" fmla="*/ 1962443 h 7391342"/>
              <a:gd name="connsiteX692" fmla="*/ 6664180 w 9114518"/>
              <a:gd name="connsiteY692" fmla="*/ 2012251 h 7391342"/>
              <a:gd name="connsiteX693" fmla="*/ 6667820 w 9114518"/>
              <a:gd name="connsiteY693" fmla="*/ 2064248 h 7391342"/>
              <a:gd name="connsiteX694" fmla="*/ 6669918 w 9114518"/>
              <a:gd name="connsiteY694" fmla="*/ 2118363 h 7391342"/>
              <a:gd name="connsiteX695" fmla="*/ 6670594 w 9114518"/>
              <a:gd name="connsiteY695" fmla="*/ 2174524 h 7391342"/>
              <a:gd name="connsiteX696" fmla="*/ 6669952 w 9114518"/>
              <a:gd name="connsiteY696" fmla="*/ 2230926 h 7391342"/>
              <a:gd name="connsiteX697" fmla="*/ 6667946 w 9114518"/>
              <a:gd name="connsiteY697" fmla="*/ 2285281 h 7391342"/>
              <a:gd name="connsiteX698" fmla="*/ 6664446 w 9114518"/>
              <a:gd name="connsiteY698" fmla="*/ 2337516 h 7391342"/>
              <a:gd name="connsiteX699" fmla="*/ 6659328 w 9114518"/>
              <a:gd name="connsiteY699" fmla="*/ 2387560 h 7391342"/>
              <a:gd name="connsiteX700" fmla="*/ 6652468 w 9114518"/>
              <a:gd name="connsiteY700" fmla="*/ 2435337 h 7391342"/>
              <a:gd name="connsiteX701" fmla="*/ 6643740 w 9114518"/>
              <a:gd name="connsiteY701" fmla="*/ 2480781 h 7391342"/>
              <a:gd name="connsiteX702" fmla="*/ 6633014 w 9114518"/>
              <a:gd name="connsiteY702" fmla="*/ 2523814 h 7391342"/>
              <a:gd name="connsiteX703" fmla="*/ 6620170 w 9114518"/>
              <a:gd name="connsiteY703" fmla="*/ 2564367 h 7391342"/>
              <a:gd name="connsiteX704" fmla="*/ 6605078 w 9114518"/>
              <a:gd name="connsiteY704" fmla="*/ 2602367 h 7391342"/>
              <a:gd name="connsiteX705" fmla="*/ 6587612 w 9114518"/>
              <a:gd name="connsiteY705" fmla="*/ 2637742 h 7391342"/>
              <a:gd name="connsiteX706" fmla="*/ 6567650 w 9114518"/>
              <a:gd name="connsiteY706" fmla="*/ 2670420 h 7391342"/>
              <a:gd name="connsiteX707" fmla="*/ 6519726 w 9114518"/>
              <a:gd name="connsiteY707" fmla="*/ 2727394 h 7391342"/>
              <a:gd name="connsiteX708" fmla="*/ 6460300 w 9114518"/>
              <a:gd name="connsiteY708" fmla="*/ 2772712 h 7391342"/>
              <a:gd name="connsiteX709" fmla="*/ 6425960 w 9114518"/>
              <a:gd name="connsiteY709" fmla="*/ 2790820 h 7391342"/>
              <a:gd name="connsiteX710" fmla="*/ 6388366 w 9114518"/>
              <a:gd name="connsiteY710" fmla="*/ 2805798 h 7391342"/>
              <a:gd name="connsiteX711" fmla="*/ 6347392 w 9114518"/>
              <a:gd name="connsiteY711" fmla="*/ 2817573 h 7391342"/>
              <a:gd name="connsiteX712" fmla="*/ 6302914 w 9114518"/>
              <a:gd name="connsiteY712" fmla="*/ 2826073 h 7391342"/>
              <a:gd name="connsiteX713" fmla="*/ 6254806 w 9114518"/>
              <a:gd name="connsiteY713" fmla="*/ 2831226 h 7391342"/>
              <a:gd name="connsiteX714" fmla="*/ 6202942 w 9114518"/>
              <a:gd name="connsiteY714" fmla="*/ 2832959 h 7391342"/>
              <a:gd name="connsiteX715" fmla="*/ 6202942 w 9114518"/>
              <a:gd name="connsiteY715" fmla="*/ 2735039 h 7391342"/>
              <a:gd name="connsiteX716" fmla="*/ 6253190 w 9114518"/>
              <a:gd name="connsiteY716" fmla="*/ 2732780 h 7391342"/>
              <a:gd name="connsiteX717" fmla="*/ 6298622 w 9114518"/>
              <a:gd name="connsiteY717" fmla="*/ 2726085 h 7391342"/>
              <a:gd name="connsiteX718" fmla="*/ 6339462 w 9114518"/>
              <a:gd name="connsiteY718" fmla="*/ 2715072 h 7391342"/>
              <a:gd name="connsiteX719" fmla="*/ 6375942 w 9114518"/>
              <a:gd name="connsiteY719" fmla="*/ 2699861 h 7391342"/>
              <a:gd name="connsiteX720" fmla="*/ 6436736 w 9114518"/>
              <a:gd name="connsiteY720" fmla="*/ 2657324 h 7391342"/>
              <a:gd name="connsiteX721" fmla="*/ 6482832 w 9114518"/>
              <a:gd name="connsiteY721" fmla="*/ 2599431 h 7391342"/>
              <a:gd name="connsiteX722" fmla="*/ 6500942 w 9114518"/>
              <a:gd name="connsiteY722" fmla="*/ 2565024 h 7391342"/>
              <a:gd name="connsiteX723" fmla="*/ 6516064 w 9114518"/>
              <a:gd name="connsiteY723" fmla="*/ 2527138 h 7391342"/>
              <a:gd name="connsiteX724" fmla="*/ 6528426 w 9114518"/>
              <a:gd name="connsiteY724" fmla="*/ 2485890 h 7391342"/>
              <a:gd name="connsiteX725" fmla="*/ 6538260 w 9114518"/>
              <a:gd name="connsiteY725" fmla="*/ 2441401 h 7391342"/>
              <a:gd name="connsiteX726" fmla="*/ 6545792 w 9114518"/>
              <a:gd name="connsiteY726" fmla="*/ 2393791 h 7391342"/>
              <a:gd name="connsiteX727" fmla="*/ 6551252 w 9114518"/>
              <a:gd name="connsiteY727" fmla="*/ 2343178 h 7391342"/>
              <a:gd name="connsiteX728" fmla="*/ 6554868 w 9114518"/>
              <a:gd name="connsiteY728" fmla="*/ 2289683 h 7391342"/>
              <a:gd name="connsiteX729" fmla="*/ 6556870 w 9114518"/>
              <a:gd name="connsiteY729" fmla="*/ 2233425 h 7391342"/>
              <a:gd name="connsiteX730" fmla="*/ 6557486 w 9114518"/>
              <a:gd name="connsiteY730" fmla="*/ 2174524 h 7391342"/>
              <a:gd name="connsiteX731" fmla="*/ 6556836 w 9114518"/>
              <a:gd name="connsiteY731" fmla="*/ 2116203 h 7391342"/>
              <a:gd name="connsiteX732" fmla="*/ 6554744 w 9114518"/>
              <a:gd name="connsiteY732" fmla="*/ 2060487 h 7391342"/>
              <a:gd name="connsiteX733" fmla="*/ 6550990 w 9114518"/>
              <a:gd name="connsiteY733" fmla="*/ 2007501 h 7391342"/>
              <a:gd name="connsiteX734" fmla="*/ 6545362 w 9114518"/>
              <a:gd name="connsiteY734" fmla="*/ 1957362 h 7391342"/>
              <a:gd name="connsiteX735" fmla="*/ 6537640 w 9114518"/>
              <a:gd name="connsiteY735" fmla="*/ 1910190 h 7391342"/>
              <a:gd name="connsiteX736" fmla="*/ 6527608 w 9114518"/>
              <a:gd name="connsiteY736" fmla="*/ 1866104 h 7391342"/>
              <a:gd name="connsiteX737" fmla="*/ 6515052 w 9114518"/>
              <a:gd name="connsiteY737" fmla="*/ 1825226 h 7391342"/>
              <a:gd name="connsiteX738" fmla="*/ 6499752 w 9114518"/>
              <a:gd name="connsiteY738" fmla="*/ 1787671 h 7391342"/>
              <a:gd name="connsiteX739" fmla="*/ 6481494 w 9114518"/>
              <a:gd name="connsiteY739" fmla="*/ 1753562 h 7391342"/>
              <a:gd name="connsiteX740" fmla="*/ 6435236 w 9114518"/>
              <a:gd name="connsiteY740" fmla="*/ 1696160 h 7391342"/>
              <a:gd name="connsiteX741" fmla="*/ 6374546 w 9114518"/>
              <a:gd name="connsiteY741" fmla="*/ 1653973 h 7391342"/>
              <a:gd name="connsiteX742" fmla="*/ 6338248 w 9114518"/>
              <a:gd name="connsiteY742" fmla="*/ 1638885 h 7391342"/>
              <a:gd name="connsiteX743" fmla="*/ 6297692 w 9114518"/>
              <a:gd name="connsiteY743" fmla="*/ 1627960 h 7391342"/>
              <a:gd name="connsiteX744" fmla="*/ 6252662 w 9114518"/>
              <a:gd name="connsiteY744" fmla="*/ 1621317 h 7391342"/>
              <a:gd name="connsiteX745" fmla="*/ 6202942 w 9114518"/>
              <a:gd name="connsiteY745" fmla="*/ 1619076 h 7391342"/>
              <a:gd name="connsiteX746" fmla="*/ 6110023 w 9114518"/>
              <a:gd name="connsiteY746" fmla="*/ 1519467 h 7391342"/>
              <a:gd name="connsiteX747" fmla="*/ 6110023 w 9114518"/>
              <a:gd name="connsiteY747" fmla="*/ 1619076 h 7391342"/>
              <a:gd name="connsiteX748" fmla="*/ 6060583 w 9114518"/>
              <a:gd name="connsiteY748" fmla="*/ 1621317 h 7391342"/>
              <a:gd name="connsiteX749" fmla="*/ 6015801 w 9114518"/>
              <a:gd name="connsiteY749" fmla="*/ 1627960 h 7391342"/>
              <a:gd name="connsiteX750" fmla="*/ 5975462 w 9114518"/>
              <a:gd name="connsiteY750" fmla="*/ 1638885 h 7391342"/>
              <a:gd name="connsiteX751" fmla="*/ 5939352 w 9114518"/>
              <a:gd name="connsiteY751" fmla="*/ 1653973 h 7391342"/>
              <a:gd name="connsiteX752" fmla="*/ 5878960 w 9114518"/>
              <a:gd name="connsiteY752" fmla="*/ 1696160 h 7391342"/>
              <a:gd name="connsiteX753" fmla="*/ 5832910 w 9114518"/>
              <a:gd name="connsiteY753" fmla="*/ 1753562 h 7391342"/>
              <a:gd name="connsiteX754" fmla="*/ 5814728 w 9114518"/>
              <a:gd name="connsiteY754" fmla="*/ 1787671 h 7391342"/>
              <a:gd name="connsiteX755" fmla="*/ 5799488 w 9114518"/>
              <a:gd name="connsiteY755" fmla="*/ 1825226 h 7391342"/>
              <a:gd name="connsiteX756" fmla="*/ 5786975 w 9114518"/>
              <a:gd name="connsiteY756" fmla="*/ 1866104 h 7391342"/>
              <a:gd name="connsiteX757" fmla="*/ 5776976 w 9114518"/>
              <a:gd name="connsiteY757" fmla="*/ 1910190 h 7391342"/>
              <a:gd name="connsiteX758" fmla="*/ 5769275 w 9114518"/>
              <a:gd name="connsiteY758" fmla="*/ 1957362 h 7391342"/>
              <a:gd name="connsiteX759" fmla="*/ 5763660 w 9114518"/>
              <a:gd name="connsiteY759" fmla="*/ 2007501 h 7391342"/>
              <a:gd name="connsiteX760" fmla="*/ 5759914 w 9114518"/>
              <a:gd name="connsiteY760" fmla="*/ 2060487 h 7391342"/>
              <a:gd name="connsiteX761" fmla="*/ 5757823 w 9114518"/>
              <a:gd name="connsiteY761" fmla="*/ 2116203 h 7391342"/>
              <a:gd name="connsiteX762" fmla="*/ 5757174 w 9114518"/>
              <a:gd name="connsiteY762" fmla="*/ 2174524 h 7391342"/>
              <a:gd name="connsiteX763" fmla="*/ 5757807 w 9114518"/>
              <a:gd name="connsiteY763" fmla="*/ 2233425 h 7391342"/>
              <a:gd name="connsiteX764" fmla="*/ 5759852 w 9114518"/>
              <a:gd name="connsiteY764" fmla="*/ 2289683 h 7391342"/>
              <a:gd name="connsiteX765" fmla="*/ 5763530 w 9114518"/>
              <a:gd name="connsiteY765" fmla="*/ 2343178 h 7391342"/>
              <a:gd name="connsiteX766" fmla="*/ 5769061 w 9114518"/>
              <a:gd name="connsiteY766" fmla="*/ 2393791 h 7391342"/>
              <a:gd name="connsiteX767" fmla="*/ 5776667 w 9114518"/>
              <a:gd name="connsiteY767" fmla="*/ 2441401 h 7391342"/>
              <a:gd name="connsiteX768" fmla="*/ 5786567 w 9114518"/>
              <a:gd name="connsiteY768" fmla="*/ 2485890 h 7391342"/>
              <a:gd name="connsiteX769" fmla="*/ 5798983 w 9114518"/>
              <a:gd name="connsiteY769" fmla="*/ 2527138 h 7391342"/>
              <a:gd name="connsiteX770" fmla="*/ 5814135 w 9114518"/>
              <a:gd name="connsiteY770" fmla="*/ 2565024 h 7391342"/>
              <a:gd name="connsiteX771" fmla="*/ 5832243 w 9114518"/>
              <a:gd name="connsiteY771" fmla="*/ 2599431 h 7391342"/>
              <a:gd name="connsiteX772" fmla="*/ 5878214 w 9114518"/>
              <a:gd name="connsiteY772" fmla="*/ 2657324 h 7391342"/>
              <a:gd name="connsiteX773" fmla="*/ 5938656 w 9114518"/>
              <a:gd name="connsiteY773" fmla="*/ 2699861 h 7391342"/>
              <a:gd name="connsiteX774" fmla="*/ 5974857 w 9114518"/>
              <a:gd name="connsiteY774" fmla="*/ 2715072 h 7391342"/>
              <a:gd name="connsiteX775" fmla="*/ 6015338 w 9114518"/>
              <a:gd name="connsiteY775" fmla="*/ 2726085 h 7391342"/>
              <a:gd name="connsiteX776" fmla="*/ 6060320 w 9114518"/>
              <a:gd name="connsiteY776" fmla="*/ 2732780 h 7391342"/>
              <a:gd name="connsiteX777" fmla="*/ 6110023 w 9114518"/>
              <a:gd name="connsiteY777" fmla="*/ 2735039 h 7391342"/>
              <a:gd name="connsiteX778" fmla="*/ 6110023 w 9114518"/>
              <a:gd name="connsiteY778" fmla="*/ 2832959 h 7391342"/>
              <a:gd name="connsiteX779" fmla="*/ 6058379 w 9114518"/>
              <a:gd name="connsiteY779" fmla="*/ 2831226 h 7391342"/>
              <a:gd name="connsiteX780" fmla="*/ 6010447 w 9114518"/>
              <a:gd name="connsiteY780" fmla="*/ 2826073 h 7391342"/>
              <a:gd name="connsiteX781" fmla="*/ 5966107 w 9114518"/>
              <a:gd name="connsiteY781" fmla="*/ 2817573 h 7391342"/>
              <a:gd name="connsiteX782" fmla="*/ 5925235 w 9114518"/>
              <a:gd name="connsiteY782" fmla="*/ 2805798 h 7391342"/>
              <a:gd name="connsiteX783" fmla="*/ 5887709 w 9114518"/>
              <a:gd name="connsiteY783" fmla="*/ 2790820 h 7391342"/>
              <a:gd name="connsiteX784" fmla="*/ 5853406 w 9114518"/>
              <a:gd name="connsiteY784" fmla="*/ 2772712 h 7391342"/>
              <a:gd name="connsiteX785" fmla="*/ 5793981 w 9114518"/>
              <a:gd name="connsiteY785" fmla="*/ 2727394 h 7391342"/>
              <a:gd name="connsiteX786" fmla="*/ 5745979 w 9114518"/>
              <a:gd name="connsiteY786" fmla="*/ 2670420 h 7391342"/>
              <a:gd name="connsiteX787" fmla="*/ 5725956 w 9114518"/>
              <a:gd name="connsiteY787" fmla="*/ 2637742 h 7391342"/>
              <a:gd name="connsiteX788" fmla="*/ 5708421 w 9114518"/>
              <a:gd name="connsiteY788" fmla="*/ 2602367 h 7391342"/>
              <a:gd name="connsiteX789" fmla="*/ 5693252 w 9114518"/>
              <a:gd name="connsiteY789" fmla="*/ 2564367 h 7391342"/>
              <a:gd name="connsiteX790" fmla="*/ 5680327 w 9114518"/>
              <a:gd name="connsiteY790" fmla="*/ 2523814 h 7391342"/>
              <a:gd name="connsiteX791" fmla="*/ 5669522 w 9114518"/>
              <a:gd name="connsiteY791" fmla="*/ 2480781 h 7391342"/>
              <a:gd name="connsiteX792" fmla="*/ 5660715 w 9114518"/>
              <a:gd name="connsiteY792" fmla="*/ 2435337 h 7391342"/>
              <a:gd name="connsiteX793" fmla="*/ 5653785 w 9114518"/>
              <a:gd name="connsiteY793" fmla="*/ 2387560 h 7391342"/>
              <a:gd name="connsiteX794" fmla="*/ 5648608 w 9114518"/>
              <a:gd name="connsiteY794" fmla="*/ 2337516 h 7391342"/>
              <a:gd name="connsiteX795" fmla="*/ 5645062 w 9114518"/>
              <a:gd name="connsiteY795" fmla="*/ 2285281 h 7391342"/>
              <a:gd name="connsiteX796" fmla="*/ 5643024 w 9114518"/>
              <a:gd name="connsiteY796" fmla="*/ 2230926 h 7391342"/>
              <a:gd name="connsiteX797" fmla="*/ 5642372 w 9114518"/>
              <a:gd name="connsiteY797" fmla="*/ 2174524 h 7391342"/>
              <a:gd name="connsiteX798" fmla="*/ 5643045 w 9114518"/>
              <a:gd name="connsiteY798" fmla="*/ 2118363 h 7391342"/>
              <a:gd name="connsiteX799" fmla="*/ 5645145 w 9114518"/>
              <a:gd name="connsiteY799" fmla="*/ 2064248 h 7391342"/>
              <a:gd name="connsiteX800" fmla="*/ 5648785 w 9114518"/>
              <a:gd name="connsiteY800" fmla="*/ 2012251 h 7391342"/>
              <a:gd name="connsiteX801" fmla="*/ 5654082 w 9114518"/>
              <a:gd name="connsiteY801" fmla="*/ 1962443 h 7391342"/>
              <a:gd name="connsiteX802" fmla="*/ 5661152 w 9114518"/>
              <a:gd name="connsiteY802" fmla="*/ 1914895 h 7391342"/>
              <a:gd name="connsiteX803" fmla="*/ 5670112 w 9114518"/>
              <a:gd name="connsiteY803" fmla="*/ 1869678 h 7391342"/>
              <a:gd name="connsiteX804" fmla="*/ 5681076 w 9114518"/>
              <a:gd name="connsiteY804" fmla="*/ 1826861 h 7391342"/>
              <a:gd name="connsiteX805" fmla="*/ 5694161 w 9114518"/>
              <a:gd name="connsiteY805" fmla="*/ 1786518 h 7391342"/>
              <a:gd name="connsiteX806" fmla="*/ 5709483 w 9114518"/>
              <a:gd name="connsiteY806" fmla="*/ 1748720 h 7391342"/>
              <a:gd name="connsiteX807" fmla="*/ 5727157 w 9114518"/>
              <a:gd name="connsiteY807" fmla="*/ 1713537 h 7391342"/>
              <a:gd name="connsiteX808" fmla="*/ 5747301 w 9114518"/>
              <a:gd name="connsiteY808" fmla="*/ 1681040 h 7391342"/>
              <a:gd name="connsiteX809" fmla="*/ 5795457 w 9114518"/>
              <a:gd name="connsiteY809" fmla="*/ 1624390 h 7391342"/>
              <a:gd name="connsiteX810" fmla="*/ 5854880 w 9114518"/>
              <a:gd name="connsiteY810" fmla="*/ 1579339 h 7391342"/>
              <a:gd name="connsiteX811" fmla="*/ 5889107 w 9114518"/>
              <a:gd name="connsiteY811" fmla="*/ 1561341 h 7391342"/>
              <a:gd name="connsiteX812" fmla="*/ 5926498 w 9114518"/>
              <a:gd name="connsiteY812" fmla="*/ 1546456 h 7391342"/>
              <a:gd name="connsiteX813" fmla="*/ 5967169 w 9114518"/>
              <a:gd name="connsiteY813" fmla="*/ 1534755 h 7391342"/>
              <a:gd name="connsiteX814" fmla="*/ 6011236 w 9114518"/>
              <a:gd name="connsiteY814" fmla="*/ 1526309 h 7391342"/>
              <a:gd name="connsiteX815" fmla="*/ 6058815 w 9114518"/>
              <a:gd name="connsiteY815" fmla="*/ 1521189 h 7391342"/>
              <a:gd name="connsiteX816" fmla="*/ 4207776 w 9114518"/>
              <a:gd name="connsiteY816" fmla="*/ 1033233 h 7391342"/>
              <a:gd name="connsiteX817" fmla="*/ 4417120 w 9114518"/>
              <a:gd name="connsiteY817" fmla="*/ 1033233 h 7391342"/>
              <a:gd name="connsiteX818" fmla="*/ 4417120 w 9114518"/>
              <a:gd name="connsiteY818" fmla="*/ 1208814 h 7391342"/>
              <a:gd name="connsiteX819" fmla="*/ 4207776 w 9114518"/>
              <a:gd name="connsiteY819" fmla="*/ 1208814 h 7391342"/>
              <a:gd name="connsiteX820" fmla="*/ 5865088 w 9114518"/>
              <a:gd name="connsiteY820" fmla="*/ 881295 h 7391342"/>
              <a:gd name="connsiteX821" fmla="*/ 6780150 w 9114518"/>
              <a:gd name="connsiteY821" fmla="*/ 881295 h 7391342"/>
              <a:gd name="connsiteX822" fmla="*/ 6780150 w 9114518"/>
              <a:gd name="connsiteY822" fmla="*/ 989345 h 7391342"/>
              <a:gd name="connsiteX823" fmla="*/ 5865088 w 9114518"/>
              <a:gd name="connsiteY823" fmla="*/ 989345 h 7391342"/>
              <a:gd name="connsiteX824" fmla="*/ 5865088 w 9114518"/>
              <a:gd name="connsiteY824" fmla="*/ 528441 h 7391342"/>
              <a:gd name="connsiteX825" fmla="*/ 6780150 w 9114518"/>
              <a:gd name="connsiteY825" fmla="*/ 528441 h 7391342"/>
              <a:gd name="connsiteX826" fmla="*/ 6780150 w 9114518"/>
              <a:gd name="connsiteY826" fmla="*/ 636492 h 7391342"/>
              <a:gd name="connsiteX827" fmla="*/ 5865088 w 9114518"/>
              <a:gd name="connsiteY827" fmla="*/ 636492 h 7391342"/>
              <a:gd name="connsiteX828" fmla="*/ 7862878 w 9114518"/>
              <a:gd name="connsiteY828" fmla="*/ 7089 h 7391342"/>
              <a:gd name="connsiteX829" fmla="*/ 8241058 w 9114518"/>
              <a:gd name="connsiteY829" fmla="*/ 7089 h 7391342"/>
              <a:gd name="connsiteX830" fmla="*/ 8241058 w 9114518"/>
              <a:gd name="connsiteY830" fmla="*/ 103609 h 7391342"/>
              <a:gd name="connsiteX831" fmla="*/ 7979374 w 9114518"/>
              <a:gd name="connsiteY831" fmla="*/ 103609 h 7391342"/>
              <a:gd name="connsiteX832" fmla="*/ 7979374 w 9114518"/>
              <a:gd name="connsiteY832" fmla="*/ 1213589 h 7391342"/>
              <a:gd name="connsiteX833" fmla="*/ 8241058 w 9114518"/>
              <a:gd name="connsiteY833" fmla="*/ 1213589 h 7391342"/>
              <a:gd name="connsiteX834" fmla="*/ 8241058 w 9114518"/>
              <a:gd name="connsiteY834" fmla="*/ 1310109 h 7391342"/>
              <a:gd name="connsiteX835" fmla="*/ 7862878 w 9114518"/>
              <a:gd name="connsiteY835" fmla="*/ 1310109 h 7391342"/>
              <a:gd name="connsiteX836" fmla="*/ 7862878 w 9114518"/>
              <a:gd name="connsiteY836" fmla="*/ 1213589 h 7391342"/>
              <a:gd name="connsiteX837" fmla="*/ 7862878 w 9114518"/>
              <a:gd name="connsiteY837" fmla="*/ 103609 h 7391342"/>
              <a:gd name="connsiteX838" fmla="*/ 3051834 w 9114518"/>
              <a:gd name="connsiteY838" fmla="*/ 2 h 7391342"/>
              <a:gd name="connsiteX839" fmla="*/ 3051834 w 9114518"/>
              <a:gd name="connsiteY839" fmla="*/ 99613 h 7391342"/>
              <a:gd name="connsiteX840" fmla="*/ 3002394 w 9114518"/>
              <a:gd name="connsiteY840" fmla="*/ 101852 h 7391342"/>
              <a:gd name="connsiteX841" fmla="*/ 2957611 w 9114518"/>
              <a:gd name="connsiteY841" fmla="*/ 108497 h 7391342"/>
              <a:gd name="connsiteX842" fmla="*/ 2917272 w 9114518"/>
              <a:gd name="connsiteY842" fmla="*/ 119421 h 7391342"/>
              <a:gd name="connsiteX843" fmla="*/ 2881161 w 9114518"/>
              <a:gd name="connsiteY843" fmla="*/ 134509 h 7391342"/>
              <a:gd name="connsiteX844" fmla="*/ 2820768 w 9114518"/>
              <a:gd name="connsiteY844" fmla="*/ 176694 h 7391342"/>
              <a:gd name="connsiteX845" fmla="*/ 2774716 w 9114518"/>
              <a:gd name="connsiteY845" fmla="*/ 234098 h 7391342"/>
              <a:gd name="connsiteX846" fmla="*/ 2756533 w 9114518"/>
              <a:gd name="connsiteY846" fmla="*/ 268206 h 7391342"/>
              <a:gd name="connsiteX847" fmla="*/ 2741291 w 9114518"/>
              <a:gd name="connsiteY847" fmla="*/ 305760 h 7391342"/>
              <a:gd name="connsiteX848" fmla="*/ 2728778 w 9114518"/>
              <a:gd name="connsiteY848" fmla="*/ 346640 h 7391342"/>
              <a:gd name="connsiteX849" fmla="*/ 2718778 w 9114518"/>
              <a:gd name="connsiteY849" fmla="*/ 390725 h 7391342"/>
              <a:gd name="connsiteX850" fmla="*/ 2711077 w 9114518"/>
              <a:gd name="connsiteY850" fmla="*/ 437898 h 7391342"/>
              <a:gd name="connsiteX851" fmla="*/ 2705460 w 9114518"/>
              <a:gd name="connsiteY851" fmla="*/ 488037 h 7391342"/>
              <a:gd name="connsiteX852" fmla="*/ 2701714 w 9114518"/>
              <a:gd name="connsiteY852" fmla="*/ 541024 h 7391342"/>
              <a:gd name="connsiteX853" fmla="*/ 2699623 w 9114518"/>
              <a:gd name="connsiteY853" fmla="*/ 596738 h 7391342"/>
              <a:gd name="connsiteX854" fmla="*/ 2698974 w 9114518"/>
              <a:gd name="connsiteY854" fmla="*/ 655061 h 7391342"/>
              <a:gd name="connsiteX855" fmla="*/ 2699607 w 9114518"/>
              <a:gd name="connsiteY855" fmla="*/ 713962 h 7391342"/>
              <a:gd name="connsiteX856" fmla="*/ 2701652 w 9114518"/>
              <a:gd name="connsiteY856" fmla="*/ 770219 h 7391342"/>
              <a:gd name="connsiteX857" fmla="*/ 2705331 w 9114518"/>
              <a:gd name="connsiteY857" fmla="*/ 823713 h 7391342"/>
              <a:gd name="connsiteX858" fmla="*/ 2710863 w 9114518"/>
              <a:gd name="connsiteY858" fmla="*/ 874325 h 7391342"/>
              <a:gd name="connsiteX859" fmla="*/ 2718469 w 9114518"/>
              <a:gd name="connsiteY859" fmla="*/ 921936 h 7391342"/>
              <a:gd name="connsiteX860" fmla="*/ 2728370 w 9114518"/>
              <a:gd name="connsiteY860" fmla="*/ 966424 h 7391342"/>
              <a:gd name="connsiteX861" fmla="*/ 2740787 w 9114518"/>
              <a:gd name="connsiteY861" fmla="*/ 1007672 h 7391342"/>
              <a:gd name="connsiteX862" fmla="*/ 2755940 w 9114518"/>
              <a:gd name="connsiteY862" fmla="*/ 1045559 h 7391342"/>
              <a:gd name="connsiteX863" fmla="*/ 2774049 w 9114518"/>
              <a:gd name="connsiteY863" fmla="*/ 1079966 h 7391342"/>
              <a:gd name="connsiteX864" fmla="*/ 2820020 w 9114518"/>
              <a:gd name="connsiteY864" fmla="*/ 1137858 h 7391342"/>
              <a:gd name="connsiteX865" fmla="*/ 2880465 w 9114518"/>
              <a:gd name="connsiteY865" fmla="*/ 1180395 h 7391342"/>
              <a:gd name="connsiteX866" fmla="*/ 2916667 w 9114518"/>
              <a:gd name="connsiteY866" fmla="*/ 1195607 h 7391342"/>
              <a:gd name="connsiteX867" fmla="*/ 2957148 w 9114518"/>
              <a:gd name="connsiteY867" fmla="*/ 1206620 h 7391342"/>
              <a:gd name="connsiteX868" fmla="*/ 3002130 w 9114518"/>
              <a:gd name="connsiteY868" fmla="*/ 1213314 h 7391342"/>
              <a:gd name="connsiteX869" fmla="*/ 3051834 w 9114518"/>
              <a:gd name="connsiteY869" fmla="*/ 1215573 h 7391342"/>
              <a:gd name="connsiteX870" fmla="*/ 3051834 w 9114518"/>
              <a:gd name="connsiteY870" fmla="*/ 1313495 h 7391342"/>
              <a:gd name="connsiteX871" fmla="*/ 3000188 w 9114518"/>
              <a:gd name="connsiteY871" fmla="*/ 1311761 h 7391342"/>
              <a:gd name="connsiteX872" fmla="*/ 2952255 w 9114518"/>
              <a:gd name="connsiteY872" fmla="*/ 1306609 h 7391342"/>
              <a:gd name="connsiteX873" fmla="*/ 2907914 w 9114518"/>
              <a:gd name="connsiteY873" fmla="*/ 1298108 h 7391342"/>
              <a:gd name="connsiteX874" fmla="*/ 2867041 w 9114518"/>
              <a:gd name="connsiteY874" fmla="*/ 1286333 h 7391342"/>
              <a:gd name="connsiteX875" fmla="*/ 2829514 w 9114518"/>
              <a:gd name="connsiteY875" fmla="*/ 1271355 h 7391342"/>
              <a:gd name="connsiteX876" fmla="*/ 2795209 w 9114518"/>
              <a:gd name="connsiteY876" fmla="*/ 1253247 h 7391342"/>
              <a:gd name="connsiteX877" fmla="*/ 2735783 w 9114518"/>
              <a:gd name="connsiteY877" fmla="*/ 1207930 h 7391342"/>
              <a:gd name="connsiteX878" fmla="*/ 2687781 w 9114518"/>
              <a:gd name="connsiteY878" fmla="*/ 1150955 h 7391342"/>
              <a:gd name="connsiteX879" fmla="*/ 2667757 w 9114518"/>
              <a:gd name="connsiteY879" fmla="*/ 1118277 h 7391342"/>
              <a:gd name="connsiteX880" fmla="*/ 2650222 w 9114518"/>
              <a:gd name="connsiteY880" fmla="*/ 1082902 h 7391342"/>
              <a:gd name="connsiteX881" fmla="*/ 2635053 w 9114518"/>
              <a:gd name="connsiteY881" fmla="*/ 1044902 h 7391342"/>
              <a:gd name="connsiteX882" fmla="*/ 2622127 w 9114518"/>
              <a:gd name="connsiteY882" fmla="*/ 1004349 h 7391342"/>
              <a:gd name="connsiteX883" fmla="*/ 2611322 w 9114518"/>
              <a:gd name="connsiteY883" fmla="*/ 961316 h 7391342"/>
              <a:gd name="connsiteX884" fmla="*/ 2602516 w 9114518"/>
              <a:gd name="connsiteY884" fmla="*/ 915873 h 7391342"/>
              <a:gd name="connsiteX885" fmla="*/ 2595585 w 9114518"/>
              <a:gd name="connsiteY885" fmla="*/ 868095 h 7391342"/>
              <a:gd name="connsiteX886" fmla="*/ 2590408 w 9114518"/>
              <a:gd name="connsiteY886" fmla="*/ 818052 h 7391342"/>
              <a:gd name="connsiteX887" fmla="*/ 2586862 w 9114518"/>
              <a:gd name="connsiteY887" fmla="*/ 765818 h 7391342"/>
              <a:gd name="connsiteX888" fmla="*/ 2584824 w 9114518"/>
              <a:gd name="connsiteY888" fmla="*/ 711463 h 7391342"/>
              <a:gd name="connsiteX889" fmla="*/ 2584172 w 9114518"/>
              <a:gd name="connsiteY889" fmla="*/ 655061 h 7391342"/>
              <a:gd name="connsiteX890" fmla="*/ 2584846 w 9114518"/>
              <a:gd name="connsiteY890" fmla="*/ 598899 h 7391342"/>
              <a:gd name="connsiteX891" fmla="*/ 2586945 w 9114518"/>
              <a:gd name="connsiteY891" fmla="*/ 544784 h 7391342"/>
              <a:gd name="connsiteX892" fmla="*/ 2590585 w 9114518"/>
              <a:gd name="connsiteY892" fmla="*/ 492788 h 7391342"/>
              <a:gd name="connsiteX893" fmla="*/ 2595883 w 9114518"/>
              <a:gd name="connsiteY893" fmla="*/ 442980 h 7391342"/>
              <a:gd name="connsiteX894" fmla="*/ 2602954 w 9114518"/>
              <a:gd name="connsiteY894" fmla="*/ 395431 h 7391342"/>
              <a:gd name="connsiteX895" fmla="*/ 2611914 w 9114518"/>
              <a:gd name="connsiteY895" fmla="*/ 350213 h 7391342"/>
              <a:gd name="connsiteX896" fmla="*/ 2622878 w 9114518"/>
              <a:gd name="connsiteY896" fmla="*/ 307398 h 7391342"/>
              <a:gd name="connsiteX897" fmla="*/ 2635964 w 9114518"/>
              <a:gd name="connsiteY897" fmla="*/ 267054 h 7391342"/>
              <a:gd name="connsiteX898" fmla="*/ 2651287 w 9114518"/>
              <a:gd name="connsiteY898" fmla="*/ 229257 h 7391342"/>
              <a:gd name="connsiteX899" fmla="*/ 2668962 w 9114518"/>
              <a:gd name="connsiteY899" fmla="*/ 194074 h 7391342"/>
              <a:gd name="connsiteX900" fmla="*/ 2689106 w 9114518"/>
              <a:gd name="connsiteY900" fmla="*/ 161576 h 7391342"/>
              <a:gd name="connsiteX901" fmla="*/ 2737264 w 9114518"/>
              <a:gd name="connsiteY901" fmla="*/ 104925 h 7391342"/>
              <a:gd name="connsiteX902" fmla="*/ 2796688 w 9114518"/>
              <a:gd name="connsiteY902" fmla="*/ 59876 h 7391342"/>
              <a:gd name="connsiteX903" fmla="*/ 2830916 w 9114518"/>
              <a:gd name="connsiteY903" fmla="*/ 41878 h 7391342"/>
              <a:gd name="connsiteX904" fmla="*/ 2868307 w 9114518"/>
              <a:gd name="connsiteY904" fmla="*/ 26992 h 7391342"/>
              <a:gd name="connsiteX905" fmla="*/ 2908979 w 9114518"/>
              <a:gd name="connsiteY905" fmla="*/ 15290 h 7391342"/>
              <a:gd name="connsiteX906" fmla="*/ 2953046 w 9114518"/>
              <a:gd name="connsiteY906" fmla="*/ 6845 h 7391342"/>
              <a:gd name="connsiteX907" fmla="*/ 3000626 w 9114518"/>
              <a:gd name="connsiteY907" fmla="*/ 1724 h 7391342"/>
              <a:gd name="connsiteX908" fmla="*/ 8336918 w 9114518"/>
              <a:gd name="connsiteY908" fmla="*/ 1 h 7391342"/>
              <a:gd name="connsiteX909" fmla="*/ 8388126 w 9114518"/>
              <a:gd name="connsiteY909" fmla="*/ 1723 h 7391342"/>
              <a:gd name="connsiteX910" fmla="*/ 8435706 w 9114518"/>
              <a:gd name="connsiteY910" fmla="*/ 6843 h 7391342"/>
              <a:gd name="connsiteX911" fmla="*/ 8479774 w 9114518"/>
              <a:gd name="connsiteY911" fmla="*/ 15289 h 7391342"/>
              <a:gd name="connsiteX912" fmla="*/ 8520444 w 9114518"/>
              <a:gd name="connsiteY912" fmla="*/ 26990 h 7391342"/>
              <a:gd name="connsiteX913" fmla="*/ 8557834 w 9114518"/>
              <a:gd name="connsiteY913" fmla="*/ 41875 h 7391342"/>
              <a:gd name="connsiteX914" fmla="*/ 8592062 w 9114518"/>
              <a:gd name="connsiteY914" fmla="*/ 59873 h 7391342"/>
              <a:gd name="connsiteX915" fmla="*/ 8651484 w 9114518"/>
              <a:gd name="connsiteY915" fmla="*/ 104924 h 7391342"/>
              <a:gd name="connsiteX916" fmla="*/ 8699640 w 9114518"/>
              <a:gd name="connsiteY916" fmla="*/ 161574 h 7391342"/>
              <a:gd name="connsiteX917" fmla="*/ 8719784 w 9114518"/>
              <a:gd name="connsiteY917" fmla="*/ 194071 h 7391342"/>
              <a:gd name="connsiteX918" fmla="*/ 8737458 w 9114518"/>
              <a:gd name="connsiteY918" fmla="*/ 229254 h 7391342"/>
              <a:gd name="connsiteX919" fmla="*/ 8752780 w 9114518"/>
              <a:gd name="connsiteY919" fmla="*/ 267052 h 7391342"/>
              <a:gd name="connsiteX920" fmla="*/ 8765866 w 9114518"/>
              <a:gd name="connsiteY920" fmla="*/ 307395 h 7391342"/>
              <a:gd name="connsiteX921" fmla="*/ 8776830 w 9114518"/>
              <a:gd name="connsiteY921" fmla="*/ 350211 h 7391342"/>
              <a:gd name="connsiteX922" fmla="*/ 8785788 w 9114518"/>
              <a:gd name="connsiteY922" fmla="*/ 395428 h 7391342"/>
              <a:gd name="connsiteX923" fmla="*/ 8792860 w 9114518"/>
              <a:gd name="connsiteY923" fmla="*/ 442977 h 7391342"/>
              <a:gd name="connsiteX924" fmla="*/ 8798158 w 9114518"/>
              <a:gd name="connsiteY924" fmla="*/ 492785 h 7391342"/>
              <a:gd name="connsiteX925" fmla="*/ 8801798 w 9114518"/>
              <a:gd name="connsiteY925" fmla="*/ 544782 h 7391342"/>
              <a:gd name="connsiteX926" fmla="*/ 8803896 w 9114518"/>
              <a:gd name="connsiteY926" fmla="*/ 598897 h 7391342"/>
              <a:gd name="connsiteX927" fmla="*/ 8804570 w 9114518"/>
              <a:gd name="connsiteY927" fmla="*/ 655058 h 7391342"/>
              <a:gd name="connsiteX928" fmla="*/ 8803930 w 9114518"/>
              <a:gd name="connsiteY928" fmla="*/ 711460 h 7391342"/>
              <a:gd name="connsiteX929" fmla="*/ 8801922 w 9114518"/>
              <a:gd name="connsiteY929" fmla="*/ 765815 h 7391342"/>
              <a:gd name="connsiteX930" fmla="*/ 8798422 w 9114518"/>
              <a:gd name="connsiteY930" fmla="*/ 818050 h 7391342"/>
              <a:gd name="connsiteX931" fmla="*/ 8793306 w 9114518"/>
              <a:gd name="connsiteY931" fmla="*/ 868094 h 7391342"/>
              <a:gd name="connsiteX932" fmla="*/ 8786446 w 9114518"/>
              <a:gd name="connsiteY932" fmla="*/ 915872 h 7391342"/>
              <a:gd name="connsiteX933" fmla="*/ 8777716 w 9114518"/>
              <a:gd name="connsiteY933" fmla="*/ 961315 h 7391342"/>
              <a:gd name="connsiteX934" fmla="*/ 8766992 w 9114518"/>
              <a:gd name="connsiteY934" fmla="*/ 1004348 h 7391342"/>
              <a:gd name="connsiteX935" fmla="*/ 8754146 w 9114518"/>
              <a:gd name="connsiteY935" fmla="*/ 1044900 h 7391342"/>
              <a:gd name="connsiteX936" fmla="*/ 8739054 w 9114518"/>
              <a:gd name="connsiteY936" fmla="*/ 1082901 h 7391342"/>
              <a:gd name="connsiteX937" fmla="*/ 8721590 w 9114518"/>
              <a:gd name="connsiteY937" fmla="*/ 1118276 h 7391342"/>
              <a:gd name="connsiteX938" fmla="*/ 8701628 w 9114518"/>
              <a:gd name="connsiteY938" fmla="*/ 1150954 h 7391342"/>
              <a:gd name="connsiteX939" fmla="*/ 8653704 w 9114518"/>
              <a:gd name="connsiteY939" fmla="*/ 1207928 h 7391342"/>
              <a:gd name="connsiteX940" fmla="*/ 8594278 w 9114518"/>
              <a:gd name="connsiteY940" fmla="*/ 1253246 h 7391342"/>
              <a:gd name="connsiteX941" fmla="*/ 8559936 w 9114518"/>
              <a:gd name="connsiteY941" fmla="*/ 1271354 h 7391342"/>
              <a:gd name="connsiteX942" fmla="*/ 8522342 w 9114518"/>
              <a:gd name="connsiteY942" fmla="*/ 1286332 h 7391342"/>
              <a:gd name="connsiteX943" fmla="*/ 8481370 w 9114518"/>
              <a:gd name="connsiteY943" fmla="*/ 1298107 h 7391342"/>
              <a:gd name="connsiteX944" fmla="*/ 8436892 w 9114518"/>
              <a:gd name="connsiteY944" fmla="*/ 1306607 h 7391342"/>
              <a:gd name="connsiteX945" fmla="*/ 8388784 w 9114518"/>
              <a:gd name="connsiteY945" fmla="*/ 1311760 h 7391342"/>
              <a:gd name="connsiteX946" fmla="*/ 8336918 w 9114518"/>
              <a:gd name="connsiteY946" fmla="*/ 1313493 h 7391342"/>
              <a:gd name="connsiteX947" fmla="*/ 8336918 w 9114518"/>
              <a:gd name="connsiteY947" fmla="*/ 1215572 h 7391342"/>
              <a:gd name="connsiteX948" fmla="*/ 8387168 w 9114518"/>
              <a:gd name="connsiteY948" fmla="*/ 1213313 h 7391342"/>
              <a:gd name="connsiteX949" fmla="*/ 8432598 w 9114518"/>
              <a:gd name="connsiteY949" fmla="*/ 1206618 h 7391342"/>
              <a:gd name="connsiteX950" fmla="*/ 8473438 w 9114518"/>
              <a:gd name="connsiteY950" fmla="*/ 1195605 h 7391342"/>
              <a:gd name="connsiteX951" fmla="*/ 8509918 w 9114518"/>
              <a:gd name="connsiteY951" fmla="*/ 1180394 h 7391342"/>
              <a:gd name="connsiteX952" fmla="*/ 8570710 w 9114518"/>
              <a:gd name="connsiteY952" fmla="*/ 1137857 h 7391342"/>
              <a:gd name="connsiteX953" fmla="*/ 8616804 w 9114518"/>
              <a:gd name="connsiteY953" fmla="*/ 1079964 h 7391342"/>
              <a:gd name="connsiteX954" fmla="*/ 8634912 w 9114518"/>
              <a:gd name="connsiteY954" fmla="*/ 1045558 h 7391342"/>
              <a:gd name="connsiteX955" fmla="*/ 8650034 w 9114518"/>
              <a:gd name="connsiteY955" fmla="*/ 1007671 h 7391342"/>
              <a:gd name="connsiteX956" fmla="*/ 8662396 w 9114518"/>
              <a:gd name="connsiteY956" fmla="*/ 966423 h 7391342"/>
              <a:gd name="connsiteX957" fmla="*/ 8672228 w 9114518"/>
              <a:gd name="connsiteY957" fmla="*/ 921934 h 7391342"/>
              <a:gd name="connsiteX958" fmla="*/ 8679760 w 9114518"/>
              <a:gd name="connsiteY958" fmla="*/ 874323 h 7391342"/>
              <a:gd name="connsiteX959" fmla="*/ 8685218 w 9114518"/>
              <a:gd name="connsiteY959" fmla="*/ 823711 h 7391342"/>
              <a:gd name="connsiteX960" fmla="*/ 8688834 w 9114518"/>
              <a:gd name="connsiteY960" fmla="*/ 770216 h 7391342"/>
              <a:gd name="connsiteX961" fmla="*/ 8690836 w 9114518"/>
              <a:gd name="connsiteY961" fmla="*/ 713959 h 7391342"/>
              <a:gd name="connsiteX962" fmla="*/ 8691452 w 9114518"/>
              <a:gd name="connsiteY962" fmla="*/ 655058 h 7391342"/>
              <a:gd name="connsiteX963" fmla="*/ 8690804 w 9114518"/>
              <a:gd name="connsiteY963" fmla="*/ 596735 h 7391342"/>
              <a:gd name="connsiteX964" fmla="*/ 8688710 w 9114518"/>
              <a:gd name="connsiteY964" fmla="*/ 541021 h 7391342"/>
              <a:gd name="connsiteX965" fmla="*/ 8684958 w 9114518"/>
              <a:gd name="connsiteY965" fmla="*/ 488035 h 7391342"/>
              <a:gd name="connsiteX966" fmla="*/ 8679330 w 9114518"/>
              <a:gd name="connsiteY966" fmla="*/ 437895 h 7391342"/>
              <a:gd name="connsiteX967" fmla="*/ 8671608 w 9114518"/>
              <a:gd name="connsiteY967" fmla="*/ 390723 h 7391342"/>
              <a:gd name="connsiteX968" fmla="*/ 8661578 w 9114518"/>
              <a:gd name="connsiteY968" fmla="*/ 346638 h 7391342"/>
              <a:gd name="connsiteX969" fmla="*/ 8649022 w 9114518"/>
              <a:gd name="connsiteY969" fmla="*/ 305758 h 7391342"/>
              <a:gd name="connsiteX970" fmla="*/ 8633724 w 9114518"/>
              <a:gd name="connsiteY970" fmla="*/ 268204 h 7391342"/>
              <a:gd name="connsiteX971" fmla="*/ 8615466 w 9114518"/>
              <a:gd name="connsiteY971" fmla="*/ 234096 h 7391342"/>
              <a:gd name="connsiteX972" fmla="*/ 8569210 w 9114518"/>
              <a:gd name="connsiteY972" fmla="*/ 176693 h 7391342"/>
              <a:gd name="connsiteX973" fmla="*/ 8508522 w 9114518"/>
              <a:gd name="connsiteY973" fmla="*/ 134507 h 7391342"/>
              <a:gd name="connsiteX974" fmla="*/ 8472224 w 9114518"/>
              <a:gd name="connsiteY974" fmla="*/ 119419 h 7391342"/>
              <a:gd name="connsiteX975" fmla="*/ 8431668 w 9114518"/>
              <a:gd name="connsiteY975" fmla="*/ 108494 h 7391342"/>
              <a:gd name="connsiteX976" fmla="*/ 8386640 w 9114518"/>
              <a:gd name="connsiteY976" fmla="*/ 101851 h 7391342"/>
              <a:gd name="connsiteX977" fmla="*/ 8336918 w 9114518"/>
              <a:gd name="connsiteY977" fmla="*/ 99610 h 7391342"/>
              <a:gd name="connsiteX978" fmla="*/ 3144752 w 9114518"/>
              <a:gd name="connsiteY978" fmla="*/ 0 h 7391342"/>
              <a:gd name="connsiteX979" fmla="*/ 3195959 w 9114518"/>
              <a:gd name="connsiteY979" fmla="*/ 1722 h 7391342"/>
              <a:gd name="connsiteX980" fmla="*/ 3243539 w 9114518"/>
              <a:gd name="connsiteY980" fmla="*/ 6842 h 7391342"/>
              <a:gd name="connsiteX981" fmla="*/ 3287606 w 9114518"/>
              <a:gd name="connsiteY981" fmla="*/ 15288 h 7391342"/>
              <a:gd name="connsiteX982" fmla="*/ 3328277 w 9114518"/>
              <a:gd name="connsiteY982" fmla="*/ 26989 h 7391342"/>
              <a:gd name="connsiteX983" fmla="*/ 3365667 w 9114518"/>
              <a:gd name="connsiteY983" fmla="*/ 41874 h 7391342"/>
              <a:gd name="connsiteX984" fmla="*/ 3399895 w 9114518"/>
              <a:gd name="connsiteY984" fmla="*/ 59872 h 7391342"/>
              <a:gd name="connsiteX985" fmla="*/ 3459317 w 9114518"/>
              <a:gd name="connsiteY985" fmla="*/ 104923 h 7391342"/>
              <a:gd name="connsiteX986" fmla="*/ 3507474 w 9114518"/>
              <a:gd name="connsiteY986" fmla="*/ 161573 h 7391342"/>
              <a:gd name="connsiteX987" fmla="*/ 3527617 w 9114518"/>
              <a:gd name="connsiteY987" fmla="*/ 194070 h 7391342"/>
              <a:gd name="connsiteX988" fmla="*/ 3545292 w 9114518"/>
              <a:gd name="connsiteY988" fmla="*/ 229253 h 7391342"/>
              <a:gd name="connsiteX989" fmla="*/ 3560614 w 9114518"/>
              <a:gd name="connsiteY989" fmla="*/ 267051 h 7391342"/>
              <a:gd name="connsiteX990" fmla="*/ 3573699 w 9114518"/>
              <a:gd name="connsiteY990" fmla="*/ 307394 h 7391342"/>
              <a:gd name="connsiteX991" fmla="*/ 3584663 w 9114518"/>
              <a:gd name="connsiteY991" fmla="*/ 350210 h 7391342"/>
              <a:gd name="connsiteX992" fmla="*/ 3593622 w 9114518"/>
              <a:gd name="connsiteY992" fmla="*/ 395427 h 7391342"/>
              <a:gd name="connsiteX993" fmla="*/ 3600693 w 9114518"/>
              <a:gd name="connsiteY993" fmla="*/ 442977 h 7391342"/>
              <a:gd name="connsiteX994" fmla="*/ 3605990 w 9114518"/>
              <a:gd name="connsiteY994" fmla="*/ 492785 h 7391342"/>
              <a:gd name="connsiteX995" fmla="*/ 3609630 w 9114518"/>
              <a:gd name="connsiteY995" fmla="*/ 544782 h 7391342"/>
              <a:gd name="connsiteX996" fmla="*/ 3611729 w 9114518"/>
              <a:gd name="connsiteY996" fmla="*/ 598897 h 7391342"/>
              <a:gd name="connsiteX997" fmla="*/ 3612403 w 9114518"/>
              <a:gd name="connsiteY997" fmla="*/ 655058 h 7391342"/>
              <a:gd name="connsiteX998" fmla="*/ 3611762 w 9114518"/>
              <a:gd name="connsiteY998" fmla="*/ 711460 h 7391342"/>
              <a:gd name="connsiteX999" fmla="*/ 3609755 w 9114518"/>
              <a:gd name="connsiteY999" fmla="*/ 765815 h 7391342"/>
              <a:gd name="connsiteX1000" fmla="*/ 3606255 w 9114518"/>
              <a:gd name="connsiteY1000" fmla="*/ 818050 h 7391342"/>
              <a:gd name="connsiteX1001" fmla="*/ 3601138 w 9114518"/>
              <a:gd name="connsiteY1001" fmla="*/ 868093 h 7391342"/>
              <a:gd name="connsiteX1002" fmla="*/ 3594278 w 9114518"/>
              <a:gd name="connsiteY1002" fmla="*/ 915871 h 7391342"/>
              <a:gd name="connsiteX1003" fmla="*/ 3585548 w 9114518"/>
              <a:gd name="connsiteY1003" fmla="*/ 961314 h 7391342"/>
              <a:gd name="connsiteX1004" fmla="*/ 3574823 w 9114518"/>
              <a:gd name="connsiteY1004" fmla="*/ 1004347 h 7391342"/>
              <a:gd name="connsiteX1005" fmla="*/ 3561977 w 9114518"/>
              <a:gd name="connsiteY1005" fmla="*/ 1044900 h 7391342"/>
              <a:gd name="connsiteX1006" fmla="*/ 3546884 w 9114518"/>
              <a:gd name="connsiteY1006" fmla="*/ 1082900 h 7391342"/>
              <a:gd name="connsiteX1007" fmla="*/ 3529420 w 9114518"/>
              <a:gd name="connsiteY1007" fmla="*/ 1118275 h 7391342"/>
              <a:gd name="connsiteX1008" fmla="*/ 3509456 w 9114518"/>
              <a:gd name="connsiteY1008" fmla="*/ 1150953 h 7391342"/>
              <a:gd name="connsiteX1009" fmla="*/ 3461532 w 9114518"/>
              <a:gd name="connsiteY1009" fmla="*/ 1207927 h 7391342"/>
              <a:gd name="connsiteX1010" fmla="*/ 3402106 w 9114518"/>
              <a:gd name="connsiteY1010" fmla="*/ 1253245 h 7391342"/>
              <a:gd name="connsiteX1011" fmla="*/ 3367764 w 9114518"/>
              <a:gd name="connsiteY1011" fmla="*/ 1271353 h 7391342"/>
              <a:gd name="connsiteX1012" fmla="*/ 3330171 w 9114518"/>
              <a:gd name="connsiteY1012" fmla="*/ 1286331 h 7391342"/>
              <a:gd name="connsiteX1013" fmla="*/ 3289198 w 9114518"/>
              <a:gd name="connsiteY1013" fmla="*/ 1298106 h 7391342"/>
              <a:gd name="connsiteX1014" fmla="*/ 3244722 w 9114518"/>
              <a:gd name="connsiteY1014" fmla="*/ 1306606 h 7391342"/>
              <a:gd name="connsiteX1015" fmla="*/ 3196615 w 9114518"/>
              <a:gd name="connsiteY1015" fmla="*/ 1311759 h 7391342"/>
              <a:gd name="connsiteX1016" fmla="*/ 3144752 w 9114518"/>
              <a:gd name="connsiteY1016" fmla="*/ 1313492 h 7391342"/>
              <a:gd name="connsiteX1017" fmla="*/ 3144752 w 9114518"/>
              <a:gd name="connsiteY1017" fmla="*/ 1215571 h 7391342"/>
              <a:gd name="connsiteX1018" fmla="*/ 3194999 w 9114518"/>
              <a:gd name="connsiteY1018" fmla="*/ 1213312 h 7391342"/>
              <a:gd name="connsiteX1019" fmla="*/ 3240428 w 9114518"/>
              <a:gd name="connsiteY1019" fmla="*/ 1206617 h 7391342"/>
              <a:gd name="connsiteX1020" fmla="*/ 3281267 w 9114518"/>
              <a:gd name="connsiteY1020" fmla="*/ 1195604 h 7391342"/>
              <a:gd name="connsiteX1021" fmla="*/ 3317746 w 9114518"/>
              <a:gd name="connsiteY1021" fmla="*/ 1180393 h 7391342"/>
              <a:gd name="connsiteX1022" fmla="*/ 3378538 w 9114518"/>
              <a:gd name="connsiteY1022" fmla="*/ 1137856 h 7391342"/>
              <a:gd name="connsiteX1023" fmla="*/ 3424634 w 9114518"/>
              <a:gd name="connsiteY1023" fmla="*/ 1079963 h 7391342"/>
              <a:gd name="connsiteX1024" fmla="*/ 3442743 w 9114518"/>
              <a:gd name="connsiteY1024" fmla="*/ 1045557 h 7391342"/>
              <a:gd name="connsiteX1025" fmla="*/ 3457864 w 9114518"/>
              <a:gd name="connsiteY1025" fmla="*/ 1007670 h 7391342"/>
              <a:gd name="connsiteX1026" fmla="*/ 3470227 w 9114518"/>
              <a:gd name="connsiteY1026" fmla="*/ 966422 h 7391342"/>
              <a:gd name="connsiteX1027" fmla="*/ 3480060 w 9114518"/>
              <a:gd name="connsiteY1027" fmla="*/ 921934 h 7391342"/>
              <a:gd name="connsiteX1028" fmla="*/ 3487591 w 9114518"/>
              <a:gd name="connsiteY1028" fmla="*/ 874323 h 7391342"/>
              <a:gd name="connsiteX1029" fmla="*/ 3493051 w 9114518"/>
              <a:gd name="connsiteY1029" fmla="*/ 823711 h 7391342"/>
              <a:gd name="connsiteX1030" fmla="*/ 3496668 w 9114518"/>
              <a:gd name="connsiteY1030" fmla="*/ 770216 h 7391342"/>
              <a:gd name="connsiteX1031" fmla="*/ 3498670 w 9114518"/>
              <a:gd name="connsiteY1031" fmla="*/ 713959 h 7391342"/>
              <a:gd name="connsiteX1032" fmla="*/ 3499286 w 9114518"/>
              <a:gd name="connsiteY1032" fmla="*/ 655058 h 7391342"/>
              <a:gd name="connsiteX1033" fmla="*/ 3498637 w 9114518"/>
              <a:gd name="connsiteY1033" fmla="*/ 596735 h 7391342"/>
              <a:gd name="connsiteX1034" fmla="*/ 3496544 w 9114518"/>
              <a:gd name="connsiteY1034" fmla="*/ 541021 h 7391342"/>
              <a:gd name="connsiteX1035" fmla="*/ 3492792 w 9114518"/>
              <a:gd name="connsiteY1035" fmla="*/ 488034 h 7391342"/>
              <a:gd name="connsiteX1036" fmla="*/ 3487163 w 9114518"/>
              <a:gd name="connsiteY1036" fmla="*/ 437895 h 7391342"/>
              <a:gd name="connsiteX1037" fmla="*/ 3479442 w 9114518"/>
              <a:gd name="connsiteY1037" fmla="*/ 390722 h 7391342"/>
              <a:gd name="connsiteX1038" fmla="*/ 3469411 w 9114518"/>
              <a:gd name="connsiteY1038" fmla="*/ 346637 h 7391342"/>
              <a:gd name="connsiteX1039" fmla="*/ 3456855 w 9114518"/>
              <a:gd name="connsiteY1039" fmla="*/ 305757 h 7391342"/>
              <a:gd name="connsiteX1040" fmla="*/ 3441557 w 9114518"/>
              <a:gd name="connsiteY1040" fmla="*/ 268203 h 7391342"/>
              <a:gd name="connsiteX1041" fmla="*/ 3423300 w 9114518"/>
              <a:gd name="connsiteY1041" fmla="*/ 234095 h 7391342"/>
              <a:gd name="connsiteX1042" fmla="*/ 3377044 w 9114518"/>
              <a:gd name="connsiteY1042" fmla="*/ 176692 h 7391342"/>
              <a:gd name="connsiteX1043" fmla="*/ 3316354 w 9114518"/>
              <a:gd name="connsiteY1043" fmla="*/ 134506 h 7391342"/>
              <a:gd name="connsiteX1044" fmla="*/ 3280057 w 9114518"/>
              <a:gd name="connsiteY1044" fmla="*/ 119418 h 7391342"/>
              <a:gd name="connsiteX1045" fmla="*/ 3239501 w 9114518"/>
              <a:gd name="connsiteY1045" fmla="*/ 108493 h 7391342"/>
              <a:gd name="connsiteX1046" fmla="*/ 3194472 w 9114518"/>
              <a:gd name="connsiteY1046" fmla="*/ 101850 h 7391342"/>
              <a:gd name="connsiteX1047" fmla="*/ 3144752 w 9114518"/>
              <a:gd name="connsiteY1047" fmla="*/ 99609 h 739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Lst>
            <a:rect l="l" t="t" r="r" b="b"/>
            <a:pathLst>
              <a:path w="9114518" h="7391342">
                <a:moveTo>
                  <a:pt x="6423906" y="7111086"/>
                </a:moveTo>
                <a:lnTo>
                  <a:pt x="6633262" y="7111086"/>
                </a:lnTo>
                <a:lnTo>
                  <a:pt x="6633262" y="7286668"/>
                </a:lnTo>
                <a:lnTo>
                  <a:pt x="6423906" y="7286668"/>
                </a:lnTo>
                <a:close/>
                <a:moveTo>
                  <a:pt x="3371709" y="6959141"/>
                </a:moveTo>
                <a:lnTo>
                  <a:pt x="4286770" y="6959141"/>
                </a:lnTo>
                <a:lnTo>
                  <a:pt x="4286770" y="7067193"/>
                </a:lnTo>
                <a:lnTo>
                  <a:pt x="3371709" y="7067193"/>
                </a:lnTo>
                <a:close/>
                <a:moveTo>
                  <a:pt x="3371709" y="6606288"/>
                </a:moveTo>
                <a:lnTo>
                  <a:pt x="4286770" y="6606288"/>
                </a:lnTo>
                <a:lnTo>
                  <a:pt x="4286770" y="6714340"/>
                </a:lnTo>
                <a:lnTo>
                  <a:pt x="3371709" y="6714340"/>
                </a:lnTo>
                <a:close/>
                <a:moveTo>
                  <a:pt x="5418710" y="6084039"/>
                </a:moveTo>
                <a:lnTo>
                  <a:pt x="5796891" y="6084039"/>
                </a:lnTo>
                <a:lnTo>
                  <a:pt x="5796891" y="6180559"/>
                </a:lnTo>
                <a:lnTo>
                  <a:pt x="5796891" y="7291809"/>
                </a:lnTo>
                <a:lnTo>
                  <a:pt x="5796891" y="7388329"/>
                </a:lnTo>
                <a:lnTo>
                  <a:pt x="5418710" y="7388329"/>
                </a:lnTo>
                <a:lnTo>
                  <a:pt x="5418710" y="7291809"/>
                </a:lnTo>
                <a:lnTo>
                  <a:pt x="5680394" y="7291809"/>
                </a:lnTo>
                <a:lnTo>
                  <a:pt x="5680394" y="6180559"/>
                </a:lnTo>
                <a:lnTo>
                  <a:pt x="5418710" y="6180559"/>
                </a:lnTo>
                <a:close/>
                <a:moveTo>
                  <a:pt x="4939629" y="6084039"/>
                </a:moveTo>
                <a:lnTo>
                  <a:pt x="5317797" y="6084039"/>
                </a:lnTo>
                <a:lnTo>
                  <a:pt x="5317797" y="6180559"/>
                </a:lnTo>
                <a:lnTo>
                  <a:pt x="5056113" y="6180559"/>
                </a:lnTo>
                <a:lnTo>
                  <a:pt x="5056113" y="7291809"/>
                </a:lnTo>
                <a:lnTo>
                  <a:pt x="5317797" y="7291809"/>
                </a:lnTo>
                <a:lnTo>
                  <a:pt x="5317797" y="7388329"/>
                </a:lnTo>
                <a:lnTo>
                  <a:pt x="4939629" y="7388329"/>
                </a:lnTo>
                <a:lnTo>
                  <a:pt x="4939629" y="7291809"/>
                </a:lnTo>
                <a:lnTo>
                  <a:pt x="4939629" y="6180559"/>
                </a:lnTo>
                <a:close/>
                <a:moveTo>
                  <a:pt x="8646856" y="6077851"/>
                </a:moveTo>
                <a:lnTo>
                  <a:pt x="8698064" y="6079573"/>
                </a:lnTo>
                <a:lnTo>
                  <a:pt x="8745644" y="6084693"/>
                </a:lnTo>
                <a:lnTo>
                  <a:pt x="8789712" y="6093139"/>
                </a:lnTo>
                <a:lnTo>
                  <a:pt x="8830382" y="6104840"/>
                </a:lnTo>
                <a:lnTo>
                  <a:pt x="8867774" y="6119725"/>
                </a:lnTo>
                <a:lnTo>
                  <a:pt x="8902000" y="6137723"/>
                </a:lnTo>
                <a:lnTo>
                  <a:pt x="8961424" y="6182774"/>
                </a:lnTo>
                <a:lnTo>
                  <a:pt x="9009582" y="6239424"/>
                </a:lnTo>
                <a:lnTo>
                  <a:pt x="9029726" y="6271921"/>
                </a:lnTo>
                <a:lnTo>
                  <a:pt x="9047402" y="6307104"/>
                </a:lnTo>
                <a:lnTo>
                  <a:pt x="9062724" y="6344902"/>
                </a:lnTo>
                <a:lnTo>
                  <a:pt x="9075810" y="6385245"/>
                </a:lnTo>
                <a:lnTo>
                  <a:pt x="9086774" y="6428061"/>
                </a:lnTo>
                <a:lnTo>
                  <a:pt x="9095734" y="6473278"/>
                </a:lnTo>
                <a:lnTo>
                  <a:pt x="9102806" y="6520827"/>
                </a:lnTo>
                <a:lnTo>
                  <a:pt x="9108104" y="6570635"/>
                </a:lnTo>
                <a:lnTo>
                  <a:pt x="9111744" y="6622632"/>
                </a:lnTo>
                <a:lnTo>
                  <a:pt x="9113844" y="6676747"/>
                </a:lnTo>
                <a:lnTo>
                  <a:pt x="9114518" y="6732908"/>
                </a:lnTo>
                <a:lnTo>
                  <a:pt x="9113876" y="6789310"/>
                </a:lnTo>
                <a:lnTo>
                  <a:pt x="9111870" y="6843665"/>
                </a:lnTo>
                <a:lnTo>
                  <a:pt x="9108370" y="6895900"/>
                </a:lnTo>
                <a:lnTo>
                  <a:pt x="9103252" y="6945943"/>
                </a:lnTo>
                <a:lnTo>
                  <a:pt x="9096392" y="6993721"/>
                </a:lnTo>
                <a:lnTo>
                  <a:pt x="9087662" y="7039164"/>
                </a:lnTo>
                <a:lnTo>
                  <a:pt x="9076936" y="7082197"/>
                </a:lnTo>
                <a:lnTo>
                  <a:pt x="9064090" y="7122750"/>
                </a:lnTo>
                <a:lnTo>
                  <a:pt x="9048998" y="7160750"/>
                </a:lnTo>
                <a:lnTo>
                  <a:pt x="9031532" y="7196125"/>
                </a:lnTo>
                <a:lnTo>
                  <a:pt x="9011568" y="7228803"/>
                </a:lnTo>
                <a:lnTo>
                  <a:pt x="8963644" y="7285777"/>
                </a:lnTo>
                <a:lnTo>
                  <a:pt x="8904216" y="7331095"/>
                </a:lnTo>
                <a:lnTo>
                  <a:pt x="8869874" y="7349203"/>
                </a:lnTo>
                <a:lnTo>
                  <a:pt x="8832280" y="7364181"/>
                </a:lnTo>
                <a:lnTo>
                  <a:pt x="8791306" y="7375956"/>
                </a:lnTo>
                <a:lnTo>
                  <a:pt x="8746828" y="7384456"/>
                </a:lnTo>
                <a:lnTo>
                  <a:pt x="8698720" y="7389609"/>
                </a:lnTo>
                <a:lnTo>
                  <a:pt x="8646856" y="7391342"/>
                </a:lnTo>
                <a:lnTo>
                  <a:pt x="8646856" y="7293421"/>
                </a:lnTo>
                <a:lnTo>
                  <a:pt x="8697104" y="7291162"/>
                </a:lnTo>
                <a:lnTo>
                  <a:pt x="8742536" y="7284467"/>
                </a:lnTo>
                <a:lnTo>
                  <a:pt x="8783376" y="7273454"/>
                </a:lnTo>
                <a:lnTo>
                  <a:pt x="8819856" y="7258243"/>
                </a:lnTo>
                <a:lnTo>
                  <a:pt x="8880650" y="7215706"/>
                </a:lnTo>
                <a:lnTo>
                  <a:pt x="8926746" y="7157813"/>
                </a:lnTo>
                <a:lnTo>
                  <a:pt x="8944856" y="7123407"/>
                </a:lnTo>
                <a:lnTo>
                  <a:pt x="8959978" y="7085520"/>
                </a:lnTo>
                <a:lnTo>
                  <a:pt x="8972340" y="7044272"/>
                </a:lnTo>
                <a:lnTo>
                  <a:pt x="8982174" y="6999784"/>
                </a:lnTo>
                <a:lnTo>
                  <a:pt x="8989706" y="6952173"/>
                </a:lnTo>
                <a:lnTo>
                  <a:pt x="8995166" y="6901561"/>
                </a:lnTo>
                <a:lnTo>
                  <a:pt x="8998782" y="6848066"/>
                </a:lnTo>
                <a:lnTo>
                  <a:pt x="9000784" y="6791809"/>
                </a:lnTo>
                <a:lnTo>
                  <a:pt x="9001400" y="6732908"/>
                </a:lnTo>
                <a:lnTo>
                  <a:pt x="9000750" y="6674585"/>
                </a:lnTo>
                <a:lnTo>
                  <a:pt x="8998658" y="6618871"/>
                </a:lnTo>
                <a:lnTo>
                  <a:pt x="8994906" y="6565885"/>
                </a:lnTo>
                <a:lnTo>
                  <a:pt x="8989276" y="6515745"/>
                </a:lnTo>
                <a:lnTo>
                  <a:pt x="8981556" y="6468573"/>
                </a:lnTo>
                <a:lnTo>
                  <a:pt x="8971524" y="6424488"/>
                </a:lnTo>
                <a:lnTo>
                  <a:pt x="8958968" y="6383608"/>
                </a:lnTo>
                <a:lnTo>
                  <a:pt x="8943670" y="6346054"/>
                </a:lnTo>
                <a:lnTo>
                  <a:pt x="8925412" y="6311946"/>
                </a:lnTo>
                <a:lnTo>
                  <a:pt x="8879156" y="6254543"/>
                </a:lnTo>
                <a:lnTo>
                  <a:pt x="8818464" y="6212357"/>
                </a:lnTo>
                <a:lnTo>
                  <a:pt x="8782166" y="6197269"/>
                </a:lnTo>
                <a:lnTo>
                  <a:pt x="8741608" y="6186344"/>
                </a:lnTo>
                <a:lnTo>
                  <a:pt x="8696578" y="6179701"/>
                </a:lnTo>
                <a:lnTo>
                  <a:pt x="8646856" y="6177460"/>
                </a:lnTo>
                <a:close/>
                <a:moveTo>
                  <a:pt x="8553970" y="6077851"/>
                </a:moveTo>
                <a:lnTo>
                  <a:pt x="8553970" y="6177460"/>
                </a:lnTo>
                <a:lnTo>
                  <a:pt x="8504528" y="6179701"/>
                </a:lnTo>
                <a:lnTo>
                  <a:pt x="8459744" y="6186344"/>
                </a:lnTo>
                <a:lnTo>
                  <a:pt x="8419404" y="6197269"/>
                </a:lnTo>
                <a:lnTo>
                  <a:pt x="8383292" y="6212357"/>
                </a:lnTo>
                <a:lnTo>
                  <a:pt x="8322900" y="6254543"/>
                </a:lnTo>
                <a:lnTo>
                  <a:pt x="8276848" y="6311946"/>
                </a:lnTo>
                <a:lnTo>
                  <a:pt x="8258666" y="6346054"/>
                </a:lnTo>
                <a:lnTo>
                  <a:pt x="8243424" y="6383608"/>
                </a:lnTo>
                <a:lnTo>
                  <a:pt x="8230912" y="6424488"/>
                </a:lnTo>
                <a:lnTo>
                  <a:pt x="8220912" y="6468573"/>
                </a:lnTo>
                <a:lnTo>
                  <a:pt x="8213212" y="6515745"/>
                </a:lnTo>
                <a:lnTo>
                  <a:pt x="8207596" y="6565885"/>
                </a:lnTo>
                <a:lnTo>
                  <a:pt x="8203850" y="6618871"/>
                </a:lnTo>
                <a:lnTo>
                  <a:pt x="8201760" y="6674585"/>
                </a:lnTo>
                <a:lnTo>
                  <a:pt x="8201110" y="6732908"/>
                </a:lnTo>
                <a:lnTo>
                  <a:pt x="8201744" y="6791809"/>
                </a:lnTo>
                <a:lnTo>
                  <a:pt x="8203788" y="6848066"/>
                </a:lnTo>
                <a:lnTo>
                  <a:pt x="8207466" y="6901561"/>
                </a:lnTo>
                <a:lnTo>
                  <a:pt x="8212998" y="6952173"/>
                </a:lnTo>
                <a:lnTo>
                  <a:pt x="8220604" y="6999784"/>
                </a:lnTo>
                <a:lnTo>
                  <a:pt x="8230504" y="7044272"/>
                </a:lnTo>
                <a:lnTo>
                  <a:pt x="8242920" y="7085520"/>
                </a:lnTo>
                <a:lnTo>
                  <a:pt x="8258072" y="7123407"/>
                </a:lnTo>
                <a:lnTo>
                  <a:pt x="8276182" y="7157813"/>
                </a:lnTo>
                <a:lnTo>
                  <a:pt x="8322152" y="7215706"/>
                </a:lnTo>
                <a:lnTo>
                  <a:pt x="8382596" y="7258243"/>
                </a:lnTo>
                <a:lnTo>
                  <a:pt x="8418798" y="7273454"/>
                </a:lnTo>
                <a:lnTo>
                  <a:pt x="8459280" y="7284467"/>
                </a:lnTo>
                <a:lnTo>
                  <a:pt x="8504264" y="7291162"/>
                </a:lnTo>
                <a:lnTo>
                  <a:pt x="8553970" y="7293421"/>
                </a:lnTo>
                <a:lnTo>
                  <a:pt x="8553970" y="7391342"/>
                </a:lnTo>
                <a:lnTo>
                  <a:pt x="8502324" y="7389609"/>
                </a:lnTo>
                <a:lnTo>
                  <a:pt x="8454390" y="7384456"/>
                </a:lnTo>
                <a:lnTo>
                  <a:pt x="8410050" y="7375956"/>
                </a:lnTo>
                <a:lnTo>
                  <a:pt x="8369176" y="7364181"/>
                </a:lnTo>
                <a:lnTo>
                  <a:pt x="8331650" y="7349203"/>
                </a:lnTo>
                <a:lnTo>
                  <a:pt x="8297346" y="7331095"/>
                </a:lnTo>
                <a:lnTo>
                  <a:pt x="8237920" y="7285777"/>
                </a:lnTo>
                <a:lnTo>
                  <a:pt x="8189918" y="7228803"/>
                </a:lnTo>
                <a:lnTo>
                  <a:pt x="8169894" y="7196125"/>
                </a:lnTo>
                <a:lnTo>
                  <a:pt x="8152358" y="7160750"/>
                </a:lnTo>
                <a:lnTo>
                  <a:pt x="8137190" y="7122750"/>
                </a:lnTo>
                <a:lnTo>
                  <a:pt x="8124264" y="7082197"/>
                </a:lnTo>
                <a:lnTo>
                  <a:pt x="8113458" y="7039164"/>
                </a:lnTo>
                <a:lnTo>
                  <a:pt x="8104652" y="6993721"/>
                </a:lnTo>
                <a:lnTo>
                  <a:pt x="8097722" y="6945943"/>
                </a:lnTo>
                <a:lnTo>
                  <a:pt x="8092544" y="6895900"/>
                </a:lnTo>
                <a:lnTo>
                  <a:pt x="8088998" y="6843665"/>
                </a:lnTo>
                <a:lnTo>
                  <a:pt x="8086960" y="6789310"/>
                </a:lnTo>
                <a:lnTo>
                  <a:pt x="8086308" y="6732908"/>
                </a:lnTo>
                <a:lnTo>
                  <a:pt x="8086982" y="6676747"/>
                </a:lnTo>
                <a:lnTo>
                  <a:pt x="8089082" y="6622632"/>
                </a:lnTo>
                <a:lnTo>
                  <a:pt x="8092722" y="6570635"/>
                </a:lnTo>
                <a:lnTo>
                  <a:pt x="8098020" y="6520827"/>
                </a:lnTo>
                <a:lnTo>
                  <a:pt x="8105090" y="6473278"/>
                </a:lnTo>
                <a:lnTo>
                  <a:pt x="8114050" y="6428061"/>
                </a:lnTo>
                <a:lnTo>
                  <a:pt x="8125014" y="6385245"/>
                </a:lnTo>
                <a:lnTo>
                  <a:pt x="8138100" y="6344902"/>
                </a:lnTo>
                <a:lnTo>
                  <a:pt x="8153424" y="6307104"/>
                </a:lnTo>
                <a:lnTo>
                  <a:pt x="8171098" y="6271921"/>
                </a:lnTo>
                <a:lnTo>
                  <a:pt x="8191242" y="6239424"/>
                </a:lnTo>
                <a:lnTo>
                  <a:pt x="8239400" y="6182774"/>
                </a:lnTo>
                <a:lnTo>
                  <a:pt x="8298824" y="6137723"/>
                </a:lnTo>
                <a:lnTo>
                  <a:pt x="8333052" y="6119725"/>
                </a:lnTo>
                <a:lnTo>
                  <a:pt x="8370442" y="6104840"/>
                </a:lnTo>
                <a:lnTo>
                  <a:pt x="8411114" y="6093139"/>
                </a:lnTo>
                <a:lnTo>
                  <a:pt x="8455182" y="6084693"/>
                </a:lnTo>
                <a:lnTo>
                  <a:pt x="8502762" y="6079573"/>
                </a:lnTo>
                <a:close/>
                <a:moveTo>
                  <a:pt x="1425338" y="6077851"/>
                </a:moveTo>
                <a:lnTo>
                  <a:pt x="1476547" y="6079573"/>
                </a:lnTo>
                <a:lnTo>
                  <a:pt x="1524127" y="6084693"/>
                </a:lnTo>
                <a:lnTo>
                  <a:pt x="1568196" y="6093139"/>
                </a:lnTo>
                <a:lnTo>
                  <a:pt x="1608868" y="6104840"/>
                </a:lnTo>
                <a:lnTo>
                  <a:pt x="1646259" y="6119725"/>
                </a:lnTo>
                <a:lnTo>
                  <a:pt x="1680486" y="6137723"/>
                </a:lnTo>
                <a:lnTo>
                  <a:pt x="1739910" y="6182774"/>
                </a:lnTo>
                <a:lnTo>
                  <a:pt x="1788068" y="6239424"/>
                </a:lnTo>
                <a:lnTo>
                  <a:pt x="1808212" y="6271921"/>
                </a:lnTo>
                <a:lnTo>
                  <a:pt x="1825887" y="6307104"/>
                </a:lnTo>
                <a:lnTo>
                  <a:pt x="1841209" y="6344902"/>
                </a:lnTo>
                <a:lnTo>
                  <a:pt x="1854294" y="6385245"/>
                </a:lnTo>
                <a:lnTo>
                  <a:pt x="1865258" y="6428061"/>
                </a:lnTo>
                <a:lnTo>
                  <a:pt x="1874218" y="6473278"/>
                </a:lnTo>
                <a:lnTo>
                  <a:pt x="1881288" y="6520827"/>
                </a:lnTo>
                <a:lnTo>
                  <a:pt x="1886585" y="6570635"/>
                </a:lnTo>
                <a:lnTo>
                  <a:pt x="1890226" y="6622632"/>
                </a:lnTo>
                <a:lnTo>
                  <a:pt x="1892325" y="6676747"/>
                </a:lnTo>
                <a:lnTo>
                  <a:pt x="1892999" y="6732908"/>
                </a:lnTo>
                <a:lnTo>
                  <a:pt x="1892357" y="6789310"/>
                </a:lnTo>
                <a:lnTo>
                  <a:pt x="1890350" y="6843665"/>
                </a:lnTo>
                <a:lnTo>
                  <a:pt x="1886851" y="6895900"/>
                </a:lnTo>
                <a:lnTo>
                  <a:pt x="1881734" y="6945943"/>
                </a:lnTo>
                <a:lnTo>
                  <a:pt x="1874873" y="6993721"/>
                </a:lnTo>
                <a:lnTo>
                  <a:pt x="1866143" y="7039164"/>
                </a:lnTo>
                <a:lnTo>
                  <a:pt x="1855418" y="7082197"/>
                </a:lnTo>
                <a:lnTo>
                  <a:pt x="1842572" y="7122750"/>
                </a:lnTo>
                <a:lnTo>
                  <a:pt x="1827479" y="7160750"/>
                </a:lnTo>
                <a:lnTo>
                  <a:pt x="1810014" y="7196125"/>
                </a:lnTo>
                <a:lnTo>
                  <a:pt x="1790050" y="7228803"/>
                </a:lnTo>
                <a:lnTo>
                  <a:pt x="1742125" y="7285777"/>
                </a:lnTo>
                <a:lnTo>
                  <a:pt x="1682698" y="7331095"/>
                </a:lnTo>
                <a:lnTo>
                  <a:pt x="1648356" y="7349203"/>
                </a:lnTo>
                <a:lnTo>
                  <a:pt x="1610762" y="7364181"/>
                </a:lnTo>
                <a:lnTo>
                  <a:pt x="1569788" y="7375956"/>
                </a:lnTo>
                <a:lnTo>
                  <a:pt x="1525310" y="7384456"/>
                </a:lnTo>
                <a:lnTo>
                  <a:pt x="1477202" y="7389609"/>
                </a:lnTo>
                <a:lnTo>
                  <a:pt x="1425338" y="7391342"/>
                </a:lnTo>
                <a:lnTo>
                  <a:pt x="1425338" y="7293421"/>
                </a:lnTo>
                <a:lnTo>
                  <a:pt x="1475586" y="7291162"/>
                </a:lnTo>
                <a:lnTo>
                  <a:pt x="1521017" y="7284467"/>
                </a:lnTo>
                <a:lnTo>
                  <a:pt x="1561858" y="7273454"/>
                </a:lnTo>
                <a:lnTo>
                  <a:pt x="1598338" y="7258243"/>
                </a:lnTo>
                <a:lnTo>
                  <a:pt x="1659131" y="7215706"/>
                </a:lnTo>
                <a:lnTo>
                  <a:pt x="1705228" y="7157813"/>
                </a:lnTo>
                <a:lnTo>
                  <a:pt x="1723337" y="7123407"/>
                </a:lnTo>
                <a:lnTo>
                  <a:pt x="1738459" y="7085520"/>
                </a:lnTo>
                <a:lnTo>
                  <a:pt x="1750822" y="7044272"/>
                </a:lnTo>
                <a:lnTo>
                  <a:pt x="1760655" y="6999784"/>
                </a:lnTo>
                <a:lnTo>
                  <a:pt x="1768187" y="6952173"/>
                </a:lnTo>
                <a:lnTo>
                  <a:pt x="1773647" y="6901561"/>
                </a:lnTo>
                <a:lnTo>
                  <a:pt x="1777263" y="6848066"/>
                </a:lnTo>
                <a:lnTo>
                  <a:pt x="1779265" y="6791809"/>
                </a:lnTo>
                <a:lnTo>
                  <a:pt x="1779882" y="6732908"/>
                </a:lnTo>
                <a:lnTo>
                  <a:pt x="1779232" y="6674585"/>
                </a:lnTo>
                <a:lnTo>
                  <a:pt x="1777140" y="6618871"/>
                </a:lnTo>
                <a:lnTo>
                  <a:pt x="1773387" y="6565885"/>
                </a:lnTo>
                <a:lnTo>
                  <a:pt x="1767758" y="6515745"/>
                </a:lnTo>
                <a:lnTo>
                  <a:pt x="1760037" y="6468573"/>
                </a:lnTo>
                <a:lnTo>
                  <a:pt x="1750006" y="6424488"/>
                </a:lnTo>
                <a:lnTo>
                  <a:pt x="1737450" y="6383608"/>
                </a:lnTo>
                <a:lnTo>
                  <a:pt x="1722151" y="6346054"/>
                </a:lnTo>
                <a:lnTo>
                  <a:pt x="1703894" y="6311946"/>
                </a:lnTo>
                <a:lnTo>
                  <a:pt x="1657637" y="6254543"/>
                </a:lnTo>
                <a:lnTo>
                  <a:pt x="1596946" y="6212357"/>
                </a:lnTo>
                <a:lnTo>
                  <a:pt x="1560647" y="6197269"/>
                </a:lnTo>
                <a:lnTo>
                  <a:pt x="1520090" y="6186344"/>
                </a:lnTo>
                <a:lnTo>
                  <a:pt x="1475059" y="6179701"/>
                </a:lnTo>
                <a:lnTo>
                  <a:pt x="1425338" y="6177460"/>
                </a:lnTo>
                <a:close/>
                <a:moveTo>
                  <a:pt x="1332420" y="6077851"/>
                </a:moveTo>
                <a:lnTo>
                  <a:pt x="1332420" y="6177460"/>
                </a:lnTo>
                <a:lnTo>
                  <a:pt x="1282980" y="6179701"/>
                </a:lnTo>
                <a:lnTo>
                  <a:pt x="1238197" y="6186344"/>
                </a:lnTo>
                <a:lnTo>
                  <a:pt x="1197858" y="6197269"/>
                </a:lnTo>
                <a:lnTo>
                  <a:pt x="1161747" y="6212357"/>
                </a:lnTo>
                <a:lnTo>
                  <a:pt x="1101354" y="6254543"/>
                </a:lnTo>
                <a:lnTo>
                  <a:pt x="1055303" y="6311946"/>
                </a:lnTo>
                <a:lnTo>
                  <a:pt x="1037120" y="6346054"/>
                </a:lnTo>
                <a:lnTo>
                  <a:pt x="1021878" y="6383608"/>
                </a:lnTo>
                <a:lnTo>
                  <a:pt x="1009365" y="6424488"/>
                </a:lnTo>
                <a:lnTo>
                  <a:pt x="999365" y="6468573"/>
                </a:lnTo>
                <a:lnTo>
                  <a:pt x="991664" y="6515745"/>
                </a:lnTo>
                <a:lnTo>
                  <a:pt x="986047" y="6565885"/>
                </a:lnTo>
                <a:lnTo>
                  <a:pt x="982301" y="6618871"/>
                </a:lnTo>
                <a:lnTo>
                  <a:pt x="980210" y="6674585"/>
                </a:lnTo>
                <a:lnTo>
                  <a:pt x="979561" y="6732908"/>
                </a:lnTo>
                <a:lnTo>
                  <a:pt x="980194" y="6791809"/>
                </a:lnTo>
                <a:lnTo>
                  <a:pt x="982239" y="6848066"/>
                </a:lnTo>
                <a:lnTo>
                  <a:pt x="985918" y="6901561"/>
                </a:lnTo>
                <a:lnTo>
                  <a:pt x="991450" y="6952173"/>
                </a:lnTo>
                <a:lnTo>
                  <a:pt x="999056" y="6999784"/>
                </a:lnTo>
                <a:lnTo>
                  <a:pt x="1008957" y="7044272"/>
                </a:lnTo>
                <a:lnTo>
                  <a:pt x="1021374" y="7085520"/>
                </a:lnTo>
                <a:lnTo>
                  <a:pt x="1036527" y="7123407"/>
                </a:lnTo>
                <a:lnTo>
                  <a:pt x="1054636" y="7157813"/>
                </a:lnTo>
                <a:lnTo>
                  <a:pt x="1100607" y="7215706"/>
                </a:lnTo>
                <a:lnTo>
                  <a:pt x="1161051" y="7258243"/>
                </a:lnTo>
                <a:lnTo>
                  <a:pt x="1197253" y="7273454"/>
                </a:lnTo>
                <a:lnTo>
                  <a:pt x="1237734" y="7284467"/>
                </a:lnTo>
                <a:lnTo>
                  <a:pt x="1282716" y="7291162"/>
                </a:lnTo>
                <a:lnTo>
                  <a:pt x="1332420" y="7293421"/>
                </a:lnTo>
                <a:lnTo>
                  <a:pt x="1332420" y="7391342"/>
                </a:lnTo>
                <a:lnTo>
                  <a:pt x="1280774" y="7389609"/>
                </a:lnTo>
                <a:lnTo>
                  <a:pt x="1232841" y="7384456"/>
                </a:lnTo>
                <a:lnTo>
                  <a:pt x="1188500" y="7375956"/>
                </a:lnTo>
                <a:lnTo>
                  <a:pt x="1147627" y="7364181"/>
                </a:lnTo>
                <a:lnTo>
                  <a:pt x="1110100" y="7349203"/>
                </a:lnTo>
                <a:lnTo>
                  <a:pt x="1075796" y="7331095"/>
                </a:lnTo>
                <a:lnTo>
                  <a:pt x="1016370" y="7285777"/>
                </a:lnTo>
                <a:lnTo>
                  <a:pt x="968368" y="7228803"/>
                </a:lnTo>
                <a:lnTo>
                  <a:pt x="948344" y="7196125"/>
                </a:lnTo>
                <a:lnTo>
                  <a:pt x="930809" y="7160750"/>
                </a:lnTo>
                <a:lnTo>
                  <a:pt x="915640" y="7122750"/>
                </a:lnTo>
                <a:lnTo>
                  <a:pt x="902714" y="7082197"/>
                </a:lnTo>
                <a:lnTo>
                  <a:pt x="891909" y="7039164"/>
                </a:lnTo>
                <a:lnTo>
                  <a:pt x="883103" y="6993721"/>
                </a:lnTo>
                <a:lnTo>
                  <a:pt x="876172" y="6945943"/>
                </a:lnTo>
                <a:lnTo>
                  <a:pt x="870995" y="6895900"/>
                </a:lnTo>
                <a:lnTo>
                  <a:pt x="867449" y="6843665"/>
                </a:lnTo>
                <a:lnTo>
                  <a:pt x="865411" y="6789310"/>
                </a:lnTo>
                <a:lnTo>
                  <a:pt x="864759" y="6732908"/>
                </a:lnTo>
                <a:lnTo>
                  <a:pt x="865433" y="6676747"/>
                </a:lnTo>
                <a:lnTo>
                  <a:pt x="867532" y="6622632"/>
                </a:lnTo>
                <a:lnTo>
                  <a:pt x="871172" y="6570635"/>
                </a:lnTo>
                <a:lnTo>
                  <a:pt x="876470" y="6520827"/>
                </a:lnTo>
                <a:lnTo>
                  <a:pt x="883541" y="6473278"/>
                </a:lnTo>
                <a:lnTo>
                  <a:pt x="892501" y="6428061"/>
                </a:lnTo>
                <a:lnTo>
                  <a:pt x="903465" y="6385245"/>
                </a:lnTo>
                <a:lnTo>
                  <a:pt x="916551" y="6344902"/>
                </a:lnTo>
                <a:lnTo>
                  <a:pt x="931874" y="6307104"/>
                </a:lnTo>
                <a:lnTo>
                  <a:pt x="949549" y="6271921"/>
                </a:lnTo>
                <a:lnTo>
                  <a:pt x="969693" y="6239424"/>
                </a:lnTo>
                <a:lnTo>
                  <a:pt x="1017851" y="6182774"/>
                </a:lnTo>
                <a:lnTo>
                  <a:pt x="1077275" y="6137723"/>
                </a:lnTo>
                <a:lnTo>
                  <a:pt x="1111502" y="6119725"/>
                </a:lnTo>
                <a:lnTo>
                  <a:pt x="1148893" y="6104840"/>
                </a:lnTo>
                <a:lnTo>
                  <a:pt x="1189565" y="6093139"/>
                </a:lnTo>
                <a:lnTo>
                  <a:pt x="1233632" y="6084693"/>
                </a:lnTo>
                <a:lnTo>
                  <a:pt x="1281212" y="6079573"/>
                </a:lnTo>
                <a:close/>
                <a:moveTo>
                  <a:pt x="510883" y="5591624"/>
                </a:moveTo>
                <a:lnTo>
                  <a:pt x="553593" y="5595343"/>
                </a:lnTo>
                <a:lnTo>
                  <a:pt x="586648" y="5608717"/>
                </a:lnTo>
                <a:lnTo>
                  <a:pt x="607989" y="5635070"/>
                </a:lnTo>
                <a:lnTo>
                  <a:pt x="615560" y="5677726"/>
                </a:lnTo>
                <a:lnTo>
                  <a:pt x="607989" y="5722334"/>
                </a:lnTo>
                <a:lnTo>
                  <a:pt x="586648" y="5749689"/>
                </a:lnTo>
                <a:lnTo>
                  <a:pt x="553593" y="5763433"/>
                </a:lnTo>
                <a:lnTo>
                  <a:pt x="510883" y="5767206"/>
                </a:lnTo>
                <a:lnTo>
                  <a:pt x="468173" y="5763433"/>
                </a:lnTo>
                <a:lnTo>
                  <a:pt x="435118" y="5749689"/>
                </a:lnTo>
                <a:lnTo>
                  <a:pt x="413777" y="5722334"/>
                </a:lnTo>
                <a:lnTo>
                  <a:pt x="406206" y="5677726"/>
                </a:lnTo>
                <a:lnTo>
                  <a:pt x="414015" y="5635070"/>
                </a:lnTo>
                <a:lnTo>
                  <a:pt x="435754" y="5608717"/>
                </a:lnTo>
                <a:lnTo>
                  <a:pt x="468888" y="5595343"/>
                </a:lnTo>
                <a:close/>
                <a:moveTo>
                  <a:pt x="2493379" y="5439680"/>
                </a:moveTo>
                <a:lnTo>
                  <a:pt x="3408440" y="5439680"/>
                </a:lnTo>
                <a:lnTo>
                  <a:pt x="3408440" y="5547731"/>
                </a:lnTo>
                <a:lnTo>
                  <a:pt x="2493379" y="5547731"/>
                </a:lnTo>
                <a:close/>
                <a:moveTo>
                  <a:pt x="2493379" y="5086827"/>
                </a:moveTo>
                <a:lnTo>
                  <a:pt x="3408440" y="5086827"/>
                </a:lnTo>
                <a:lnTo>
                  <a:pt x="3408440" y="5194878"/>
                </a:lnTo>
                <a:lnTo>
                  <a:pt x="2493379" y="5194878"/>
                </a:lnTo>
                <a:close/>
                <a:moveTo>
                  <a:pt x="510883" y="4882541"/>
                </a:moveTo>
                <a:lnTo>
                  <a:pt x="553593" y="4886049"/>
                </a:lnTo>
                <a:lnTo>
                  <a:pt x="586648" y="4899212"/>
                </a:lnTo>
                <a:lnTo>
                  <a:pt x="607989" y="4925987"/>
                </a:lnTo>
                <a:lnTo>
                  <a:pt x="615560" y="4970332"/>
                </a:lnTo>
                <a:lnTo>
                  <a:pt x="607989" y="5013251"/>
                </a:lnTo>
                <a:lnTo>
                  <a:pt x="586648" y="5040185"/>
                </a:lnTo>
                <a:lnTo>
                  <a:pt x="553593" y="5054139"/>
                </a:lnTo>
                <a:lnTo>
                  <a:pt x="510883" y="5058123"/>
                </a:lnTo>
                <a:lnTo>
                  <a:pt x="469154" y="5054139"/>
                </a:lnTo>
                <a:lnTo>
                  <a:pt x="436602" y="5040185"/>
                </a:lnTo>
                <a:lnTo>
                  <a:pt x="415446" y="5013251"/>
                </a:lnTo>
                <a:lnTo>
                  <a:pt x="407902" y="4970332"/>
                </a:lnTo>
                <a:lnTo>
                  <a:pt x="415446" y="4925987"/>
                </a:lnTo>
                <a:lnTo>
                  <a:pt x="436602" y="4899212"/>
                </a:lnTo>
                <a:lnTo>
                  <a:pt x="469154" y="4886049"/>
                </a:lnTo>
                <a:close/>
                <a:moveTo>
                  <a:pt x="4158261" y="4558390"/>
                </a:moveTo>
                <a:lnTo>
                  <a:pt x="4209470" y="4560112"/>
                </a:lnTo>
                <a:lnTo>
                  <a:pt x="4257050" y="4565232"/>
                </a:lnTo>
                <a:lnTo>
                  <a:pt x="4301119" y="4573678"/>
                </a:lnTo>
                <a:lnTo>
                  <a:pt x="4341791" y="4585379"/>
                </a:lnTo>
                <a:lnTo>
                  <a:pt x="4379182" y="4600264"/>
                </a:lnTo>
                <a:lnTo>
                  <a:pt x="4413410" y="4618262"/>
                </a:lnTo>
                <a:lnTo>
                  <a:pt x="4472834" y="4663313"/>
                </a:lnTo>
                <a:lnTo>
                  <a:pt x="4520992" y="4719963"/>
                </a:lnTo>
                <a:lnTo>
                  <a:pt x="4541136" y="4752460"/>
                </a:lnTo>
                <a:lnTo>
                  <a:pt x="4558811" y="4787643"/>
                </a:lnTo>
                <a:lnTo>
                  <a:pt x="4574133" y="4825441"/>
                </a:lnTo>
                <a:lnTo>
                  <a:pt x="4587218" y="4865784"/>
                </a:lnTo>
                <a:lnTo>
                  <a:pt x="4598182" y="4908599"/>
                </a:lnTo>
                <a:lnTo>
                  <a:pt x="4607142" y="4953817"/>
                </a:lnTo>
                <a:lnTo>
                  <a:pt x="4614212" y="5001365"/>
                </a:lnTo>
                <a:lnTo>
                  <a:pt x="4619509" y="5051174"/>
                </a:lnTo>
                <a:lnTo>
                  <a:pt x="4623150" y="5103171"/>
                </a:lnTo>
                <a:lnTo>
                  <a:pt x="4625249" y="5157286"/>
                </a:lnTo>
                <a:lnTo>
                  <a:pt x="4625923" y="5213447"/>
                </a:lnTo>
                <a:lnTo>
                  <a:pt x="4625281" y="5269849"/>
                </a:lnTo>
                <a:lnTo>
                  <a:pt x="4623274" y="5324204"/>
                </a:lnTo>
                <a:lnTo>
                  <a:pt x="4619775" y="5376438"/>
                </a:lnTo>
                <a:lnTo>
                  <a:pt x="4614658" y="5426481"/>
                </a:lnTo>
                <a:lnTo>
                  <a:pt x="4607797" y="5474260"/>
                </a:lnTo>
                <a:lnTo>
                  <a:pt x="4599067" y="5519702"/>
                </a:lnTo>
                <a:lnTo>
                  <a:pt x="4588342" y="5562735"/>
                </a:lnTo>
                <a:lnTo>
                  <a:pt x="4575496" y="5603288"/>
                </a:lnTo>
                <a:lnTo>
                  <a:pt x="4560403" y="5641288"/>
                </a:lnTo>
                <a:lnTo>
                  <a:pt x="4542938" y="5676663"/>
                </a:lnTo>
                <a:lnTo>
                  <a:pt x="4522974" y="5709341"/>
                </a:lnTo>
                <a:lnTo>
                  <a:pt x="4475049" y="5766315"/>
                </a:lnTo>
                <a:lnTo>
                  <a:pt x="4415622" y="5811633"/>
                </a:lnTo>
                <a:lnTo>
                  <a:pt x="4381279" y="5829741"/>
                </a:lnTo>
                <a:lnTo>
                  <a:pt x="4343685" y="5844719"/>
                </a:lnTo>
                <a:lnTo>
                  <a:pt x="4302711" y="5856494"/>
                </a:lnTo>
                <a:lnTo>
                  <a:pt x="4258233" y="5864994"/>
                </a:lnTo>
                <a:lnTo>
                  <a:pt x="4210125" y="5870147"/>
                </a:lnTo>
                <a:lnTo>
                  <a:pt x="4158261" y="5871880"/>
                </a:lnTo>
                <a:lnTo>
                  <a:pt x="4158261" y="5773960"/>
                </a:lnTo>
                <a:lnTo>
                  <a:pt x="4208509" y="5771701"/>
                </a:lnTo>
                <a:lnTo>
                  <a:pt x="4253940" y="5765006"/>
                </a:lnTo>
                <a:lnTo>
                  <a:pt x="4294781" y="5753993"/>
                </a:lnTo>
                <a:lnTo>
                  <a:pt x="4331261" y="5738782"/>
                </a:lnTo>
                <a:lnTo>
                  <a:pt x="4392054" y="5696245"/>
                </a:lnTo>
                <a:lnTo>
                  <a:pt x="4438152" y="5638352"/>
                </a:lnTo>
                <a:lnTo>
                  <a:pt x="4456261" y="5603946"/>
                </a:lnTo>
                <a:lnTo>
                  <a:pt x="4471383" y="5566059"/>
                </a:lnTo>
                <a:lnTo>
                  <a:pt x="4483746" y="5524811"/>
                </a:lnTo>
                <a:lnTo>
                  <a:pt x="4493579" y="5480323"/>
                </a:lnTo>
                <a:lnTo>
                  <a:pt x="4501111" y="5432712"/>
                </a:lnTo>
                <a:lnTo>
                  <a:pt x="4506571" y="5382100"/>
                </a:lnTo>
                <a:lnTo>
                  <a:pt x="4510187" y="5328605"/>
                </a:lnTo>
                <a:lnTo>
                  <a:pt x="4512189" y="5272348"/>
                </a:lnTo>
                <a:lnTo>
                  <a:pt x="4512806" y="5213447"/>
                </a:lnTo>
                <a:lnTo>
                  <a:pt x="4512156" y="5155124"/>
                </a:lnTo>
                <a:lnTo>
                  <a:pt x="4510064" y="5099410"/>
                </a:lnTo>
                <a:lnTo>
                  <a:pt x="4506311" y="5046423"/>
                </a:lnTo>
                <a:lnTo>
                  <a:pt x="4500682" y="4996284"/>
                </a:lnTo>
                <a:lnTo>
                  <a:pt x="4492961" y="4949112"/>
                </a:lnTo>
                <a:lnTo>
                  <a:pt x="4482930" y="4905026"/>
                </a:lnTo>
                <a:lnTo>
                  <a:pt x="4470374" y="4864147"/>
                </a:lnTo>
                <a:lnTo>
                  <a:pt x="4455075" y="4826593"/>
                </a:lnTo>
                <a:lnTo>
                  <a:pt x="4436818" y="4792484"/>
                </a:lnTo>
                <a:lnTo>
                  <a:pt x="4390560" y="4735082"/>
                </a:lnTo>
                <a:lnTo>
                  <a:pt x="4329869" y="4692895"/>
                </a:lnTo>
                <a:lnTo>
                  <a:pt x="4293570" y="4677807"/>
                </a:lnTo>
                <a:lnTo>
                  <a:pt x="4253013" y="4666882"/>
                </a:lnTo>
                <a:lnTo>
                  <a:pt x="4207982" y="4660239"/>
                </a:lnTo>
                <a:lnTo>
                  <a:pt x="4158261" y="4657998"/>
                </a:lnTo>
                <a:close/>
                <a:moveTo>
                  <a:pt x="4065343" y="4558390"/>
                </a:moveTo>
                <a:lnTo>
                  <a:pt x="4065343" y="4657998"/>
                </a:lnTo>
                <a:lnTo>
                  <a:pt x="4015903" y="4660239"/>
                </a:lnTo>
                <a:lnTo>
                  <a:pt x="3971120" y="4666882"/>
                </a:lnTo>
                <a:lnTo>
                  <a:pt x="3930781" y="4677807"/>
                </a:lnTo>
                <a:lnTo>
                  <a:pt x="3894670" y="4692895"/>
                </a:lnTo>
                <a:lnTo>
                  <a:pt x="3834276" y="4735082"/>
                </a:lnTo>
                <a:lnTo>
                  <a:pt x="3788225" y="4792484"/>
                </a:lnTo>
                <a:lnTo>
                  <a:pt x="3770042" y="4826593"/>
                </a:lnTo>
                <a:lnTo>
                  <a:pt x="3754800" y="4864147"/>
                </a:lnTo>
                <a:lnTo>
                  <a:pt x="3742287" y="4905026"/>
                </a:lnTo>
                <a:lnTo>
                  <a:pt x="3732287" y="4949112"/>
                </a:lnTo>
                <a:lnTo>
                  <a:pt x="3724586" y="4996284"/>
                </a:lnTo>
                <a:lnTo>
                  <a:pt x="3718969" y="5046423"/>
                </a:lnTo>
                <a:lnTo>
                  <a:pt x="3715223" y="5099410"/>
                </a:lnTo>
                <a:lnTo>
                  <a:pt x="3713132" y="5155124"/>
                </a:lnTo>
                <a:lnTo>
                  <a:pt x="3712483" y="5213447"/>
                </a:lnTo>
                <a:lnTo>
                  <a:pt x="3713116" y="5272348"/>
                </a:lnTo>
                <a:lnTo>
                  <a:pt x="3715161" y="5328605"/>
                </a:lnTo>
                <a:lnTo>
                  <a:pt x="3718840" y="5382100"/>
                </a:lnTo>
                <a:lnTo>
                  <a:pt x="3724372" y="5432712"/>
                </a:lnTo>
                <a:lnTo>
                  <a:pt x="3731978" y="5480323"/>
                </a:lnTo>
                <a:lnTo>
                  <a:pt x="3741879" y="5524811"/>
                </a:lnTo>
                <a:lnTo>
                  <a:pt x="3754296" y="5566059"/>
                </a:lnTo>
                <a:lnTo>
                  <a:pt x="3769449" y="5603946"/>
                </a:lnTo>
                <a:lnTo>
                  <a:pt x="3787558" y="5638352"/>
                </a:lnTo>
                <a:lnTo>
                  <a:pt x="3833530" y="5696245"/>
                </a:lnTo>
                <a:lnTo>
                  <a:pt x="3893974" y="5738782"/>
                </a:lnTo>
                <a:lnTo>
                  <a:pt x="3930176" y="5753993"/>
                </a:lnTo>
                <a:lnTo>
                  <a:pt x="3970657" y="5765006"/>
                </a:lnTo>
                <a:lnTo>
                  <a:pt x="4015639" y="5771701"/>
                </a:lnTo>
                <a:lnTo>
                  <a:pt x="4065343" y="5773960"/>
                </a:lnTo>
                <a:lnTo>
                  <a:pt x="4065343" y="5871880"/>
                </a:lnTo>
                <a:lnTo>
                  <a:pt x="4013697" y="5870147"/>
                </a:lnTo>
                <a:lnTo>
                  <a:pt x="3965764" y="5864994"/>
                </a:lnTo>
                <a:lnTo>
                  <a:pt x="3921423" y="5856494"/>
                </a:lnTo>
                <a:lnTo>
                  <a:pt x="3880550" y="5844719"/>
                </a:lnTo>
                <a:lnTo>
                  <a:pt x="3843023" y="5829741"/>
                </a:lnTo>
                <a:lnTo>
                  <a:pt x="3808718" y="5811633"/>
                </a:lnTo>
                <a:lnTo>
                  <a:pt x="3749292" y="5766315"/>
                </a:lnTo>
                <a:lnTo>
                  <a:pt x="3701290" y="5709341"/>
                </a:lnTo>
                <a:lnTo>
                  <a:pt x="3681266" y="5676663"/>
                </a:lnTo>
                <a:lnTo>
                  <a:pt x="3663731" y="5641288"/>
                </a:lnTo>
                <a:lnTo>
                  <a:pt x="3648562" y="5603288"/>
                </a:lnTo>
                <a:lnTo>
                  <a:pt x="3635636" y="5562735"/>
                </a:lnTo>
                <a:lnTo>
                  <a:pt x="3624831" y="5519702"/>
                </a:lnTo>
                <a:lnTo>
                  <a:pt x="3616025" y="5474260"/>
                </a:lnTo>
                <a:lnTo>
                  <a:pt x="3609094" y="5426481"/>
                </a:lnTo>
                <a:lnTo>
                  <a:pt x="3603917" y="5376438"/>
                </a:lnTo>
                <a:lnTo>
                  <a:pt x="3600371" y="5324204"/>
                </a:lnTo>
                <a:lnTo>
                  <a:pt x="3598333" y="5269849"/>
                </a:lnTo>
                <a:lnTo>
                  <a:pt x="3597681" y="5213447"/>
                </a:lnTo>
                <a:lnTo>
                  <a:pt x="3598355" y="5157286"/>
                </a:lnTo>
                <a:lnTo>
                  <a:pt x="3600454" y="5103171"/>
                </a:lnTo>
                <a:lnTo>
                  <a:pt x="3604094" y="5051174"/>
                </a:lnTo>
                <a:lnTo>
                  <a:pt x="3609392" y="5001365"/>
                </a:lnTo>
                <a:lnTo>
                  <a:pt x="3616463" y="4953817"/>
                </a:lnTo>
                <a:lnTo>
                  <a:pt x="3625423" y="4908599"/>
                </a:lnTo>
                <a:lnTo>
                  <a:pt x="3636387" y="4865784"/>
                </a:lnTo>
                <a:lnTo>
                  <a:pt x="3649473" y="4825441"/>
                </a:lnTo>
                <a:lnTo>
                  <a:pt x="3664796" y="4787643"/>
                </a:lnTo>
                <a:lnTo>
                  <a:pt x="3682471" y="4752460"/>
                </a:lnTo>
                <a:lnTo>
                  <a:pt x="3702615" y="4719963"/>
                </a:lnTo>
                <a:lnTo>
                  <a:pt x="3750773" y="4663313"/>
                </a:lnTo>
                <a:lnTo>
                  <a:pt x="3810197" y="4618262"/>
                </a:lnTo>
                <a:lnTo>
                  <a:pt x="3844425" y="4600264"/>
                </a:lnTo>
                <a:lnTo>
                  <a:pt x="3881816" y="4585379"/>
                </a:lnTo>
                <a:lnTo>
                  <a:pt x="3922488" y="4573678"/>
                </a:lnTo>
                <a:lnTo>
                  <a:pt x="3966555" y="4565232"/>
                </a:lnTo>
                <a:lnTo>
                  <a:pt x="4014135" y="4560112"/>
                </a:lnTo>
                <a:close/>
                <a:moveTo>
                  <a:pt x="0" y="3920215"/>
                </a:moveTo>
                <a:lnTo>
                  <a:pt x="915049" y="3920215"/>
                </a:lnTo>
                <a:lnTo>
                  <a:pt x="915049" y="4028265"/>
                </a:lnTo>
                <a:lnTo>
                  <a:pt x="0" y="4028265"/>
                </a:lnTo>
                <a:close/>
                <a:moveTo>
                  <a:pt x="0" y="3567362"/>
                </a:moveTo>
                <a:lnTo>
                  <a:pt x="915049" y="3567362"/>
                </a:lnTo>
                <a:lnTo>
                  <a:pt x="915049" y="3675412"/>
                </a:lnTo>
                <a:lnTo>
                  <a:pt x="0" y="3675412"/>
                </a:lnTo>
                <a:close/>
                <a:moveTo>
                  <a:pt x="1617156" y="3046199"/>
                </a:moveTo>
                <a:lnTo>
                  <a:pt x="1995337" y="3046199"/>
                </a:lnTo>
                <a:lnTo>
                  <a:pt x="1995337" y="3141449"/>
                </a:lnTo>
                <a:lnTo>
                  <a:pt x="1995337" y="4252699"/>
                </a:lnTo>
                <a:lnTo>
                  <a:pt x="1995337" y="4349219"/>
                </a:lnTo>
                <a:lnTo>
                  <a:pt x="1617156" y="4349219"/>
                </a:lnTo>
                <a:lnTo>
                  <a:pt x="1617156" y="4252699"/>
                </a:lnTo>
                <a:lnTo>
                  <a:pt x="1878853" y="4252699"/>
                </a:lnTo>
                <a:lnTo>
                  <a:pt x="1878853" y="3141449"/>
                </a:lnTo>
                <a:lnTo>
                  <a:pt x="1617156" y="3141449"/>
                </a:lnTo>
                <a:close/>
                <a:moveTo>
                  <a:pt x="1138061" y="3046199"/>
                </a:moveTo>
                <a:lnTo>
                  <a:pt x="1516242" y="3046199"/>
                </a:lnTo>
                <a:lnTo>
                  <a:pt x="1516242" y="3141449"/>
                </a:lnTo>
                <a:lnTo>
                  <a:pt x="1254558" y="3141449"/>
                </a:lnTo>
                <a:lnTo>
                  <a:pt x="1254558" y="4252699"/>
                </a:lnTo>
                <a:lnTo>
                  <a:pt x="1516242" y="4252699"/>
                </a:lnTo>
                <a:lnTo>
                  <a:pt x="1516242" y="4349219"/>
                </a:lnTo>
                <a:lnTo>
                  <a:pt x="1138061" y="4349219"/>
                </a:lnTo>
                <a:lnTo>
                  <a:pt x="1138061" y="4252699"/>
                </a:lnTo>
                <a:lnTo>
                  <a:pt x="1138061" y="3141449"/>
                </a:lnTo>
                <a:close/>
                <a:moveTo>
                  <a:pt x="3641480" y="3038926"/>
                </a:moveTo>
                <a:lnTo>
                  <a:pt x="3692687" y="3040648"/>
                </a:lnTo>
                <a:lnTo>
                  <a:pt x="3740267" y="3045768"/>
                </a:lnTo>
                <a:lnTo>
                  <a:pt x="3784335" y="3054214"/>
                </a:lnTo>
                <a:lnTo>
                  <a:pt x="3825006" y="3065915"/>
                </a:lnTo>
                <a:lnTo>
                  <a:pt x="3862397" y="3080800"/>
                </a:lnTo>
                <a:lnTo>
                  <a:pt x="3896625" y="3098798"/>
                </a:lnTo>
                <a:lnTo>
                  <a:pt x="3956049" y="3143849"/>
                </a:lnTo>
                <a:lnTo>
                  <a:pt x="4004207" y="3200499"/>
                </a:lnTo>
                <a:lnTo>
                  <a:pt x="4024351" y="3232996"/>
                </a:lnTo>
                <a:lnTo>
                  <a:pt x="4042026" y="3268179"/>
                </a:lnTo>
                <a:lnTo>
                  <a:pt x="4057349" y="3305977"/>
                </a:lnTo>
                <a:lnTo>
                  <a:pt x="4070435" y="3346320"/>
                </a:lnTo>
                <a:lnTo>
                  <a:pt x="4081399" y="3389137"/>
                </a:lnTo>
                <a:lnTo>
                  <a:pt x="4090359" y="3434354"/>
                </a:lnTo>
                <a:lnTo>
                  <a:pt x="4097430" y="3481903"/>
                </a:lnTo>
                <a:lnTo>
                  <a:pt x="4102728" y="3531711"/>
                </a:lnTo>
                <a:lnTo>
                  <a:pt x="4106368" y="3583708"/>
                </a:lnTo>
                <a:lnTo>
                  <a:pt x="4108468" y="3637823"/>
                </a:lnTo>
                <a:lnTo>
                  <a:pt x="4109142" y="3693984"/>
                </a:lnTo>
                <a:lnTo>
                  <a:pt x="4108500" y="3750386"/>
                </a:lnTo>
                <a:lnTo>
                  <a:pt x="4106493" y="3804741"/>
                </a:lnTo>
                <a:lnTo>
                  <a:pt x="4102994" y="3856976"/>
                </a:lnTo>
                <a:lnTo>
                  <a:pt x="4097877" y="3907019"/>
                </a:lnTo>
                <a:lnTo>
                  <a:pt x="4091016" y="3954797"/>
                </a:lnTo>
                <a:lnTo>
                  <a:pt x="4082286" y="4000240"/>
                </a:lnTo>
                <a:lnTo>
                  <a:pt x="4071561" y="4043273"/>
                </a:lnTo>
                <a:lnTo>
                  <a:pt x="4058715" y="4083826"/>
                </a:lnTo>
                <a:lnTo>
                  <a:pt x="4043622" y="4121826"/>
                </a:lnTo>
                <a:lnTo>
                  <a:pt x="4026157" y="4157201"/>
                </a:lnTo>
                <a:lnTo>
                  <a:pt x="4006193" y="4189879"/>
                </a:lnTo>
                <a:lnTo>
                  <a:pt x="3958268" y="4246853"/>
                </a:lnTo>
                <a:lnTo>
                  <a:pt x="3898841" y="4292171"/>
                </a:lnTo>
                <a:lnTo>
                  <a:pt x="3864498" y="4310279"/>
                </a:lnTo>
                <a:lnTo>
                  <a:pt x="3826904" y="4325257"/>
                </a:lnTo>
                <a:lnTo>
                  <a:pt x="3785930" y="4337032"/>
                </a:lnTo>
                <a:lnTo>
                  <a:pt x="3741452" y="4345532"/>
                </a:lnTo>
                <a:lnTo>
                  <a:pt x="3693344" y="4350685"/>
                </a:lnTo>
                <a:lnTo>
                  <a:pt x="3641480" y="4352418"/>
                </a:lnTo>
                <a:lnTo>
                  <a:pt x="3641480" y="4254498"/>
                </a:lnTo>
                <a:lnTo>
                  <a:pt x="3691728" y="4252239"/>
                </a:lnTo>
                <a:lnTo>
                  <a:pt x="3737159" y="4245544"/>
                </a:lnTo>
                <a:lnTo>
                  <a:pt x="3778000" y="4234531"/>
                </a:lnTo>
                <a:lnTo>
                  <a:pt x="3814480" y="4219320"/>
                </a:lnTo>
                <a:lnTo>
                  <a:pt x="3875274" y="4176783"/>
                </a:lnTo>
                <a:lnTo>
                  <a:pt x="3921371" y="4118890"/>
                </a:lnTo>
                <a:lnTo>
                  <a:pt x="3939480" y="4084484"/>
                </a:lnTo>
                <a:lnTo>
                  <a:pt x="3954602" y="4046597"/>
                </a:lnTo>
                <a:lnTo>
                  <a:pt x="3966965" y="4005349"/>
                </a:lnTo>
                <a:lnTo>
                  <a:pt x="3976798" y="3960860"/>
                </a:lnTo>
                <a:lnTo>
                  <a:pt x="3984330" y="3913250"/>
                </a:lnTo>
                <a:lnTo>
                  <a:pt x="3989790" y="3862638"/>
                </a:lnTo>
                <a:lnTo>
                  <a:pt x="3993406" y="3809143"/>
                </a:lnTo>
                <a:lnTo>
                  <a:pt x="3995408" y="3752885"/>
                </a:lnTo>
                <a:lnTo>
                  <a:pt x="3996025" y="3693984"/>
                </a:lnTo>
                <a:lnTo>
                  <a:pt x="3995375" y="3635662"/>
                </a:lnTo>
                <a:lnTo>
                  <a:pt x="3993282" y="3579947"/>
                </a:lnTo>
                <a:lnTo>
                  <a:pt x="3989529" y="3526961"/>
                </a:lnTo>
                <a:lnTo>
                  <a:pt x="3983900" y="3476822"/>
                </a:lnTo>
                <a:lnTo>
                  <a:pt x="3976178" y="3429650"/>
                </a:lnTo>
                <a:lnTo>
                  <a:pt x="3966147" y="3385563"/>
                </a:lnTo>
                <a:lnTo>
                  <a:pt x="3953590" y="3344684"/>
                </a:lnTo>
                <a:lnTo>
                  <a:pt x="3938291" y="3307130"/>
                </a:lnTo>
                <a:lnTo>
                  <a:pt x="3920033" y="3273021"/>
                </a:lnTo>
                <a:lnTo>
                  <a:pt x="3873774" y="3215619"/>
                </a:lnTo>
                <a:lnTo>
                  <a:pt x="3813084" y="3173432"/>
                </a:lnTo>
                <a:lnTo>
                  <a:pt x="3776785" y="3158344"/>
                </a:lnTo>
                <a:lnTo>
                  <a:pt x="3736230" y="3147419"/>
                </a:lnTo>
                <a:lnTo>
                  <a:pt x="3691200" y="3140776"/>
                </a:lnTo>
                <a:lnTo>
                  <a:pt x="3641480" y="3138535"/>
                </a:lnTo>
                <a:close/>
                <a:moveTo>
                  <a:pt x="3548584" y="3038926"/>
                </a:moveTo>
                <a:lnTo>
                  <a:pt x="3548584" y="3138535"/>
                </a:lnTo>
                <a:lnTo>
                  <a:pt x="3499144" y="3140776"/>
                </a:lnTo>
                <a:lnTo>
                  <a:pt x="3454362" y="3147419"/>
                </a:lnTo>
                <a:lnTo>
                  <a:pt x="3414023" y="3158344"/>
                </a:lnTo>
                <a:lnTo>
                  <a:pt x="3377913" y="3173432"/>
                </a:lnTo>
                <a:lnTo>
                  <a:pt x="3317522" y="3215619"/>
                </a:lnTo>
                <a:lnTo>
                  <a:pt x="3271471" y="3273021"/>
                </a:lnTo>
                <a:lnTo>
                  <a:pt x="3253289" y="3307130"/>
                </a:lnTo>
                <a:lnTo>
                  <a:pt x="3238049" y="3344684"/>
                </a:lnTo>
                <a:lnTo>
                  <a:pt x="3225536" y="3385563"/>
                </a:lnTo>
                <a:lnTo>
                  <a:pt x="3215537" y="3429650"/>
                </a:lnTo>
                <a:lnTo>
                  <a:pt x="3207836" y="3476822"/>
                </a:lnTo>
                <a:lnTo>
                  <a:pt x="3202221" y="3526961"/>
                </a:lnTo>
                <a:lnTo>
                  <a:pt x="3198475" y="3579947"/>
                </a:lnTo>
                <a:lnTo>
                  <a:pt x="3196384" y="3635662"/>
                </a:lnTo>
                <a:lnTo>
                  <a:pt x="3195735" y="3693984"/>
                </a:lnTo>
                <a:lnTo>
                  <a:pt x="3196368" y="3752885"/>
                </a:lnTo>
                <a:lnTo>
                  <a:pt x="3198413" y="3809143"/>
                </a:lnTo>
                <a:lnTo>
                  <a:pt x="3202091" y="3862638"/>
                </a:lnTo>
                <a:lnTo>
                  <a:pt x="3207622" y="3913250"/>
                </a:lnTo>
                <a:lnTo>
                  <a:pt x="3215228" y="3960860"/>
                </a:lnTo>
                <a:lnTo>
                  <a:pt x="3225128" y="4005349"/>
                </a:lnTo>
                <a:lnTo>
                  <a:pt x="3237544" y="4046597"/>
                </a:lnTo>
                <a:lnTo>
                  <a:pt x="3252696" y="4084484"/>
                </a:lnTo>
                <a:lnTo>
                  <a:pt x="3270804" y="4118890"/>
                </a:lnTo>
                <a:lnTo>
                  <a:pt x="3316774" y="4176783"/>
                </a:lnTo>
                <a:lnTo>
                  <a:pt x="3377217" y="4219320"/>
                </a:lnTo>
                <a:lnTo>
                  <a:pt x="3413418" y="4234531"/>
                </a:lnTo>
                <a:lnTo>
                  <a:pt x="3453899" y="4245544"/>
                </a:lnTo>
                <a:lnTo>
                  <a:pt x="3498881" y="4252239"/>
                </a:lnTo>
                <a:lnTo>
                  <a:pt x="3548584" y="4254498"/>
                </a:lnTo>
                <a:lnTo>
                  <a:pt x="3548584" y="4352418"/>
                </a:lnTo>
                <a:lnTo>
                  <a:pt x="3496940" y="4350685"/>
                </a:lnTo>
                <a:lnTo>
                  <a:pt x="3449008" y="4345532"/>
                </a:lnTo>
                <a:lnTo>
                  <a:pt x="3404668" y="4337032"/>
                </a:lnTo>
                <a:lnTo>
                  <a:pt x="3363796" y="4325257"/>
                </a:lnTo>
                <a:lnTo>
                  <a:pt x="3326270" y="4310279"/>
                </a:lnTo>
                <a:lnTo>
                  <a:pt x="3291967" y="4292171"/>
                </a:lnTo>
                <a:lnTo>
                  <a:pt x="3232542" y="4246853"/>
                </a:lnTo>
                <a:lnTo>
                  <a:pt x="3184540" y="4189879"/>
                </a:lnTo>
                <a:lnTo>
                  <a:pt x="3164517" y="4157201"/>
                </a:lnTo>
                <a:lnTo>
                  <a:pt x="3146982" y="4121826"/>
                </a:lnTo>
                <a:lnTo>
                  <a:pt x="3131813" y="4083826"/>
                </a:lnTo>
                <a:lnTo>
                  <a:pt x="3118888" y="4043273"/>
                </a:lnTo>
                <a:lnTo>
                  <a:pt x="3108083" y="4000240"/>
                </a:lnTo>
                <a:lnTo>
                  <a:pt x="3099276" y="3954797"/>
                </a:lnTo>
                <a:lnTo>
                  <a:pt x="3092346" y="3907019"/>
                </a:lnTo>
                <a:lnTo>
                  <a:pt x="3087169" y="3856976"/>
                </a:lnTo>
                <a:lnTo>
                  <a:pt x="3083623" y="3804741"/>
                </a:lnTo>
                <a:lnTo>
                  <a:pt x="3081585" y="3750386"/>
                </a:lnTo>
                <a:lnTo>
                  <a:pt x="3080933" y="3693984"/>
                </a:lnTo>
                <a:lnTo>
                  <a:pt x="3081606" y="3637823"/>
                </a:lnTo>
                <a:lnTo>
                  <a:pt x="3083706" y="3583708"/>
                </a:lnTo>
                <a:lnTo>
                  <a:pt x="3087346" y="3531711"/>
                </a:lnTo>
                <a:lnTo>
                  <a:pt x="3092643" y="3481903"/>
                </a:lnTo>
                <a:lnTo>
                  <a:pt x="3099713" y="3434354"/>
                </a:lnTo>
                <a:lnTo>
                  <a:pt x="3108673" y="3389137"/>
                </a:lnTo>
                <a:lnTo>
                  <a:pt x="3119637" y="3346320"/>
                </a:lnTo>
                <a:lnTo>
                  <a:pt x="3132722" y="3305977"/>
                </a:lnTo>
                <a:lnTo>
                  <a:pt x="3148044" y="3268179"/>
                </a:lnTo>
                <a:lnTo>
                  <a:pt x="3165718" y="3232996"/>
                </a:lnTo>
                <a:lnTo>
                  <a:pt x="3185862" y="3200499"/>
                </a:lnTo>
                <a:lnTo>
                  <a:pt x="3234018" y="3143849"/>
                </a:lnTo>
                <a:lnTo>
                  <a:pt x="3293441" y="3098798"/>
                </a:lnTo>
                <a:lnTo>
                  <a:pt x="3327668" y="3080800"/>
                </a:lnTo>
                <a:lnTo>
                  <a:pt x="3365059" y="3065915"/>
                </a:lnTo>
                <a:lnTo>
                  <a:pt x="3405730" y="3054214"/>
                </a:lnTo>
                <a:lnTo>
                  <a:pt x="3449797" y="3045768"/>
                </a:lnTo>
                <a:lnTo>
                  <a:pt x="3497376" y="3040648"/>
                </a:lnTo>
                <a:close/>
                <a:moveTo>
                  <a:pt x="3678369" y="2400757"/>
                </a:moveTo>
                <a:lnTo>
                  <a:pt x="4593430" y="2400757"/>
                </a:lnTo>
                <a:lnTo>
                  <a:pt x="4593430" y="2508807"/>
                </a:lnTo>
                <a:lnTo>
                  <a:pt x="3678369" y="2508807"/>
                </a:lnTo>
                <a:close/>
                <a:moveTo>
                  <a:pt x="2579115" y="2400753"/>
                </a:moveTo>
                <a:lnTo>
                  <a:pt x="3494165" y="2400753"/>
                </a:lnTo>
                <a:lnTo>
                  <a:pt x="3494165" y="2508804"/>
                </a:lnTo>
                <a:lnTo>
                  <a:pt x="2579115" y="2508804"/>
                </a:lnTo>
                <a:close/>
                <a:moveTo>
                  <a:pt x="3678369" y="2047903"/>
                </a:moveTo>
                <a:lnTo>
                  <a:pt x="4593430" y="2047903"/>
                </a:lnTo>
                <a:lnTo>
                  <a:pt x="4593430" y="2155954"/>
                </a:lnTo>
                <a:lnTo>
                  <a:pt x="3678369" y="2155954"/>
                </a:lnTo>
                <a:close/>
                <a:moveTo>
                  <a:pt x="2579115" y="2047899"/>
                </a:moveTo>
                <a:lnTo>
                  <a:pt x="3494165" y="2047899"/>
                </a:lnTo>
                <a:lnTo>
                  <a:pt x="3494165" y="2155950"/>
                </a:lnTo>
                <a:lnTo>
                  <a:pt x="2579115" y="2155950"/>
                </a:lnTo>
                <a:close/>
                <a:moveTo>
                  <a:pt x="6202942" y="1519467"/>
                </a:moveTo>
                <a:lnTo>
                  <a:pt x="6254150" y="1521189"/>
                </a:lnTo>
                <a:lnTo>
                  <a:pt x="6301730" y="1526309"/>
                </a:lnTo>
                <a:lnTo>
                  <a:pt x="6345796" y="1534755"/>
                </a:lnTo>
                <a:lnTo>
                  <a:pt x="6386468" y="1546456"/>
                </a:lnTo>
                <a:lnTo>
                  <a:pt x="6423858" y="1561341"/>
                </a:lnTo>
                <a:lnTo>
                  <a:pt x="6458084" y="1579339"/>
                </a:lnTo>
                <a:lnTo>
                  <a:pt x="6517506" y="1624390"/>
                </a:lnTo>
                <a:lnTo>
                  <a:pt x="6565664" y="1681040"/>
                </a:lnTo>
                <a:lnTo>
                  <a:pt x="6585806" y="1713537"/>
                </a:lnTo>
                <a:lnTo>
                  <a:pt x="6603482" y="1748720"/>
                </a:lnTo>
                <a:lnTo>
                  <a:pt x="6618804" y="1786518"/>
                </a:lnTo>
                <a:lnTo>
                  <a:pt x="6631888" y="1826861"/>
                </a:lnTo>
                <a:lnTo>
                  <a:pt x="6642852" y="1869678"/>
                </a:lnTo>
                <a:lnTo>
                  <a:pt x="6651812" y="1914895"/>
                </a:lnTo>
                <a:lnTo>
                  <a:pt x="6658882" y="1962443"/>
                </a:lnTo>
                <a:lnTo>
                  <a:pt x="6664180" y="2012251"/>
                </a:lnTo>
                <a:lnTo>
                  <a:pt x="6667820" y="2064248"/>
                </a:lnTo>
                <a:lnTo>
                  <a:pt x="6669918" y="2118363"/>
                </a:lnTo>
                <a:lnTo>
                  <a:pt x="6670594" y="2174524"/>
                </a:lnTo>
                <a:lnTo>
                  <a:pt x="6669952" y="2230926"/>
                </a:lnTo>
                <a:lnTo>
                  <a:pt x="6667946" y="2285281"/>
                </a:lnTo>
                <a:lnTo>
                  <a:pt x="6664446" y="2337516"/>
                </a:lnTo>
                <a:lnTo>
                  <a:pt x="6659328" y="2387560"/>
                </a:lnTo>
                <a:lnTo>
                  <a:pt x="6652468" y="2435337"/>
                </a:lnTo>
                <a:lnTo>
                  <a:pt x="6643740" y="2480781"/>
                </a:lnTo>
                <a:lnTo>
                  <a:pt x="6633014" y="2523814"/>
                </a:lnTo>
                <a:lnTo>
                  <a:pt x="6620170" y="2564367"/>
                </a:lnTo>
                <a:lnTo>
                  <a:pt x="6605078" y="2602367"/>
                </a:lnTo>
                <a:lnTo>
                  <a:pt x="6587612" y="2637742"/>
                </a:lnTo>
                <a:lnTo>
                  <a:pt x="6567650" y="2670420"/>
                </a:lnTo>
                <a:lnTo>
                  <a:pt x="6519726" y="2727394"/>
                </a:lnTo>
                <a:lnTo>
                  <a:pt x="6460300" y="2772712"/>
                </a:lnTo>
                <a:lnTo>
                  <a:pt x="6425960" y="2790820"/>
                </a:lnTo>
                <a:lnTo>
                  <a:pt x="6388366" y="2805798"/>
                </a:lnTo>
                <a:lnTo>
                  <a:pt x="6347392" y="2817573"/>
                </a:lnTo>
                <a:lnTo>
                  <a:pt x="6302914" y="2826073"/>
                </a:lnTo>
                <a:lnTo>
                  <a:pt x="6254806" y="2831226"/>
                </a:lnTo>
                <a:lnTo>
                  <a:pt x="6202942" y="2832959"/>
                </a:lnTo>
                <a:lnTo>
                  <a:pt x="6202942" y="2735039"/>
                </a:lnTo>
                <a:lnTo>
                  <a:pt x="6253190" y="2732780"/>
                </a:lnTo>
                <a:lnTo>
                  <a:pt x="6298622" y="2726085"/>
                </a:lnTo>
                <a:lnTo>
                  <a:pt x="6339462" y="2715072"/>
                </a:lnTo>
                <a:lnTo>
                  <a:pt x="6375942" y="2699861"/>
                </a:lnTo>
                <a:lnTo>
                  <a:pt x="6436736" y="2657324"/>
                </a:lnTo>
                <a:lnTo>
                  <a:pt x="6482832" y="2599431"/>
                </a:lnTo>
                <a:lnTo>
                  <a:pt x="6500942" y="2565024"/>
                </a:lnTo>
                <a:lnTo>
                  <a:pt x="6516064" y="2527138"/>
                </a:lnTo>
                <a:lnTo>
                  <a:pt x="6528426" y="2485890"/>
                </a:lnTo>
                <a:lnTo>
                  <a:pt x="6538260" y="2441401"/>
                </a:lnTo>
                <a:lnTo>
                  <a:pt x="6545792" y="2393791"/>
                </a:lnTo>
                <a:lnTo>
                  <a:pt x="6551252" y="2343178"/>
                </a:lnTo>
                <a:lnTo>
                  <a:pt x="6554868" y="2289683"/>
                </a:lnTo>
                <a:lnTo>
                  <a:pt x="6556870" y="2233425"/>
                </a:lnTo>
                <a:lnTo>
                  <a:pt x="6557486" y="2174524"/>
                </a:lnTo>
                <a:lnTo>
                  <a:pt x="6556836" y="2116203"/>
                </a:lnTo>
                <a:lnTo>
                  <a:pt x="6554744" y="2060487"/>
                </a:lnTo>
                <a:lnTo>
                  <a:pt x="6550990" y="2007501"/>
                </a:lnTo>
                <a:lnTo>
                  <a:pt x="6545362" y="1957362"/>
                </a:lnTo>
                <a:lnTo>
                  <a:pt x="6537640" y="1910190"/>
                </a:lnTo>
                <a:lnTo>
                  <a:pt x="6527608" y="1866104"/>
                </a:lnTo>
                <a:lnTo>
                  <a:pt x="6515052" y="1825226"/>
                </a:lnTo>
                <a:lnTo>
                  <a:pt x="6499752" y="1787671"/>
                </a:lnTo>
                <a:lnTo>
                  <a:pt x="6481494" y="1753562"/>
                </a:lnTo>
                <a:lnTo>
                  <a:pt x="6435236" y="1696160"/>
                </a:lnTo>
                <a:lnTo>
                  <a:pt x="6374546" y="1653973"/>
                </a:lnTo>
                <a:lnTo>
                  <a:pt x="6338248" y="1638885"/>
                </a:lnTo>
                <a:lnTo>
                  <a:pt x="6297692" y="1627960"/>
                </a:lnTo>
                <a:lnTo>
                  <a:pt x="6252662" y="1621317"/>
                </a:lnTo>
                <a:lnTo>
                  <a:pt x="6202942" y="1619076"/>
                </a:lnTo>
                <a:close/>
                <a:moveTo>
                  <a:pt x="6110023" y="1519467"/>
                </a:moveTo>
                <a:lnTo>
                  <a:pt x="6110023" y="1619076"/>
                </a:lnTo>
                <a:lnTo>
                  <a:pt x="6060583" y="1621317"/>
                </a:lnTo>
                <a:lnTo>
                  <a:pt x="6015801" y="1627960"/>
                </a:lnTo>
                <a:lnTo>
                  <a:pt x="5975462" y="1638885"/>
                </a:lnTo>
                <a:lnTo>
                  <a:pt x="5939352" y="1653973"/>
                </a:lnTo>
                <a:lnTo>
                  <a:pt x="5878960" y="1696160"/>
                </a:lnTo>
                <a:lnTo>
                  <a:pt x="5832910" y="1753562"/>
                </a:lnTo>
                <a:lnTo>
                  <a:pt x="5814728" y="1787671"/>
                </a:lnTo>
                <a:lnTo>
                  <a:pt x="5799488" y="1825226"/>
                </a:lnTo>
                <a:lnTo>
                  <a:pt x="5786975" y="1866104"/>
                </a:lnTo>
                <a:lnTo>
                  <a:pt x="5776976" y="1910190"/>
                </a:lnTo>
                <a:lnTo>
                  <a:pt x="5769275" y="1957362"/>
                </a:lnTo>
                <a:lnTo>
                  <a:pt x="5763660" y="2007501"/>
                </a:lnTo>
                <a:lnTo>
                  <a:pt x="5759914" y="2060487"/>
                </a:lnTo>
                <a:lnTo>
                  <a:pt x="5757823" y="2116203"/>
                </a:lnTo>
                <a:lnTo>
                  <a:pt x="5757174" y="2174524"/>
                </a:lnTo>
                <a:lnTo>
                  <a:pt x="5757807" y="2233425"/>
                </a:lnTo>
                <a:lnTo>
                  <a:pt x="5759852" y="2289683"/>
                </a:lnTo>
                <a:lnTo>
                  <a:pt x="5763530" y="2343178"/>
                </a:lnTo>
                <a:lnTo>
                  <a:pt x="5769061" y="2393791"/>
                </a:lnTo>
                <a:lnTo>
                  <a:pt x="5776667" y="2441401"/>
                </a:lnTo>
                <a:lnTo>
                  <a:pt x="5786567" y="2485890"/>
                </a:lnTo>
                <a:lnTo>
                  <a:pt x="5798983" y="2527138"/>
                </a:lnTo>
                <a:lnTo>
                  <a:pt x="5814135" y="2565024"/>
                </a:lnTo>
                <a:lnTo>
                  <a:pt x="5832243" y="2599431"/>
                </a:lnTo>
                <a:lnTo>
                  <a:pt x="5878214" y="2657324"/>
                </a:lnTo>
                <a:lnTo>
                  <a:pt x="5938656" y="2699861"/>
                </a:lnTo>
                <a:lnTo>
                  <a:pt x="5974857" y="2715072"/>
                </a:lnTo>
                <a:lnTo>
                  <a:pt x="6015338" y="2726085"/>
                </a:lnTo>
                <a:lnTo>
                  <a:pt x="6060320" y="2732780"/>
                </a:lnTo>
                <a:lnTo>
                  <a:pt x="6110023" y="2735039"/>
                </a:lnTo>
                <a:lnTo>
                  <a:pt x="6110023" y="2832959"/>
                </a:lnTo>
                <a:lnTo>
                  <a:pt x="6058379" y="2831226"/>
                </a:lnTo>
                <a:lnTo>
                  <a:pt x="6010447" y="2826073"/>
                </a:lnTo>
                <a:lnTo>
                  <a:pt x="5966107" y="2817573"/>
                </a:lnTo>
                <a:lnTo>
                  <a:pt x="5925235" y="2805798"/>
                </a:lnTo>
                <a:lnTo>
                  <a:pt x="5887709" y="2790820"/>
                </a:lnTo>
                <a:lnTo>
                  <a:pt x="5853406" y="2772712"/>
                </a:lnTo>
                <a:lnTo>
                  <a:pt x="5793981" y="2727394"/>
                </a:lnTo>
                <a:lnTo>
                  <a:pt x="5745979" y="2670420"/>
                </a:lnTo>
                <a:lnTo>
                  <a:pt x="5725956" y="2637742"/>
                </a:lnTo>
                <a:lnTo>
                  <a:pt x="5708421" y="2602367"/>
                </a:lnTo>
                <a:lnTo>
                  <a:pt x="5693252" y="2564367"/>
                </a:lnTo>
                <a:lnTo>
                  <a:pt x="5680327" y="2523814"/>
                </a:lnTo>
                <a:lnTo>
                  <a:pt x="5669522" y="2480781"/>
                </a:lnTo>
                <a:lnTo>
                  <a:pt x="5660715" y="2435337"/>
                </a:lnTo>
                <a:lnTo>
                  <a:pt x="5653785" y="2387560"/>
                </a:lnTo>
                <a:lnTo>
                  <a:pt x="5648608" y="2337516"/>
                </a:lnTo>
                <a:lnTo>
                  <a:pt x="5645062" y="2285281"/>
                </a:lnTo>
                <a:lnTo>
                  <a:pt x="5643024" y="2230926"/>
                </a:lnTo>
                <a:lnTo>
                  <a:pt x="5642372" y="2174524"/>
                </a:lnTo>
                <a:lnTo>
                  <a:pt x="5643045" y="2118363"/>
                </a:lnTo>
                <a:lnTo>
                  <a:pt x="5645145" y="2064248"/>
                </a:lnTo>
                <a:lnTo>
                  <a:pt x="5648785" y="2012251"/>
                </a:lnTo>
                <a:lnTo>
                  <a:pt x="5654082" y="1962443"/>
                </a:lnTo>
                <a:lnTo>
                  <a:pt x="5661152" y="1914895"/>
                </a:lnTo>
                <a:lnTo>
                  <a:pt x="5670112" y="1869678"/>
                </a:lnTo>
                <a:lnTo>
                  <a:pt x="5681076" y="1826861"/>
                </a:lnTo>
                <a:lnTo>
                  <a:pt x="5694161" y="1786518"/>
                </a:lnTo>
                <a:lnTo>
                  <a:pt x="5709483" y="1748720"/>
                </a:lnTo>
                <a:lnTo>
                  <a:pt x="5727157" y="1713537"/>
                </a:lnTo>
                <a:lnTo>
                  <a:pt x="5747301" y="1681040"/>
                </a:lnTo>
                <a:lnTo>
                  <a:pt x="5795457" y="1624390"/>
                </a:lnTo>
                <a:lnTo>
                  <a:pt x="5854880" y="1579339"/>
                </a:lnTo>
                <a:lnTo>
                  <a:pt x="5889107" y="1561341"/>
                </a:lnTo>
                <a:lnTo>
                  <a:pt x="5926498" y="1546456"/>
                </a:lnTo>
                <a:lnTo>
                  <a:pt x="5967169" y="1534755"/>
                </a:lnTo>
                <a:lnTo>
                  <a:pt x="6011236" y="1526309"/>
                </a:lnTo>
                <a:lnTo>
                  <a:pt x="6058815" y="1521189"/>
                </a:lnTo>
                <a:close/>
                <a:moveTo>
                  <a:pt x="4207776" y="1033233"/>
                </a:moveTo>
                <a:lnTo>
                  <a:pt x="4417120" y="1033233"/>
                </a:lnTo>
                <a:lnTo>
                  <a:pt x="4417120" y="1208814"/>
                </a:lnTo>
                <a:lnTo>
                  <a:pt x="4207776" y="1208814"/>
                </a:lnTo>
                <a:close/>
                <a:moveTo>
                  <a:pt x="5865088" y="881295"/>
                </a:moveTo>
                <a:lnTo>
                  <a:pt x="6780150" y="881295"/>
                </a:lnTo>
                <a:lnTo>
                  <a:pt x="6780150" y="989345"/>
                </a:lnTo>
                <a:lnTo>
                  <a:pt x="5865088" y="989345"/>
                </a:lnTo>
                <a:close/>
                <a:moveTo>
                  <a:pt x="5865088" y="528441"/>
                </a:moveTo>
                <a:lnTo>
                  <a:pt x="6780150" y="528441"/>
                </a:lnTo>
                <a:lnTo>
                  <a:pt x="6780150" y="636492"/>
                </a:lnTo>
                <a:lnTo>
                  <a:pt x="5865088" y="636492"/>
                </a:lnTo>
                <a:close/>
                <a:moveTo>
                  <a:pt x="7862878" y="7089"/>
                </a:moveTo>
                <a:lnTo>
                  <a:pt x="8241058" y="7089"/>
                </a:lnTo>
                <a:lnTo>
                  <a:pt x="8241058" y="103609"/>
                </a:lnTo>
                <a:lnTo>
                  <a:pt x="7979374" y="103609"/>
                </a:lnTo>
                <a:lnTo>
                  <a:pt x="7979374" y="1213589"/>
                </a:lnTo>
                <a:lnTo>
                  <a:pt x="8241058" y="1213589"/>
                </a:lnTo>
                <a:lnTo>
                  <a:pt x="8241058" y="1310109"/>
                </a:lnTo>
                <a:lnTo>
                  <a:pt x="7862878" y="1310109"/>
                </a:lnTo>
                <a:lnTo>
                  <a:pt x="7862878" y="1213589"/>
                </a:lnTo>
                <a:lnTo>
                  <a:pt x="7862878" y="103609"/>
                </a:lnTo>
                <a:close/>
                <a:moveTo>
                  <a:pt x="3051834" y="2"/>
                </a:moveTo>
                <a:lnTo>
                  <a:pt x="3051834" y="99613"/>
                </a:lnTo>
                <a:lnTo>
                  <a:pt x="3002394" y="101852"/>
                </a:lnTo>
                <a:lnTo>
                  <a:pt x="2957611" y="108497"/>
                </a:lnTo>
                <a:lnTo>
                  <a:pt x="2917272" y="119421"/>
                </a:lnTo>
                <a:lnTo>
                  <a:pt x="2881161" y="134509"/>
                </a:lnTo>
                <a:lnTo>
                  <a:pt x="2820768" y="176694"/>
                </a:lnTo>
                <a:lnTo>
                  <a:pt x="2774716" y="234098"/>
                </a:lnTo>
                <a:lnTo>
                  <a:pt x="2756533" y="268206"/>
                </a:lnTo>
                <a:lnTo>
                  <a:pt x="2741291" y="305760"/>
                </a:lnTo>
                <a:lnTo>
                  <a:pt x="2728778" y="346640"/>
                </a:lnTo>
                <a:lnTo>
                  <a:pt x="2718778" y="390725"/>
                </a:lnTo>
                <a:lnTo>
                  <a:pt x="2711077" y="437898"/>
                </a:lnTo>
                <a:lnTo>
                  <a:pt x="2705460" y="488037"/>
                </a:lnTo>
                <a:lnTo>
                  <a:pt x="2701714" y="541024"/>
                </a:lnTo>
                <a:lnTo>
                  <a:pt x="2699623" y="596738"/>
                </a:lnTo>
                <a:lnTo>
                  <a:pt x="2698974" y="655061"/>
                </a:lnTo>
                <a:lnTo>
                  <a:pt x="2699607" y="713962"/>
                </a:lnTo>
                <a:lnTo>
                  <a:pt x="2701652" y="770219"/>
                </a:lnTo>
                <a:lnTo>
                  <a:pt x="2705331" y="823713"/>
                </a:lnTo>
                <a:lnTo>
                  <a:pt x="2710863" y="874325"/>
                </a:lnTo>
                <a:lnTo>
                  <a:pt x="2718469" y="921936"/>
                </a:lnTo>
                <a:lnTo>
                  <a:pt x="2728370" y="966424"/>
                </a:lnTo>
                <a:lnTo>
                  <a:pt x="2740787" y="1007672"/>
                </a:lnTo>
                <a:lnTo>
                  <a:pt x="2755940" y="1045559"/>
                </a:lnTo>
                <a:lnTo>
                  <a:pt x="2774049" y="1079966"/>
                </a:lnTo>
                <a:lnTo>
                  <a:pt x="2820020" y="1137858"/>
                </a:lnTo>
                <a:lnTo>
                  <a:pt x="2880465" y="1180395"/>
                </a:lnTo>
                <a:lnTo>
                  <a:pt x="2916667" y="1195607"/>
                </a:lnTo>
                <a:lnTo>
                  <a:pt x="2957148" y="1206620"/>
                </a:lnTo>
                <a:lnTo>
                  <a:pt x="3002130" y="1213314"/>
                </a:lnTo>
                <a:lnTo>
                  <a:pt x="3051834" y="1215573"/>
                </a:lnTo>
                <a:lnTo>
                  <a:pt x="3051834" y="1313495"/>
                </a:lnTo>
                <a:lnTo>
                  <a:pt x="3000188" y="1311761"/>
                </a:lnTo>
                <a:lnTo>
                  <a:pt x="2952255" y="1306609"/>
                </a:lnTo>
                <a:lnTo>
                  <a:pt x="2907914" y="1298108"/>
                </a:lnTo>
                <a:lnTo>
                  <a:pt x="2867041" y="1286333"/>
                </a:lnTo>
                <a:lnTo>
                  <a:pt x="2829514" y="1271355"/>
                </a:lnTo>
                <a:lnTo>
                  <a:pt x="2795209" y="1253247"/>
                </a:lnTo>
                <a:lnTo>
                  <a:pt x="2735783" y="1207930"/>
                </a:lnTo>
                <a:lnTo>
                  <a:pt x="2687781" y="1150955"/>
                </a:lnTo>
                <a:lnTo>
                  <a:pt x="2667757" y="1118277"/>
                </a:lnTo>
                <a:lnTo>
                  <a:pt x="2650222" y="1082902"/>
                </a:lnTo>
                <a:lnTo>
                  <a:pt x="2635053" y="1044902"/>
                </a:lnTo>
                <a:lnTo>
                  <a:pt x="2622127" y="1004349"/>
                </a:lnTo>
                <a:lnTo>
                  <a:pt x="2611322" y="961316"/>
                </a:lnTo>
                <a:lnTo>
                  <a:pt x="2602516" y="915873"/>
                </a:lnTo>
                <a:lnTo>
                  <a:pt x="2595585" y="868095"/>
                </a:lnTo>
                <a:lnTo>
                  <a:pt x="2590408" y="818052"/>
                </a:lnTo>
                <a:lnTo>
                  <a:pt x="2586862" y="765818"/>
                </a:lnTo>
                <a:lnTo>
                  <a:pt x="2584824" y="711463"/>
                </a:lnTo>
                <a:lnTo>
                  <a:pt x="2584172" y="655061"/>
                </a:lnTo>
                <a:lnTo>
                  <a:pt x="2584846" y="598899"/>
                </a:lnTo>
                <a:lnTo>
                  <a:pt x="2586945" y="544784"/>
                </a:lnTo>
                <a:lnTo>
                  <a:pt x="2590585" y="492788"/>
                </a:lnTo>
                <a:lnTo>
                  <a:pt x="2595883" y="442980"/>
                </a:lnTo>
                <a:lnTo>
                  <a:pt x="2602954" y="395431"/>
                </a:lnTo>
                <a:lnTo>
                  <a:pt x="2611914" y="350213"/>
                </a:lnTo>
                <a:lnTo>
                  <a:pt x="2622878" y="307398"/>
                </a:lnTo>
                <a:lnTo>
                  <a:pt x="2635964" y="267054"/>
                </a:lnTo>
                <a:lnTo>
                  <a:pt x="2651287" y="229257"/>
                </a:lnTo>
                <a:lnTo>
                  <a:pt x="2668962" y="194074"/>
                </a:lnTo>
                <a:lnTo>
                  <a:pt x="2689106" y="161576"/>
                </a:lnTo>
                <a:lnTo>
                  <a:pt x="2737264" y="104925"/>
                </a:lnTo>
                <a:lnTo>
                  <a:pt x="2796688" y="59876"/>
                </a:lnTo>
                <a:lnTo>
                  <a:pt x="2830916" y="41878"/>
                </a:lnTo>
                <a:lnTo>
                  <a:pt x="2868307" y="26992"/>
                </a:lnTo>
                <a:lnTo>
                  <a:pt x="2908979" y="15290"/>
                </a:lnTo>
                <a:lnTo>
                  <a:pt x="2953046" y="6845"/>
                </a:lnTo>
                <a:lnTo>
                  <a:pt x="3000626" y="1724"/>
                </a:lnTo>
                <a:close/>
                <a:moveTo>
                  <a:pt x="8336918" y="1"/>
                </a:moveTo>
                <a:lnTo>
                  <a:pt x="8388126" y="1723"/>
                </a:lnTo>
                <a:lnTo>
                  <a:pt x="8435706" y="6843"/>
                </a:lnTo>
                <a:lnTo>
                  <a:pt x="8479774" y="15289"/>
                </a:lnTo>
                <a:lnTo>
                  <a:pt x="8520444" y="26990"/>
                </a:lnTo>
                <a:lnTo>
                  <a:pt x="8557834" y="41875"/>
                </a:lnTo>
                <a:lnTo>
                  <a:pt x="8592062" y="59873"/>
                </a:lnTo>
                <a:lnTo>
                  <a:pt x="8651484" y="104924"/>
                </a:lnTo>
                <a:lnTo>
                  <a:pt x="8699640" y="161574"/>
                </a:lnTo>
                <a:lnTo>
                  <a:pt x="8719784" y="194071"/>
                </a:lnTo>
                <a:lnTo>
                  <a:pt x="8737458" y="229254"/>
                </a:lnTo>
                <a:lnTo>
                  <a:pt x="8752780" y="267052"/>
                </a:lnTo>
                <a:lnTo>
                  <a:pt x="8765866" y="307395"/>
                </a:lnTo>
                <a:lnTo>
                  <a:pt x="8776830" y="350211"/>
                </a:lnTo>
                <a:lnTo>
                  <a:pt x="8785788" y="395428"/>
                </a:lnTo>
                <a:lnTo>
                  <a:pt x="8792860" y="442977"/>
                </a:lnTo>
                <a:lnTo>
                  <a:pt x="8798158" y="492785"/>
                </a:lnTo>
                <a:lnTo>
                  <a:pt x="8801798" y="544782"/>
                </a:lnTo>
                <a:lnTo>
                  <a:pt x="8803896" y="598897"/>
                </a:lnTo>
                <a:lnTo>
                  <a:pt x="8804570" y="655058"/>
                </a:lnTo>
                <a:lnTo>
                  <a:pt x="8803930" y="711460"/>
                </a:lnTo>
                <a:lnTo>
                  <a:pt x="8801922" y="765815"/>
                </a:lnTo>
                <a:lnTo>
                  <a:pt x="8798422" y="818050"/>
                </a:lnTo>
                <a:lnTo>
                  <a:pt x="8793306" y="868094"/>
                </a:lnTo>
                <a:lnTo>
                  <a:pt x="8786446" y="915872"/>
                </a:lnTo>
                <a:lnTo>
                  <a:pt x="8777716" y="961315"/>
                </a:lnTo>
                <a:lnTo>
                  <a:pt x="8766992" y="1004348"/>
                </a:lnTo>
                <a:lnTo>
                  <a:pt x="8754146" y="1044900"/>
                </a:lnTo>
                <a:lnTo>
                  <a:pt x="8739054" y="1082901"/>
                </a:lnTo>
                <a:lnTo>
                  <a:pt x="8721590" y="1118276"/>
                </a:lnTo>
                <a:lnTo>
                  <a:pt x="8701628" y="1150954"/>
                </a:lnTo>
                <a:lnTo>
                  <a:pt x="8653704" y="1207928"/>
                </a:lnTo>
                <a:lnTo>
                  <a:pt x="8594278" y="1253246"/>
                </a:lnTo>
                <a:lnTo>
                  <a:pt x="8559936" y="1271354"/>
                </a:lnTo>
                <a:lnTo>
                  <a:pt x="8522342" y="1286332"/>
                </a:lnTo>
                <a:lnTo>
                  <a:pt x="8481370" y="1298107"/>
                </a:lnTo>
                <a:lnTo>
                  <a:pt x="8436892" y="1306607"/>
                </a:lnTo>
                <a:lnTo>
                  <a:pt x="8388784" y="1311760"/>
                </a:lnTo>
                <a:lnTo>
                  <a:pt x="8336918" y="1313493"/>
                </a:lnTo>
                <a:lnTo>
                  <a:pt x="8336918" y="1215572"/>
                </a:lnTo>
                <a:lnTo>
                  <a:pt x="8387168" y="1213313"/>
                </a:lnTo>
                <a:lnTo>
                  <a:pt x="8432598" y="1206618"/>
                </a:lnTo>
                <a:lnTo>
                  <a:pt x="8473438" y="1195605"/>
                </a:lnTo>
                <a:lnTo>
                  <a:pt x="8509918" y="1180394"/>
                </a:lnTo>
                <a:lnTo>
                  <a:pt x="8570710" y="1137857"/>
                </a:lnTo>
                <a:lnTo>
                  <a:pt x="8616804" y="1079964"/>
                </a:lnTo>
                <a:lnTo>
                  <a:pt x="8634912" y="1045558"/>
                </a:lnTo>
                <a:lnTo>
                  <a:pt x="8650034" y="1007671"/>
                </a:lnTo>
                <a:lnTo>
                  <a:pt x="8662396" y="966423"/>
                </a:lnTo>
                <a:lnTo>
                  <a:pt x="8672228" y="921934"/>
                </a:lnTo>
                <a:lnTo>
                  <a:pt x="8679760" y="874323"/>
                </a:lnTo>
                <a:lnTo>
                  <a:pt x="8685218" y="823711"/>
                </a:lnTo>
                <a:lnTo>
                  <a:pt x="8688834" y="770216"/>
                </a:lnTo>
                <a:lnTo>
                  <a:pt x="8690836" y="713959"/>
                </a:lnTo>
                <a:lnTo>
                  <a:pt x="8691452" y="655058"/>
                </a:lnTo>
                <a:lnTo>
                  <a:pt x="8690804" y="596735"/>
                </a:lnTo>
                <a:lnTo>
                  <a:pt x="8688710" y="541021"/>
                </a:lnTo>
                <a:lnTo>
                  <a:pt x="8684958" y="488035"/>
                </a:lnTo>
                <a:lnTo>
                  <a:pt x="8679330" y="437895"/>
                </a:lnTo>
                <a:lnTo>
                  <a:pt x="8671608" y="390723"/>
                </a:lnTo>
                <a:lnTo>
                  <a:pt x="8661578" y="346638"/>
                </a:lnTo>
                <a:lnTo>
                  <a:pt x="8649022" y="305758"/>
                </a:lnTo>
                <a:lnTo>
                  <a:pt x="8633724" y="268204"/>
                </a:lnTo>
                <a:lnTo>
                  <a:pt x="8615466" y="234096"/>
                </a:lnTo>
                <a:lnTo>
                  <a:pt x="8569210" y="176693"/>
                </a:lnTo>
                <a:lnTo>
                  <a:pt x="8508522" y="134507"/>
                </a:lnTo>
                <a:lnTo>
                  <a:pt x="8472224" y="119419"/>
                </a:lnTo>
                <a:lnTo>
                  <a:pt x="8431668" y="108494"/>
                </a:lnTo>
                <a:lnTo>
                  <a:pt x="8386640" y="101851"/>
                </a:lnTo>
                <a:lnTo>
                  <a:pt x="8336918" y="99610"/>
                </a:lnTo>
                <a:close/>
                <a:moveTo>
                  <a:pt x="3144752" y="0"/>
                </a:moveTo>
                <a:lnTo>
                  <a:pt x="3195959" y="1722"/>
                </a:lnTo>
                <a:lnTo>
                  <a:pt x="3243539" y="6842"/>
                </a:lnTo>
                <a:lnTo>
                  <a:pt x="3287606" y="15288"/>
                </a:lnTo>
                <a:lnTo>
                  <a:pt x="3328277" y="26989"/>
                </a:lnTo>
                <a:lnTo>
                  <a:pt x="3365667" y="41874"/>
                </a:lnTo>
                <a:lnTo>
                  <a:pt x="3399895" y="59872"/>
                </a:lnTo>
                <a:lnTo>
                  <a:pt x="3459317" y="104923"/>
                </a:lnTo>
                <a:lnTo>
                  <a:pt x="3507474" y="161573"/>
                </a:lnTo>
                <a:lnTo>
                  <a:pt x="3527617" y="194070"/>
                </a:lnTo>
                <a:lnTo>
                  <a:pt x="3545292" y="229253"/>
                </a:lnTo>
                <a:lnTo>
                  <a:pt x="3560614" y="267051"/>
                </a:lnTo>
                <a:lnTo>
                  <a:pt x="3573699" y="307394"/>
                </a:lnTo>
                <a:lnTo>
                  <a:pt x="3584663" y="350210"/>
                </a:lnTo>
                <a:lnTo>
                  <a:pt x="3593622" y="395427"/>
                </a:lnTo>
                <a:lnTo>
                  <a:pt x="3600693" y="442977"/>
                </a:lnTo>
                <a:lnTo>
                  <a:pt x="3605990" y="492785"/>
                </a:lnTo>
                <a:lnTo>
                  <a:pt x="3609630" y="544782"/>
                </a:lnTo>
                <a:lnTo>
                  <a:pt x="3611729" y="598897"/>
                </a:lnTo>
                <a:lnTo>
                  <a:pt x="3612403" y="655058"/>
                </a:lnTo>
                <a:lnTo>
                  <a:pt x="3611762" y="711460"/>
                </a:lnTo>
                <a:lnTo>
                  <a:pt x="3609755" y="765815"/>
                </a:lnTo>
                <a:lnTo>
                  <a:pt x="3606255" y="818050"/>
                </a:lnTo>
                <a:lnTo>
                  <a:pt x="3601138" y="868093"/>
                </a:lnTo>
                <a:lnTo>
                  <a:pt x="3594278" y="915871"/>
                </a:lnTo>
                <a:lnTo>
                  <a:pt x="3585548" y="961314"/>
                </a:lnTo>
                <a:lnTo>
                  <a:pt x="3574823" y="1004347"/>
                </a:lnTo>
                <a:lnTo>
                  <a:pt x="3561977" y="1044900"/>
                </a:lnTo>
                <a:lnTo>
                  <a:pt x="3546884" y="1082900"/>
                </a:lnTo>
                <a:lnTo>
                  <a:pt x="3529420" y="1118275"/>
                </a:lnTo>
                <a:lnTo>
                  <a:pt x="3509456" y="1150953"/>
                </a:lnTo>
                <a:lnTo>
                  <a:pt x="3461532" y="1207927"/>
                </a:lnTo>
                <a:lnTo>
                  <a:pt x="3402106" y="1253245"/>
                </a:lnTo>
                <a:lnTo>
                  <a:pt x="3367764" y="1271353"/>
                </a:lnTo>
                <a:lnTo>
                  <a:pt x="3330171" y="1286331"/>
                </a:lnTo>
                <a:lnTo>
                  <a:pt x="3289198" y="1298106"/>
                </a:lnTo>
                <a:lnTo>
                  <a:pt x="3244722" y="1306606"/>
                </a:lnTo>
                <a:lnTo>
                  <a:pt x="3196615" y="1311759"/>
                </a:lnTo>
                <a:lnTo>
                  <a:pt x="3144752" y="1313492"/>
                </a:lnTo>
                <a:lnTo>
                  <a:pt x="3144752" y="1215571"/>
                </a:lnTo>
                <a:lnTo>
                  <a:pt x="3194999" y="1213312"/>
                </a:lnTo>
                <a:lnTo>
                  <a:pt x="3240428" y="1206617"/>
                </a:lnTo>
                <a:lnTo>
                  <a:pt x="3281267" y="1195604"/>
                </a:lnTo>
                <a:lnTo>
                  <a:pt x="3317746" y="1180393"/>
                </a:lnTo>
                <a:lnTo>
                  <a:pt x="3378538" y="1137856"/>
                </a:lnTo>
                <a:lnTo>
                  <a:pt x="3424634" y="1079963"/>
                </a:lnTo>
                <a:lnTo>
                  <a:pt x="3442743" y="1045557"/>
                </a:lnTo>
                <a:lnTo>
                  <a:pt x="3457864" y="1007670"/>
                </a:lnTo>
                <a:lnTo>
                  <a:pt x="3470227" y="966422"/>
                </a:lnTo>
                <a:lnTo>
                  <a:pt x="3480060" y="921934"/>
                </a:lnTo>
                <a:lnTo>
                  <a:pt x="3487591" y="874323"/>
                </a:lnTo>
                <a:lnTo>
                  <a:pt x="3493051" y="823711"/>
                </a:lnTo>
                <a:lnTo>
                  <a:pt x="3496668" y="770216"/>
                </a:lnTo>
                <a:lnTo>
                  <a:pt x="3498670" y="713959"/>
                </a:lnTo>
                <a:lnTo>
                  <a:pt x="3499286" y="655058"/>
                </a:lnTo>
                <a:lnTo>
                  <a:pt x="3498637" y="596735"/>
                </a:lnTo>
                <a:lnTo>
                  <a:pt x="3496544" y="541021"/>
                </a:lnTo>
                <a:lnTo>
                  <a:pt x="3492792" y="488034"/>
                </a:lnTo>
                <a:lnTo>
                  <a:pt x="3487163" y="437895"/>
                </a:lnTo>
                <a:lnTo>
                  <a:pt x="3479442" y="390722"/>
                </a:lnTo>
                <a:lnTo>
                  <a:pt x="3469411" y="346637"/>
                </a:lnTo>
                <a:lnTo>
                  <a:pt x="3456855" y="305757"/>
                </a:lnTo>
                <a:lnTo>
                  <a:pt x="3441557" y="268203"/>
                </a:lnTo>
                <a:lnTo>
                  <a:pt x="3423300" y="234095"/>
                </a:lnTo>
                <a:lnTo>
                  <a:pt x="3377044" y="176692"/>
                </a:lnTo>
                <a:lnTo>
                  <a:pt x="3316354" y="134506"/>
                </a:lnTo>
                <a:lnTo>
                  <a:pt x="3280057" y="119418"/>
                </a:lnTo>
                <a:lnTo>
                  <a:pt x="3239501" y="108493"/>
                </a:lnTo>
                <a:lnTo>
                  <a:pt x="3194472" y="101850"/>
                </a:lnTo>
                <a:lnTo>
                  <a:pt x="3144752" y="99609"/>
                </a:lnTo>
                <a:close/>
              </a:path>
            </a:pathLst>
          </a:custGeom>
          <a:solidFill>
            <a:srgbClr val="4D7836"/>
          </a:solidFill>
        </p:spPr>
        <p:txBody>
          <a:bodyPr wrap="square" lIns="0" tIns="0" rIns="0" bIns="0" rtlCol="0">
            <a:noAutofit/>
          </a:bodyPr>
          <a:lstStyle/>
          <a:p>
            <a:endParaRPr lang="da-DK" dirty="0"/>
          </a:p>
        </p:txBody>
      </p:sp>
    </p:spTree>
    <p:extLst>
      <p:ext uri="{BB962C8B-B14F-4D97-AF65-F5344CB8AC3E}">
        <p14:creationId xmlns:p14="http://schemas.microsoft.com/office/powerpoint/2010/main" val="2198317535"/>
      </p:ext>
    </p:extLst>
  </p:cSld>
  <p:clrMapOvr>
    <a:masterClrMapping/>
  </p:clrMapOvr>
  <p:extLst>
    <p:ext uri="{DCECCB84-F9BA-43D5-87BE-67443E8EF086}">
      <p15:sldGuideLst xmlns:p15="http://schemas.microsoft.com/office/powerpoint/2012/main">
        <p15:guide id="2" orient="horz" pos="1201" userDrawn="1">
          <p15:clr>
            <a:srgbClr val="A4A3A4"/>
          </p15:clr>
        </p15:guide>
        <p15:guide id="3" orient="horz" pos="566" userDrawn="1">
          <p15:clr>
            <a:srgbClr val="A4A3A4"/>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B">
    <p:spTree>
      <p:nvGrpSpPr>
        <p:cNvPr id="1" name=""/>
        <p:cNvGrpSpPr/>
        <p:nvPr/>
      </p:nvGrpSpPr>
      <p:grpSpPr>
        <a:xfrm>
          <a:off x="0" y="0"/>
          <a:ext cx="0" cy="0"/>
          <a:chOff x="0" y="0"/>
          <a:chExt cx="0" cy="0"/>
        </a:xfrm>
      </p:grpSpPr>
      <p:sp>
        <p:nvSpPr>
          <p:cNvPr id="2" name="Baggrund">
            <a:extLst>
              <a:ext uri="{FF2B5EF4-FFF2-40B4-BE49-F238E27FC236}">
                <a16:creationId xmlns:a16="http://schemas.microsoft.com/office/drawing/2014/main" id="{81746C71-8987-04A5-1F82-995BB745E14B}"/>
              </a:ext>
            </a:extLst>
          </p:cNvPr>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3" name="Title 2">
            <a:extLst>
              <a:ext uri="{FF2B5EF4-FFF2-40B4-BE49-F238E27FC236}">
                <a16:creationId xmlns:a16="http://schemas.microsoft.com/office/drawing/2014/main" id="{9ACD22E9-9AE9-424B-A7A1-AFD0F990FCCC}"/>
              </a:ext>
            </a:extLst>
          </p:cNvPr>
          <p:cNvSpPr>
            <a:spLocks noGrp="1"/>
          </p:cNvSpPr>
          <p:nvPr>
            <p:ph type="title" hasCustomPrompt="1"/>
          </p:nvPr>
        </p:nvSpPr>
        <p:spPr>
          <a:xfrm>
            <a:off x="540000" y="900000"/>
            <a:ext cx="5465513" cy="828000"/>
          </a:xfrm>
        </p:spPr>
        <p:txBody>
          <a:bodyPr/>
          <a:lstStyle>
            <a:lvl1pPr>
              <a:defRPr>
                <a:solidFill>
                  <a:schemeClr val="bg1"/>
                </a:solidFill>
              </a:defRPr>
            </a:lvl1pPr>
          </a:lstStyle>
          <a:p>
            <a:r>
              <a:rPr lang="da-DK" dirty="0"/>
              <a:t>Klik for at tilføje agenda titel</a:t>
            </a:r>
          </a:p>
        </p:txBody>
      </p:sp>
      <p:sp>
        <p:nvSpPr>
          <p:cNvPr id="7" name="Text Placeholder 2"/>
          <p:cNvSpPr>
            <a:spLocks noGrp="1"/>
          </p:cNvSpPr>
          <p:nvPr>
            <p:ph type="body" sz="quarter" idx="13" hasCustomPrompt="1"/>
          </p:nvPr>
        </p:nvSpPr>
        <p:spPr>
          <a:xfrm>
            <a:off x="540000" y="1908000"/>
            <a:ext cx="5465513" cy="4230000"/>
          </a:xfrm>
        </p:spPr>
        <p:txBody>
          <a:bodyPr/>
          <a:lstStyle>
            <a:lvl1pPr marL="180000" indent="-180000">
              <a:spcAft>
                <a:spcPts val="1200"/>
              </a:spcAft>
              <a:buFont typeface="Arial" panose="020B0604020202020204" pitchFamily="34" charset="0"/>
              <a:buChar char="•"/>
              <a:defRPr b="0">
                <a:solidFill>
                  <a:schemeClr val="bg1"/>
                </a:solidFill>
                <a:latin typeface="+mn-lt"/>
              </a:defRPr>
            </a:lvl1pPr>
            <a:lvl2pPr marL="180000" indent="-180000">
              <a:spcBef>
                <a:spcPts val="0"/>
              </a:spcBef>
              <a:spcAft>
                <a:spcPts val="1200"/>
              </a:spcAft>
              <a:buFont typeface="Arial" panose="020B0604020202020204" pitchFamily="34" charset="0"/>
              <a:buChar char="•"/>
              <a:defRPr sz="1600" b="0">
                <a:solidFill>
                  <a:schemeClr val="bg1"/>
                </a:solidFill>
                <a:latin typeface="+mn-lt"/>
              </a:defRPr>
            </a:lvl2pPr>
            <a:lvl3pPr marL="180000" indent="-180000">
              <a:spcBef>
                <a:spcPts val="0"/>
              </a:spcBef>
              <a:spcAft>
                <a:spcPts val="1200"/>
              </a:spcAft>
              <a:buFont typeface="Arial" panose="020B0604020202020204" pitchFamily="34" charset="0"/>
              <a:buChar char="•"/>
              <a:defRPr sz="1600" b="0">
                <a:solidFill>
                  <a:schemeClr val="bg1"/>
                </a:solidFill>
                <a:latin typeface="+mn-lt"/>
              </a:defRPr>
            </a:lvl3pPr>
            <a:lvl4pPr marL="180000" indent="-180000">
              <a:spcBef>
                <a:spcPts val="0"/>
              </a:spcBef>
              <a:spcAft>
                <a:spcPts val="1200"/>
              </a:spcAft>
              <a:buFont typeface="Arial" panose="020B0604020202020204" pitchFamily="34" charset="0"/>
              <a:buChar char="•"/>
              <a:defRPr sz="1600" b="0">
                <a:solidFill>
                  <a:schemeClr val="bg1"/>
                </a:solidFill>
                <a:latin typeface="+mn-lt"/>
              </a:defRPr>
            </a:lvl4pPr>
            <a:lvl5pPr marL="180000" indent="-180000">
              <a:spcBef>
                <a:spcPts val="0"/>
              </a:spcBef>
              <a:spcAft>
                <a:spcPts val="1200"/>
              </a:spcAft>
              <a:buFont typeface="Arial" panose="020B0604020202020204" pitchFamily="34" charset="0"/>
              <a:buChar char="•"/>
              <a:defRPr sz="1600" b="0">
                <a:solidFill>
                  <a:schemeClr val="bg1"/>
                </a:solidFill>
                <a:latin typeface="+mn-lt"/>
              </a:defRPr>
            </a:lvl5pPr>
            <a:lvl6pPr marL="180000" indent="-180000">
              <a:spcBef>
                <a:spcPts val="0"/>
              </a:spcBef>
              <a:spcAft>
                <a:spcPts val="1200"/>
              </a:spcAft>
              <a:buFont typeface="Arial" panose="020B0604020202020204" pitchFamily="34" charset="0"/>
              <a:buChar char="•"/>
              <a:defRPr sz="1600" b="0">
                <a:solidFill>
                  <a:schemeClr val="bg1"/>
                </a:solidFill>
                <a:latin typeface="+mn-lt"/>
              </a:defRPr>
            </a:lvl6pPr>
            <a:lvl7pPr marL="180000" indent="-180000">
              <a:spcBef>
                <a:spcPts val="0"/>
              </a:spcBef>
              <a:spcAft>
                <a:spcPts val="1200"/>
              </a:spcAft>
              <a:buFont typeface="Arial" panose="020B0604020202020204" pitchFamily="34" charset="0"/>
              <a:buChar char="•"/>
              <a:defRPr sz="1600" b="0">
                <a:solidFill>
                  <a:schemeClr val="bg1"/>
                </a:solidFill>
                <a:latin typeface="+mn-lt"/>
              </a:defRPr>
            </a:lvl7pPr>
            <a:lvl8pPr marL="180000" indent="-180000">
              <a:spcBef>
                <a:spcPts val="0"/>
              </a:spcBef>
              <a:spcAft>
                <a:spcPts val="1200"/>
              </a:spcAft>
              <a:buFont typeface="Arial" panose="020B0604020202020204" pitchFamily="34" charset="0"/>
              <a:buChar char="•"/>
              <a:defRPr sz="1600" b="0">
                <a:solidFill>
                  <a:schemeClr val="bg1"/>
                </a:solidFill>
                <a:latin typeface="+mn-lt"/>
              </a:defRPr>
            </a:lvl8pPr>
            <a:lvl9pPr marL="180000" indent="-180000">
              <a:spcBef>
                <a:spcPts val="0"/>
              </a:spcBef>
              <a:spcAft>
                <a:spcPts val="1200"/>
              </a:spcAft>
              <a:buFont typeface="Arial" panose="020B0604020202020204" pitchFamily="34" charset="0"/>
              <a:buChar char="•"/>
              <a:defRPr sz="1600" b="0">
                <a:solidFill>
                  <a:schemeClr val="bg1"/>
                </a:solidFill>
                <a:latin typeface="+mn-lt"/>
              </a:defRPr>
            </a:lvl9pPr>
          </a:lstStyle>
          <a:p>
            <a:pPr lvl="0"/>
            <a:r>
              <a:rPr lang="da-DK" noProof="0" dirty="0"/>
              <a:t>Klik for at tilføje agendapunkt</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a:p>
            <a:pPr lvl="5"/>
            <a:r>
              <a:rPr lang="da-DK" noProof="0" dirty="0"/>
              <a:t>6 Niveau</a:t>
            </a:r>
          </a:p>
          <a:p>
            <a:pPr lvl="6"/>
            <a:r>
              <a:rPr lang="da-DK" noProof="0" dirty="0"/>
              <a:t>7 Niveau</a:t>
            </a:r>
          </a:p>
          <a:p>
            <a:pPr lvl="7"/>
            <a:r>
              <a:rPr lang="da-DK" noProof="0" dirty="0"/>
              <a:t>8 Niveau</a:t>
            </a:r>
          </a:p>
          <a:p>
            <a:pPr lvl="8"/>
            <a:r>
              <a:rPr lang="da-DK" noProof="0" dirty="0"/>
              <a:t>9 Niveau</a:t>
            </a:r>
          </a:p>
        </p:txBody>
      </p:sp>
      <p:sp>
        <p:nvSpPr>
          <p:cNvPr id="16" name="Pladsholder til dato 15">
            <a:extLst>
              <a:ext uri="{FF2B5EF4-FFF2-40B4-BE49-F238E27FC236}">
                <a16:creationId xmlns:a16="http://schemas.microsoft.com/office/drawing/2014/main" id="{07B7D8D3-77D2-E785-81E3-AB119F5B3A7C}"/>
              </a:ext>
            </a:extLst>
          </p:cNvPr>
          <p:cNvSpPr>
            <a:spLocks noGrp="1"/>
          </p:cNvSpPr>
          <p:nvPr>
            <p:ph type="dt" sz="half" idx="19"/>
          </p:nvPr>
        </p:nvSpPr>
        <p:spPr/>
        <p:txBody>
          <a:bodyPr/>
          <a:lstStyle>
            <a:lvl1pPr>
              <a:defRPr>
                <a:solidFill>
                  <a:schemeClr val="bg1"/>
                </a:solidFill>
              </a:defRPr>
            </a:lvl1pPr>
          </a:lstStyle>
          <a:p>
            <a:r>
              <a:rPr lang="da-DK"/>
              <a:t>29. september 2026</a:t>
            </a:r>
            <a:endParaRPr lang="da-DK" dirty="0"/>
          </a:p>
        </p:txBody>
      </p:sp>
      <p:sp>
        <p:nvSpPr>
          <p:cNvPr id="17" name="Pladsholder til sidefod 16">
            <a:extLst>
              <a:ext uri="{FF2B5EF4-FFF2-40B4-BE49-F238E27FC236}">
                <a16:creationId xmlns:a16="http://schemas.microsoft.com/office/drawing/2014/main" id="{19E82096-1CE6-E092-C8ED-9A675CC7FFC6}"/>
              </a:ext>
            </a:extLst>
          </p:cNvPr>
          <p:cNvSpPr>
            <a:spLocks noGrp="1"/>
          </p:cNvSpPr>
          <p:nvPr>
            <p:ph type="ftr" sz="quarter" idx="20"/>
          </p:nvPr>
        </p:nvSpPr>
        <p:spPr/>
        <p:txBody>
          <a:bodyPr/>
          <a:lstStyle>
            <a:lvl1pPr>
              <a:defRPr>
                <a:solidFill>
                  <a:schemeClr val="bg1"/>
                </a:solidFill>
              </a:defRPr>
            </a:lvl1pPr>
          </a:lstStyle>
          <a:p>
            <a:r>
              <a:rPr lang="da-DK" dirty="0"/>
              <a:t>Digitaliseringsstyrelsen</a:t>
            </a:r>
          </a:p>
        </p:txBody>
      </p:sp>
      <p:sp>
        <p:nvSpPr>
          <p:cNvPr id="18" name="Pladsholder til slidenummer 17">
            <a:extLst>
              <a:ext uri="{FF2B5EF4-FFF2-40B4-BE49-F238E27FC236}">
                <a16:creationId xmlns:a16="http://schemas.microsoft.com/office/drawing/2014/main" id="{385BC0ED-51CA-C2C1-3A79-5B97AB7EB508}"/>
              </a:ext>
            </a:extLst>
          </p:cNvPr>
          <p:cNvSpPr>
            <a:spLocks noGrp="1"/>
          </p:cNvSpPr>
          <p:nvPr>
            <p:ph type="sldNum" sz="quarter" idx="21"/>
          </p:nvPr>
        </p:nvSpPr>
        <p:spPr/>
        <p:txBody>
          <a:bodyPr/>
          <a:lstStyle>
            <a:lvl1pPr>
              <a:defRPr>
                <a:solidFill>
                  <a:schemeClr val="bg1"/>
                </a:solidFill>
              </a:defRPr>
            </a:lvl1pPr>
          </a:lstStyle>
          <a:p>
            <a:fld id="{24C8C45C-947F-4981-8B3F-4F32E973C901}" type="slidenum">
              <a:rPr lang="da-DK" smtClean="0"/>
              <a:pPr/>
              <a:t>‹nr.›</a:t>
            </a:fld>
            <a:endParaRPr lang="da-DK" dirty="0"/>
          </a:p>
        </p:txBody>
      </p:sp>
      <p:sp>
        <p:nvSpPr>
          <p:cNvPr id="5" name="Mikro grafik 1">
            <a:extLst>
              <a:ext uri="{FF2B5EF4-FFF2-40B4-BE49-F238E27FC236}">
                <a16:creationId xmlns:a16="http://schemas.microsoft.com/office/drawing/2014/main" id="{B7391C28-918F-1989-0558-6E9FBDFF6FEF}"/>
              </a:ext>
            </a:extLst>
          </p:cNvPr>
          <p:cNvSpPr/>
          <p:nvPr userDrawn="1"/>
        </p:nvSpPr>
        <p:spPr>
          <a:xfrm>
            <a:off x="6421508" y="766976"/>
            <a:ext cx="5498758" cy="4459172"/>
          </a:xfrm>
          <a:custGeom>
            <a:avLst/>
            <a:gdLst>
              <a:gd name="connsiteX0" fmla="*/ 6423906 w 9114518"/>
              <a:gd name="connsiteY0" fmla="*/ 7111086 h 7391342"/>
              <a:gd name="connsiteX1" fmla="*/ 6633262 w 9114518"/>
              <a:gd name="connsiteY1" fmla="*/ 7111086 h 7391342"/>
              <a:gd name="connsiteX2" fmla="*/ 6633262 w 9114518"/>
              <a:gd name="connsiteY2" fmla="*/ 7286668 h 7391342"/>
              <a:gd name="connsiteX3" fmla="*/ 6423906 w 9114518"/>
              <a:gd name="connsiteY3" fmla="*/ 7286668 h 7391342"/>
              <a:gd name="connsiteX4" fmla="*/ 3371709 w 9114518"/>
              <a:gd name="connsiteY4" fmla="*/ 6959141 h 7391342"/>
              <a:gd name="connsiteX5" fmla="*/ 4286770 w 9114518"/>
              <a:gd name="connsiteY5" fmla="*/ 6959141 h 7391342"/>
              <a:gd name="connsiteX6" fmla="*/ 4286770 w 9114518"/>
              <a:gd name="connsiteY6" fmla="*/ 7067193 h 7391342"/>
              <a:gd name="connsiteX7" fmla="*/ 3371709 w 9114518"/>
              <a:gd name="connsiteY7" fmla="*/ 7067193 h 7391342"/>
              <a:gd name="connsiteX8" fmla="*/ 3371709 w 9114518"/>
              <a:gd name="connsiteY8" fmla="*/ 6606288 h 7391342"/>
              <a:gd name="connsiteX9" fmla="*/ 4286770 w 9114518"/>
              <a:gd name="connsiteY9" fmla="*/ 6606288 h 7391342"/>
              <a:gd name="connsiteX10" fmla="*/ 4286770 w 9114518"/>
              <a:gd name="connsiteY10" fmla="*/ 6714340 h 7391342"/>
              <a:gd name="connsiteX11" fmla="*/ 3371709 w 9114518"/>
              <a:gd name="connsiteY11" fmla="*/ 6714340 h 7391342"/>
              <a:gd name="connsiteX12" fmla="*/ 5418710 w 9114518"/>
              <a:gd name="connsiteY12" fmla="*/ 6084039 h 7391342"/>
              <a:gd name="connsiteX13" fmla="*/ 5796891 w 9114518"/>
              <a:gd name="connsiteY13" fmla="*/ 6084039 h 7391342"/>
              <a:gd name="connsiteX14" fmla="*/ 5796891 w 9114518"/>
              <a:gd name="connsiteY14" fmla="*/ 6180559 h 7391342"/>
              <a:gd name="connsiteX15" fmla="*/ 5796891 w 9114518"/>
              <a:gd name="connsiteY15" fmla="*/ 7291809 h 7391342"/>
              <a:gd name="connsiteX16" fmla="*/ 5796891 w 9114518"/>
              <a:gd name="connsiteY16" fmla="*/ 7388329 h 7391342"/>
              <a:gd name="connsiteX17" fmla="*/ 5418710 w 9114518"/>
              <a:gd name="connsiteY17" fmla="*/ 7388329 h 7391342"/>
              <a:gd name="connsiteX18" fmla="*/ 5418710 w 9114518"/>
              <a:gd name="connsiteY18" fmla="*/ 7291809 h 7391342"/>
              <a:gd name="connsiteX19" fmla="*/ 5680394 w 9114518"/>
              <a:gd name="connsiteY19" fmla="*/ 7291809 h 7391342"/>
              <a:gd name="connsiteX20" fmla="*/ 5680394 w 9114518"/>
              <a:gd name="connsiteY20" fmla="*/ 6180559 h 7391342"/>
              <a:gd name="connsiteX21" fmla="*/ 5418710 w 9114518"/>
              <a:gd name="connsiteY21" fmla="*/ 6180559 h 7391342"/>
              <a:gd name="connsiteX22" fmla="*/ 4939629 w 9114518"/>
              <a:gd name="connsiteY22" fmla="*/ 6084039 h 7391342"/>
              <a:gd name="connsiteX23" fmla="*/ 5317797 w 9114518"/>
              <a:gd name="connsiteY23" fmla="*/ 6084039 h 7391342"/>
              <a:gd name="connsiteX24" fmla="*/ 5317797 w 9114518"/>
              <a:gd name="connsiteY24" fmla="*/ 6180559 h 7391342"/>
              <a:gd name="connsiteX25" fmla="*/ 5056113 w 9114518"/>
              <a:gd name="connsiteY25" fmla="*/ 6180559 h 7391342"/>
              <a:gd name="connsiteX26" fmla="*/ 5056113 w 9114518"/>
              <a:gd name="connsiteY26" fmla="*/ 7291809 h 7391342"/>
              <a:gd name="connsiteX27" fmla="*/ 5317797 w 9114518"/>
              <a:gd name="connsiteY27" fmla="*/ 7291809 h 7391342"/>
              <a:gd name="connsiteX28" fmla="*/ 5317797 w 9114518"/>
              <a:gd name="connsiteY28" fmla="*/ 7388329 h 7391342"/>
              <a:gd name="connsiteX29" fmla="*/ 4939629 w 9114518"/>
              <a:gd name="connsiteY29" fmla="*/ 7388329 h 7391342"/>
              <a:gd name="connsiteX30" fmla="*/ 4939629 w 9114518"/>
              <a:gd name="connsiteY30" fmla="*/ 7291809 h 7391342"/>
              <a:gd name="connsiteX31" fmla="*/ 4939629 w 9114518"/>
              <a:gd name="connsiteY31" fmla="*/ 6180559 h 7391342"/>
              <a:gd name="connsiteX32" fmla="*/ 8646856 w 9114518"/>
              <a:gd name="connsiteY32" fmla="*/ 6077851 h 7391342"/>
              <a:gd name="connsiteX33" fmla="*/ 8698064 w 9114518"/>
              <a:gd name="connsiteY33" fmla="*/ 6079573 h 7391342"/>
              <a:gd name="connsiteX34" fmla="*/ 8745644 w 9114518"/>
              <a:gd name="connsiteY34" fmla="*/ 6084693 h 7391342"/>
              <a:gd name="connsiteX35" fmla="*/ 8789712 w 9114518"/>
              <a:gd name="connsiteY35" fmla="*/ 6093139 h 7391342"/>
              <a:gd name="connsiteX36" fmla="*/ 8830382 w 9114518"/>
              <a:gd name="connsiteY36" fmla="*/ 6104840 h 7391342"/>
              <a:gd name="connsiteX37" fmla="*/ 8867774 w 9114518"/>
              <a:gd name="connsiteY37" fmla="*/ 6119725 h 7391342"/>
              <a:gd name="connsiteX38" fmla="*/ 8902000 w 9114518"/>
              <a:gd name="connsiteY38" fmla="*/ 6137723 h 7391342"/>
              <a:gd name="connsiteX39" fmla="*/ 8961424 w 9114518"/>
              <a:gd name="connsiteY39" fmla="*/ 6182774 h 7391342"/>
              <a:gd name="connsiteX40" fmla="*/ 9009582 w 9114518"/>
              <a:gd name="connsiteY40" fmla="*/ 6239424 h 7391342"/>
              <a:gd name="connsiteX41" fmla="*/ 9029726 w 9114518"/>
              <a:gd name="connsiteY41" fmla="*/ 6271921 h 7391342"/>
              <a:gd name="connsiteX42" fmla="*/ 9047402 w 9114518"/>
              <a:gd name="connsiteY42" fmla="*/ 6307104 h 7391342"/>
              <a:gd name="connsiteX43" fmla="*/ 9062724 w 9114518"/>
              <a:gd name="connsiteY43" fmla="*/ 6344902 h 7391342"/>
              <a:gd name="connsiteX44" fmla="*/ 9075810 w 9114518"/>
              <a:gd name="connsiteY44" fmla="*/ 6385245 h 7391342"/>
              <a:gd name="connsiteX45" fmla="*/ 9086774 w 9114518"/>
              <a:gd name="connsiteY45" fmla="*/ 6428061 h 7391342"/>
              <a:gd name="connsiteX46" fmla="*/ 9095734 w 9114518"/>
              <a:gd name="connsiteY46" fmla="*/ 6473278 h 7391342"/>
              <a:gd name="connsiteX47" fmla="*/ 9102806 w 9114518"/>
              <a:gd name="connsiteY47" fmla="*/ 6520827 h 7391342"/>
              <a:gd name="connsiteX48" fmla="*/ 9108104 w 9114518"/>
              <a:gd name="connsiteY48" fmla="*/ 6570635 h 7391342"/>
              <a:gd name="connsiteX49" fmla="*/ 9111744 w 9114518"/>
              <a:gd name="connsiteY49" fmla="*/ 6622632 h 7391342"/>
              <a:gd name="connsiteX50" fmla="*/ 9113844 w 9114518"/>
              <a:gd name="connsiteY50" fmla="*/ 6676747 h 7391342"/>
              <a:gd name="connsiteX51" fmla="*/ 9114518 w 9114518"/>
              <a:gd name="connsiteY51" fmla="*/ 6732908 h 7391342"/>
              <a:gd name="connsiteX52" fmla="*/ 9113876 w 9114518"/>
              <a:gd name="connsiteY52" fmla="*/ 6789310 h 7391342"/>
              <a:gd name="connsiteX53" fmla="*/ 9111870 w 9114518"/>
              <a:gd name="connsiteY53" fmla="*/ 6843665 h 7391342"/>
              <a:gd name="connsiteX54" fmla="*/ 9108370 w 9114518"/>
              <a:gd name="connsiteY54" fmla="*/ 6895900 h 7391342"/>
              <a:gd name="connsiteX55" fmla="*/ 9103252 w 9114518"/>
              <a:gd name="connsiteY55" fmla="*/ 6945943 h 7391342"/>
              <a:gd name="connsiteX56" fmla="*/ 9096392 w 9114518"/>
              <a:gd name="connsiteY56" fmla="*/ 6993721 h 7391342"/>
              <a:gd name="connsiteX57" fmla="*/ 9087662 w 9114518"/>
              <a:gd name="connsiteY57" fmla="*/ 7039164 h 7391342"/>
              <a:gd name="connsiteX58" fmla="*/ 9076936 w 9114518"/>
              <a:gd name="connsiteY58" fmla="*/ 7082197 h 7391342"/>
              <a:gd name="connsiteX59" fmla="*/ 9064090 w 9114518"/>
              <a:gd name="connsiteY59" fmla="*/ 7122750 h 7391342"/>
              <a:gd name="connsiteX60" fmla="*/ 9048998 w 9114518"/>
              <a:gd name="connsiteY60" fmla="*/ 7160750 h 7391342"/>
              <a:gd name="connsiteX61" fmla="*/ 9031532 w 9114518"/>
              <a:gd name="connsiteY61" fmla="*/ 7196125 h 7391342"/>
              <a:gd name="connsiteX62" fmla="*/ 9011568 w 9114518"/>
              <a:gd name="connsiteY62" fmla="*/ 7228803 h 7391342"/>
              <a:gd name="connsiteX63" fmla="*/ 8963644 w 9114518"/>
              <a:gd name="connsiteY63" fmla="*/ 7285777 h 7391342"/>
              <a:gd name="connsiteX64" fmla="*/ 8904216 w 9114518"/>
              <a:gd name="connsiteY64" fmla="*/ 7331095 h 7391342"/>
              <a:gd name="connsiteX65" fmla="*/ 8869874 w 9114518"/>
              <a:gd name="connsiteY65" fmla="*/ 7349203 h 7391342"/>
              <a:gd name="connsiteX66" fmla="*/ 8832280 w 9114518"/>
              <a:gd name="connsiteY66" fmla="*/ 7364181 h 7391342"/>
              <a:gd name="connsiteX67" fmla="*/ 8791306 w 9114518"/>
              <a:gd name="connsiteY67" fmla="*/ 7375956 h 7391342"/>
              <a:gd name="connsiteX68" fmla="*/ 8746828 w 9114518"/>
              <a:gd name="connsiteY68" fmla="*/ 7384456 h 7391342"/>
              <a:gd name="connsiteX69" fmla="*/ 8698720 w 9114518"/>
              <a:gd name="connsiteY69" fmla="*/ 7389609 h 7391342"/>
              <a:gd name="connsiteX70" fmla="*/ 8646856 w 9114518"/>
              <a:gd name="connsiteY70" fmla="*/ 7391342 h 7391342"/>
              <a:gd name="connsiteX71" fmla="*/ 8646856 w 9114518"/>
              <a:gd name="connsiteY71" fmla="*/ 7293421 h 7391342"/>
              <a:gd name="connsiteX72" fmla="*/ 8697104 w 9114518"/>
              <a:gd name="connsiteY72" fmla="*/ 7291162 h 7391342"/>
              <a:gd name="connsiteX73" fmla="*/ 8742536 w 9114518"/>
              <a:gd name="connsiteY73" fmla="*/ 7284467 h 7391342"/>
              <a:gd name="connsiteX74" fmla="*/ 8783376 w 9114518"/>
              <a:gd name="connsiteY74" fmla="*/ 7273454 h 7391342"/>
              <a:gd name="connsiteX75" fmla="*/ 8819856 w 9114518"/>
              <a:gd name="connsiteY75" fmla="*/ 7258243 h 7391342"/>
              <a:gd name="connsiteX76" fmla="*/ 8880650 w 9114518"/>
              <a:gd name="connsiteY76" fmla="*/ 7215706 h 7391342"/>
              <a:gd name="connsiteX77" fmla="*/ 8926746 w 9114518"/>
              <a:gd name="connsiteY77" fmla="*/ 7157813 h 7391342"/>
              <a:gd name="connsiteX78" fmla="*/ 8944856 w 9114518"/>
              <a:gd name="connsiteY78" fmla="*/ 7123407 h 7391342"/>
              <a:gd name="connsiteX79" fmla="*/ 8959978 w 9114518"/>
              <a:gd name="connsiteY79" fmla="*/ 7085520 h 7391342"/>
              <a:gd name="connsiteX80" fmla="*/ 8972340 w 9114518"/>
              <a:gd name="connsiteY80" fmla="*/ 7044272 h 7391342"/>
              <a:gd name="connsiteX81" fmla="*/ 8982174 w 9114518"/>
              <a:gd name="connsiteY81" fmla="*/ 6999784 h 7391342"/>
              <a:gd name="connsiteX82" fmla="*/ 8989706 w 9114518"/>
              <a:gd name="connsiteY82" fmla="*/ 6952173 h 7391342"/>
              <a:gd name="connsiteX83" fmla="*/ 8995166 w 9114518"/>
              <a:gd name="connsiteY83" fmla="*/ 6901561 h 7391342"/>
              <a:gd name="connsiteX84" fmla="*/ 8998782 w 9114518"/>
              <a:gd name="connsiteY84" fmla="*/ 6848066 h 7391342"/>
              <a:gd name="connsiteX85" fmla="*/ 9000784 w 9114518"/>
              <a:gd name="connsiteY85" fmla="*/ 6791809 h 7391342"/>
              <a:gd name="connsiteX86" fmla="*/ 9001400 w 9114518"/>
              <a:gd name="connsiteY86" fmla="*/ 6732908 h 7391342"/>
              <a:gd name="connsiteX87" fmla="*/ 9000750 w 9114518"/>
              <a:gd name="connsiteY87" fmla="*/ 6674585 h 7391342"/>
              <a:gd name="connsiteX88" fmla="*/ 8998658 w 9114518"/>
              <a:gd name="connsiteY88" fmla="*/ 6618871 h 7391342"/>
              <a:gd name="connsiteX89" fmla="*/ 8994906 w 9114518"/>
              <a:gd name="connsiteY89" fmla="*/ 6565885 h 7391342"/>
              <a:gd name="connsiteX90" fmla="*/ 8989276 w 9114518"/>
              <a:gd name="connsiteY90" fmla="*/ 6515745 h 7391342"/>
              <a:gd name="connsiteX91" fmla="*/ 8981556 w 9114518"/>
              <a:gd name="connsiteY91" fmla="*/ 6468573 h 7391342"/>
              <a:gd name="connsiteX92" fmla="*/ 8971524 w 9114518"/>
              <a:gd name="connsiteY92" fmla="*/ 6424488 h 7391342"/>
              <a:gd name="connsiteX93" fmla="*/ 8958968 w 9114518"/>
              <a:gd name="connsiteY93" fmla="*/ 6383608 h 7391342"/>
              <a:gd name="connsiteX94" fmla="*/ 8943670 w 9114518"/>
              <a:gd name="connsiteY94" fmla="*/ 6346054 h 7391342"/>
              <a:gd name="connsiteX95" fmla="*/ 8925412 w 9114518"/>
              <a:gd name="connsiteY95" fmla="*/ 6311946 h 7391342"/>
              <a:gd name="connsiteX96" fmla="*/ 8879156 w 9114518"/>
              <a:gd name="connsiteY96" fmla="*/ 6254543 h 7391342"/>
              <a:gd name="connsiteX97" fmla="*/ 8818464 w 9114518"/>
              <a:gd name="connsiteY97" fmla="*/ 6212357 h 7391342"/>
              <a:gd name="connsiteX98" fmla="*/ 8782166 w 9114518"/>
              <a:gd name="connsiteY98" fmla="*/ 6197269 h 7391342"/>
              <a:gd name="connsiteX99" fmla="*/ 8741608 w 9114518"/>
              <a:gd name="connsiteY99" fmla="*/ 6186344 h 7391342"/>
              <a:gd name="connsiteX100" fmla="*/ 8696578 w 9114518"/>
              <a:gd name="connsiteY100" fmla="*/ 6179701 h 7391342"/>
              <a:gd name="connsiteX101" fmla="*/ 8646856 w 9114518"/>
              <a:gd name="connsiteY101" fmla="*/ 6177460 h 7391342"/>
              <a:gd name="connsiteX102" fmla="*/ 8553970 w 9114518"/>
              <a:gd name="connsiteY102" fmla="*/ 6077851 h 7391342"/>
              <a:gd name="connsiteX103" fmla="*/ 8553970 w 9114518"/>
              <a:gd name="connsiteY103" fmla="*/ 6177460 h 7391342"/>
              <a:gd name="connsiteX104" fmla="*/ 8504528 w 9114518"/>
              <a:gd name="connsiteY104" fmla="*/ 6179701 h 7391342"/>
              <a:gd name="connsiteX105" fmla="*/ 8459744 w 9114518"/>
              <a:gd name="connsiteY105" fmla="*/ 6186344 h 7391342"/>
              <a:gd name="connsiteX106" fmla="*/ 8419404 w 9114518"/>
              <a:gd name="connsiteY106" fmla="*/ 6197269 h 7391342"/>
              <a:gd name="connsiteX107" fmla="*/ 8383292 w 9114518"/>
              <a:gd name="connsiteY107" fmla="*/ 6212357 h 7391342"/>
              <a:gd name="connsiteX108" fmla="*/ 8322900 w 9114518"/>
              <a:gd name="connsiteY108" fmla="*/ 6254543 h 7391342"/>
              <a:gd name="connsiteX109" fmla="*/ 8276848 w 9114518"/>
              <a:gd name="connsiteY109" fmla="*/ 6311946 h 7391342"/>
              <a:gd name="connsiteX110" fmla="*/ 8258666 w 9114518"/>
              <a:gd name="connsiteY110" fmla="*/ 6346054 h 7391342"/>
              <a:gd name="connsiteX111" fmla="*/ 8243424 w 9114518"/>
              <a:gd name="connsiteY111" fmla="*/ 6383608 h 7391342"/>
              <a:gd name="connsiteX112" fmla="*/ 8230912 w 9114518"/>
              <a:gd name="connsiteY112" fmla="*/ 6424488 h 7391342"/>
              <a:gd name="connsiteX113" fmla="*/ 8220912 w 9114518"/>
              <a:gd name="connsiteY113" fmla="*/ 6468573 h 7391342"/>
              <a:gd name="connsiteX114" fmla="*/ 8213212 w 9114518"/>
              <a:gd name="connsiteY114" fmla="*/ 6515745 h 7391342"/>
              <a:gd name="connsiteX115" fmla="*/ 8207596 w 9114518"/>
              <a:gd name="connsiteY115" fmla="*/ 6565885 h 7391342"/>
              <a:gd name="connsiteX116" fmla="*/ 8203850 w 9114518"/>
              <a:gd name="connsiteY116" fmla="*/ 6618871 h 7391342"/>
              <a:gd name="connsiteX117" fmla="*/ 8201760 w 9114518"/>
              <a:gd name="connsiteY117" fmla="*/ 6674585 h 7391342"/>
              <a:gd name="connsiteX118" fmla="*/ 8201110 w 9114518"/>
              <a:gd name="connsiteY118" fmla="*/ 6732908 h 7391342"/>
              <a:gd name="connsiteX119" fmla="*/ 8201744 w 9114518"/>
              <a:gd name="connsiteY119" fmla="*/ 6791809 h 7391342"/>
              <a:gd name="connsiteX120" fmla="*/ 8203788 w 9114518"/>
              <a:gd name="connsiteY120" fmla="*/ 6848066 h 7391342"/>
              <a:gd name="connsiteX121" fmla="*/ 8207466 w 9114518"/>
              <a:gd name="connsiteY121" fmla="*/ 6901561 h 7391342"/>
              <a:gd name="connsiteX122" fmla="*/ 8212998 w 9114518"/>
              <a:gd name="connsiteY122" fmla="*/ 6952173 h 7391342"/>
              <a:gd name="connsiteX123" fmla="*/ 8220604 w 9114518"/>
              <a:gd name="connsiteY123" fmla="*/ 6999784 h 7391342"/>
              <a:gd name="connsiteX124" fmla="*/ 8230504 w 9114518"/>
              <a:gd name="connsiteY124" fmla="*/ 7044272 h 7391342"/>
              <a:gd name="connsiteX125" fmla="*/ 8242920 w 9114518"/>
              <a:gd name="connsiteY125" fmla="*/ 7085520 h 7391342"/>
              <a:gd name="connsiteX126" fmla="*/ 8258072 w 9114518"/>
              <a:gd name="connsiteY126" fmla="*/ 7123407 h 7391342"/>
              <a:gd name="connsiteX127" fmla="*/ 8276182 w 9114518"/>
              <a:gd name="connsiteY127" fmla="*/ 7157813 h 7391342"/>
              <a:gd name="connsiteX128" fmla="*/ 8322152 w 9114518"/>
              <a:gd name="connsiteY128" fmla="*/ 7215706 h 7391342"/>
              <a:gd name="connsiteX129" fmla="*/ 8382596 w 9114518"/>
              <a:gd name="connsiteY129" fmla="*/ 7258243 h 7391342"/>
              <a:gd name="connsiteX130" fmla="*/ 8418798 w 9114518"/>
              <a:gd name="connsiteY130" fmla="*/ 7273454 h 7391342"/>
              <a:gd name="connsiteX131" fmla="*/ 8459280 w 9114518"/>
              <a:gd name="connsiteY131" fmla="*/ 7284467 h 7391342"/>
              <a:gd name="connsiteX132" fmla="*/ 8504264 w 9114518"/>
              <a:gd name="connsiteY132" fmla="*/ 7291162 h 7391342"/>
              <a:gd name="connsiteX133" fmla="*/ 8553970 w 9114518"/>
              <a:gd name="connsiteY133" fmla="*/ 7293421 h 7391342"/>
              <a:gd name="connsiteX134" fmla="*/ 8553970 w 9114518"/>
              <a:gd name="connsiteY134" fmla="*/ 7391342 h 7391342"/>
              <a:gd name="connsiteX135" fmla="*/ 8502324 w 9114518"/>
              <a:gd name="connsiteY135" fmla="*/ 7389609 h 7391342"/>
              <a:gd name="connsiteX136" fmla="*/ 8454390 w 9114518"/>
              <a:gd name="connsiteY136" fmla="*/ 7384456 h 7391342"/>
              <a:gd name="connsiteX137" fmla="*/ 8410050 w 9114518"/>
              <a:gd name="connsiteY137" fmla="*/ 7375956 h 7391342"/>
              <a:gd name="connsiteX138" fmla="*/ 8369176 w 9114518"/>
              <a:gd name="connsiteY138" fmla="*/ 7364181 h 7391342"/>
              <a:gd name="connsiteX139" fmla="*/ 8331650 w 9114518"/>
              <a:gd name="connsiteY139" fmla="*/ 7349203 h 7391342"/>
              <a:gd name="connsiteX140" fmla="*/ 8297346 w 9114518"/>
              <a:gd name="connsiteY140" fmla="*/ 7331095 h 7391342"/>
              <a:gd name="connsiteX141" fmla="*/ 8237920 w 9114518"/>
              <a:gd name="connsiteY141" fmla="*/ 7285777 h 7391342"/>
              <a:gd name="connsiteX142" fmla="*/ 8189918 w 9114518"/>
              <a:gd name="connsiteY142" fmla="*/ 7228803 h 7391342"/>
              <a:gd name="connsiteX143" fmla="*/ 8169894 w 9114518"/>
              <a:gd name="connsiteY143" fmla="*/ 7196125 h 7391342"/>
              <a:gd name="connsiteX144" fmla="*/ 8152358 w 9114518"/>
              <a:gd name="connsiteY144" fmla="*/ 7160750 h 7391342"/>
              <a:gd name="connsiteX145" fmla="*/ 8137190 w 9114518"/>
              <a:gd name="connsiteY145" fmla="*/ 7122750 h 7391342"/>
              <a:gd name="connsiteX146" fmla="*/ 8124264 w 9114518"/>
              <a:gd name="connsiteY146" fmla="*/ 7082197 h 7391342"/>
              <a:gd name="connsiteX147" fmla="*/ 8113458 w 9114518"/>
              <a:gd name="connsiteY147" fmla="*/ 7039164 h 7391342"/>
              <a:gd name="connsiteX148" fmla="*/ 8104652 w 9114518"/>
              <a:gd name="connsiteY148" fmla="*/ 6993721 h 7391342"/>
              <a:gd name="connsiteX149" fmla="*/ 8097722 w 9114518"/>
              <a:gd name="connsiteY149" fmla="*/ 6945943 h 7391342"/>
              <a:gd name="connsiteX150" fmla="*/ 8092544 w 9114518"/>
              <a:gd name="connsiteY150" fmla="*/ 6895900 h 7391342"/>
              <a:gd name="connsiteX151" fmla="*/ 8088998 w 9114518"/>
              <a:gd name="connsiteY151" fmla="*/ 6843665 h 7391342"/>
              <a:gd name="connsiteX152" fmla="*/ 8086960 w 9114518"/>
              <a:gd name="connsiteY152" fmla="*/ 6789310 h 7391342"/>
              <a:gd name="connsiteX153" fmla="*/ 8086308 w 9114518"/>
              <a:gd name="connsiteY153" fmla="*/ 6732908 h 7391342"/>
              <a:gd name="connsiteX154" fmla="*/ 8086982 w 9114518"/>
              <a:gd name="connsiteY154" fmla="*/ 6676747 h 7391342"/>
              <a:gd name="connsiteX155" fmla="*/ 8089082 w 9114518"/>
              <a:gd name="connsiteY155" fmla="*/ 6622632 h 7391342"/>
              <a:gd name="connsiteX156" fmla="*/ 8092722 w 9114518"/>
              <a:gd name="connsiteY156" fmla="*/ 6570635 h 7391342"/>
              <a:gd name="connsiteX157" fmla="*/ 8098020 w 9114518"/>
              <a:gd name="connsiteY157" fmla="*/ 6520827 h 7391342"/>
              <a:gd name="connsiteX158" fmla="*/ 8105090 w 9114518"/>
              <a:gd name="connsiteY158" fmla="*/ 6473278 h 7391342"/>
              <a:gd name="connsiteX159" fmla="*/ 8114050 w 9114518"/>
              <a:gd name="connsiteY159" fmla="*/ 6428061 h 7391342"/>
              <a:gd name="connsiteX160" fmla="*/ 8125014 w 9114518"/>
              <a:gd name="connsiteY160" fmla="*/ 6385245 h 7391342"/>
              <a:gd name="connsiteX161" fmla="*/ 8138100 w 9114518"/>
              <a:gd name="connsiteY161" fmla="*/ 6344902 h 7391342"/>
              <a:gd name="connsiteX162" fmla="*/ 8153424 w 9114518"/>
              <a:gd name="connsiteY162" fmla="*/ 6307104 h 7391342"/>
              <a:gd name="connsiteX163" fmla="*/ 8171098 w 9114518"/>
              <a:gd name="connsiteY163" fmla="*/ 6271921 h 7391342"/>
              <a:gd name="connsiteX164" fmla="*/ 8191242 w 9114518"/>
              <a:gd name="connsiteY164" fmla="*/ 6239424 h 7391342"/>
              <a:gd name="connsiteX165" fmla="*/ 8239400 w 9114518"/>
              <a:gd name="connsiteY165" fmla="*/ 6182774 h 7391342"/>
              <a:gd name="connsiteX166" fmla="*/ 8298824 w 9114518"/>
              <a:gd name="connsiteY166" fmla="*/ 6137723 h 7391342"/>
              <a:gd name="connsiteX167" fmla="*/ 8333052 w 9114518"/>
              <a:gd name="connsiteY167" fmla="*/ 6119725 h 7391342"/>
              <a:gd name="connsiteX168" fmla="*/ 8370442 w 9114518"/>
              <a:gd name="connsiteY168" fmla="*/ 6104840 h 7391342"/>
              <a:gd name="connsiteX169" fmla="*/ 8411114 w 9114518"/>
              <a:gd name="connsiteY169" fmla="*/ 6093139 h 7391342"/>
              <a:gd name="connsiteX170" fmla="*/ 8455182 w 9114518"/>
              <a:gd name="connsiteY170" fmla="*/ 6084693 h 7391342"/>
              <a:gd name="connsiteX171" fmla="*/ 8502762 w 9114518"/>
              <a:gd name="connsiteY171" fmla="*/ 6079573 h 7391342"/>
              <a:gd name="connsiteX172" fmla="*/ 1425338 w 9114518"/>
              <a:gd name="connsiteY172" fmla="*/ 6077851 h 7391342"/>
              <a:gd name="connsiteX173" fmla="*/ 1476547 w 9114518"/>
              <a:gd name="connsiteY173" fmla="*/ 6079573 h 7391342"/>
              <a:gd name="connsiteX174" fmla="*/ 1524127 w 9114518"/>
              <a:gd name="connsiteY174" fmla="*/ 6084693 h 7391342"/>
              <a:gd name="connsiteX175" fmla="*/ 1568196 w 9114518"/>
              <a:gd name="connsiteY175" fmla="*/ 6093139 h 7391342"/>
              <a:gd name="connsiteX176" fmla="*/ 1608868 w 9114518"/>
              <a:gd name="connsiteY176" fmla="*/ 6104840 h 7391342"/>
              <a:gd name="connsiteX177" fmla="*/ 1646259 w 9114518"/>
              <a:gd name="connsiteY177" fmla="*/ 6119725 h 7391342"/>
              <a:gd name="connsiteX178" fmla="*/ 1680486 w 9114518"/>
              <a:gd name="connsiteY178" fmla="*/ 6137723 h 7391342"/>
              <a:gd name="connsiteX179" fmla="*/ 1739910 w 9114518"/>
              <a:gd name="connsiteY179" fmla="*/ 6182774 h 7391342"/>
              <a:gd name="connsiteX180" fmla="*/ 1788068 w 9114518"/>
              <a:gd name="connsiteY180" fmla="*/ 6239424 h 7391342"/>
              <a:gd name="connsiteX181" fmla="*/ 1808212 w 9114518"/>
              <a:gd name="connsiteY181" fmla="*/ 6271921 h 7391342"/>
              <a:gd name="connsiteX182" fmla="*/ 1825887 w 9114518"/>
              <a:gd name="connsiteY182" fmla="*/ 6307104 h 7391342"/>
              <a:gd name="connsiteX183" fmla="*/ 1841209 w 9114518"/>
              <a:gd name="connsiteY183" fmla="*/ 6344902 h 7391342"/>
              <a:gd name="connsiteX184" fmla="*/ 1854294 w 9114518"/>
              <a:gd name="connsiteY184" fmla="*/ 6385245 h 7391342"/>
              <a:gd name="connsiteX185" fmla="*/ 1865258 w 9114518"/>
              <a:gd name="connsiteY185" fmla="*/ 6428061 h 7391342"/>
              <a:gd name="connsiteX186" fmla="*/ 1874218 w 9114518"/>
              <a:gd name="connsiteY186" fmla="*/ 6473278 h 7391342"/>
              <a:gd name="connsiteX187" fmla="*/ 1881288 w 9114518"/>
              <a:gd name="connsiteY187" fmla="*/ 6520827 h 7391342"/>
              <a:gd name="connsiteX188" fmla="*/ 1886585 w 9114518"/>
              <a:gd name="connsiteY188" fmla="*/ 6570635 h 7391342"/>
              <a:gd name="connsiteX189" fmla="*/ 1890226 w 9114518"/>
              <a:gd name="connsiteY189" fmla="*/ 6622632 h 7391342"/>
              <a:gd name="connsiteX190" fmla="*/ 1892325 w 9114518"/>
              <a:gd name="connsiteY190" fmla="*/ 6676747 h 7391342"/>
              <a:gd name="connsiteX191" fmla="*/ 1892999 w 9114518"/>
              <a:gd name="connsiteY191" fmla="*/ 6732908 h 7391342"/>
              <a:gd name="connsiteX192" fmla="*/ 1892357 w 9114518"/>
              <a:gd name="connsiteY192" fmla="*/ 6789310 h 7391342"/>
              <a:gd name="connsiteX193" fmla="*/ 1890350 w 9114518"/>
              <a:gd name="connsiteY193" fmla="*/ 6843665 h 7391342"/>
              <a:gd name="connsiteX194" fmla="*/ 1886851 w 9114518"/>
              <a:gd name="connsiteY194" fmla="*/ 6895900 h 7391342"/>
              <a:gd name="connsiteX195" fmla="*/ 1881734 w 9114518"/>
              <a:gd name="connsiteY195" fmla="*/ 6945943 h 7391342"/>
              <a:gd name="connsiteX196" fmla="*/ 1874873 w 9114518"/>
              <a:gd name="connsiteY196" fmla="*/ 6993721 h 7391342"/>
              <a:gd name="connsiteX197" fmla="*/ 1866143 w 9114518"/>
              <a:gd name="connsiteY197" fmla="*/ 7039164 h 7391342"/>
              <a:gd name="connsiteX198" fmla="*/ 1855418 w 9114518"/>
              <a:gd name="connsiteY198" fmla="*/ 7082197 h 7391342"/>
              <a:gd name="connsiteX199" fmla="*/ 1842572 w 9114518"/>
              <a:gd name="connsiteY199" fmla="*/ 7122750 h 7391342"/>
              <a:gd name="connsiteX200" fmla="*/ 1827479 w 9114518"/>
              <a:gd name="connsiteY200" fmla="*/ 7160750 h 7391342"/>
              <a:gd name="connsiteX201" fmla="*/ 1810014 w 9114518"/>
              <a:gd name="connsiteY201" fmla="*/ 7196125 h 7391342"/>
              <a:gd name="connsiteX202" fmla="*/ 1790050 w 9114518"/>
              <a:gd name="connsiteY202" fmla="*/ 7228803 h 7391342"/>
              <a:gd name="connsiteX203" fmla="*/ 1742125 w 9114518"/>
              <a:gd name="connsiteY203" fmla="*/ 7285777 h 7391342"/>
              <a:gd name="connsiteX204" fmla="*/ 1682698 w 9114518"/>
              <a:gd name="connsiteY204" fmla="*/ 7331095 h 7391342"/>
              <a:gd name="connsiteX205" fmla="*/ 1648356 w 9114518"/>
              <a:gd name="connsiteY205" fmla="*/ 7349203 h 7391342"/>
              <a:gd name="connsiteX206" fmla="*/ 1610762 w 9114518"/>
              <a:gd name="connsiteY206" fmla="*/ 7364181 h 7391342"/>
              <a:gd name="connsiteX207" fmla="*/ 1569788 w 9114518"/>
              <a:gd name="connsiteY207" fmla="*/ 7375956 h 7391342"/>
              <a:gd name="connsiteX208" fmla="*/ 1525310 w 9114518"/>
              <a:gd name="connsiteY208" fmla="*/ 7384456 h 7391342"/>
              <a:gd name="connsiteX209" fmla="*/ 1477202 w 9114518"/>
              <a:gd name="connsiteY209" fmla="*/ 7389609 h 7391342"/>
              <a:gd name="connsiteX210" fmla="*/ 1425338 w 9114518"/>
              <a:gd name="connsiteY210" fmla="*/ 7391342 h 7391342"/>
              <a:gd name="connsiteX211" fmla="*/ 1425338 w 9114518"/>
              <a:gd name="connsiteY211" fmla="*/ 7293421 h 7391342"/>
              <a:gd name="connsiteX212" fmla="*/ 1475586 w 9114518"/>
              <a:gd name="connsiteY212" fmla="*/ 7291162 h 7391342"/>
              <a:gd name="connsiteX213" fmla="*/ 1521017 w 9114518"/>
              <a:gd name="connsiteY213" fmla="*/ 7284467 h 7391342"/>
              <a:gd name="connsiteX214" fmla="*/ 1561858 w 9114518"/>
              <a:gd name="connsiteY214" fmla="*/ 7273454 h 7391342"/>
              <a:gd name="connsiteX215" fmla="*/ 1598338 w 9114518"/>
              <a:gd name="connsiteY215" fmla="*/ 7258243 h 7391342"/>
              <a:gd name="connsiteX216" fmla="*/ 1659131 w 9114518"/>
              <a:gd name="connsiteY216" fmla="*/ 7215706 h 7391342"/>
              <a:gd name="connsiteX217" fmla="*/ 1705228 w 9114518"/>
              <a:gd name="connsiteY217" fmla="*/ 7157813 h 7391342"/>
              <a:gd name="connsiteX218" fmla="*/ 1723337 w 9114518"/>
              <a:gd name="connsiteY218" fmla="*/ 7123407 h 7391342"/>
              <a:gd name="connsiteX219" fmla="*/ 1738459 w 9114518"/>
              <a:gd name="connsiteY219" fmla="*/ 7085520 h 7391342"/>
              <a:gd name="connsiteX220" fmla="*/ 1750822 w 9114518"/>
              <a:gd name="connsiteY220" fmla="*/ 7044272 h 7391342"/>
              <a:gd name="connsiteX221" fmla="*/ 1760655 w 9114518"/>
              <a:gd name="connsiteY221" fmla="*/ 6999784 h 7391342"/>
              <a:gd name="connsiteX222" fmla="*/ 1768187 w 9114518"/>
              <a:gd name="connsiteY222" fmla="*/ 6952173 h 7391342"/>
              <a:gd name="connsiteX223" fmla="*/ 1773647 w 9114518"/>
              <a:gd name="connsiteY223" fmla="*/ 6901561 h 7391342"/>
              <a:gd name="connsiteX224" fmla="*/ 1777263 w 9114518"/>
              <a:gd name="connsiteY224" fmla="*/ 6848066 h 7391342"/>
              <a:gd name="connsiteX225" fmla="*/ 1779265 w 9114518"/>
              <a:gd name="connsiteY225" fmla="*/ 6791809 h 7391342"/>
              <a:gd name="connsiteX226" fmla="*/ 1779882 w 9114518"/>
              <a:gd name="connsiteY226" fmla="*/ 6732908 h 7391342"/>
              <a:gd name="connsiteX227" fmla="*/ 1779232 w 9114518"/>
              <a:gd name="connsiteY227" fmla="*/ 6674585 h 7391342"/>
              <a:gd name="connsiteX228" fmla="*/ 1777140 w 9114518"/>
              <a:gd name="connsiteY228" fmla="*/ 6618871 h 7391342"/>
              <a:gd name="connsiteX229" fmla="*/ 1773387 w 9114518"/>
              <a:gd name="connsiteY229" fmla="*/ 6565885 h 7391342"/>
              <a:gd name="connsiteX230" fmla="*/ 1767758 w 9114518"/>
              <a:gd name="connsiteY230" fmla="*/ 6515745 h 7391342"/>
              <a:gd name="connsiteX231" fmla="*/ 1760037 w 9114518"/>
              <a:gd name="connsiteY231" fmla="*/ 6468573 h 7391342"/>
              <a:gd name="connsiteX232" fmla="*/ 1750006 w 9114518"/>
              <a:gd name="connsiteY232" fmla="*/ 6424488 h 7391342"/>
              <a:gd name="connsiteX233" fmla="*/ 1737450 w 9114518"/>
              <a:gd name="connsiteY233" fmla="*/ 6383608 h 7391342"/>
              <a:gd name="connsiteX234" fmla="*/ 1722151 w 9114518"/>
              <a:gd name="connsiteY234" fmla="*/ 6346054 h 7391342"/>
              <a:gd name="connsiteX235" fmla="*/ 1703894 w 9114518"/>
              <a:gd name="connsiteY235" fmla="*/ 6311946 h 7391342"/>
              <a:gd name="connsiteX236" fmla="*/ 1657637 w 9114518"/>
              <a:gd name="connsiteY236" fmla="*/ 6254543 h 7391342"/>
              <a:gd name="connsiteX237" fmla="*/ 1596946 w 9114518"/>
              <a:gd name="connsiteY237" fmla="*/ 6212357 h 7391342"/>
              <a:gd name="connsiteX238" fmla="*/ 1560647 w 9114518"/>
              <a:gd name="connsiteY238" fmla="*/ 6197269 h 7391342"/>
              <a:gd name="connsiteX239" fmla="*/ 1520090 w 9114518"/>
              <a:gd name="connsiteY239" fmla="*/ 6186344 h 7391342"/>
              <a:gd name="connsiteX240" fmla="*/ 1475059 w 9114518"/>
              <a:gd name="connsiteY240" fmla="*/ 6179701 h 7391342"/>
              <a:gd name="connsiteX241" fmla="*/ 1425338 w 9114518"/>
              <a:gd name="connsiteY241" fmla="*/ 6177460 h 7391342"/>
              <a:gd name="connsiteX242" fmla="*/ 1332420 w 9114518"/>
              <a:gd name="connsiteY242" fmla="*/ 6077851 h 7391342"/>
              <a:gd name="connsiteX243" fmla="*/ 1332420 w 9114518"/>
              <a:gd name="connsiteY243" fmla="*/ 6177460 h 7391342"/>
              <a:gd name="connsiteX244" fmla="*/ 1282980 w 9114518"/>
              <a:gd name="connsiteY244" fmla="*/ 6179701 h 7391342"/>
              <a:gd name="connsiteX245" fmla="*/ 1238197 w 9114518"/>
              <a:gd name="connsiteY245" fmla="*/ 6186344 h 7391342"/>
              <a:gd name="connsiteX246" fmla="*/ 1197858 w 9114518"/>
              <a:gd name="connsiteY246" fmla="*/ 6197269 h 7391342"/>
              <a:gd name="connsiteX247" fmla="*/ 1161747 w 9114518"/>
              <a:gd name="connsiteY247" fmla="*/ 6212357 h 7391342"/>
              <a:gd name="connsiteX248" fmla="*/ 1101354 w 9114518"/>
              <a:gd name="connsiteY248" fmla="*/ 6254543 h 7391342"/>
              <a:gd name="connsiteX249" fmla="*/ 1055303 w 9114518"/>
              <a:gd name="connsiteY249" fmla="*/ 6311946 h 7391342"/>
              <a:gd name="connsiteX250" fmla="*/ 1037120 w 9114518"/>
              <a:gd name="connsiteY250" fmla="*/ 6346054 h 7391342"/>
              <a:gd name="connsiteX251" fmla="*/ 1021878 w 9114518"/>
              <a:gd name="connsiteY251" fmla="*/ 6383608 h 7391342"/>
              <a:gd name="connsiteX252" fmla="*/ 1009365 w 9114518"/>
              <a:gd name="connsiteY252" fmla="*/ 6424488 h 7391342"/>
              <a:gd name="connsiteX253" fmla="*/ 999365 w 9114518"/>
              <a:gd name="connsiteY253" fmla="*/ 6468573 h 7391342"/>
              <a:gd name="connsiteX254" fmla="*/ 991664 w 9114518"/>
              <a:gd name="connsiteY254" fmla="*/ 6515745 h 7391342"/>
              <a:gd name="connsiteX255" fmla="*/ 986047 w 9114518"/>
              <a:gd name="connsiteY255" fmla="*/ 6565885 h 7391342"/>
              <a:gd name="connsiteX256" fmla="*/ 982301 w 9114518"/>
              <a:gd name="connsiteY256" fmla="*/ 6618871 h 7391342"/>
              <a:gd name="connsiteX257" fmla="*/ 980210 w 9114518"/>
              <a:gd name="connsiteY257" fmla="*/ 6674585 h 7391342"/>
              <a:gd name="connsiteX258" fmla="*/ 979561 w 9114518"/>
              <a:gd name="connsiteY258" fmla="*/ 6732908 h 7391342"/>
              <a:gd name="connsiteX259" fmla="*/ 980194 w 9114518"/>
              <a:gd name="connsiteY259" fmla="*/ 6791809 h 7391342"/>
              <a:gd name="connsiteX260" fmla="*/ 982239 w 9114518"/>
              <a:gd name="connsiteY260" fmla="*/ 6848066 h 7391342"/>
              <a:gd name="connsiteX261" fmla="*/ 985918 w 9114518"/>
              <a:gd name="connsiteY261" fmla="*/ 6901561 h 7391342"/>
              <a:gd name="connsiteX262" fmla="*/ 991450 w 9114518"/>
              <a:gd name="connsiteY262" fmla="*/ 6952173 h 7391342"/>
              <a:gd name="connsiteX263" fmla="*/ 999056 w 9114518"/>
              <a:gd name="connsiteY263" fmla="*/ 6999784 h 7391342"/>
              <a:gd name="connsiteX264" fmla="*/ 1008957 w 9114518"/>
              <a:gd name="connsiteY264" fmla="*/ 7044272 h 7391342"/>
              <a:gd name="connsiteX265" fmla="*/ 1021374 w 9114518"/>
              <a:gd name="connsiteY265" fmla="*/ 7085520 h 7391342"/>
              <a:gd name="connsiteX266" fmla="*/ 1036527 w 9114518"/>
              <a:gd name="connsiteY266" fmla="*/ 7123407 h 7391342"/>
              <a:gd name="connsiteX267" fmla="*/ 1054636 w 9114518"/>
              <a:gd name="connsiteY267" fmla="*/ 7157813 h 7391342"/>
              <a:gd name="connsiteX268" fmla="*/ 1100607 w 9114518"/>
              <a:gd name="connsiteY268" fmla="*/ 7215706 h 7391342"/>
              <a:gd name="connsiteX269" fmla="*/ 1161051 w 9114518"/>
              <a:gd name="connsiteY269" fmla="*/ 7258243 h 7391342"/>
              <a:gd name="connsiteX270" fmla="*/ 1197253 w 9114518"/>
              <a:gd name="connsiteY270" fmla="*/ 7273454 h 7391342"/>
              <a:gd name="connsiteX271" fmla="*/ 1237734 w 9114518"/>
              <a:gd name="connsiteY271" fmla="*/ 7284467 h 7391342"/>
              <a:gd name="connsiteX272" fmla="*/ 1282716 w 9114518"/>
              <a:gd name="connsiteY272" fmla="*/ 7291162 h 7391342"/>
              <a:gd name="connsiteX273" fmla="*/ 1332420 w 9114518"/>
              <a:gd name="connsiteY273" fmla="*/ 7293421 h 7391342"/>
              <a:gd name="connsiteX274" fmla="*/ 1332420 w 9114518"/>
              <a:gd name="connsiteY274" fmla="*/ 7391342 h 7391342"/>
              <a:gd name="connsiteX275" fmla="*/ 1280774 w 9114518"/>
              <a:gd name="connsiteY275" fmla="*/ 7389609 h 7391342"/>
              <a:gd name="connsiteX276" fmla="*/ 1232841 w 9114518"/>
              <a:gd name="connsiteY276" fmla="*/ 7384456 h 7391342"/>
              <a:gd name="connsiteX277" fmla="*/ 1188500 w 9114518"/>
              <a:gd name="connsiteY277" fmla="*/ 7375956 h 7391342"/>
              <a:gd name="connsiteX278" fmla="*/ 1147627 w 9114518"/>
              <a:gd name="connsiteY278" fmla="*/ 7364181 h 7391342"/>
              <a:gd name="connsiteX279" fmla="*/ 1110100 w 9114518"/>
              <a:gd name="connsiteY279" fmla="*/ 7349203 h 7391342"/>
              <a:gd name="connsiteX280" fmla="*/ 1075796 w 9114518"/>
              <a:gd name="connsiteY280" fmla="*/ 7331095 h 7391342"/>
              <a:gd name="connsiteX281" fmla="*/ 1016370 w 9114518"/>
              <a:gd name="connsiteY281" fmla="*/ 7285777 h 7391342"/>
              <a:gd name="connsiteX282" fmla="*/ 968368 w 9114518"/>
              <a:gd name="connsiteY282" fmla="*/ 7228803 h 7391342"/>
              <a:gd name="connsiteX283" fmla="*/ 948344 w 9114518"/>
              <a:gd name="connsiteY283" fmla="*/ 7196125 h 7391342"/>
              <a:gd name="connsiteX284" fmla="*/ 930809 w 9114518"/>
              <a:gd name="connsiteY284" fmla="*/ 7160750 h 7391342"/>
              <a:gd name="connsiteX285" fmla="*/ 915640 w 9114518"/>
              <a:gd name="connsiteY285" fmla="*/ 7122750 h 7391342"/>
              <a:gd name="connsiteX286" fmla="*/ 902714 w 9114518"/>
              <a:gd name="connsiteY286" fmla="*/ 7082197 h 7391342"/>
              <a:gd name="connsiteX287" fmla="*/ 891909 w 9114518"/>
              <a:gd name="connsiteY287" fmla="*/ 7039164 h 7391342"/>
              <a:gd name="connsiteX288" fmla="*/ 883103 w 9114518"/>
              <a:gd name="connsiteY288" fmla="*/ 6993721 h 7391342"/>
              <a:gd name="connsiteX289" fmla="*/ 876172 w 9114518"/>
              <a:gd name="connsiteY289" fmla="*/ 6945943 h 7391342"/>
              <a:gd name="connsiteX290" fmla="*/ 870995 w 9114518"/>
              <a:gd name="connsiteY290" fmla="*/ 6895900 h 7391342"/>
              <a:gd name="connsiteX291" fmla="*/ 867449 w 9114518"/>
              <a:gd name="connsiteY291" fmla="*/ 6843665 h 7391342"/>
              <a:gd name="connsiteX292" fmla="*/ 865411 w 9114518"/>
              <a:gd name="connsiteY292" fmla="*/ 6789310 h 7391342"/>
              <a:gd name="connsiteX293" fmla="*/ 864759 w 9114518"/>
              <a:gd name="connsiteY293" fmla="*/ 6732908 h 7391342"/>
              <a:gd name="connsiteX294" fmla="*/ 865433 w 9114518"/>
              <a:gd name="connsiteY294" fmla="*/ 6676747 h 7391342"/>
              <a:gd name="connsiteX295" fmla="*/ 867532 w 9114518"/>
              <a:gd name="connsiteY295" fmla="*/ 6622632 h 7391342"/>
              <a:gd name="connsiteX296" fmla="*/ 871172 w 9114518"/>
              <a:gd name="connsiteY296" fmla="*/ 6570635 h 7391342"/>
              <a:gd name="connsiteX297" fmla="*/ 876470 w 9114518"/>
              <a:gd name="connsiteY297" fmla="*/ 6520827 h 7391342"/>
              <a:gd name="connsiteX298" fmla="*/ 883541 w 9114518"/>
              <a:gd name="connsiteY298" fmla="*/ 6473278 h 7391342"/>
              <a:gd name="connsiteX299" fmla="*/ 892501 w 9114518"/>
              <a:gd name="connsiteY299" fmla="*/ 6428061 h 7391342"/>
              <a:gd name="connsiteX300" fmla="*/ 903465 w 9114518"/>
              <a:gd name="connsiteY300" fmla="*/ 6385245 h 7391342"/>
              <a:gd name="connsiteX301" fmla="*/ 916551 w 9114518"/>
              <a:gd name="connsiteY301" fmla="*/ 6344902 h 7391342"/>
              <a:gd name="connsiteX302" fmla="*/ 931874 w 9114518"/>
              <a:gd name="connsiteY302" fmla="*/ 6307104 h 7391342"/>
              <a:gd name="connsiteX303" fmla="*/ 949549 w 9114518"/>
              <a:gd name="connsiteY303" fmla="*/ 6271921 h 7391342"/>
              <a:gd name="connsiteX304" fmla="*/ 969693 w 9114518"/>
              <a:gd name="connsiteY304" fmla="*/ 6239424 h 7391342"/>
              <a:gd name="connsiteX305" fmla="*/ 1017851 w 9114518"/>
              <a:gd name="connsiteY305" fmla="*/ 6182774 h 7391342"/>
              <a:gd name="connsiteX306" fmla="*/ 1077275 w 9114518"/>
              <a:gd name="connsiteY306" fmla="*/ 6137723 h 7391342"/>
              <a:gd name="connsiteX307" fmla="*/ 1111502 w 9114518"/>
              <a:gd name="connsiteY307" fmla="*/ 6119725 h 7391342"/>
              <a:gd name="connsiteX308" fmla="*/ 1148893 w 9114518"/>
              <a:gd name="connsiteY308" fmla="*/ 6104840 h 7391342"/>
              <a:gd name="connsiteX309" fmla="*/ 1189565 w 9114518"/>
              <a:gd name="connsiteY309" fmla="*/ 6093139 h 7391342"/>
              <a:gd name="connsiteX310" fmla="*/ 1233632 w 9114518"/>
              <a:gd name="connsiteY310" fmla="*/ 6084693 h 7391342"/>
              <a:gd name="connsiteX311" fmla="*/ 1281212 w 9114518"/>
              <a:gd name="connsiteY311" fmla="*/ 6079573 h 7391342"/>
              <a:gd name="connsiteX312" fmla="*/ 510883 w 9114518"/>
              <a:gd name="connsiteY312" fmla="*/ 5591624 h 7391342"/>
              <a:gd name="connsiteX313" fmla="*/ 553593 w 9114518"/>
              <a:gd name="connsiteY313" fmla="*/ 5595343 h 7391342"/>
              <a:gd name="connsiteX314" fmla="*/ 586648 w 9114518"/>
              <a:gd name="connsiteY314" fmla="*/ 5608717 h 7391342"/>
              <a:gd name="connsiteX315" fmla="*/ 607989 w 9114518"/>
              <a:gd name="connsiteY315" fmla="*/ 5635070 h 7391342"/>
              <a:gd name="connsiteX316" fmla="*/ 615560 w 9114518"/>
              <a:gd name="connsiteY316" fmla="*/ 5677726 h 7391342"/>
              <a:gd name="connsiteX317" fmla="*/ 607989 w 9114518"/>
              <a:gd name="connsiteY317" fmla="*/ 5722334 h 7391342"/>
              <a:gd name="connsiteX318" fmla="*/ 586648 w 9114518"/>
              <a:gd name="connsiteY318" fmla="*/ 5749689 h 7391342"/>
              <a:gd name="connsiteX319" fmla="*/ 553593 w 9114518"/>
              <a:gd name="connsiteY319" fmla="*/ 5763433 h 7391342"/>
              <a:gd name="connsiteX320" fmla="*/ 510883 w 9114518"/>
              <a:gd name="connsiteY320" fmla="*/ 5767206 h 7391342"/>
              <a:gd name="connsiteX321" fmla="*/ 468173 w 9114518"/>
              <a:gd name="connsiteY321" fmla="*/ 5763433 h 7391342"/>
              <a:gd name="connsiteX322" fmla="*/ 435118 w 9114518"/>
              <a:gd name="connsiteY322" fmla="*/ 5749689 h 7391342"/>
              <a:gd name="connsiteX323" fmla="*/ 413777 w 9114518"/>
              <a:gd name="connsiteY323" fmla="*/ 5722334 h 7391342"/>
              <a:gd name="connsiteX324" fmla="*/ 406206 w 9114518"/>
              <a:gd name="connsiteY324" fmla="*/ 5677726 h 7391342"/>
              <a:gd name="connsiteX325" fmla="*/ 414015 w 9114518"/>
              <a:gd name="connsiteY325" fmla="*/ 5635070 h 7391342"/>
              <a:gd name="connsiteX326" fmla="*/ 435754 w 9114518"/>
              <a:gd name="connsiteY326" fmla="*/ 5608717 h 7391342"/>
              <a:gd name="connsiteX327" fmla="*/ 468888 w 9114518"/>
              <a:gd name="connsiteY327" fmla="*/ 5595343 h 7391342"/>
              <a:gd name="connsiteX328" fmla="*/ 2493379 w 9114518"/>
              <a:gd name="connsiteY328" fmla="*/ 5439680 h 7391342"/>
              <a:gd name="connsiteX329" fmla="*/ 3408440 w 9114518"/>
              <a:gd name="connsiteY329" fmla="*/ 5439680 h 7391342"/>
              <a:gd name="connsiteX330" fmla="*/ 3408440 w 9114518"/>
              <a:gd name="connsiteY330" fmla="*/ 5547731 h 7391342"/>
              <a:gd name="connsiteX331" fmla="*/ 2493379 w 9114518"/>
              <a:gd name="connsiteY331" fmla="*/ 5547731 h 7391342"/>
              <a:gd name="connsiteX332" fmla="*/ 2493379 w 9114518"/>
              <a:gd name="connsiteY332" fmla="*/ 5086827 h 7391342"/>
              <a:gd name="connsiteX333" fmla="*/ 3408440 w 9114518"/>
              <a:gd name="connsiteY333" fmla="*/ 5086827 h 7391342"/>
              <a:gd name="connsiteX334" fmla="*/ 3408440 w 9114518"/>
              <a:gd name="connsiteY334" fmla="*/ 5194878 h 7391342"/>
              <a:gd name="connsiteX335" fmla="*/ 2493379 w 9114518"/>
              <a:gd name="connsiteY335" fmla="*/ 5194878 h 7391342"/>
              <a:gd name="connsiteX336" fmla="*/ 510883 w 9114518"/>
              <a:gd name="connsiteY336" fmla="*/ 4882541 h 7391342"/>
              <a:gd name="connsiteX337" fmla="*/ 553593 w 9114518"/>
              <a:gd name="connsiteY337" fmla="*/ 4886049 h 7391342"/>
              <a:gd name="connsiteX338" fmla="*/ 586648 w 9114518"/>
              <a:gd name="connsiteY338" fmla="*/ 4899212 h 7391342"/>
              <a:gd name="connsiteX339" fmla="*/ 607989 w 9114518"/>
              <a:gd name="connsiteY339" fmla="*/ 4925987 h 7391342"/>
              <a:gd name="connsiteX340" fmla="*/ 615560 w 9114518"/>
              <a:gd name="connsiteY340" fmla="*/ 4970332 h 7391342"/>
              <a:gd name="connsiteX341" fmla="*/ 607989 w 9114518"/>
              <a:gd name="connsiteY341" fmla="*/ 5013251 h 7391342"/>
              <a:gd name="connsiteX342" fmla="*/ 586648 w 9114518"/>
              <a:gd name="connsiteY342" fmla="*/ 5040185 h 7391342"/>
              <a:gd name="connsiteX343" fmla="*/ 553593 w 9114518"/>
              <a:gd name="connsiteY343" fmla="*/ 5054139 h 7391342"/>
              <a:gd name="connsiteX344" fmla="*/ 510883 w 9114518"/>
              <a:gd name="connsiteY344" fmla="*/ 5058123 h 7391342"/>
              <a:gd name="connsiteX345" fmla="*/ 469154 w 9114518"/>
              <a:gd name="connsiteY345" fmla="*/ 5054139 h 7391342"/>
              <a:gd name="connsiteX346" fmla="*/ 436602 w 9114518"/>
              <a:gd name="connsiteY346" fmla="*/ 5040185 h 7391342"/>
              <a:gd name="connsiteX347" fmla="*/ 415446 w 9114518"/>
              <a:gd name="connsiteY347" fmla="*/ 5013251 h 7391342"/>
              <a:gd name="connsiteX348" fmla="*/ 407902 w 9114518"/>
              <a:gd name="connsiteY348" fmla="*/ 4970332 h 7391342"/>
              <a:gd name="connsiteX349" fmla="*/ 415446 w 9114518"/>
              <a:gd name="connsiteY349" fmla="*/ 4925987 h 7391342"/>
              <a:gd name="connsiteX350" fmla="*/ 436602 w 9114518"/>
              <a:gd name="connsiteY350" fmla="*/ 4899212 h 7391342"/>
              <a:gd name="connsiteX351" fmla="*/ 469154 w 9114518"/>
              <a:gd name="connsiteY351" fmla="*/ 4886049 h 7391342"/>
              <a:gd name="connsiteX352" fmla="*/ 4158261 w 9114518"/>
              <a:gd name="connsiteY352" fmla="*/ 4558390 h 7391342"/>
              <a:gd name="connsiteX353" fmla="*/ 4209470 w 9114518"/>
              <a:gd name="connsiteY353" fmla="*/ 4560112 h 7391342"/>
              <a:gd name="connsiteX354" fmla="*/ 4257050 w 9114518"/>
              <a:gd name="connsiteY354" fmla="*/ 4565232 h 7391342"/>
              <a:gd name="connsiteX355" fmla="*/ 4301119 w 9114518"/>
              <a:gd name="connsiteY355" fmla="*/ 4573678 h 7391342"/>
              <a:gd name="connsiteX356" fmla="*/ 4341791 w 9114518"/>
              <a:gd name="connsiteY356" fmla="*/ 4585379 h 7391342"/>
              <a:gd name="connsiteX357" fmla="*/ 4379182 w 9114518"/>
              <a:gd name="connsiteY357" fmla="*/ 4600264 h 7391342"/>
              <a:gd name="connsiteX358" fmla="*/ 4413410 w 9114518"/>
              <a:gd name="connsiteY358" fmla="*/ 4618262 h 7391342"/>
              <a:gd name="connsiteX359" fmla="*/ 4472834 w 9114518"/>
              <a:gd name="connsiteY359" fmla="*/ 4663313 h 7391342"/>
              <a:gd name="connsiteX360" fmla="*/ 4520992 w 9114518"/>
              <a:gd name="connsiteY360" fmla="*/ 4719963 h 7391342"/>
              <a:gd name="connsiteX361" fmla="*/ 4541136 w 9114518"/>
              <a:gd name="connsiteY361" fmla="*/ 4752460 h 7391342"/>
              <a:gd name="connsiteX362" fmla="*/ 4558811 w 9114518"/>
              <a:gd name="connsiteY362" fmla="*/ 4787643 h 7391342"/>
              <a:gd name="connsiteX363" fmla="*/ 4574133 w 9114518"/>
              <a:gd name="connsiteY363" fmla="*/ 4825441 h 7391342"/>
              <a:gd name="connsiteX364" fmla="*/ 4587218 w 9114518"/>
              <a:gd name="connsiteY364" fmla="*/ 4865784 h 7391342"/>
              <a:gd name="connsiteX365" fmla="*/ 4598182 w 9114518"/>
              <a:gd name="connsiteY365" fmla="*/ 4908599 h 7391342"/>
              <a:gd name="connsiteX366" fmla="*/ 4607142 w 9114518"/>
              <a:gd name="connsiteY366" fmla="*/ 4953817 h 7391342"/>
              <a:gd name="connsiteX367" fmla="*/ 4614212 w 9114518"/>
              <a:gd name="connsiteY367" fmla="*/ 5001365 h 7391342"/>
              <a:gd name="connsiteX368" fmla="*/ 4619509 w 9114518"/>
              <a:gd name="connsiteY368" fmla="*/ 5051174 h 7391342"/>
              <a:gd name="connsiteX369" fmla="*/ 4623150 w 9114518"/>
              <a:gd name="connsiteY369" fmla="*/ 5103171 h 7391342"/>
              <a:gd name="connsiteX370" fmla="*/ 4625249 w 9114518"/>
              <a:gd name="connsiteY370" fmla="*/ 5157286 h 7391342"/>
              <a:gd name="connsiteX371" fmla="*/ 4625923 w 9114518"/>
              <a:gd name="connsiteY371" fmla="*/ 5213447 h 7391342"/>
              <a:gd name="connsiteX372" fmla="*/ 4625281 w 9114518"/>
              <a:gd name="connsiteY372" fmla="*/ 5269849 h 7391342"/>
              <a:gd name="connsiteX373" fmla="*/ 4623274 w 9114518"/>
              <a:gd name="connsiteY373" fmla="*/ 5324204 h 7391342"/>
              <a:gd name="connsiteX374" fmla="*/ 4619775 w 9114518"/>
              <a:gd name="connsiteY374" fmla="*/ 5376438 h 7391342"/>
              <a:gd name="connsiteX375" fmla="*/ 4614658 w 9114518"/>
              <a:gd name="connsiteY375" fmla="*/ 5426481 h 7391342"/>
              <a:gd name="connsiteX376" fmla="*/ 4607797 w 9114518"/>
              <a:gd name="connsiteY376" fmla="*/ 5474260 h 7391342"/>
              <a:gd name="connsiteX377" fmla="*/ 4599067 w 9114518"/>
              <a:gd name="connsiteY377" fmla="*/ 5519702 h 7391342"/>
              <a:gd name="connsiteX378" fmla="*/ 4588342 w 9114518"/>
              <a:gd name="connsiteY378" fmla="*/ 5562735 h 7391342"/>
              <a:gd name="connsiteX379" fmla="*/ 4575496 w 9114518"/>
              <a:gd name="connsiteY379" fmla="*/ 5603288 h 7391342"/>
              <a:gd name="connsiteX380" fmla="*/ 4560403 w 9114518"/>
              <a:gd name="connsiteY380" fmla="*/ 5641288 h 7391342"/>
              <a:gd name="connsiteX381" fmla="*/ 4542938 w 9114518"/>
              <a:gd name="connsiteY381" fmla="*/ 5676663 h 7391342"/>
              <a:gd name="connsiteX382" fmla="*/ 4522974 w 9114518"/>
              <a:gd name="connsiteY382" fmla="*/ 5709341 h 7391342"/>
              <a:gd name="connsiteX383" fmla="*/ 4475049 w 9114518"/>
              <a:gd name="connsiteY383" fmla="*/ 5766315 h 7391342"/>
              <a:gd name="connsiteX384" fmla="*/ 4415622 w 9114518"/>
              <a:gd name="connsiteY384" fmla="*/ 5811633 h 7391342"/>
              <a:gd name="connsiteX385" fmla="*/ 4381279 w 9114518"/>
              <a:gd name="connsiteY385" fmla="*/ 5829741 h 7391342"/>
              <a:gd name="connsiteX386" fmla="*/ 4343685 w 9114518"/>
              <a:gd name="connsiteY386" fmla="*/ 5844719 h 7391342"/>
              <a:gd name="connsiteX387" fmla="*/ 4302711 w 9114518"/>
              <a:gd name="connsiteY387" fmla="*/ 5856494 h 7391342"/>
              <a:gd name="connsiteX388" fmla="*/ 4258233 w 9114518"/>
              <a:gd name="connsiteY388" fmla="*/ 5864994 h 7391342"/>
              <a:gd name="connsiteX389" fmla="*/ 4210125 w 9114518"/>
              <a:gd name="connsiteY389" fmla="*/ 5870147 h 7391342"/>
              <a:gd name="connsiteX390" fmla="*/ 4158261 w 9114518"/>
              <a:gd name="connsiteY390" fmla="*/ 5871880 h 7391342"/>
              <a:gd name="connsiteX391" fmla="*/ 4158261 w 9114518"/>
              <a:gd name="connsiteY391" fmla="*/ 5773960 h 7391342"/>
              <a:gd name="connsiteX392" fmla="*/ 4208509 w 9114518"/>
              <a:gd name="connsiteY392" fmla="*/ 5771701 h 7391342"/>
              <a:gd name="connsiteX393" fmla="*/ 4253940 w 9114518"/>
              <a:gd name="connsiteY393" fmla="*/ 5765006 h 7391342"/>
              <a:gd name="connsiteX394" fmla="*/ 4294781 w 9114518"/>
              <a:gd name="connsiteY394" fmla="*/ 5753993 h 7391342"/>
              <a:gd name="connsiteX395" fmla="*/ 4331261 w 9114518"/>
              <a:gd name="connsiteY395" fmla="*/ 5738782 h 7391342"/>
              <a:gd name="connsiteX396" fmla="*/ 4392054 w 9114518"/>
              <a:gd name="connsiteY396" fmla="*/ 5696245 h 7391342"/>
              <a:gd name="connsiteX397" fmla="*/ 4438152 w 9114518"/>
              <a:gd name="connsiteY397" fmla="*/ 5638352 h 7391342"/>
              <a:gd name="connsiteX398" fmla="*/ 4456261 w 9114518"/>
              <a:gd name="connsiteY398" fmla="*/ 5603946 h 7391342"/>
              <a:gd name="connsiteX399" fmla="*/ 4471383 w 9114518"/>
              <a:gd name="connsiteY399" fmla="*/ 5566059 h 7391342"/>
              <a:gd name="connsiteX400" fmla="*/ 4483746 w 9114518"/>
              <a:gd name="connsiteY400" fmla="*/ 5524811 h 7391342"/>
              <a:gd name="connsiteX401" fmla="*/ 4493579 w 9114518"/>
              <a:gd name="connsiteY401" fmla="*/ 5480323 h 7391342"/>
              <a:gd name="connsiteX402" fmla="*/ 4501111 w 9114518"/>
              <a:gd name="connsiteY402" fmla="*/ 5432712 h 7391342"/>
              <a:gd name="connsiteX403" fmla="*/ 4506571 w 9114518"/>
              <a:gd name="connsiteY403" fmla="*/ 5382100 h 7391342"/>
              <a:gd name="connsiteX404" fmla="*/ 4510187 w 9114518"/>
              <a:gd name="connsiteY404" fmla="*/ 5328605 h 7391342"/>
              <a:gd name="connsiteX405" fmla="*/ 4512189 w 9114518"/>
              <a:gd name="connsiteY405" fmla="*/ 5272348 h 7391342"/>
              <a:gd name="connsiteX406" fmla="*/ 4512806 w 9114518"/>
              <a:gd name="connsiteY406" fmla="*/ 5213447 h 7391342"/>
              <a:gd name="connsiteX407" fmla="*/ 4512156 w 9114518"/>
              <a:gd name="connsiteY407" fmla="*/ 5155124 h 7391342"/>
              <a:gd name="connsiteX408" fmla="*/ 4510064 w 9114518"/>
              <a:gd name="connsiteY408" fmla="*/ 5099410 h 7391342"/>
              <a:gd name="connsiteX409" fmla="*/ 4506311 w 9114518"/>
              <a:gd name="connsiteY409" fmla="*/ 5046423 h 7391342"/>
              <a:gd name="connsiteX410" fmla="*/ 4500682 w 9114518"/>
              <a:gd name="connsiteY410" fmla="*/ 4996284 h 7391342"/>
              <a:gd name="connsiteX411" fmla="*/ 4492961 w 9114518"/>
              <a:gd name="connsiteY411" fmla="*/ 4949112 h 7391342"/>
              <a:gd name="connsiteX412" fmla="*/ 4482930 w 9114518"/>
              <a:gd name="connsiteY412" fmla="*/ 4905026 h 7391342"/>
              <a:gd name="connsiteX413" fmla="*/ 4470374 w 9114518"/>
              <a:gd name="connsiteY413" fmla="*/ 4864147 h 7391342"/>
              <a:gd name="connsiteX414" fmla="*/ 4455075 w 9114518"/>
              <a:gd name="connsiteY414" fmla="*/ 4826593 h 7391342"/>
              <a:gd name="connsiteX415" fmla="*/ 4436818 w 9114518"/>
              <a:gd name="connsiteY415" fmla="*/ 4792484 h 7391342"/>
              <a:gd name="connsiteX416" fmla="*/ 4390560 w 9114518"/>
              <a:gd name="connsiteY416" fmla="*/ 4735082 h 7391342"/>
              <a:gd name="connsiteX417" fmla="*/ 4329869 w 9114518"/>
              <a:gd name="connsiteY417" fmla="*/ 4692895 h 7391342"/>
              <a:gd name="connsiteX418" fmla="*/ 4293570 w 9114518"/>
              <a:gd name="connsiteY418" fmla="*/ 4677807 h 7391342"/>
              <a:gd name="connsiteX419" fmla="*/ 4253013 w 9114518"/>
              <a:gd name="connsiteY419" fmla="*/ 4666882 h 7391342"/>
              <a:gd name="connsiteX420" fmla="*/ 4207982 w 9114518"/>
              <a:gd name="connsiteY420" fmla="*/ 4660239 h 7391342"/>
              <a:gd name="connsiteX421" fmla="*/ 4158261 w 9114518"/>
              <a:gd name="connsiteY421" fmla="*/ 4657998 h 7391342"/>
              <a:gd name="connsiteX422" fmla="*/ 4065343 w 9114518"/>
              <a:gd name="connsiteY422" fmla="*/ 4558390 h 7391342"/>
              <a:gd name="connsiteX423" fmla="*/ 4065343 w 9114518"/>
              <a:gd name="connsiteY423" fmla="*/ 4657998 h 7391342"/>
              <a:gd name="connsiteX424" fmla="*/ 4015903 w 9114518"/>
              <a:gd name="connsiteY424" fmla="*/ 4660239 h 7391342"/>
              <a:gd name="connsiteX425" fmla="*/ 3971120 w 9114518"/>
              <a:gd name="connsiteY425" fmla="*/ 4666882 h 7391342"/>
              <a:gd name="connsiteX426" fmla="*/ 3930781 w 9114518"/>
              <a:gd name="connsiteY426" fmla="*/ 4677807 h 7391342"/>
              <a:gd name="connsiteX427" fmla="*/ 3894670 w 9114518"/>
              <a:gd name="connsiteY427" fmla="*/ 4692895 h 7391342"/>
              <a:gd name="connsiteX428" fmla="*/ 3834276 w 9114518"/>
              <a:gd name="connsiteY428" fmla="*/ 4735082 h 7391342"/>
              <a:gd name="connsiteX429" fmla="*/ 3788225 w 9114518"/>
              <a:gd name="connsiteY429" fmla="*/ 4792484 h 7391342"/>
              <a:gd name="connsiteX430" fmla="*/ 3770042 w 9114518"/>
              <a:gd name="connsiteY430" fmla="*/ 4826593 h 7391342"/>
              <a:gd name="connsiteX431" fmla="*/ 3754800 w 9114518"/>
              <a:gd name="connsiteY431" fmla="*/ 4864147 h 7391342"/>
              <a:gd name="connsiteX432" fmla="*/ 3742287 w 9114518"/>
              <a:gd name="connsiteY432" fmla="*/ 4905026 h 7391342"/>
              <a:gd name="connsiteX433" fmla="*/ 3732287 w 9114518"/>
              <a:gd name="connsiteY433" fmla="*/ 4949112 h 7391342"/>
              <a:gd name="connsiteX434" fmla="*/ 3724586 w 9114518"/>
              <a:gd name="connsiteY434" fmla="*/ 4996284 h 7391342"/>
              <a:gd name="connsiteX435" fmla="*/ 3718969 w 9114518"/>
              <a:gd name="connsiteY435" fmla="*/ 5046423 h 7391342"/>
              <a:gd name="connsiteX436" fmla="*/ 3715223 w 9114518"/>
              <a:gd name="connsiteY436" fmla="*/ 5099410 h 7391342"/>
              <a:gd name="connsiteX437" fmla="*/ 3713132 w 9114518"/>
              <a:gd name="connsiteY437" fmla="*/ 5155124 h 7391342"/>
              <a:gd name="connsiteX438" fmla="*/ 3712483 w 9114518"/>
              <a:gd name="connsiteY438" fmla="*/ 5213447 h 7391342"/>
              <a:gd name="connsiteX439" fmla="*/ 3713116 w 9114518"/>
              <a:gd name="connsiteY439" fmla="*/ 5272348 h 7391342"/>
              <a:gd name="connsiteX440" fmla="*/ 3715161 w 9114518"/>
              <a:gd name="connsiteY440" fmla="*/ 5328605 h 7391342"/>
              <a:gd name="connsiteX441" fmla="*/ 3718840 w 9114518"/>
              <a:gd name="connsiteY441" fmla="*/ 5382100 h 7391342"/>
              <a:gd name="connsiteX442" fmla="*/ 3724372 w 9114518"/>
              <a:gd name="connsiteY442" fmla="*/ 5432712 h 7391342"/>
              <a:gd name="connsiteX443" fmla="*/ 3731978 w 9114518"/>
              <a:gd name="connsiteY443" fmla="*/ 5480323 h 7391342"/>
              <a:gd name="connsiteX444" fmla="*/ 3741879 w 9114518"/>
              <a:gd name="connsiteY444" fmla="*/ 5524811 h 7391342"/>
              <a:gd name="connsiteX445" fmla="*/ 3754296 w 9114518"/>
              <a:gd name="connsiteY445" fmla="*/ 5566059 h 7391342"/>
              <a:gd name="connsiteX446" fmla="*/ 3769449 w 9114518"/>
              <a:gd name="connsiteY446" fmla="*/ 5603946 h 7391342"/>
              <a:gd name="connsiteX447" fmla="*/ 3787558 w 9114518"/>
              <a:gd name="connsiteY447" fmla="*/ 5638352 h 7391342"/>
              <a:gd name="connsiteX448" fmla="*/ 3833530 w 9114518"/>
              <a:gd name="connsiteY448" fmla="*/ 5696245 h 7391342"/>
              <a:gd name="connsiteX449" fmla="*/ 3893974 w 9114518"/>
              <a:gd name="connsiteY449" fmla="*/ 5738782 h 7391342"/>
              <a:gd name="connsiteX450" fmla="*/ 3930176 w 9114518"/>
              <a:gd name="connsiteY450" fmla="*/ 5753993 h 7391342"/>
              <a:gd name="connsiteX451" fmla="*/ 3970657 w 9114518"/>
              <a:gd name="connsiteY451" fmla="*/ 5765006 h 7391342"/>
              <a:gd name="connsiteX452" fmla="*/ 4015639 w 9114518"/>
              <a:gd name="connsiteY452" fmla="*/ 5771701 h 7391342"/>
              <a:gd name="connsiteX453" fmla="*/ 4065343 w 9114518"/>
              <a:gd name="connsiteY453" fmla="*/ 5773960 h 7391342"/>
              <a:gd name="connsiteX454" fmla="*/ 4065343 w 9114518"/>
              <a:gd name="connsiteY454" fmla="*/ 5871880 h 7391342"/>
              <a:gd name="connsiteX455" fmla="*/ 4013697 w 9114518"/>
              <a:gd name="connsiteY455" fmla="*/ 5870147 h 7391342"/>
              <a:gd name="connsiteX456" fmla="*/ 3965764 w 9114518"/>
              <a:gd name="connsiteY456" fmla="*/ 5864994 h 7391342"/>
              <a:gd name="connsiteX457" fmla="*/ 3921423 w 9114518"/>
              <a:gd name="connsiteY457" fmla="*/ 5856494 h 7391342"/>
              <a:gd name="connsiteX458" fmla="*/ 3880550 w 9114518"/>
              <a:gd name="connsiteY458" fmla="*/ 5844719 h 7391342"/>
              <a:gd name="connsiteX459" fmla="*/ 3843023 w 9114518"/>
              <a:gd name="connsiteY459" fmla="*/ 5829741 h 7391342"/>
              <a:gd name="connsiteX460" fmla="*/ 3808718 w 9114518"/>
              <a:gd name="connsiteY460" fmla="*/ 5811633 h 7391342"/>
              <a:gd name="connsiteX461" fmla="*/ 3749292 w 9114518"/>
              <a:gd name="connsiteY461" fmla="*/ 5766315 h 7391342"/>
              <a:gd name="connsiteX462" fmla="*/ 3701290 w 9114518"/>
              <a:gd name="connsiteY462" fmla="*/ 5709341 h 7391342"/>
              <a:gd name="connsiteX463" fmla="*/ 3681266 w 9114518"/>
              <a:gd name="connsiteY463" fmla="*/ 5676663 h 7391342"/>
              <a:gd name="connsiteX464" fmla="*/ 3663731 w 9114518"/>
              <a:gd name="connsiteY464" fmla="*/ 5641288 h 7391342"/>
              <a:gd name="connsiteX465" fmla="*/ 3648562 w 9114518"/>
              <a:gd name="connsiteY465" fmla="*/ 5603288 h 7391342"/>
              <a:gd name="connsiteX466" fmla="*/ 3635636 w 9114518"/>
              <a:gd name="connsiteY466" fmla="*/ 5562735 h 7391342"/>
              <a:gd name="connsiteX467" fmla="*/ 3624831 w 9114518"/>
              <a:gd name="connsiteY467" fmla="*/ 5519702 h 7391342"/>
              <a:gd name="connsiteX468" fmla="*/ 3616025 w 9114518"/>
              <a:gd name="connsiteY468" fmla="*/ 5474260 h 7391342"/>
              <a:gd name="connsiteX469" fmla="*/ 3609094 w 9114518"/>
              <a:gd name="connsiteY469" fmla="*/ 5426481 h 7391342"/>
              <a:gd name="connsiteX470" fmla="*/ 3603917 w 9114518"/>
              <a:gd name="connsiteY470" fmla="*/ 5376438 h 7391342"/>
              <a:gd name="connsiteX471" fmla="*/ 3600371 w 9114518"/>
              <a:gd name="connsiteY471" fmla="*/ 5324204 h 7391342"/>
              <a:gd name="connsiteX472" fmla="*/ 3598333 w 9114518"/>
              <a:gd name="connsiteY472" fmla="*/ 5269849 h 7391342"/>
              <a:gd name="connsiteX473" fmla="*/ 3597681 w 9114518"/>
              <a:gd name="connsiteY473" fmla="*/ 5213447 h 7391342"/>
              <a:gd name="connsiteX474" fmla="*/ 3598355 w 9114518"/>
              <a:gd name="connsiteY474" fmla="*/ 5157286 h 7391342"/>
              <a:gd name="connsiteX475" fmla="*/ 3600454 w 9114518"/>
              <a:gd name="connsiteY475" fmla="*/ 5103171 h 7391342"/>
              <a:gd name="connsiteX476" fmla="*/ 3604094 w 9114518"/>
              <a:gd name="connsiteY476" fmla="*/ 5051174 h 7391342"/>
              <a:gd name="connsiteX477" fmla="*/ 3609392 w 9114518"/>
              <a:gd name="connsiteY477" fmla="*/ 5001365 h 7391342"/>
              <a:gd name="connsiteX478" fmla="*/ 3616463 w 9114518"/>
              <a:gd name="connsiteY478" fmla="*/ 4953817 h 7391342"/>
              <a:gd name="connsiteX479" fmla="*/ 3625423 w 9114518"/>
              <a:gd name="connsiteY479" fmla="*/ 4908599 h 7391342"/>
              <a:gd name="connsiteX480" fmla="*/ 3636387 w 9114518"/>
              <a:gd name="connsiteY480" fmla="*/ 4865784 h 7391342"/>
              <a:gd name="connsiteX481" fmla="*/ 3649473 w 9114518"/>
              <a:gd name="connsiteY481" fmla="*/ 4825441 h 7391342"/>
              <a:gd name="connsiteX482" fmla="*/ 3664796 w 9114518"/>
              <a:gd name="connsiteY482" fmla="*/ 4787643 h 7391342"/>
              <a:gd name="connsiteX483" fmla="*/ 3682471 w 9114518"/>
              <a:gd name="connsiteY483" fmla="*/ 4752460 h 7391342"/>
              <a:gd name="connsiteX484" fmla="*/ 3702615 w 9114518"/>
              <a:gd name="connsiteY484" fmla="*/ 4719963 h 7391342"/>
              <a:gd name="connsiteX485" fmla="*/ 3750773 w 9114518"/>
              <a:gd name="connsiteY485" fmla="*/ 4663313 h 7391342"/>
              <a:gd name="connsiteX486" fmla="*/ 3810197 w 9114518"/>
              <a:gd name="connsiteY486" fmla="*/ 4618262 h 7391342"/>
              <a:gd name="connsiteX487" fmla="*/ 3844425 w 9114518"/>
              <a:gd name="connsiteY487" fmla="*/ 4600264 h 7391342"/>
              <a:gd name="connsiteX488" fmla="*/ 3881816 w 9114518"/>
              <a:gd name="connsiteY488" fmla="*/ 4585379 h 7391342"/>
              <a:gd name="connsiteX489" fmla="*/ 3922488 w 9114518"/>
              <a:gd name="connsiteY489" fmla="*/ 4573678 h 7391342"/>
              <a:gd name="connsiteX490" fmla="*/ 3966555 w 9114518"/>
              <a:gd name="connsiteY490" fmla="*/ 4565232 h 7391342"/>
              <a:gd name="connsiteX491" fmla="*/ 4014135 w 9114518"/>
              <a:gd name="connsiteY491" fmla="*/ 4560112 h 7391342"/>
              <a:gd name="connsiteX492" fmla="*/ 0 w 9114518"/>
              <a:gd name="connsiteY492" fmla="*/ 3920215 h 7391342"/>
              <a:gd name="connsiteX493" fmla="*/ 915049 w 9114518"/>
              <a:gd name="connsiteY493" fmla="*/ 3920215 h 7391342"/>
              <a:gd name="connsiteX494" fmla="*/ 915049 w 9114518"/>
              <a:gd name="connsiteY494" fmla="*/ 4028265 h 7391342"/>
              <a:gd name="connsiteX495" fmla="*/ 0 w 9114518"/>
              <a:gd name="connsiteY495" fmla="*/ 4028265 h 7391342"/>
              <a:gd name="connsiteX496" fmla="*/ 0 w 9114518"/>
              <a:gd name="connsiteY496" fmla="*/ 3567362 h 7391342"/>
              <a:gd name="connsiteX497" fmla="*/ 915049 w 9114518"/>
              <a:gd name="connsiteY497" fmla="*/ 3567362 h 7391342"/>
              <a:gd name="connsiteX498" fmla="*/ 915049 w 9114518"/>
              <a:gd name="connsiteY498" fmla="*/ 3675412 h 7391342"/>
              <a:gd name="connsiteX499" fmla="*/ 0 w 9114518"/>
              <a:gd name="connsiteY499" fmla="*/ 3675412 h 7391342"/>
              <a:gd name="connsiteX500" fmla="*/ 1617156 w 9114518"/>
              <a:gd name="connsiteY500" fmla="*/ 3046199 h 7391342"/>
              <a:gd name="connsiteX501" fmla="*/ 1995337 w 9114518"/>
              <a:gd name="connsiteY501" fmla="*/ 3046199 h 7391342"/>
              <a:gd name="connsiteX502" fmla="*/ 1995337 w 9114518"/>
              <a:gd name="connsiteY502" fmla="*/ 3141449 h 7391342"/>
              <a:gd name="connsiteX503" fmla="*/ 1995337 w 9114518"/>
              <a:gd name="connsiteY503" fmla="*/ 4252699 h 7391342"/>
              <a:gd name="connsiteX504" fmla="*/ 1995337 w 9114518"/>
              <a:gd name="connsiteY504" fmla="*/ 4349219 h 7391342"/>
              <a:gd name="connsiteX505" fmla="*/ 1617156 w 9114518"/>
              <a:gd name="connsiteY505" fmla="*/ 4349219 h 7391342"/>
              <a:gd name="connsiteX506" fmla="*/ 1617156 w 9114518"/>
              <a:gd name="connsiteY506" fmla="*/ 4252699 h 7391342"/>
              <a:gd name="connsiteX507" fmla="*/ 1878853 w 9114518"/>
              <a:gd name="connsiteY507" fmla="*/ 4252699 h 7391342"/>
              <a:gd name="connsiteX508" fmla="*/ 1878853 w 9114518"/>
              <a:gd name="connsiteY508" fmla="*/ 3141449 h 7391342"/>
              <a:gd name="connsiteX509" fmla="*/ 1617156 w 9114518"/>
              <a:gd name="connsiteY509" fmla="*/ 3141449 h 7391342"/>
              <a:gd name="connsiteX510" fmla="*/ 1138061 w 9114518"/>
              <a:gd name="connsiteY510" fmla="*/ 3046199 h 7391342"/>
              <a:gd name="connsiteX511" fmla="*/ 1516242 w 9114518"/>
              <a:gd name="connsiteY511" fmla="*/ 3046199 h 7391342"/>
              <a:gd name="connsiteX512" fmla="*/ 1516242 w 9114518"/>
              <a:gd name="connsiteY512" fmla="*/ 3141449 h 7391342"/>
              <a:gd name="connsiteX513" fmla="*/ 1254558 w 9114518"/>
              <a:gd name="connsiteY513" fmla="*/ 3141449 h 7391342"/>
              <a:gd name="connsiteX514" fmla="*/ 1254558 w 9114518"/>
              <a:gd name="connsiteY514" fmla="*/ 4252699 h 7391342"/>
              <a:gd name="connsiteX515" fmla="*/ 1516242 w 9114518"/>
              <a:gd name="connsiteY515" fmla="*/ 4252699 h 7391342"/>
              <a:gd name="connsiteX516" fmla="*/ 1516242 w 9114518"/>
              <a:gd name="connsiteY516" fmla="*/ 4349219 h 7391342"/>
              <a:gd name="connsiteX517" fmla="*/ 1138061 w 9114518"/>
              <a:gd name="connsiteY517" fmla="*/ 4349219 h 7391342"/>
              <a:gd name="connsiteX518" fmla="*/ 1138061 w 9114518"/>
              <a:gd name="connsiteY518" fmla="*/ 4252699 h 7391342"/>
              <a:gd name="connsiteX519" fmla="*/ 1138061 w 9114518"/>
              <a:gd name="connsiteY519" fmla="*/ 3141449 h 7391342"/>
              <a:gd name="connsiteX520" fmla="*/ 3641480 w 9114518"/>
              <a:gd name="connsiteY520" fmla="*/ 3038926 h 7391342"/>
              <a:gd name="connsiteX521" fmla="*/ 3692687 w 9114518"/>
              <a:gd name="connsiteY521" fmla="*/ 3040648 h 7391342"/>
              <a:gd name="connsiteX522" fmla="*/ 3740267 w 9114518"/>
              <a:gd name="connsiteY522" fmla="*/ 3045768 h 7391342"/>
              <a:gd name="connsiteX523" fmla="*/ 3784335 w 9114518"/>
              <a:gd name="connsiteY523" fmla="*/ 3054214 h 7391342"/>
              <a:gd name="connsiteX524" fmla="*/ 3825006 w 9114518"/>
              <a:gd name="connsiteY524" fmla="*/ 3065915 h 7391342"/>
              <a:gd name="connsiteX525" fmla="*/ 3862397 w 9114518"/>
              <a:gd name="connsiteY525" fmla="*/ 3080800 h 7391342"/>
              <a:gd name="connsiteX526" fmla="*/ 3896625 w 9114518"/>
              <a:gd name="connsiteY526" fmla="*/ 3098798 h 7391342"/>
              <a:gd name="connsiteX527" fmla="*/ 3956049 w 9114518"/>
              <a:gd name="connsiteY527" fmla="*/ 3143849 h 7391342"/>
              <a:gd name="connsiteX528" fmla="*/ 4004207 w 9114518"/>
              <a:gd name="connsiteY528" fmla="*/ 3200499 h 7391342"/>
              <a:gd name="connsiteX529" fmla="*/ 4024351 w 9114518"/>
              <a:gd name="connsiteY529" fmla="*/ 3232996 h 7391342"/>
              <a:gd name="connsiteX530" fmla="*/ 4042026 w 9114518"/>
              <a:gd name="connsiteY530" fmla="*/ 3268179 h 7391342"/>
              <a:gd name="connsiteX531" fmla="*/ 4057349 w 9114518"/>
              <a:gd name="connsiteY531" fmla="*/ 3305977 h 7391342"/>
              <a:gd name="connsiteX532" fmla="*/ 4070435 w 9114518"/>
              <a:gd name="connsiteY532" fmla="*/ 3346320 h 7391342"/>
              <a:gd name="connsiteX533" fmla="*/ 4081399 w 9114518"/>
              <a:gd name="connsiteY533" fmla="*/ 3389137 h 7391342"/>
              <a:gd name="connsiteX534" fmla="*/ 4090359 w 9114518"/>
              <a:gd name="connsiteY534" fmla="*/ 3434354 h 7391342"/>
              <a:gd name="connsiteX535" fmla="*/ 4097430 w 9114518"/>
              <a:gd name="connsiteY535" fmla="*/ 3481903 h 7391342"/>
              <a:gd name="connsiteX536" fmla="*/ 4102728 w 9114518"/>
              <a:gd name="connsiteY536" fmla="*/ 3531711 h 7391342"/>
              <a:gd name="connsiteX537" fmla="*/ 4106368 w 9114518"/>
              <a:gd name="connsiteY537" fmla="*/ 3583708 h 7391342"/>
              <a:gd name="connsiteX538" fmla="*/ 4108468 w 9114518"/>
              <a:gd name="connsiteY538" fmla="*/ 3637823 h 7391342"/>
              <a:gd name="connsiteX539" fmla="*/ 4109142 w 9114518"/>
              <a:gd name="connsiteY539" fmla="*/ 3693984 h 7391342"/>
              <a:gd name="connsiteX540" fmla="*/ 4108500 w 9114518"/>
              <a:gd name="connsiteY540" fmla="*/ 3750386 h 7391342"/>
              <a:gd name="connsiteX541" fmla="*/ 4106493 w 9114518"/>
              <a:gd name="connsiteY541" fmla="*/ 3804741 h 7391342"/>
              <a:gd name="connsiteX542" fmla="*/ 4102994 w 9114518"/>
              <a:gd name="connsiteY542" fmla="*/ 3856976 h 7391342"/>
              <a:gd name="connsiteX543" fmla="*/ 4097877 w 9114518"/>
              <a:gd name="connsiteY543" fmla="*/ 3907019 h 7391342"/>
              <a:gd name="connsiteX544" fmla="*/ 4091016 w 9114518"/>
              <a:gd name="connsiteY544" fmla="*/ 3954797 h 7391342"/>
              <a:gd name="connsiteX545" fmla="*/ 4082286 w 9114518"/>
              <a:gd name="connsiteY545" fmla="*/ 4000240 h 7391342"/>
              <a:gd name="connsiteX546" fmla="*/ 4071561 w 9114518"/>
              <a:gd name="connsiteY546" fmla="*/ 4043273 h 7391342"/>
              <a:gd name="connsiteX547" fmla="*/ 4058715 w 9114518"/>
              <a:gd name="connsiteY547" fmla="*/ 4083826 h 7391342"/>
              <a:gd name="connsiteX548" fmla="*/ 4043622 w 9114518"/>
              <a:gd name="connsiteY548" fmla="*/ 4121826 h 7391342"/>
              <a:gd name="connsiteX549" fmla="*/ 4026157 w 9114518"/>
              <a:gd name="connsiteY549" fmla="*/ 4157201 h 7391342"/>
              <a:gd name="connsiteX550" fmla="*/ 4006193 w 9114518"/>
              <a:gd name="connsiteY550" fmla="*/ 4189879 h 7391342"/>
              <a:gd name="connsiteX551" fmla="*/ 3958268 w 9114518"/>
              <a:gd name="connsiteY551" fmla="*/ 4246853 h 7391342"/>
              <a:gd name="connsiteX552" fmla="*/ 3898841 w 9114518"/>
              <a:gd name="connsiteY552" fmla="*/ 4292171 h 7391342"/>
              <a:gd name="connsiteX553" fmla="*/ 3864498 w 9114518"/>
              <a:gd name="connsiteY553" fmla="*/ 4310279 h 7391342"/>
              <a:gd name="connsiteX554" fmla="*/ 3826904 w 9114518"/>
              <a:gd name="connsiteY554" fmla="*/ 4325257 h 7391342"/>
              <a:gd name="connsiteX555" fmla="*/ 3785930 w 9114518"/>
              <a:gd name="connsiteY555" fmla="*/ 4337032 h 7391342"/>
              <a:gd name="connsiteX556" fmla="*/ 3741452 w 9114518"/>
              <a:gd name="connsiteY556" fmla="*/ 4345532 h 7391342"/>
              <a:gd name="connsiteX557" fmla="*/ 3693344 w 9114518"/>
              <a:gd name="connsiteY557" fmla="*/ 4350685 h 7391342"/>
              <a:gd name="connsiteX558" fmla="*/ 3641480 w 9114518"/>
              <a:gd name="connsiteY558" fmla="*/ 4352418 h 7391342"/>
              <a:gd name="connsiteX559" fmla="*/ 3641480 w 9114518"/>
              <a:gd name="connsiteY559" fmla="*/ 4254498 h 7391342"/>
              <a:gd name="connsiteX560" fmla="*/ 3691728 w 9114518"/>
              <a:gd name="connsiteY560" fmla="*/ 4252239 h 7391342"/>
              <a:gd name="connsiteX561" fmla="*/ 3737159 w 9114518"/>
              <a:gd name="connsiteY561" fmla="*/ 4245544 h 7391342"/>
              <a:gd name="connsiteX562" fmla="*/ 3778000 w 9114518"/>
              <a:gd name="connsiteY562" fmla="*/ 4234531 h 7391342"/>
              <a:gd name="connsiteX563" fmla="*/ 3814480 w 9114518"/>
              <a:gd name="connsiteY563" fmla="*/ 4219320 h 7391342"/>
              <a:gd name="connsiteX564" fmla="*/ 3875274 w 9114518"/>
              <a:gd name="connsiteY564" fmla="*/ 4176783 h 7391342"/>
              <a:gd name="connsiteX565" fmla="*/ 3921371 w 9114518"/>
              <a:gd name="connsiteY565" fmla="*/ 4118890 h 7391342"/>
              <a:gd name="connsiteX566" fmla="*/ 3939480 w 9114518"/>
              <a:gd name="connsiteY566" fmla="*/ 4084484 h 7391342"/>
              <a:gd name="connsiteX567" fmla="*/ 3954602 w 9114518"/>
              <a:gd name="connsiteY567" fmla="*/ 4046597 h 7391342"/>
              <a:gd name="connsiteX568" fmla="*/ 3966965 w 9114518"/>
              <a:gd name="connsiteY568" fmla="*/ 4005349 h 7391342"/>
              <a:gd name="connsiteX569" fmla="*/ 3976798 w 9114518"/>
              <a:gd name="connsiteY569" fmla="*/ 3960860 h 7391342"/>
              <a:gd name="connsiteX570" fmla="*/ 3984330 w 9114518"/>
              <a:gd name="connsiteY570" fmla="*/ 3913250 h 7391342"/>
              <a:gd name="connsiteX571" fmla="*/ 3989790 w 9114518"/>
              <a:gd name="connsiteY571" fmla="*/ 3862638 h 7391342"/>
              <a:gd name="connsiteX572" fmla="*/ 3993406 w 9114518"/>
              <a:gd name="connsiteY572" fmla="*/ 3809143 h 7391342"/>
              <a:gd name="connsiteX573" fmla="*/ 3995408 w 9114518"/>
              <a:gd name="connsiteY573" fmla="*/ 3752885 h 7391342"/>
              <a:gd name="connsiteX574" fmla="*/ 3996025 w 9114518"/>
              <a:gd name="connsiteY574" fmla="*/ 3693984 h 7391342"/>
              <a:gd name="connsiteX575" fmla="*/ 3995375 w 9114518"/>
              <a:gd name="connsiteY575" fmla="*/ 3635662 h 7391342"/>
              <a:gd name="connsiteX576" fmla="*/ 3993282 w 9114518"/>
              <a:gd name="connsiteY576" fmla="*/ 3579947 h 7391342"/>
              <a:gd name="connsiteX577" fmla="*/ 3989529 w 9114518"/>
              <a:gd name="connsiteY577" fmla="*/ 3526961 h 7391342"/>
              <a:gd name="connsiteX578" fmla="*/ 3983900 w 9114518"/>
              <a:gd name="connsiteY578" fmla="*/ 3476822 h 7391342"/>
              <a:gd name="connsiteX579" fmla="*/ 3976178 w 9114518"/>
              <a:gd name="connsiteY579" fmla="*/ 3429650 h 7391342"/>
              <a:gd name="connsiteX580" fmla="*/ 3966147 w 9114518"/>
              <a:gd name="connsiteY580" fmla="*/ 3385563 h 7391342"/>
              <a:gd name="connsiteX581" fmla="*/ 3953590 w 9114518"/>
              <a:gd name="connsiteY581" fmla="*/ 3344684 h 7391342"/>
              <a:gd name="connsiteX582" fmla="*/ 3938291 w 9114518"/>
              <a:gd name="connsiteY582" fmla="*/ 3307130 h 7391342"/>
              <a:gd name="connsiteX583" fmla="*/ 3920033 w 9114518"/>
              <a:gd name="connsiteY583" fmla="*/ 3273021 h 7391342"/>
              <a:gd name="connsiteX584" fmla="*/ 3873774 w 9114518"/>
              <a:gd name="connsiteY584" fmla="*/ 3215619 h 7391342"/>
              <a:gd name="connsiteX585" fmla="*/ 3813084 w 9114518"/>
              <a:gd name="connsiteY585" fmla="*/ 3173432 h 7391342"/>
              <a:gd name="connsiteX586" fmla="*/ 3776785 w 9114518"/>
              <a:gd name="connsiteY586" fmla="*/ 3158344 h 7391342"/>
              <a:gd name="connsiteX587" fmla="*/ 3736230 w 9114518"/>
              <a:gd name="connsiteY587" fmla="*/ 3147419 h 7391342"/>
              <a:gd name="connsiteX588" fmla="*/ 3691200 w 9114518"/>
              <a:gd name="connsiteY588" fmla="*/ 3140776 h 7391342"/>
              <a:gd name="connsiteX589" fmla="*/ 3641480 w 9114518"/>
              <a:gd name="connsiteY589" fmla="*/ 3138535 h 7391342"/>
              <a:gd name="connsiteX590" fmla="*/ 3548584 w 9114518"/>
              <a:gd name="connsiteY590" fmla="*/ 3038926 h 7391342"/>
              <a:gd name="connsiteX591" fmla="*/ 3548584 w 9114518"/>
              <a:gd name="connsiteY591" fmla="*/ 3138535 h 7391342"/>
              <a:gd name="connsiteX592" fmla="*/ 3499144 w 9114518"/>
              <a:gd name="connsiteY592" fmla="*/ 3140776 h 7391342"/>
              <a:gd name="connsiteX593" fmla="*/ 3454362 w 9114518"/>
              <a:gd name="connsiteY593" fmla="*/ 3147419 h 7391342"/>
              <a:gd name="connsiteX594" fmla="*/ 3414023 w 9114518"/>
              <a:gd name="connsiteY594" fmla="*/ 3158344 h 7391342"/>
              <a:gd name="connsiteX595" fmla="*/ 3377913 w 9114518"/>
              <a:gd name="connsiteY595" fmla="*/ 3173432 h 7391342"/>
              <a:gd name="connsiteX596" fmla="*/ 3317522 w 9114518"/>
              <a:gd name="connsiteY596" fmla="*/ 3215619 h 7391342"/>
              <a:gd name="connsiteX597" fmla="*/ 3271471 w 9114518"/>
              <a:gd name="connsiteY597" fmla="*/ 3273021 h 7391342"/>
              <a:gd name="connsiteX598" fmla="*/ 3253289 w 9114518"/>
              <a:gd name="connsiteY598" fmla="*/ 3307130 h 7391342"/>
              <a:gd name="connsiteX599" fmla="*/ 3238049 w 9114518"/>
              <a:gd name="connsiteY599" fmla="*/ 3344684 h 7391342"/>
              <a:gd name="connsiteX600" fmla="*/ 3225536 w 9114518"/>
              <a:gd name="connsiteY600" fmla="*/ 3385563 h 7391342"/>
              <a:gd name="connsiteX601" fmla="*/ 3215537 w 9114518"/>
              <a:gd name="connsiteY601" fmla="*/ 3429650 h 7391342"/>
              <a:gd name="connsiteX602" fmla="*/ 3207836 w 9114518"/>
              <a:gd name="connsiteY602" fmla="*/ 3476822 h 7391342"/>
              <a:gd name="connsiteX603" fmla="*/ 3202221 w 9114518"/>
              <a:gd name="connsiteY603" fmla="*/ 3526961 h 7391342"/>
              <a:gd name="connsiteX604" fmla="*/ 3198475 w 9114518"/>
              <a:gd name="connsiteY604" fmla="*/ 3579947 h 7391342"/>
              <a:gd name="connsiteX605" fmla="*/ 3196384 w 9114518"/>
              <a:gd name="connsiteY605" fmla="*/ 3635662 h 7391342"/>
              <a:gd name="connsiteX606" fmla="*/ 3195735 w 9114518"/>
              <a:gd name="connsiteY606" fmla="*/ 3693984 h 7391342"/>
              <a:gd name="connsiteX607" fmla="*/ 3196368 w 9114518"/>
              <a:gd name="connsiteY607" fmla="*/ 3752885 h 7391342"/>
              <a:gd name="connsiteX608" fmla="*/ 3198413 w 9114518"/>
              <a:gd name="connsiteY608" fmla="*/ 3809143 h 7391342"/>
              <a:gd name="connsiteX609" fmla="*/ 3202091 w 9114518"/>
              <a:gd name="connsiteY609" fmla="*/ 3862638 h 7391342"/>
              <a:gd name="connsiteX610" fmla="*/ 3207622 w 9114518"/>
              <a:gd name="connsiteY610" fmla="*/ 3913250 h 7391342"/>
              <a:gd name="connsiteX611" fmla="*/ 3215228 w 9114518"/>
              <a:gd name="connsiteY611" fmla="*/ 3960860 h 7391342"/>
              <a:gd name="connsiteX612" fmla="*/ 3225128 w 9114518"/>
              <a:gd name="connsiteY612" fmla="*/ 4005349 h 7391342"/>
              <a:gd name="connsiteX613" fmla="*/ 3237544 w 9114518"/>
              <a:gd name="connsiteY613" fmla="*/ 4046597 h 7391342"/>
              <a:gd name="connsiteX614" fmla="*/ 3252696 w 9114518"/>
              <a:gd name="connsiteY614" fmla="*/ 4084484 h 7391342"/>
              <a:gd name="connsiteX615" fmla="*/ 3270804 w 9114518"/>
              <a:gd name="connsiteY615" fmla="*/ 4118890 h 7391342"/>
              <a:gd name="connsiteX616" fmla="*/ 3316774 w 9114518"/>
              <a:gd name="connsiteY616" fmla="*/ 4176783 h 7391342"/>
              <a:gd name="connsiteX617" fmla="*/ 3377217 w 9114518"/>
              <a:gd name="connsiteY617" fmla="*/ 4219320 h 7391342"/>
              <a:gd name="connsiteX618" fmla="*/ 3413418 w 9114518"/>
              <a:gd name="connsiteY618" fmla="*/ 4234531 h 7391342"/>
              <a:gd name="connsiteX619" fmla="*/ 3453899 w 9114518"/>
              <a:gd name="connsiteY619" fmla="*/ 4245544 h 7391342"/>
              <a:gd name="connsiteX620" fmla="*/ 3498881 w 9114518"/>
              <a:gd name="connsiteY620" fmla="*/ 4252239 h 7391342"/>
              <a:gd name="connsiteX621" fmla="*/ 3548584 w 9114518"/>
              <a:gd name="connsiteY621" fmla="*/ 4254498 h 7391342"/>
              <a:gd name="connsiteX622" fmla="*/ 3548584 w 9114518"/>
              <a:gd name="connsiteY622" fmla="*/ 4352418 h 7391342"/>
              <a:gd name="connsiteX623" fmla="*/ 3496940 w 9114518"/>
              <a:gd name="connsiteY623" fmla="*/ 4350685 h 7391342"/>
              <a:gd name="connsiteX624" fmla="*/ 3449008 w 9114518"/>
              <a:gd name="connsiteY624" fmla="*/ 4345532 h 7391342"/>
              <a:gd name="connsiteX625" fmla="*/ 3404668 w 9114518"/>
              <a:gd name="connsiteY625" fmla="*/ 4337032 h 7391342"/>
              <a:gd name="connsiteX626" fmla="*/ 3363796 w 9114518"/>
              <a:gd name="connsiteY626" fmla="*/ 4325257 h 7391342"/>
              <a:gd name="connsiteX627" fmla="*/ 3326270 w 9114518"/>
              <a:gd name="connsiteY627" fmla="*/ 4310279 h 7391342"/>
              <a:gd name="connsiteX628" fmla="*/ 3291967 w 9114518"/>
              <a:gd name="connsiteY628" fmla="*/ 4292171 h 7391342"/>
              <a:gd name="connsiteX629" fmla="*/ 3232542 w 9114518"/>
              <a:gd name="connsiteY629" fmla="*/ 4246853 h 7391342"/>
              <a:gd name="connsiteX630" fmla="*/ 3184540 w 9114518"/>
              <a:gd name="connsiteY630" fmla="*/ 4189879 h 7391342"/>
              <a:gd name="connsiteX631" fmla="*/ 3164517 w 9114518"/>
              <a:gd name="connsiteY631" fmla="*/ 4157201 h 7391342"/>
              <a:gd name="connsiteX632" fmla="*/ 3146982 w 9114518"/>
              <a:gd name="connsiteY632" fmla="*/ 4121826 h 7391342"/>
              <a:gd name="connsiteX633" fmla="*/ 3131813 w 9114518"/>
              <a:gd name="connsiteY633" fmla="*/ 4083826 h 7391342"/>
              <a:gd name="connsiteX634" fmla="*/ 3118888 w 9114518"/>
              <a:gd name="connsiteY634" fmla="*/ 4043273 h 7391342"/>
              <a:gd name="connsiteX635" fmla="*/ 3108083 w 9114518"/>
              <a:gd name="connsiteY635" fmla="*/ 4000240 h 7391342"/>
              <a:gd name="connsiteX636" fmla="*/ 3099276 w 9114518"/>
              <a:gd name="connsiteY636" fmla="*/ 3954797 h 7391342"/>
              <a:gd name="connsiteX637" fmla="*/ 3092346 w 9114518"/>
              <a:gd name="connsiteY637" fmla="*/ 3907019 h 7391342"/>
              <a:gd name="connsiteX638" fmla="*/ 3087169 w 9114518"/>
              <a:gd name="connsiteY638" fmla="*/ 3856976 h 7391342"/>
              <a:gd name="connsiteX639" fmla="*/ 3083623 w 9114518"/>
              <a:gd name="connsiteY639" fmla="*/ 3804741 h 7391342"/>
              <a:gd name="connsiteX640" fmla="*/ 3081585 w 9114518"/>
              <a:gd name="connsiteY640" fmla="*/ 3750386 h 7391342"/>
              <a:gd name="connsiteX641" fmla="*/ 3080933 w 9114518"/>
              <a:gd name="connsiteY641" fmla="*/ 3693984 h 7391342"/>
              <a:gd name="connsiteX642" fmla="*/ 3081606 w 9114518"/>
              <a:gd name="connsiteY642" fmla="*/ 3637823 h 7391342"/>
              <a:gd name="connsiteX643" fmla="*/ 3083706 w 9114518"/>
              <a:gd name="connsiteY643" fmla="*/ 3583708 h 7391342"/>
              <a:gd name="connsiteX644" fmla="*/ 3087346 w 9114518"/>
              <a:gd name="connsiteY644" fmla="*/ 3531711 h 7391342"/>
              <a:gd name="connsiteX645" fmla="*/ 3092643 w 9114518"/>
              <a:gd name="connsiteY645" fmla="*/ 3481903 h 7391342"/>
              <a:gd name="connsiteX646" fmla="*/ 3099713 w 9114518"/>
              <a:gd name="connsiteY646" fmla="*/ 3434354 h 7391342"/>
              <a:gd name="connsiteX647" fmla="*/ 3108673 w 9114518"/>
              <a:gd name="connsiteY647" fmla="*/ 3389137 h 7391342"/>
              <a:gd name="connsiteX648" fmla="*/ 3119637 w 9114518"/>
              <a:gd name="connsiteY648" fmla="*/ 3346320 h 7391342"/>
              <a:gd name="connsiteX649" fmla="*/ 3132722 w 9114518"/>
              <a:gd name="connsiteY649" fmla="*/ 3305977 h 7391342"/>
              <a:gd name="connsiteX650" fmla="*/ 3148044 w 9114518"/>
              <a:gd name="connsiteY650" fmla="*/ 3268179 h 7391342"/>
              <a:gd name="connsiteX651" fmla="*/ 3165718 w 9114518"/>
              <a:gd name="connsiteY651" fmla="*/ 3232996 h 7391342"/>
              <a:gd name="connsiteX652" fmla="*/ 3185862 w 9114518"/>
              <a:gd name="connsiteY652" fmla="*/ 3200499 h 7391342"/>
              <a:gd name="connsiteX653" fmla="*/ 3234018 w 9114518"/>
              <a:gd name="connsiteY653" fmla="*/ 3143849 h 7391342"/>
              <a:gd name="connsiteX654" fmla="*/ 3293441 w 9114518"/>
              <a:gd name="connsiteY654" fmla="*/ 3098798 h 7391342"/>
              <a:gd name="connsiteX655" fmla="*/ 3327668 w 9114518"/>
              <a:gd name="connsiteY655" fmla="*/ 3080800 h 7391342"/>
              <a:gd name="connsiteX656" fmla="*/ 3365059 w 9114518"/>
              <a:gd name="connsiteY656" fmla="*/ 3065915 h 7391342"/>
              <a:gd name="connsiteX657" fmla="*/ 3405730 w 9114518"/>
              <a:gd name="connsiteY657" fmla="*/ 3054214 h 7391342"/>
              <a:gd name="connsiteX658" fmla="*/ 3449797 w 9114518"/>
              <a:gd name="connsiteY658" fmla="*/ 3045768 h 7391342"/>
              <a:gd name="connsiteX659" fmla="*/ 3497376 w 9114518"/>
              <a:gd name="connsiteY659" fmla="*/ 3040648 h 7391342"/>
              <a:gd name="connsiteX660" fmla="*/ 3678369 w 9114518"/>
              <a:gd name="connsiteY660" fmla="*/ 2400757 h 7391342"/>
              <a:gd name="connsiteX661" fmla="*/ 4593430 w 9114518"/>
              <a:gd name="connsiteY661" fmla="*/ 2400757 h 7391342"/>
              <a:gd name="connsiteX662" fmla="*/ 4593430 w 9114518"/>
              <a:gd name="connsiteY662" fmla="*/ 2508807 h 7391342"/>
              <a:gd name="connsiteX663" fmla="*/ 3678369 w 9114518"/>
              <a:gd name="connsiteY663" fmla="*/ 2508807 h 7391342"/>
              <a:gd name="connsiteX664" fmla="*/ 2579115 w 9114518"/>
              <a:gd name="connsiteY664" fmla="*/ 2400753 h 7391342"/>
              <a:gd name="connsiteX665" fmla="*/ 3494165 w 9114518"/>
              <a:gd name="connsiteY665" fmla="*/ 2400753 h 7391342"/>
              <a:gd name="connsiteX666" fmla="*/ 3494165 w 9114518"/>
              <a:gd name="connsiteY666" fmla="*/ 2508804 h 7391342"/>
              <a:gd name="connsiteX667" fmla="*/ 2579115 w 9114518"/>
              <a:gd name="connsiteY667" fmla="*/ 2508804 h 7391342"/>
              <a:gd name="connsiteX668" fmla="*/ 3678369 w 9114518"/>
              <a:gd name="connsiteY668" fmla="*/ 2047903 h 7391342"/>
              <a:gd name="connsiteX669" fmla="*/ 4593430 w 9114518"/>
              <a:gd name="connsiteY669" fmla="*/ 2047903 h 7391342"/>
              <a:gd name="connsiteX670" fmla="*/ 4593430 w 9114518"/>
              <a:gd name="connsiteY670" fmla="*/ 2155954 h 7391342"/>
              <a:gd name="connsiteX671" fmla="*/ 3678369 w 9114518"/>
              <a:gd name="connsiteY671" fmla="*/ 2155954 h 7391342"/>
              <a:gd name="connsiteX672" fmla="*/ 2579115 w 9114518"/>
              <a:gd name="connsiteY672" fmla="*/ 2047899 h 7391342"/>
              <a:gd name="connsiteX673" fmla="*/ 3494165 w 9114518"/>
              <a:gd name="connsiteY673" fmla="*/ 2047899 h 7391342"/>
              <a:gd name="connsiteX674" fmla="*/ 3494165 w 9114518"/>
              <a:gd name="connsiteY674" fmla="*/ 2155950 h 7391342"/>
              <a:gd name="connsiteX675" fmla="*/ 2579115 w 9114518"/>
              <a:gd name="connsiteY675" fmla="*/ 2155950 h 7391342"/>
              <a:gd name="connsiteX676" fmla="*/ 6202942 w 9114518"/>
              <a:gd name="connsiteY676" fmla="*/ 1519467 h 7391342"/>
              <a:gd name="connsiteX677" fmla="*/ 6254150 w 9114518"/>
              <a:gd name="connsiteY677" fmla="*/ 1521189 h 7391342"/>
              <a:gd name="connsiteX678" fmla="*/ 6301730 w 9114518"/>
              <a:gd name="connsiteY678" fmla="*/ 1526309 h 7391342"/>
              <a:gd name="connsiteX679" fmla="*/ 6345796 w 9114518"/>
              <a:gd name="connsiteY679" fmla="*/ 1534755 h 7391342"/>
              <a:gd name="connsiteX680" fmla="*/ 6386468 w 9114518"/>
              <a:gd name="connsiteY680" fmla="*/ 1546456 h 7391342"/>
              <a:gd name="connsiteX681" fmla="*/ 6423858 w 9114518"/>
              <a:gd name="connsiteY681" fmla="*/ 1561341 h 7391342"/>
              <a:gd name="connsiteX682" fmla="*/ 6458084 w 9114518"/>
              <a:gd name="connsiteY682" fmla="*/ 1579339 h 7391342"/>
              <a:gd name="connsiteX683" fmla="*/ 6517506 w 9114518"/>
              <a:gd name="connsiteY683" fmla="*/ 1624390 h 7391342"/>
              <a:gd name="connsiteX684" fmla="*/ 6565664 w 9114518"/>
              <a:gd name="connsiteY684" fmla="*/ 1681040 h 7391342"/>
              <a:gd name="connsiteX685" fmla="*/ 6585806 w 9114518"/>
              <a:gd name="connsiteY685" fmla="*/ 1713537 h 7391342"/>
              <a:gd name="connsiteX686" fmla="*/ 6603482 w 9114518"/>
              <a:gd name="connsiteY686" fmla="*/ 1748720 h 7391342"/>
              <a:gd name="connsiteX687" fmla="*/ 6618804 w 9114518"/>
              <a:gd name="connsiteY687" fmla="*/ 1786518 h 7391342"/>
              <a:gd name="connsiteX688" fmla="*/ 6631888 w 9114518"/>
              <a:gd name="connsiteY688" fmla="*/ 1826861 h 7391342"/>
              <a:gd name="connsiteX689" fmla="*/ 6642852 w 9114518"/>
              <a:gd name="connsiteY689" fmla="*/ 1869678 h 7391342"/>
              <a:gd name="connsiteX690" fmla="*/ 6651812 w 9114518"/>
              <a:gd name="connsiteY690" fmla="*/ 1914895 h 7391342"/>
              <a:gd name="connsiteX691" fmla="*/ 6658882 w 9114518"/>
              <a:gd name="connsiteY691" fmla="*/ 1962443 h 7391342"/>
              <a:gd name="connsiteX692" fmla="*/ 6664180 w 9114518"/>
              <a:gd name="connsiteY692" fmla="*/ 2012251 h 7391342"/>
              <a:gd name="connsiteX693" fmla="*/ 6667820 w 9114518"/>
              <a:gd name="connsiteY693" fmla="*/ 2064248 h 7391342"/>
              <a:gd name="connsiteX694" fmla="*/ 6669918 w 9114518"/>
              <a:gd name="connsiteY694" fmla="*/ 2118363 h 7391342"/>
              <a:gd name="connsiteX695" fmla="*/ 6670594 w 9114518"/>
              <a:gd name="connsiteY695" fmla="*/ 2174524 h 7391342"/>
              <a:gd name="connsiteX696" fmla="*/ 6669952 w 9114518"/>
              <a:gd name="connsiteY696" fmla="*/ 2230926 h 7391342"/>
              <a:gd name="connsiteX697" fmla="*/ 6667946 w 9114518"/>
              <a:gd name="connsiteY697" fmla="*/ 2285281 h 7391342"/>
              <a:gd name="connsiteX698" fmla="*/ 6664446 w 9114518"/>
              <a:gd name="connsiteY698" fmla="*/ 2337516 h 7391342"/>
              <a:gd name="connsiteX699" fmla="*/ 6659328 w 9114518"/>
              <a:gd name="connsiteY699" fmla="*/ 2387560 h 7391342"/>
              <a:gd name="connsiteX700" fmla="*/ 6652468 w 9114518"/>
              <a:gd name="connsiteY700" fmla="*/ 2435337 h 7391342"/>
              <a:gd name="connsiteX701" fmla="*/ 6643740 w 9114518"/>
              <a:gd name="connsiteY701" fmla="*/ 2480781 h 7391342"/>
              <a:gd name="connsiteX702" fmla="*/ 6633014 w 9114518"/>
              <a:gd name="connsiteY702" fmla="*/ 2523814 h 7391342"/>
              <a:gd name="connsiteX703" fmla="*/ 6620170 w 9114518"/>
              <a:gd name="connsiteY703" fmla="*/ 2564367 h 7391342"/>
              <a:gd name="connsiteX704" fmla="*/ 6605078 w 9114518"/>
              <a:gd name="connsiteY704" fmla="*/ 2602367 h 7391342"/>
              <a:gd name="connsiteX705" fmla="*/ 6587612 w 9114518"/>
              <a:gd name="connsiteY705" fmla="*/ 2637742 h 7391342"/>
              <a:gd name="connsiteX706" fmla="*/ 6567650 w 9114518"/>
              <a:gd name="connsiteY706" fmla="*/ 2670420 h 7391342"/>
              <a:gd name="connsiteX707" fmla="*/ 6519726 w 9114518"/>
              <a:gd name="connsiteY707" fmla="*/ 2727394 h 7391342"/>
              <a:gd name="connsiteX708" fmla="*/ 6460300 w 9114518"/>
              <a:gd name="connsiteY708" fmla="*/ 2772712 h 7391342"/>
              <a:gd name="connsiteX709" fmla="*/ 6425960 w 9114518"/>
              <a:gd name="connsiteY709" fmla="*/ 2790820 h 7391342"/>
              <a:gd name="connsiteX710" fmla="*/ 6388366 w 9114518"/>
              <a:gd name="connsiteY710" fmla="*/ 2805798 h 7391342"/>
              <a:gd name="connsiteX711" fmla="*/ 6347392 w 9114518"/>
              <a:gd name="connsiteY711" fmla="*/ 2817573 h 7391342"/>
              <a:gd name="connsiteX712" fmla="*/ 6302914 w 9114518"/>
              <a:gd name="connsiteY712" fmla="*/ 2826073 h 7391342"/>
              <a:gd name="connsiteX713" fmla="*/ 6254806 w 9114518"/>
              <a:gd name="connsiteY713" fmla="*/ 2831226 h 7391342"/>
              <a:gd name="connsiteX714" fmla="*/ 6202942 w 9114518"/>
              <a:gd name="connsiteY714" fmla="*/ 2832959 h 7391342"/>
              <a:gd name="connsiteX715" fmla="*/ 6202942 w 9114518"/>
              <a:gd name="connsiteY715" fmla="*/ 2735039 h 7391342"/>
              <a:gd name="connsiteX716" fmla="*/ 6253190 w 9114518"/>
              <a:gd name="connsiteY716" fmla="*/ 2732780 h 7391342"/>
              <a:gd name="connsiteX717" fmla="*/ 6298622 w 9114518"/>
              <a:gd name="connsiteY717" fmla="*/ 2726085 h 7391342"/>
              <a:gd name="connsiteX718" fmla="*/ 6339462 w 9114518"/>
              <a:gd name="connsiteY718" fmla="*/ 2715072 h 7391342"/>
              <a:gd name="connsiteX719" fmla="*/ 6375942 w 9114518"/>
              <a:gd name="connsiteY719" fmla="*/ 2699861 h 7391342"/>
              <a:gd name="connsiteX720" fmla="*/ 6436736 w 9114518"/>
              <a:gd name="connsiteY720" fmla="*/ 2657324 h 7391342"/>
              <a:gd name="connsiteX721" fmla="*/ 6482832 w 9114518"/>
              <a:gd name="connsiteY721" fmla="*/ 2599431 h 7391342"/>
              <a:gd name="connsiteX722" fmla="*/ 6500942 w 9114518"/>
              <a:gd name="connsiteY722" fmla="*/ 2565024 h 7391342"/>
              <a:gd name="connsiteX723" fmla="*/ 6516064 w 9114518"/>
              <a:gd name="connsiteY723" fmla="*/ 2527138 h 7391342"/>
              <a:gd name="connsiteX724" fmla="*/ 6528426 w 9114518"/>
              <a:gd name="connsiteY724" fmla="*/ 2485890 h 7391342"/>
              <a:gd name="connsiteX725" fmla="*/ 6538260 w 9114518"/>
              <a:gd name="connsiteY725" fmla="*/ 2441401 h 7391342"/>
              <a:gd name="connsiteX726" fmla="*/ 6545792 w 9114518"/>
              <a:gd name="connsiteY726" fmla="*/ 2393791 h 7391342"/>
              <a:gd name="connsiteX727" fmla="*/ 6551252 w 9114518"/>
              <a:gd name="connsiteY727" fmla="*/ 2343178 h 7391342"/>
              <a:gd name="connsiteX728" fmla="*/ 6554868 w 9114518"/>
              <a:gd name="connsiteY728" fmla="*/ 2289683 h 7391342"/>
              <a:gd name="connsiteX729" fmla="*/ 6556870 w 9114518"/>
              <a:gd name="connsiteY729" fmla="*/ 2233425 h 7391342"/>
              <a:gd name="connsiteX730" fmla="*/ 6557486 w 9114518"/>
              <a:gd name="connsiteY730" fmla="*/ 2174524 h 7391342"/>
              <a:gd name="connsiteX731" fmla="*/ 6556836 w 9114518"/>
              <a:gd name="connsiteY731" fmla="*/ 2116203 h 7391342"/>
              <a:gd name="connsiteX732" fmla="*/ 6554744 w 9114518"/>
              <a:gd name="connsiteY732" fmla="*/ 2060487 h 7391342"/>
              <a:gd name="connsiteX733" fmla="*/ 6550990 w 9114518"/>
              <a:gd name="connsiteY733" fmla="*/ 2007501 h 7391342"/>
              <a:gd name="connsiteX734" fmla="*/ 6545362 w 9114518"/>
              <a:gd name="connsiteY734" fmla="*/ 1957362 h 7391342"/>
              <a:gd name="connsiteX735" fmla="*/ 6537640 w 9114518"/>
              <a:gd name="connsiteY735" fmla="*/ 1910190 h 7391342"/>
              <a:gd name="connsiteX736" fmla="*/ 6527608 w 9114518"/>
              <a:gd name="connsiteY736" fmla="*/ 1866104 h 7391342"/>
              <a:gd name="connsiteX737" fmla="*/ 6515052 w 9114518"/>
              <a:gd name="connsiteY737" fmla="*/ 1825226 h 7391342"/>
              <a:gd name="connsiteX738" fmla="*/ 6499752 w 9114518"/>
              <a:gd name="connsiteY738" fmla="*/ 1787671 h 7391342"/>
              <a:gd name="connsiteX739" fmla="*/ 6481494 w 9114518"/>
              <a:gd name="connsiteY739" fmla="*/ 1753562 h 7391342"/>
              <a:gd name="connsiteX740" fmla="*/ 6435236 w 9114518"/>
              <a:gd name="connsiteY740" fmla="*/ 1696160 h 7391342"/>
              <a:gd name="connsiteX741" fmla="*/ 6374546 w 9114518"/>
              <a:gd name="connsiteY741" fmla="*/ 1653973 h 7391342"/>
              <a:gd name="connsiteX742" fmla="*/ 6338248 w 9114518"/>
              <a:gd name="connsiteY742" fmla="*/ 1638885 h 7391342"/>
              <a:gd name="connsiteX743" fmla="*/ 6297692 w 9114518"/>
              <a:gd name="connsiteY743" fmla="*/ 1627960 h 7391342"/>
              <a:gd name="connsiteX744" fmla="*/ 6252662 w 9114518"/>
              <a:gd name="connsiteY744" fmla="*/ 1621317 h 7391342"/>
              <a:gd name="connsiteX745" fmla="*/ 6202942 w 9114518"/>
              <a:gd name="connsiteY745" fmla="*/ 1619076 h 7391342"/>
              <a:gd name="connsiteX746" fmla="*/ 6110023 w 9114518"/>
              <a:gd name="connsiteY746" fmla="*/ 1519467 h 7391342"/>
              <a:gd name="connsiteX747" fmla="*/ 6110023 w 9114518"/>
              <a:gd name="connsiteY747" fmla="*/ 1619076 h 7391342"/>
              <a:gd name="connsiteX748" fmla="*/ 6060583 w 9114518"/>
              <a:gd name="connsiteY748" fmla="*/ 1621317 h 7391342"/>
              <a:gd name="connsiteX749" fmla="*/ 6015801 w 9114518"/>
              <a:gd name="connsiteY749" fmla="*/ 1627960 h 7391342"/>
              <a:gd name="connsiteX750" fmla="*/ 5975462 w 9114518"/>
              <a:gd name="connsiteY750" fmla="*/ 1638885 h 7391342"/>
              <a:gd name="connsiteX751" fmla="*/ 5939352 w 9114518"/>
              <a:gd name="connsiteY751" fmla="*/ 1653973 h 7391342"/>
              <a:gd name="connsiteX752" fmla="*/ 5878960 w 9114518"/>
              <a:gd name="connsiteY752" fmla="*/ 1696160 h 7391342"/>
              <a:gd name="connsiteX753" fmla="*/ 5832910 w 9114518"/>
              <a:gd name="connsiteY753" fmla="*/ 1753562 h 7391342"/>
              <a:gd name="connsiteX754" fmla="*/ 5814728 w 9114518"/>
              <a:gd name="connsiteY754" fmla="*/ 1787671 h 7391342"/>
              <a:gd name="connsiteX755" fmla="*/ 5799488 w 9114518"/>
              <a:gd name="connsiteY755" fmla="*/ 1825226 h 7391342"/>
              <a:gd name="connsiteX756" fmla="*/ 5786975 w 9114518"/>
              <a:gd name="connsiteY756" fmla="*/ 1866104 h 7391342"/>
              <a:gd name="connsiteX757" fmla="*/ 5776976 w 9114518"/>
              <a:gd name="connsiteY757" fmla="*/ 1910190 h 7391342"/>
              <a:gd name="connsiteX758" fmla="*/ 5769275 w 9114518"/>
              <a:gd name="connsiteY758" fmla="*/ 1957362 h 7391342"/>
              <a:gd name="connsiteX759" fmla="*/ 5763660 w 9114518"/>
              <a:gd name="connsiteY759" fmla="*/ 2007501 h 7391342"/>
              <a:gd name="connsiteX760" fmla="*/ 5759914 w 9114518"/>
              <a:gd name="connsiteY760" fmla="*/ 2060487 h 7391342"/>
              <a:gd name="connsiteX761" fmla="*/ 5757823 w 9114518"/>
              <a:gd name="connsiteY761" fmla="*/ 2116203 h 7391342"/>
              <a:gd name="connsiteX762" fmla="*/ 5757174 w 9114518"/>
              <a:gd name="connsiteY762" fmla="*/ 2174524 h 7391342"/>
              <a:gd name="connsiteX763" fmla="*/ 5757807 w 9114518"/>
              <a:gd name="connsiteY763" fmla="*/ 2233425 h 7391342"/>
              <a:gd name="connsiteX764" fmla="*/ 5759852 w 9114518"/>
              <a:gd name="connsiteY764" fmla="*/ 2289683 h 7391342"/>
              <a:gd name="connsiteX765" fmla="*/ 5763530 w 9114518"/>
              <a:gd name="connsiteY765" fmla="*/ 2343178 h 7391342"/>
              <a:gd name="connsiteX766" fmla="*/ 5769061 w 9114518"/>
              <a:gd name="connsiteY766" fmla="*/ 2393791 h 7391342"/>
              <a:gd name="connsiteX767" fmla="*/ 5776667 w 9114518"/>
              <a:gd name="connsiteY767" fmla="*/ 2441401 h 7391342"/>
              <a:gd name="connsiteX768" fmla="*/ 5786567 w 9114518"/>
              <a:gd name="connsiteY768" fmla="*/ 2485890 h 7391342"/>
              <a:gd name="connsiteX769" fmla="*/ 5798983 w 9114518"/>
              <a:gd name="connsiteY769" fmla="*/ 2527138 h 7391342"/>
              <a:gd name="connsiteX770" fmla="*/ 5814135 w 9114518"/>
              <a:gd name="connsiteY770" fmla="*/ 2565024 h 7391342"/>
              <a:gd name="connsiteX771" fmla="*/ 5832243 w 9114518"/>
              <a:gd name="connsiteY771" fmla="*/ 2599431 h 7391342"/>
              <a:gd name="connsiteX772" fmla="*/ 5878214 w 9114518"/>
              <a:gd name="connsiteY772" fmla="*/ 2657324 h 7391342"/>
              <a:gd name="connsiteX773" fmla="*/ 5938656 w 9114518"/>
              <a:gd name="connsiteY773" fmla="*/ 2699861 h 7391342"/>
              <a:gd name="connsiteX774" fmla="*/ 5974857 w 9114518"/>
              <a:gd name="connsiteY774" fmla="*/ 2715072 h 7391342"/>
              <a:gd name="connsiteX775" fmla="*/ 6015338 w 9114518"/>
              <a:gd name="connsiteY775" fmla="*/ 2726085 h 7391342"/>
              <a:gd name="connsiteX776" fmla="*/ 6060320 w 9114518"/>
              <a:gd name="connsiteY776" fmla="*/ 2732780 h 7391342"/>
              <a:gd name="connsiteX777" fmla="*/ 6110023 w 9114518"/>
              <a:gd name="connsiteY777" fmla="*/ 2735039 h 7391342"/>
              <a:gd name="connsiteX778" fmla="*/ 6110023 w 9114518"/>
              <a:gd name="connsiteY778" fmla="*/ 2832959 h 7391342"/>
              <a:gd name="connsiteX779" fmla="*/ 6058379 w 9114518"/>
              <a:gd name="connsiteY779" fmla="*/ 2831226 h 7391342"/>
              <a:gd name="connsiteX780" fmla="*/ 6010447 w 9114518"/>
              <a:gd name="connsiteY780" fmla="*/ 2826073 h 7391342"/>
              <a:gd name="connsiteX781" fmla="*/ 5966107 w 9114518"/>
              <a:gd name="connsiteY781" fmla="*/ 2817573 h 7391342"/>
              <a:gd name="connsiteX782" fmla="*/ 5925235 w 9114518"/>
              <a:gd name="connsiteY782" fmla="*/ 2805798 h 7391342"/>
              <a:gd name="connsiteX783" fmla="*/ 5887709 w 9114518"/>
              <a:gd name="connsiteY783" fmla="*/ 2790820 h 7391342"/>
              <a:gd name="connsiteX784" fmla="*/ 5853406 w 9114518"/>
              <a:gd name="connsiteY784" fmla="*/ 2772712 h 7391342"/>
              <a:gd name="connsiteX785" fmla="*/ 5793981 w 9114518"/>
              <a:gd name="connsiteY785" fmla="*/ 2727394 h 7391342"/>
              <a:gd name="connsiteX786" fmla="*/ 5745979 w 9114518"/>
              <a:gd name="connsiteY786" fmla="*/ 2670420 h 7391342"/>
              <a:gd name="connsiteX787" fmla="*/ 5725956 w 9114518"/>
              <a:gd name="connsiteY787" fmla="*/ 2637742 h 7391342"/>
              <a:gd name="connsiteX788" fmla="*/ 5708421 w 9114518"/>
              <a:gd name="connsiteY788" fmla="*/ 2602367 h 7391342"/>
              <a:gd name="connsiteX789" fmla="*/ 5693252 w 9114518"/>
              <a:gd name="connsiteY789" fmla="*/ 2564367 h 7391342"/>
              <a:gd name="connsiteX790" fmla="*/ 5680327 w 9114518"/>
              <a:gd name="connsiteY790" fmla="*/ 2523814 h 7391342"/>
              <a:gd name="connsiteX791" fmla="*/ 5669522 w 9114518"/>
              <a:gd name="connsiteY791" fmla="*/ 2480781 h 7391342"/>
              <a:gd name="connsiteX792" fmla="*/ 5660715 w 9114518"/>
              <a:gd name="connsiteY792" fmla="*/ 2435337 h 7391342"/>
              <a:gd name="connsiteX793" fmla="*/ 5653785 w 9114518"/>
              <a:gd name="connsiteY793" fmla="*/ 2387560 h 7391342"/>
              <a:gd name="connsiteX794" fmla="*/ 5648608 w 9114518"/>
              <a:gd name="connsiteY794" fmla="*/ 2337516 h 7391342"/>
              <a:gd name="connsiteX795" fmla="*/ 5645062 w 9114518"/>
              <a:gd name="connsiteY795" fmla="*/ 2285281 h 7391342"/>
              <a:gd name="connsiteX796" fmla="*/ 5643024 w 9114518"/>
              <a:gd name="connsiteY796" fmla="*/ 2230926 h 7391342"/>
              <a:gd name="connsiteX797" fmla="*/ 5642372 w 9114518"/>
              <a:gd name="connsiteY797" fmla="*/ 2174524 h 7391342"/>
              <a:gd name="connsiteX798" fmla="*/ 5643045 w 9114518"/>
              <a:gd name="connsiteY798" fmla="*/ 2118363 h 7391342"/>
              <a:gd name="connsiteX799" fmla="*/ 5645145 w 9114518"/>
              <a:gd name="connsiteY799" fmla="*/ 2064248 h 7391342"/>
              <a:gd name="connsiteX800" fmla="*/ 5648785 w 9114518"/>
              <a:gd name="connsiteY800" fmla="*/ 2012251 h 7391342"/>
              <a:gd name="connsiteX801" fmla="*/ 5654082 w 9114518"/>
              <a:gd name="connsiteY801" fmla="*/ 1962443 h 7391342"/>
              <a:gd name="connsiteX802" fmla="*/ 5661152 w 9114518"/>
              <a:gd name="connsiteY802" fmla="*/ 1914895 h 7391342"/>
              <a:gd name="connsiteX803" fmla="*/ 5670112 w 9114518"/>
              <a:gd name="connsiteY803" fmla="*/ 1869678 h 7391342"/>
              <a:gd name="connsiteX804" fmla="*/ 5681076 w 9114518"/>
              <a:gd name="connsiteY804" fmla="*/ 1826861 h 7391342"/>
              <a:gd name="connsiteX805" fmla="*/ 5694161 w 9114518"/>
              <a:gd name="connsiteY805" fmla="*/ 1786518 h 7391342"/>
              <a:gd name="connsiteX806" fmla="*/ 5709483 w 9114518"/>
              <a:gd name="connsiteY806" fmla="*/ 1748720 h 7391342"/>
              <a:gd name="connsiteX807" fmla="*/ 5727157 w 9114518"/>
              <a:gd name="connsiteY807" fmla="*/ 1713537 h 7391342"/>
              <a:gd name="connsiteX808" fmla="*/ 5747301 w 9114518"/>
              <a:gd name="connsiteY808" fmla="*/ 1681040 h 7391342"/>
              <a:gd name="connsiteX809" fmla="*/ 5795457 w 9114518"/>
              <a:gd name="connsiteY809" fmla="*/ 1624390 h 7391342"/>
              <a:gd name="connsiteX810" fmla="*/ 5854880 w 9114518"/>
              <a:gd name="connsiteY810" fmla="*/ 1579339 h 7391342"/>
              <a:gd name="connsiteX811" fmla="*/ 5889107 w 9114518"/>
              <a:gd name="connsiteY811" fmla="*/ 1561341 h 7391342"/>
              <a:gd name="connsiteX812" fmla="*/ 5926498 w 9114518"/>
              <a:gd name="connsiteY812" fmla="*/ 1546456 h 7391342"/>
              <a:gd name="connsiteX813" fmla="*/ 5967169 w 9114518"/>
              <a:gd name="connsiteY813" fmla="*/ 1534755 h 7391342"/>
              <a:gd name="connsiteX814" fmla="*/ 6011236 w 9114518"/>
              <a:gd name="connsiteY814" fmla="*/ 1526309 h 7391342"/>
              <a:gd name="connsiteX815" fmla="*/ 6058815 w 9114518"/>
              <a:gd name="connsiteY815" fmla="*/ 1521189 h 7391342"/>
              <a:gd name="connsiteX816" fmla="*/ 4207776 w 9114518"/>
              <a:gd name="connsiteY816" fmla="*/ 1033233 h 7391342"/>
              <a:gd name="connsiteX817" fmla="*/ 4417120 w 9114518"/>
              <a:gd name="connsiteY817" fmla="*/ 1033233 h 7391342"/>
              <a:gd name="connsiteX818" fmla="*/ 4417120 w 9114518"/>
              <a:gd name="connsiteY818" fmla="*/ 1208814 h 7391342"/>
              <a:gd name="connsiteX819" fmla="*/ 4207776 w 9114518"/>
              <a:gd name="connsiteY819" fmla="*/ 1208814 h 7391342"/>
              <a:gd name="connsiteX820" fmla="*/ 5865088 w 9114518"/>
              <a:gd name="connsiteY820" fmla="*/ 881295 h 7391342"/>
              <a:gd name="connsiteX821" fmla="*/ 6780150 w 9114518"/>
              <a:gd name="connsiteY821" fmla="*/ 881295 h 7391342"/>
              <a:gd name="connsiteX822" fmla="*/ 6780150 w 9114518"/>
              <a:gd name="connsiteY822" fmla="*/ 989345 h 7391342"/>
              <a:gd name="connsiteX823" fmla="*/ 5865088 w 9114518"/>
              <a:gd name="connsiteY823" fmla="*/ 989345 h 7391342"/>
              <a:gd name="connsiteX824" fmla="*/ 5865088 w 9114518"/>
              <a:gd name="connsiteY824" fmla="*/ 528441 h 7391342"/>
              <a:gd name="connsiteX825" fmla="*/ 6780150 w 9114518"/>
              <a:gd name="connsiteY825" fmla="*/ 528441 h 7391342"/>
              <a:gd name="connsiteX826" fmla="*/ 6780150 w 9114518"/>
              <a:gd name="connsiteY826" fmla="*/ 636492 h 7391342"/>
              <a:gd name="connsiteX827" fmla="*/ 5865088 w 9114518"/>
              <a:gd name="connsiteY827" fmla="*/ 636492 h 7391342"/>
              <a:gd name="connsiteX828" fmla="*/ 7862878 w 9114518"/>
              <a:gd name="connsiteY828" fmla="*/ 7089 h 7391342"/>
              <a:gd name="connsiteX829" fmla="*/ 8241058 w 9114518"/>
              <a:gd name="connsiteY829" fmla="*/ 7089 h 7391342"/>
              <a:gd name="connsiteX830" fmla="*/ 8241058 w 9114518"/>
              <a:gd name="connsiteY830" fmla="*/ 103609 h 7391342"/>
              <a:gd name="connsiteX831" fmla="*/ 7979374 w 9114518"/>
              <a:gd name="connsiteY831" fmla="*/ 103609 h 7391342"/>
              <a:gd name="connsiteX832" fmla="*/ 7979374 w 9114518"/>
              <a:gd name="connsiteY832" fmla="*/ 1213589 h 7391342"/>
              <a:gd name="connsiteX833" fmla="*/ 8241058 w 9114518"/>
              <a:gd name="connsiteY833" fmla="*/ 1213589 h 7391342"/>
              <a:gd name="connsiteX834" fmla="*/ 8241058 w 9114518"/>
              <a:gd name="connsiteY834" fmla="*/ 1310109 h 7391342"/>
              <a:gd name="connsiteX835" fmla="*/ 7862878 w 9114518"/>
              <a:gd name="connsiteY835" fmla="*/ 1310109 h 7391342"/>
              <a:gd name="connsiteX836" fmla="*/ 7862878 w 9114518"/>
              <a:gd name="connsiteY836" fmla="*/ 1213589 h 7391342"/>
              <a:gd name="connsiteX837" fmla="*/ 7862878 w 9114518"/>
              <a:gd name="connsiteY837" fmla="*/ 103609 h 7391342"/>
              <a:gd name="connsiteX838" fmla="*/ 3051834 w 9114518"/>
              <a:gd name="connsiteY838" fmla="*/ 2 h 7391342"/>
              <a:gd name="connsiteX839" fmla="*/ 3051834 w 9114518"/>
              <a:gd name="connsiteY839" fmla="*/ 99613 h 7391342"/>
              <a:gd name="connsiteX840" fmla="*/ 3002394 w 9114518"/>
              <a:gd name="connsiteY840" fmla="*/ 101852 h 7391342"/>
              <a:gd name="connsiteX841" fmla="*/ 2957611 w 9114518"/>
              <a:gd name="connsiteY841" fmla="*/ 108497 h 7391342"/>
              <a:gd name="connsiteX842" fmla="*/ 2917272 w 9114518"/>
              <a:gd name="connsiteY842" fmla="*/ 119421 h 7391342"/>
              <a:gd name="connsiteX843" fmla="*/ 2881161 w 9114518"/>
              <a:gd name="connsiteY843" fmla="*/ 134509 h 7391342"/>
              <a:gd name="connsiteX844" fmla="*/ 2820768 w 9114518"/>
              <a:gd name="connsiteY844" fmla="*/ 176694 h 7391342"/>
              <a:gd name="connsiteX845" fmla="*/ 2774716 w 9114518"/>
              <a:gd name="connsiteY845" fmla="*/ 234098 h 7391342"/>
              <a:gd name="connsiteX846" fmla="*/ 2756533 w 9114518"/>
              <a:gd name="connsiteY846" fmla="*/ 268206 h 7391342"/>
              <a:gd name="connsiteX847" fmla="*/ 2741291 w 9114518"/>
              <a:gd name="connsiteY847" fmla="*/ 305760 h 7391342"/>
              <a:gd name="connsiteX848" fmla="*/ 2728778 w 9114518"/>
              <a:gd name="connsiteY848" fmla="*/ 346640 h 7391342"/>
              <a:gd name="connsiteX849" fmla="*/ 2718778 w 9114518"/>
              <a:gd name="connsiteY849" fmla="*/ 390725 h 7391342"/>
              <a:gd name="connsiteX850" fmla="*/ 2711077 w 9114518"/>
              <a:gd name="connsiteY850" fmla="*/ 437898 h 7391342"/>
              <a:gd name="connsiteX851" fmla="*/ 2705460 w 9114518"/>
              <a:gd name="connsiteY851" fmla="*/ 488037 h 7391342"/>
              <a:gd name="connsiteX852" fmla="*/ 2701714 w 9114518"/>
              <a:gd name="connsiteY852" fmla="*/ 541024 h 7391342"/>
              <a:gd name="connsiteX853" fmla="*/ 2699623 w 9114518"/>
              <a:gd name="connsiteY853" fmla="*/ 596738 h 7391342"/>
              <a:gd name="connsiteX854" fmla="*/ 2698974 w 9114518"/>
              <a:gd name="connsiteY854" fmla="*/ 655061 h 7391342"/>
              <a:gd name="connsiteX855" fmla="*/ 2699607 w 9114518"/>
              <a:gd name="connsiteY855" fmla="*/ 713962 h 7391342"/>
              <a:gd name="connsiteX856" fmla="*/ 2701652 w 9114518"/>
              <a:gd name="connsiteY856" fmla="*/ 770219 h 7391342"/>
              <a:gd name="connsiteX857" fmla="*/ 2705331 w 9114518"/>
              <a:gd name="connsiteY857" fmla="*/ 823713 h 7391342"/>
              <a:gd name="connsiteX858" fmla="*/ 2710863 w 9114518"/>
              <a:gd name="connsiteY858" fmla="*/ 874325 h 7391342"/>
              <a:gd name="connsiteX859" fmla="*/ 2718469 w 9114518"/>
              <a:gd name="connsiteY859" fmla="*/ 921936 h 7391342"/>
              <a:gd name="connsiteX860" fmla="*/ 2728370 w 9114518"/>
              <a:gd name="connsiteY860" fmla="*/ 966424 h 7391342"/>
              <a:gd name="connsiteX861" fmla="*/ 2740787 w 9114518"/>
              <a:gd name="connsiteY861" fmla="*/ 1007672 h 7391342"/>
              <a:gd name="connsiteX862" fmla="*/ 2755940 w 9114518"/>
              <a:gd name="connsiteY862" fmla="*/ 1045559 h 7391342"/>
              <a:gd name="connsiteX863" fmla="*/ 2774049 w 9114518"/>
              <a:gd name="connsiteY863" fmla="*/ 1079966 h 7391342"/>
              <a:gd name="connsiteX864" fmla="*/ 2820020 w 9114518"/>
              <a:gd name="connsiteY864" fmla="*/ 1137858 h 7391342"/>
              <a:gd name="connsiteX865" fmla="*/ 2880465 w 9114518"/>
              <a:gd name="connsiteY865" fmla="*/ 1180395 h 7391342"/>
              <a:gd name="connsiteX866" fmla="*/ 2916667 w 9114518"/>
              <a:gd name="connsiteY866" fmla="*/ 1195607 h 7391342"/>
              <a:gd name="connsiteX867" fmla="*/ 2957148 w 9114518"/>
              <a:gd name="connsiteY867" fmla="*/ 1206620 h 7391342"/>
              <a:gd name="connsiteX868" fmla="*/ 3002130 w 9114518"/>
              <a:gd name="connsiteY868" fmla="*/ 1213314 h 7391342"/>
              <a:gd name="connsiteX869" fmla="*/ 3051834 w 9114518"/>
              <a:gd name="connsiteY869" fmla="*/ 1215573 h 7391342"/>
              <a:gd name="connsiteX870" fmla="*/ 3051834 w 9114518"/>
              <a:gd name="connsiteY870" fmla="*/ 1313495 h 7391342"/>
              <a:gd name="connsiteX871" fmla="*/ 3000188 w 9114518"/>
              <a:gd name="connsiteY871" fmla="*/ 1311761 h 7391342"/>
              <a:gd name="connsiteX872" fmla="*/ 2952255 w 9114518"/>
              <a:gd name="connsiteY872" fmla="*/ 1306609 h 7391342"/>
              <a:gd name="connsiteX873" fmla="*/ 2907914 w 9114518"/>
              <a:gd name="connsiteY873" fmla="*/ 1298108 h 7391342"/>
              <a:gd name="connsiteX874" fmla="*/ 2867041 w 9114518"/>
              <a:gd name="connsiteY874" fmla="*/ 1286333 h 7391342"/>
              <a:gd name="connsiteX875" fmla="*/ 2829514 w 9114518"/>
              <a:gd name="connsiteY875" fmla="*/ 1271355 h 7391342"/>
              <a:gd name="connsiteX876" fmla="*/ 2795209 w 9114518"/>
              <a:gd name="connsiteY876" fmla="*/ 1253247 h 7391342"/>
              <a:gd name="connsiteX877" fmla="*/ 2735783 w 9114518"/>
              <a:gd name="connsiteY877" fmla="*/ 1207930 h 7391342"/>
              <a:gd name="connsiteX878" fmla="*/ 2687781 w 9114518"/>
              <a:gd name="connsiteY878" fmla="*/ 1150955 h 7391342"/>
              <a:gd name="connsiteX879" fmla="*/ 2667757 w 9114518"/>
              <a:gd name="connsiteY879" fmla="*/ 1118277 h 7391342"/>
              <a:gd name="connsiteX880" fmla="*/ 2650222 w 9114518"/>
              <a:gd name="connsiteY880" fmla="*/ 1082902 h 7391342"/>
              <a:gd name="connsiteX881" fmla="*/ 2635053 w 9114518"/>
              <a:gd name="connsiteY881" fmla="*/ 1044902 h 7391342"/>
              <a:gd name="connsiteX882" fmla="*/ 2622127 w 9114518"/>
              <a:gd name="connsiteY882" fmla="*/ 1004349 h 7391342"/>
              <a:gd name="connsiteX883" fmla="*/ 2611322 w 9114518"/>
              <a:gd name="connsiteY883" fmla="*/ 961316 h 7391342"/>
              <a:gd name="connsiteX884" fmla="*/ 2602516 w 9114518"/>
              <a:gd name="connsiteY884" fmla="*/ 915873 h 7391342"/>
              <a:gd name="connsiteX885" fmla="*/ 2595585 w 9114518"/>
              <a:gd name="connsiteY885" fmla="*/ 868095 h 7391342"/>
              <a:gd name="connsiteX886" fmla="*/ 2590408 w 9114518"/>
              <a:gd name="connsiteY886" fmla="*/ 818052 h 7391342"/>
              <a:gd name="connsiteX887" fmla="*/ 2586862 w 9114518"/>
              <a:gd name="connsiteY887" fmla="*/ 765818 h 7391342"/>
              <a:gd name="connsiteX888" fmla="*/ 2584824 w 9114518"/>
              <a:gd name="connsiteY888" fmla="*/ 711463 h 7391342"/>
              <a:gd name="connsiteX889" fmla="*/ 2584172 w 9114518"/>
              <a:gd name="connsiteY889" fmla="*/ 655061 h 7391342"/>
              <a:gd name="connsiteX890" fmla="*/ 2584846 w 9114518"/>
              <a:gd name="connsiteY890" fmla="*/ 598899 h 7391342"/>
              <a:gd name="connsiteX891" fmla="*/ 2586945 w 9114518"/>
              <a:gd name="connsiteY891" fmla="*/ 544784 h 7391342"/>
              <a:gd name="connsiteX892" fmla="*/ 2590585 w 9114518"/>
              <a:gd name="connsiteY892" fmla="*/ 492788 h 7391342"/>
              <a:gd name="connsiteX893" fmla="*/ 2595883 w 9114518"/>
              <a:gd name="connsiteY893" fmla="*/ 442980 h 7391342"/>
              <a:gd name="connsiteX894" fmla="*/ 2602954 w 9114518"/>
              <a:gd name="connsiteY894" fmla="*/ 395431 h 7391342"/>
              <a:gd name="connsiteX895" fmla="*/ 2611914 w 9114518"/>
              <a:gd name="connsiteY895" fmla="*/ 350213 h 7391342"/>
              <a:gd name="connsiteX896" fmla="*/ 2622878 w 9114518"/>
              <a:gd name="connsiteY896" fmla="*/ 307398 h 7391342"/>
              <a:gd name="connsiteX897" fmla="*/ 2635964 w 9114518"/>
              <a:gd name="connsiteY897" fmla="*/ 267054 h 7391342"/>
              <a:gd name="connsiteX898" fmla="*/ 2651287 w 9114518"/>
              <a:gd name="connsiteY898" fmla="*/ 229257 h 7391342"/>
              <a:gd name="connsiteX899" fmla="*/ 2668962 w 9114518"/>
              <a:gd name="connsiteY899" fmla="*/ 194074 h 7391342"/>
              <a:gd name="connsiteX900" fmla="*/ 2689106 w 9114518"/>
              <a:gd name="connsiteY900" fmla="*/ 161576 h 7391342"/>
              <a:gd name="connsiteX901" fmla="*/ 2737264 w 9114518"/>
              <a:gd name="connsiteY901" fmla="*/ 104925 h 7391342"/>
              <a:gd name="connsiteX902" fmla="*/ 2796688 w 9114518"/>
              <a:gd name="connsiteY902" fmla="*/ 59876 h 7391342"/>
              <a:gd name="connsiteX903" fmla="*/ 2830916 w 9114518"/>
              <a:gd name="connsiteY903" fmla="*/ 41878 h 7391342"/>
              <a:gd name="connsiteX904" fmla="*/ 2868307 w 9114518"/>
              <a:gd name="connsiteY904" fmla="*/ 26992 h 7391342"/>
              <a:gd name="connsiteX905" fmla="*/ 2908979 w 9114518"/>
              <a:gd name="connsiteY905" fmla="*/ 15290 h 7391342"/>
              <a:gd name="connsiteX906" fmla="*/ 2953046 w 9114518"/>
              <a:gd name="connsiteY906" fmla="*/ 6845 h 7391342"/>
              <a:gd name="connsiteX907" fmla="*/ 3000626 w 9114518"/>
              <a:gd name="connsiteY907" fmla="*/ 1724 h 7391342"/>
              <a:gd name="connsiteX908" fmla="*/ 8336918 w 9114518"/>
              <a:gd name="connsiteY908" fmla="*/ 1 h 7391342"/>
              <a:gd name="connsiteX909" fmla="*/ 8388126 w 9114518"/>
              <a:gd name="connsiteY909" fmla="*/ 1723 h 7391342"/>
              <a:gd name="connsiteX910" fmla="*/ 8435706 w 9114518"/>
              <a:gd name="connsiteY910" fmla="*/ 6843 h 7391342"/>
              <a:gd name="connsiteX911" fmla="*/ 8479774 w 9114518"/>
              <a:gd name="connsiteY911" fmla="*/ 15289 h 7391342"/>
              <a:gd name="connsiteX912" fmla="*/ 8520444 w 9114518"/>
              <a:gd name="connsiteY912" fmla="*/ 26990 h 7391342"/>
              <a:gd name="connsiteX913" fmla="*/ 8557834 w 9114518"/>
              <a:gd name="connsiteY913" fmla="*/ 41875 h 7391342"/>
              <a:gd name="connsiteX914" fmla="*/ 8592062 w 9114518"/>
              <a:gd name="connsiteY914" fmla="*/ 59873 h 7391342"/>
              <a:gd name="connsiteX915" fmla="*/ 8651484 w 9114518"/>
              <a:gd name="connsiteY915" fmla="*/ 104924 h 7391342"/>
              <a:gd name="connsiteX916" fmla="*/ 8699640 w 9114518"/>
              <a:gd name="connsiteY916" fmla="*/ 161574 h 7391342"/>
              <a:gd name="connsiteX917" fmla="*/ 8719784 w 9114518"/>
              <a:gd name="connsiteY917" fmla="*/ 194071 h 7391342"/>
              <a:gd name="connsiteX918" fmla="*/ 8737458 w 9114518"/>
              <a:gd name="connsiteY918" fmla="*/ 229254 h 7391342"/>
              <a:gd name="connsiteX919" fmla="*/ 8752780 w 9114518"/>
              <a:gd name="connsiteY919" fmla="*/ 267052 h 7391342"/>
              <a:gd name="connsiteX920" fmla="*/ 8765866 w 9114518"/>
              <a:gd name="connsiteY920" fmla="*/ 307395 h 7391342"/>
              <a:gd name="connsiteX921" fmla="*/ 8776830 w 9114518"/>
              <a:gd name="connsiteY921" fmla="*/ 350211 h 7391342"/>
              <a:gd name="connsiteX922" fmla="*/ 8785788 w 9114518"/>
              <a:gd name="connsiteY922" fmla="*/ 395428 h 7391342"/>
              <a:gd name="connsiteX923" fmla="*/ 8792860 w 9114518"/>
              <a:gd name="connsiteY923" fmla="*/ 442977 h 7391342"/>
              <a:gd name="connsiteX924" fmla="*/ 8798158 w 9114518"/>
              <a:gd name="connsiteY924" fmla="*/ 492785 h 7391342"/>
              <a:gd name="connsiteX925" fmla="*/ 8801798 w 9114518"/>
              <a:gd name="connsiteY925" fmla="*/ 544782 h 7391342"/>
              <a:gd name="connsiteX926" fmla="*/ 8803896 w 9114518"/>
              <a:gd name="connsiteY926" fmla="*/ 598897 h 7391342"/>
              <a:gd name="connsiteX927" fmla="*/ 8804570 w 9114518"/>
              <a:gd name="connsiteY927" fmla="*/ 655058 h 7391342"/>
              <a:gd name="connsiteX928" fmla="*/ 8803930 w 9114518"/>
              <a:gd name="connsiteY928" fmla="*/ 711460 h 7391342"/>
              <a:gd name="connsiteX929" fmla="*/ 8801922 w 9114518"/>
              <a:gd name="connsiteY929" fmla="*/ 765815 h 7391342"/>
              <a:gd name="connsiteX930" fmla="*/ 8798422 w 9114518"/>
              <a:gd name="connsiteY930" fmla="*/ 818050 h 7391342"/>
              <a:gd name="connsiteX931" fmla="*/ 8793306 w 9114518"/>
              <a:gd name="connsiteY931" fmla="*/ 868094 h 7391342"/>
              <a:gd name="connsiteX932" fmla="*/ 8786446 w 9114518"/>
              <a:gd name="connsiteY932" fmla="*/ 915872 h 7391342"/>
              <a:gd name="connsiteX933" fmla="*/ 8777716 w 9114518"/>
              <a:gd name="connsiteY933" fmla="*/ 961315 h 7391342"/>
              <a:gd name="connsiteX934" fmla="*/ 8766992 w 9114518"/>
              <a:gd name="connsiteY934" fmla="*/ 1004348 h 7391342"/>
              <a:gd name="connsiteX935" fmla="*/ 8754146 w 9114518"/>
              <a:gd name="connsiteY935" fmla="*/ 1044900 h 7391342"/>
              <a:gd name="connsiteX936" fmla="*/ 8739054 w 9114518"/>
              <a:gd name="connsiteY936" fmla="*/ 1082901 h 7391342"/>
              <a:gd name="connsiteX937" fmla="*/ 8721590 w 9114518"/>
              <a:gd name="connsiteY937" fmla="*/ 1118276 h 7391342"/>
              <a:gd name="connsiteX938" fmla="*/ 8701628 w 9114518"/>
              <a:gd name="connsiteY938" fmla="*/ 1150954 h 7391342"/>
              <a:gd name="connsiteX939" fmla="*/ 8653704 w 9114518"/>
              <a:gd name="connsiteY939" fmla="*/ 1207928 h 7391342"/>
              <a:gd name="connsiteX940" fmla="*/ 8594278 w 9114518"/>
              <a:gd name="connsiteY940" fmla="*/ 1253246 h 7391342"/>
              <a:gd name="connsiteX941" fmla="*/ 8559936 w 9114518"/>
              <a:gd name="connsiteY941" fmla="*/ 1271354 h 7391342"/>
              <a:gd name="connsiteX942" fmla="*/ 8522342 w 9114518"/>
              <a:gd name="connsiteY942" fmla="*/ 1286332 h 7391342"/>
              <a:gd name="connsiteX943" fmla="*/ 8481370 w 9114518"/>
              <a:gd name="connsiteY943" fmla="*/ 1298107 h 7391342"/>
              <a:gd name="connsiteX944" fmla="*/ 8436892 w 9114518"/>
              <a:gd name="connsiteY944" fmla="*/ 1306607 h 7391342"/>
              <a:gd name="connsiteX945" fmla="*/ 8388784 w 9114518"/>
              <a:gd name="connsiteY945" fmla="*/ 1311760 h 7391342"/>
              <a:gd name="connsiteX946" fmla="*/ 8336918 w 9114518"/>
              <a:gd name="connsiteY946" fmla="*/ 1313493 h 7391342"/>
              <a:gd name="connsiteX947" fmla="*/ 8336918 w 9114518"/>
              <a:gd name="connsiteY947" fmla="*/ 1215572 h 7391342"/>
              <a:gd name="connsiteX948" fmla="*/ 8387168 w 9114518"/>
              <a:gd name="connsiteY948" fmla="*/ 1213313 h 7391342"/>
              <a:gd name="connsiteX949" fmla="*/ 8432598 w 9114518"/>
              <a:gd name="connsiteY949" fmla="*/ 1206618 h 7391342"/>
              <a:gd name="connsiteX950" fmla="*/ 8473438 w 9114518"/>
              <a:gd name="connsiteY950" fmla="*/ 1195605 h 7391342"/>
              <a:gd name="connsiteX951" fmla="*/ 8509918 w 9114518"/>
              <a:gd name="connsiteY951" fmla="*/ 1180394 h 7391342"/>
              <a:gd name="connsiteX952" fmla="*/ 8570710 w 9114518"/>
              <a:gd name="connsiteY952" fmla="*/ 1137857 h 7391342"/>
              <a:gd name="connsiteX953" fmla="*/ 8616804 w 9114518"/>
              <a:gd name="connsiteY953" fmla="*/ 1079964 h 7391342"/>
              <a:gd name="connsiteX954" fmla="*/ 8634912 w 9114518"/>
              <a:gd name="connsiteY954" fmla="*/ 1045558 h 7391342"/>
              <a:gd name="connsiteX955" fmla="*/ 8650034 w 9114518"/>
              <a:gd name="connsiteY955" fmla="*/ 1007671 h 7391342"/>
              <a:gd name="connsiteX956" fmla="*/ 8662396 w 9114518"/>
              <a:gd name="connsiteY956" fmla="*/ 966423 h 7391342"/>
              <a:gd name="connsiteX957" fmla="*/ 8672228 w 9114518"/>
              <a:gd name="connsiteY957" fmla="*/ 921934 h 7391342"/>
              <a:gd name="connsiteX958" fmla="*/ 8679760 w 9114518"/>
              <a:gd name="connsiteY958" fmla="*/ 874323 h 7391342"/>
              <a:gd name="connsiteX959" fmla="*/ 8685218 w 9114518"/>
              <a:gd name="connsiteY959" fmla="*/ 823711 h 7391342"/>
              <a:gd name="connsiteX960" fmla="*/ 8688834 w 9114518"/>
              <a:gd name="connsiteY960" fmla="*/ 770216 h 7391342"/>
              <a:gd name="connsiteX961" fmla="*/ 8690836 w 9114518"/>
              <a:gd name="connsiteY961" fmla="*/ 713959 h 7391342"/>
              <a:gd name="connsiteX962" fmla="*/ 8691452 w 9114518"/>
              <a:gd name="connsiteY962" fmla="*/ 655058 h 7391342"/>
              <a:gd name="connsiteX963" fmla="*/ 8690804 w 9114518"/>
              <a:gd name="connsiteY963" fmla="*/ 596735 h 7391342"/>
              <a:gd name="connsiteX964" fmla="*/ 8688710 w 9114518"/>
              <a:gd name="connsiteY964" fmla="*/ 541021 h 7391342"/>
              <a:gd name="connsiteX965" fmla="*/ 8684958 w 9114518"/>
              <a:gd name="connsiteY965" fmla="*/ 488035 h 7391342"/>
              <a:gd name="connsiteX966" fmla="*/ 8679330 w 9114518"/>
              <a:gd name="connsiteY966" fmla="*/ 437895 h 7391342"/>
              <a:gd name="connsiteX967" fmla="*/ 8671608 w 9114518"/>
              <a:gd name="connsiteY967" fmla="*/ 390723 h 7391342"/>
              <a:gd name="connsiteX968" fmla="*/ 8661578 w 9114518"/>
              <a:gd name="connsiteY968" fmla="*/ 346638 h 7391342"/>
              <a:gd name="connsiteX969" fmla="*/ 8649022 w 9114518"/>
              <a:gd name="connsiteY969" fmla="*/ 305758 h 7391342"/>
              <a:gd name="connsiteX970" fmla="*/ 8633724 w 9114518"/>
              <a:gd name="connsiteY970" fmla="*/ 268204 h 7391342"/>
              <a:gd name="connsiteX971" fmla="*/ 8615466 w 9114518"/>
              <a:gd name="connsiteY971" fmla="*/ 234096 h 7391342"/>
              <a:gd name="connsiteX972" fmla="*/ 8569210 w 9114518"/>
              <a:gd name="connsiteY972" fmla="*/ 176693 h 7391342"/>
              <a:gd name="connsiteX973" fmla="*/ 8508522 w 9114518"/>
              <a:gd name="connsiteY973" fmla="*/ 134507 h 7391342"/>
              <a:gd name="connsiteX974" fmla="*/ 8472224 w 9114518"/>
              <a:gd name="connsiteY974" fmla="*/ 119419 h 7391342"/>
              <a:gd name="connsiteX975" fmla="*/ 8431668 w 9114518"/>
              <a:gd name="connsiteY975" fmla="*/ 108494 h 7391342"/>
              <a:gd name="connsiteX976" fmla="*/ 8386640 w 9114518"/>
              <a:gd name="connsiteY976" fmla="*/ 101851 h 7391342"/>
              <a:gd name="connsiteX977" fmla="*/ 8336918 w 9114518"/>
              <a:gd name="connsiteY977" fmla="*/ 99610 h 7391342"/>
              <a:gd name="connsiteX978" fmla="*/ 3144752 w 9114518"/>
              <a:gd name="connsiteY978" fmla="*/ 0 h 7391342"/>
              <a:gd name="connsiteX979" fmla="*/ 3195959 w 9114518"/>
              <a:gd name="connsiteY979" fmla="*/ 1722 h 7391342"/>
              <a:gd name="connsiteX980" fmla="*/ 3243539 w 9114518"/>
              <a:gd name="connsiteY980" fmla="*/ 6842 h 7391342"/>
              <a:gd name="connsiteX981" fmla="*/ 3287606 w 9114518"/>
              <a:gd name="connsiteY981" fmla="*/ 15288 h 7391342"/>
              <a:gd name="connsiteX982" fmla="*/ 3328277 w 9114518"/>
              <a:gd name="connsiteY982" fmla="*/ 26989 h 7391342"/>
              <a:gd name="connsiteX983" fmla="*/ 3365667 w 9114518"/>
              <a:gd name="connsiteY983" fmla="*/ 41874 h 7391342"/>
              <a:gd name="connsiteX984" fmla="*/ 3399895 w 9114518"/>
              <a:gd name="connsiteY984" fmla="*/ 59872 h 7391342"/>
              <a:gd name="connsiteX985" fmla="*/ 3459317 w 9114518"/>
              <a:gd name="connsiteY985" fmla="*/ 104923 h 7391342"/>
              <a:gd name="connsiteX986" fmla="*/ 3507474 w 9114518"/>
              <a:gd name="connsiteY986" fmla="*/ 161573 h 7391342"/>
              <a:gd name="connsiteX987" fmla="*/ 3527617 w 9114518"/>
              <a:gd name="connsiteY987" fmla="*/ 194070 h 7391342"/>
              <a:gd name="connsiteX988" fmla="*/ 3545292 w 9114518"/>
              <a:gd name="connsiteY988" fmla="*/ 229253 h 7391342"/>
              <a:gd name="connsiteX989" fmla="*/ 3560614 w 9114518"/>
              <a:gd name="connsiteY989" fmla="*/ 267051 h 7391342"/>
              <a:gd name="connsiteX990" fmla="*/ 3573699 w 9114518"/>
              <a:gd name="connsiteY990" fmla="*/ 307394 h 7391342"/>
              <a:gd name="connsiteX991" fmla="*/ 3584663 w 9114518"/>
              <a:gd name="connsiteY991" fmla="*/ 350210 h 7391342"/>
              <a:gd name="connsiteX992" fmla="*/ 3593622 w 9114518"/>
              <a:gd name="connsiteY992" fmla="*/ 395427 h 7391342"/>
              <a:gd name="connsiteX993" fmla="*/ 3600693 w 9114518"/>
              <a:gd name="connsiteY993" fmla="*/ 442977 h 7391342"/>
              <a:gd name="connsiteX994" fmla="*/ 3605990 w 9114518"/>
              <a:gd name="connsiteY994" fmla="*/ 492785 h 7391342"/>
              <a:gd name="connsiteX995" fmla="*/ 3609630 w 9114518"/>
              <a:gd name="connsiteY995" fmla="*/ 544782 h 7391342"/>
              <a:gd name="connsiteX996" fmla="*/ 3611729 w 9114518"/>
              <a:gd name="connsiteY996" fmla="*/ 598897 h 7391342"/>
              <a:gd name="connsiteX997" fmla="*/ 3612403 w 9114518"/>
              <a:gd name="connsiteY997" fmla="*/ 655058 h 7391342"/>
              <a:gd name="connsiteX998" fmla="*/ 3611762 w 9114518"/>
              <a:gd name="connsiteY998" fmla="*/ 711460 h 7391342"/>
              <a:gd name="connsiteX999" fmla="*/ 3609755 w 9114518"/>
              <a:gd name="connsiteY999" fmla="*/ 765815 h 7391342"/>
              <a:gd name="connsiteX1000" fmla="*/ 3606255 w 9114518"/>
              <a:gd name="connsiteY1000" fmla="*/ 818050 h 7391342"/>
              <a:gd name="connsiteX1001" fmla="*/ 3601138 w 9114518"/>
              <a:gd name="connsiteY1001" fmla="*/ 868093 h 7391342"/>
              <a:gd name="connsiteX1002" fmla="*/ 3594278 w 9114518"/>
              <a:gd name="connsiteY1002" fmla="*/ 915871 h 7391342"/>
              <a:gd name="connsiteX1003" fmla="*/ 3585548 w 9114518"/>
              <a:gd name="connsiteY1003" fmla="*/ 961314 h 7391342"/>
              <a:gd name="connsiteX1004" fmla="*/ 3574823 w 9114518"/>
              <a:gd name="connsiteY1004" fmla="*/ 1004347 h 7391342"/>
              <a:gd name="connsiteX1005" fmla="*/ 3561977 w 9114518"/>
              <a:gd name="connsiteY1005" fmla="*/ 1044900 h 7391342"/>
              <a:gd name="connsiteX1006" fmla="*/ 3546884 w 9114518"/>
              <a:gd name="connsiteY1006" fmla="*/ 1082900 h 7391342"/>
              <a:gd name="connsiteX1007" fmla="*/ 3529420 w 9114518"/>
              <a:gd name="connsiteY1007" fmla="*/ 1118275 h 7391342"/>
              <a:gd name="connsiteX1008" fmla="*/ 3509456 w 9114518"/>
              <a:gd name="connsiteY1008" fmla="*/ 1150953 h 7391342"/>
              <a:gd name="connsiteX1009" fmla="*/ 3461532 w 9114518"/>
              <a:gd name="connsiteY1009" fmla="*/ 1207927 h 7391342"/>
              <a:gd name="connsiteX1010" fmla="*/ 3402106 w 9114518"/>
              <a:gd name="connsiteY1010" fmla="*/ 1253245 h 7391342"/>
              <a:gd name="connsiteX1011" fmla="*/ 3367764 w 9114518"/>
              <a:gd name="connsiteY1011" fmla="*/ 1271353 h 7391342"/>
              <a:gd name="connsiteX1012" fmla="*/ 3330171 w 9114518"/>
              <a:gd name="connsiteY1012" fmla="*/ 1286331 h 7391342"/>
              <a:gd name="connsiteX1013" fmla="*/ 3289198 w 9114518"/>
              <a:gd name="connsiteY1013" fmla="*/ 1298106 h 7391342"/>
              <a:gd name="connsiteX1014" fmla="*/ 3244722 w 9114518"/>
              <a:gd name="connsiteY1014" fmla="*/ 1306606 h 7391342"/>
              <a:gd name="connsiteX1015" fmla="*/ 3196615 w 9114518"/>
              <a:gd name="connsiteY1015" fmla="*/ 1311759 h 7391342"/>
              <a:gd name="connsiteX1016" fmla="*/ 3144752 w 9114518"/>
              <a:gd name="connsiteY1016" fmla="*/ 1313492 h 7391342"/>
              <a:gd name="connsiteX1017" fmla="*/ 3144752 w 9114518"/>
              <a:gd name="connsiteY1017" fmla="*/ 1215571 h 7391342"/>
              <a:gd name="connsiteX1018" fmla="*/ 3194999 w 9114518"/>
              <a:gd name="connsiteY1018" fmla="*/ 1213312 h 7391342"/>
              <a:gd name="connsiteX1019" fmla="*/ 3240428 w 9114518"/>
              <a:gd name="connsiteY1019" fmla="*/ 1206617 h 7391342"/>
              <a:gd name="connsiteX1020" fmla="*/ 3281267 w 9114518"/>
              <a:gd name="connsiteY1020" fmla="*/ 1195604 h 7391342"/>
              <a:gd name="connsiteX1021" fmla="*/ 3317746 w 9114518"/>
              <a:gd name="connsiteY1021" fmla="*/ 1180393 h 7391342"/>
              <a:gd name="connsiteX1022" fmla="*/ 3378538 w 9114518"/>
              <a:gd name="connsiteY1022" fmla="*/ 1137856 h 7391342"/>
              <a:gd name="connsiteX1023" fmla="*/ 3424634 w 9114518"/>
              <a:gd name="connsiteY1023" fmla="*/ 1079963 h 7391342"/>
              <a:gd name="connsiteX1024" fmla="*/ 3442743 w 9114518"/>
              <a:gd name="connsiteY1024" fmla="*/ 1045557 h 7391342"/>
              <a:gd name="connsiteX1025" fmla="*/ 3457864 w 9114518"/>
              <a:gd name="connsiteY1025" fmla="*/ 1007670 h 7391342"/>
              <a:gd name="connsiteX1026" fmla="*/ 3470227 w 9114518"/>
              <a:gd name="connsiteY1026" fmla="*/ 966422 h 7391342"/>
              <a:gd name="connsiteX1027" fmla="*/ 3480060 w 9114518"/>
              <a:gd name="connsiteY1027" fmla="*/ 921934 h 7391342"/>
              <a:gd name="connsiteX1028" fmla="*/ 3487591 w 9114518"/>
              <a:gd name="connsiteY1028" fmla="*/ 874323 h 7391342"/>
              <a:gd name="connsiteX1029" fmla="*/ 3493051 w 9114518"/>
              <a:gd name="connsiteY1029" fmla="*/ 823711 h 7391342"/>
              <a:gd name="connsiteX1030" fmla="*/ 3496668 w 9114518"/>
              <a:gd name="connsiteY1030" fmla="*/ 770216 h 7391342"/>
              <a:gd name="connsiteX1031" fmla="*/ 3498670 w 9114518"/>
              <a:gd name="connsiteY1031" fmla="*/ 713959 h 7391342"/>
              <a:gd name="connsiteX1032" fmla="*/ 3499286 w 9114518"/>
              <a:gd name="connsiteY1032" fmla="*/ 655058 h 7391342"/>
              <a:gd name="connsiteX1033" fmla="*/ 3498637 w 9114518"/>
              <a:gd name="connsiteY1033" fmla="*/ 596735 h 7391342"/>
              <a:gd name="connsiteX1034" fmla="*/ 3496544 w 9114518"/>
              <a:gd name="connsiteY1034" fmla="*/ 541021 h 7391342"/>
              <a:gd name="connsiteX1035" fmla="*/ 3492792 w 9114518"/>
              <a:gd name="connsiteY1035" fmla="*/ 488034 h 7391342"/>
              <a:gd name="connsiteX1036" fmla="*/ 3487163 w 9114518"/>
              <a:gd name="connsiteY1036" fmla="*/ 437895 h 7391342"/>
              <a:gd name="connsiteX1037" fmla="*/ 3479442 w 9114518"/>
              <a:gd name="connsiteY1037" fmla="*/ 390722 h 7391342"/>
              <a:gd name="connsiteX1038" fmla="*/ 3469411 w 9114518"/>
              <a:gd name="connsiteY1038" fmla="*/ 346637 h 7391342"/>
              <a:gd name="connsiteX1039" fmla="*/ 3456855 w 9114518"/>
              <a:gd name="connsiteY1039" fmla="*/ 305757 h 7391342"/>
              <a:gd name="connsiteX1040" fmla="*/ 3441557 w 9114518"/>
              <a:gd name="connsiteY1040" fmla="*/ 268203 h 7391342"/>
              <a:gd name="connsiteX1041" fmla="*/ 3423300 w 9114518"/>
              <a:gd name="connsiteY1041" fmla="*/ 234095 h 7391342"/>
              <a:gd name="connsiteX1042" fmla="*/ 3377044 w 9114518"/>
              <a:gd name="connsiteY1042" fmla="*/ 176692 h 7391342"/>
              <a:gd name="connsiteX1043" fmla="*/ 3316354 w 9114518"/>
              <a:gd name="connsiteY1043" fmla="*/ 134506 h 7391342"/>
              <a:gd name="connsiteX1044" fmla="*/ 3280057 w 9114518"/>
              <a:gd name="connsiteY1044" fmla="*/ 119418 h 7391342"/>
              <a:gd name="connsiteX1045" fmla="*/ 3239501 w 9114518"/>
              <a:gd name="connsiteY1045" fmla="*/ 108493 h 7391342"/>
              <a:gd name="connsiteX1046" fmla="*/ 3194472 w 9114518"/>
              <a:gd name="connsiteY1046" fmla="*/ 101850 h 7391342"/>
              <a:gd name="connsiteX1047" fmla="*/ 3144752 w 9114518"/>
              <a:gd name="connsiteY1047" fmla="*/ 99609 h 739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Lst>
            <a:rect l="l" t="t" r="r" b="b"/>
            <a:pathLst>
              <a:path w="9114518" h="7391342">
                <a:moveTo>
                  <a:pt x="6423906" y="7111086"/>
                </a:moveTo>
                <a:lnTo>
                  <a:pt x="6633262" y="7111086"/>
                </a:lnTo>
                <a:lnTo>
                  <a:pt x="6633262" y="7286668"/>
                </a:lnTo>
                <a:lnTo>
                  <a:pt x="6423906" y="7286668"/>
                </a:lnTo>
                <a:close/>
                <a:moveTo>
                  <a:pt x="3371709" y="6959141"/>
                </a:moveTo>
                <a:lnTo>
                  <a:pt x="4286770" y="6959141"/>
                </a:lnTo>
                <a:lnTo>
                  <a:pt x="4286770" y="7067193"/>
                </a:lnTo>
                <a:lnTo>
                  <a:pt x="3371709" y="7067193"/>
                </a:lnTo>
                <a:close/>
                <a:moveTo>
                  <a:pt x="3371709" y="6606288"/>
                </a:moveTo>
                <a:lnTo>
                  <a:pt x="4286770" y="6606288"/>
                </a:lnTo>
                <a:lnTo>
                  <a:pt x="4286770" y="6714340"/>
                </a:lnTo>
                <a:lnTo>
                  <a:pt x="3371709" y="6714340"/>
                </a:lnTo>
                <a:close/>
                <a:moveTo>
                  <a:pt x="5418710" y="6084039"/>
                </a:moveTo>
                <a:lnTo>
                  <a:pt x="5796891" y="6084039"/>
                </a:lnTo>
                <a:lnTo>
                  <a:pt x="5796891" y="6180559"/>
                </a:lnTo>
                <a:lnTo>
                  <a:pt x="5796891" y="7291809"/>
                </a:lnTo>
                <a:lnTo>
                  <a:pt x="5796891" y="7388329"/>
                </a:lnTo>
                <a:lnTo>
                  <a:pt x="5418710" y="7388329"/>
                </a:lnTo>
                <a:lnTo>
                  <a:pt x="5418710" y="7291809"/>
                </a:lnTo>
                <a:lnTo>
                  <a:pt x="5680394" y="7291809"/>
                </a:lnTo>
                <a:lnTo>
                  <a:pt x="5680394" y="6180559"/>
                </a:lnTo>
                <a:lnTo>
                  <a:pt x="5418710" y="6180559"/>
                </a:lnTo>
                <a:close/>
                <a:moveTo>
                  <a:pt x="4939629" y="6084039"/>
                </a:moveTo>
                <a:lnTo>
                  <a:pt x="5317797" y="6084039"/>
                </a:lnTo>
                <a:lnTo>
                  <a:pt x="5317797" y="6180559"/>
                </a:lnTo>
                <a:lnTo>
                  <a:pt x="5056113" y="6180559"/>
                </a:lnTo>
                <a:lnTo>
                  <a:pt x="5056113" y="7291809"/>
                </a:lnTo>
                <a:lnTo>
                  <a:pt x="5317797" y="7291809"/>
                </a:lnTo>
                <a:lnTo>
                  <a:pt x="5317797" y="7388329"/>
                </a:lnTo>
                <a:lnTo>
                  <a:pt x="4939629" y="7388329"/>
                </a:lnTo>
                <a:lnTo>
                  <a:pt x="4939629" y="7291809"/>
                </a:lnTo>
                <a:lnTo>
                  <a:pt x="4939629" y="6180559"/>
                </a:lnTo>
                <a:close/>
                <a:moveTo>
                  <a:pt x="8646856" y="6077851"/>
                </a:moveTo>
                <a:lnTo>
                  <a:pt x="8698064" y="6079573"/>
                </a:lnTo>
                <a:lnTo>
                  <a:pt x="8745644" y="6084693"/>
                </a:lnTo>
                <a:lnTo>
                  <a:pt x="8789712" y="6093139"/>
                </a:lnTo>
                <a:lnTo>
                  <a:pt x="8830382" y="6104840"/>
                </a:lnTo>
                <a:lnTo>
                  <a:pt x="8867774" y="6119725"/>
                </a:lnTo>
                <a:lnTo>
                  <a:pt x="8902000" y="6137723"/>
                </a:lnTo>
                <a:lnTo>
                  <a:pt x="8961424" y="6182774"/>
                </a:lnTo>
                <a:lnTo>
                  <a:pt x="9009582" y="6239424"/>
                </a:lnTo>
                <a:lnTo>
                  <a:pt x="9029726" y="6271921"/>
                </a:lnTo>
                <a:lnTo>
                  <a:pt x="9047402" y="6307104"/>
                </a:lnTo>
                <a:lnTo>
                  <a:pt x="9062724" y="6344902"/>
                </a:lnTo>
                <a:lnTo>
                  <a:pt x="9075810" y="6385245"/>
                </a:lnTo>
                <a:lnTo>
                  <a:pt x="9086774" y="6428061"/>
                </a:lnTo>
                <a:lnTo>
                  <a:pt x="9095734" y="6473278"/>
                </a:lnTo>
                <a:lnTo>
                  <a:pt x="9102806" y="6520827"/>
                </a:lnTo>
                <a:lnTo>
                  <a:pt x="9108104" y="6570635"/>
                </a:lnTo>
                <a:lnTo>
                  <a:pt x="9111744" y="6622632"/>
                </a:lnTo>
                <a:lnTo>
                  <a:pt x="9113844" y="6676747"/>
                </a:lnTo>
                <a:lnTo>
                  <a:pt x="9114518" y="6732908"/>
                </a:lnTo>
                <a:lnTo>
                  <a:pt x="9113876" y="6789310"/>
                </a:lnTo>
                <a:lnTo>
                  <a:pt x="9111870" y="6843665"/>
                </a:lnTo>
                <a:lnTo>
                  <a:pt x="9108370" y="6895900"/>
                </a:lnTo>
                <a:lnTo>
                  <a:pt x="9103252" y="6945943"/>
                </a:lnTo>
                <a:lnTo>
                  <a:pt x="9096392" y="6993721"/>
                </a:lnTo>
                <a:lnTo>
                  <a:pt x="9087662" y="7039164"/>
                </a:lnTo>
                <a:lnTo>
                  <a:pt x="9076936" y="7082197"/>
                </a:lnTo>
                <a:lnTo>
                  <a:pt x="9064090" y="7122750"/>
                </a:lnTo>
                <a:lnTo>
                  <a:pt x="9048998" y="7160750"/>
                </a:lnTo>
                <a:lnTo>
                  <a:pt x="9031532" y="7196125"/>
                </a:lnTo>
                <a:lnTo>
                  <a:pt x="9011568" y="7228803"/>
                </a:lnTo>
                <a:lnTo>
                  <a:pt x="8963644" y="7285777"/>
                </a:lnTo>
                <a:lnTo>
                  <a:pt x="8904216" y="7331095"/>
                </a:lnTo>
                <a:lnTo>
                  <a:pt x="8869874" y="7349203"/>
                </a:lnTo>
                <a:lnTo>
                  <a:pt x="8832280" y="7364181"/>
                </a:lnTo>
                <a:lnTo>
                  <a:pt x="8791306" y="7375956"/>
                </a:lnTo>
                <a:lnTo>
                  <a:pt x="8746828" y="7384456"/>
                </a:lnTo>
                <a:lnTo>
                  <a:pt x="8698720" y="7389609"/>
                </a:lnTo>
                <a:lnTo>
                  <a:pt x="8646856" y="7391342"/>
                </a:lnTo>
                <a:lnTo>
                  <a:pt x="8646856" y="7293421"/>
                </a:lnTo>
                <a:lnTo>
                  <a:pt x="8697104" y="7291162"/>
                </a:lnTo>
                <a:lnTo>
                  <a:pt x="8742536" y="7284467"/>
                </a:lnTo>
                <a:lnTo>
                  <a:pt x="8783376" y="7273454"/>
                </a:lnTo>
                <a:lnTo>
                  <a:pt x="8819856" y="7258243"/>
                </a:lnTo>
                <a:lnTo>
                  <a:pt x="8880650" y="7215706"/>
                </a:lnTo>
                <a:lnTo>
                  <a:pt x="8926746" y="7157813"/>
                </a:lnTo>
                <a:lnTo>
                  <a:pt x="8944856" y="7123407"/>
                </a:lnTo>
                <a:lnTo>
                  <a:pt x="8959978" y="7085520"/>
                </a:lnTo>
                <a:lnTo>
                  <a:pt x="8972340" y="7044272"/>
                </a:lnTo>
                <a:lnTo>
                  <a:pt x="8982174" y="6999784"/>
                </a:lnTo>
                <a:lnTo>
                  <a:pt x="8989706" y="6952173"/>
                </a:lnTo>
                <a:lnTo>
                  <a:pt x="8995166" y="6901561"/>
                </a:lnTo>
                <a:lnTo>
                  <a:pt x="8998782" y="6848066"/>
                </a:lnTo>
                <a:lnTo>
                  <a:pt x="9000784" y="6791809"/>
                </a:lnTo>
                <a:lnTo>
                  <a:pt x="9001400" y="6732908"/>
                </a:lnTo>
                <a:lnTo>
                  <a:pt x="9000750" y="6674585"/>
                </a:lnTo>
                <a:lnTo>
                  <a:pt x="8998658" y="6618871"/>
                </a:lnTo>
                <a:lnTo>
                  <a:pt x="8994906" y="6565885"/>
                </a:lnTo>
                <a:lnTo>
                  <a:pt x="8989276" y="6515745"/>
                </a:lnTo>
                <a:lnTo>
                  <a:pt x="8981556" y="6468573"/>
                </a:lnTo>
                <a:lnTo>
                  <a:pt x="8971524" y="6424488"/>
                </a:lnTo>
                <a:lnTo>
                  <a:pt x="8958968" y="6383608"/>
                </a:lnTo>
                <a:lnTo>
                  <a:pt x="8943670" y="6346054"/>
                </a:lnTo>
                <a:lnTo>
                  <a:pt x="8925412" y="6311946"/>
                </a:lnTo>
                <a:lnTo>
                  <a:pt x="8879156" y="6254543"/>
                </a:lnTo>
                <a:lnTo>
                  <a:pt x="8818464" y="6212357"/>
                </a:lnTo>
                <a:lnTo>
                  <a:pt x="8782166" y="6197269"/>
                </a:lnTo>
                <a:lnTo>
                  <a:pt x="8741608" y="6186344"/>
                </a:lnTo>
                <a:lnTo>
                  <a:pt x="8696578" y="6179701"/>
                </a:lnTo>
                <a:lnTo>
                  <a:pt x="8646856" y="6177460"/>
                </a:lnTo>
                <a:close/>
                <a:moveTo>
                  <a:pt x="8553970" y="6077851"/>
                </a:moveTo>
                <a:lnTo>
                  <a:pt x="8553970" y="6177460"/>
                </a:lnTo>
                <a:lnTo>
                  <a:pt x="8504528" y="6179701"/>
                </a:lnTo>
                <a:lnTo>
                  <a:pt x="8459744" y="6186344"/>
                </a:lnTo>
                <a:lnTo>
                  <a:pt x="8419404" y="6197269"/>
                </a:lnTo>
                <a:lnTo>
                  <a:pt x="8383292" y="6212357"/>
                </a:lnTo>
                <a:lnTo>
                  <a:pt x="8322900" y="6254543"/>
                </a:lnTo>
                <a:lnTo>
                  <a:pt x="8276848" y="6311946"/>
                </a:lnTo>
                <a:lnTo>
                  <a:pt x="8258666" y="6346054"/>
                </a:lnTo>
                <a:lnTo>
                  <a:pt x="8243424" y="6383608"/>
                </a:lnTo>
                <a:lnTo>
                  <a:pt x="8230912" y="6424488"/>
                </a:lnTo>
                <a:lnTo>
                  <a:pt x="8220912" y="6468573"/>
                </a:lnTo>
                <a:lnTo>
                  <a:pt x="8213212" y="6515745"/>
                </a:lnTo>
                <a:lnTo>
                  <a:pt x="8207596" y="6565885"/>
                </a:lnTo>
                <a:lnTo>
                  <a:pt x="8203850" y="6618871"/>
                </a:lnTo>
                <a:lnTo>
                  <a:pt x="8201760" y="6674585"/>
                </a:lnTo>
                <a:lnTo>
                  <a:pt x="8201110" y="6732908"/>
                </a:lnTo>
                <a:lnTo>
                  <a:pt x="8201744" y="6791809"/>
                </a:lnTo>
                <a:lnTo>
                  <a:pt x="8203788" y="6848066"/>
                </a:lnTo>
                <a:lnTo>
                  <a:pt x="8207466" y="6901561"/>
                </a:lnTo>
                <a:lnTo>
                  <a:pt x="8212998" y="6952173"/>
                </a:lnTo>
                <a:lnTo>
                  <a:pt x="8220604" y="6999784"/>
                </a:lnTo>
                <a:lnTo>
                  <a:pt x="8230504" y="7044272"/>
                </a:lnTo>
                <a:lnTo>
                  <a:pt x="8242920" y="7085520"/>
                </a:lnTo>
                <a:lnTo>
                  <a:pt x="8258072" y="7123407"/>
                </a:lnTo>
                <a:lnTo>
                  <a:pt x="8276182" y="7157813"/>
                </a:lnTo>
                <a:lnTo>
                  <a:pt x="8322152" y="7215706"/>
                </a:lnTo>
                <a:lnTo>
                  <a:pt x="8382596" y="7258243"/>
                </a:lnTo>
                <a:lnTo>
                  <a:pt x="8418798" y="7273454"/>
                </a:lnTo>
                <a:lnTo>
                  <a:pt x="8459280" y="7284467"/>
                </a:lnTo>
                <a:lnTo>
                  <a:pt x="8504264" y="7291162"/>
                </a:lnTo>
                <a:lnTo>
                  <a:pt x="8553970" y="7293421"/>
                </a:lnTo>
                <a:lnTo>
                  <a:pt x="8553970" y="7391342"/>
                </a:lnTo>
                <a:lnTo>
                  <a:pt x="8502324" y="7389609"/>
                </a:lnTo>
                <a:lnTo>
                  <a:pt x="8454390" y="7384456"/>
                </a:lnTo>
                <a:lnTo>
                  <a:pt x="8410050" y="7375956"/>
                </a:lnTo>
                <a:lnTo>
                  <a:pt x="8369176" y="7364181"/>
                </a:lnTo>
                <a:lnTo>
                  <a:pt x="8331650" y="7349203"/>
                </a:lnTo>
                <a:lnTo>
                  <a:pt x="8297346" y="7331095"/>
                </a:lnTo>
                <a:lnTo>
                  <a:pt x="8237920" y="7285777"/>
                </a:lnTo>
                <a:lnTo>
                  <a:pt x="8189918" y="7228803"/>
                </a:lnTo>
                <a:lnTo>
                  <a:pt x="8169894" y="7196125"/>
                </a:lnTo>
                <a:lnTo>
                  <a:pt x="8152358" y="7160750"/>
                </a:lnTo>
                <a:lnTo>
                  <a:pt x="8137190" y="7122750"/>
                </a:lnTo>
                <a:lnTo>
                  <a:pt x="8124264" y="7082197"/>
                </a:lnTo>
                <a:lnTo>
                  <a:pt x="8113458" y="7039164"/>
                </a:lnTo>
                <a:lnTo>
                  <a:pt x="8104652" y="6993721"/>
                </a:lnTo>
                <a:lnTo>
                  <a:pt x="8097722" y="6945943"/>
                </a:lnTo>
                <a:lnTo>
                  <a:pt x="8092544" y="6895900"/>
                </a:lnTo>
                <a:lnTo>
                  <a:pt x="8088998" y="6843665"/>
                </a:lnTo>
                <a:lnTo>
                  <a:pt x="8086960" y="6789310"/>
                </a:lnTo>
                <a:lnTo>
                  <a:pt x="8086308" y="6732908"/>
                </a:lnTo>
                <a:lnTo>
                  <a:pt x="8086982" y="6676747"/>
                </a:lnTo>
                <a:lnTo>
                  <a:pt x="8089082" y="6622632"/>
                </a:lnTo>
                <a:lnTo>
                  <a:pt x="8092722" y="6570635"/>
                </a:lnTo>
                <a:lnTo>
                  <a:pt x="8098020" y="6520827"/>
                </a:lnTo>
                <a:lnTo>
                  <a:pt x="8105090" y="6473278"/>
                </a:lnTo>
                <a:lnTo>
                  <a:pt x="8114050" y="6428061"/>
                </a:lnTo>
                <a:lnTo>
                  <a:pt x="8125014" y="6385245"/>
                </a:lnTo>
                <a:lnTo>
                  <a:pt x="8138100" y="6344902"/>
                </a:lnTo>
                <a:lnTo>
                  <a:pt x="8153424" y="6307104"/>
                </a:lnTo>
                <a:lnTo>
                  <a:pt x="8171098" y="6271921"/>
                </a:lnTo>
                <a:lnTo>
                  <a:pt x="8191242" y="6239424"/>
                </a:lnTo>
                <a:lnTo>
                  <a:pt x="8239400" y="6182774"/>
                </a:lnTo>
                <a:lnTo>
                  <a:pt x="8298824" y="6137723"/>
                </a:lnTo>
                <a:lnTo>
                  <a:pt x="8333052" y="6119725"/>
                </a:lnTo>
                <a:lnTo>
                  <a:pt x="8370442" y="6104840"/>
                </a:lnTo>
                <a:lnTo>
                  <a:pt x="8411114" y="6093139"/>
                </a:lnTo>
                <a:lnTo>
                  <a:pt x="8455182" y="6084693"/>
                </a:lnTo>
                <a:lnTo>
                  <a:pt x="8502762" y="6079573"/>
                </a:lnTo>
                <a:close/>
                <a:moveTo>
                  <a:pt x="1425338" y="6077851"/>
                </a:moveTo>
                <a:lnTo>
                  <a:pt x="1476547" y="6079573"/>
                </a:lnTo>
                <a:lnTo>
                  <a:pt x="1524127" y="6084693"/>
                </a:lnTo>
                <a:lnTo>
                  <a:pt x="1568196" y="6093139"/>
                </a:lnTo>
                <a:lnTo>
                  <a:pt x="1608868" y="6104840"/>
                </a:lnTo>
                <a:lnTo>
                  <a:pt x="1646259" y="6119725"/>
                </a:lnTo>
                <a:lnTo>
                  <a:pt x="1680486" y="6137723"/>
                </a:lnTo>
                <a:lnTo>
                  <a:pt x="1739910" y="6182774"/>
                </a:lnTo>
                <a:lnTo>
                  <a:pt x="1788068" y="6239424"/>
                </a:lnTo>
                <a:lnTo>
                  <a:pt x="1808212" y="6271921"/>
                </a:lnTo>
                <a:lnTo>
                  <a:pt x="1825887" y="6307104"/>
                </a:lnTo>
                <a:lnTo>
                  <a:pt x="1841209" y="6344902"/>
                </a:lnTo>
                <a:lnTo>
                  <a:pt x="1854294" y="6385245"/>
                </a:lnTo>
                <a:lnTo>
                  <a:pt x="1865258" y="6428061"/>
                </a:lnTo>
                <a:lnTo>
                  <a:pt x="1874218" y="6473278"/>
                </a:lnTo>
                <a:lnTo>
                  <a:pt x="1881288" y="6520827"/>
                </a:lnTo>
                <a:lnTo>
                  <a:pt x="1886585" y="6570635"/>
                </a:lnTo>
                <a:lnTo>
                  <a:pt x="1890226" y="6622632"/>
                </a:lnTo>
                <a:lnTo>
                  <a:pt x="1892325" y="6676747"/>
                </a:lnTo>
                <a:lnTo>
                  <a:pt x="1892999" y="6732908"/>
                </a:lnTo>
                <a:lnTo>
                  <a:pt x="1892357" y="6789310"/>
                </a:lnTo>
                <a:lnTo>
                  <a:pt x="1890350" y="6843665"/>
                </a:lnTo>
                <a:lnTo>
                  <a:pt x="1886851" y="6895900"/>
                </a:lnTo>
                <a:lnTo>
                  <a:pt x="1881734" y="6945943"/>
                </a:lnTo>
                <a:lnTo>
                  <a:pt x="1874873" y="6993721"/>
                </a:lnTo>
                <a:lnTo>
                  <a:pt x="1866143" y="7039164"/>
                </a:lnTo>
                <a:lnTo>
                  <a:pt x="1855418" y="7082197"/>
                </a:lnTo>
                <a:lnTo>
                  <a:pt x="1842572" y="7122750"/>
                </a:lnTo>
                <a:lnTo>
                  <a:pt x="1827479" y="7160750"/>
                </a:lnTo>
                <a:lnTo>
                  <a:pt x="1810014" y="7196125"/>
                </a:lnTo>
                <a:lnTo>
                  <a:pt x="1790050" y="7228803"/>
                </a:lnTo>
                <a:lnTo>
                  <a:pt x="1742125" y="7285777"/>
                </a:lnTo>
                <a:lnTo>
                  <a:pt x="1682698" y="7331095"/>
                </a:lnTo>
                <a:lnTo>
                  <a:pt x="1648356" y="7349203"/>
                </a:lnTo>
                <a:lnTo>
                  <a:pt x="1610762" y="7364181"/>
                </a:lnTo>
                <a:lnTo>
                  <a:pt x="1569788" y="7375956"/>
                </a:lnTo>
                <a:lnTo>
                  <a:pt x="1525310" y="7384456"/>
                </a:lnTo>
                <a:lnTo>
                  <a:pt x="1477202" y="7389609"/>
                </a:lnTo>
                <a:lnTo>
                  <a:pt x="1425338" y="7391342"/>
                </a:lnTo>
                <a:lnTo>
                  <a:pt x="1425338" y="7293421"/>
                </a:lnTo>
                <a:lnTo>
                  <a:pt x="1475586" y="7291162"/>
                </a:lnTo>
                <a:lnTo>
                  <a:pt x="1521017" y="7284467"/>
                </a:lnTo>
                <a:lnTo>
                  <a:pt x="1561858" y="7273454"/>
                </a:lnTo>
                <a:lnTo>
                  <a:pt x="1598338" y="7258243"/>
                </a:lnTo>
                <a:lnTo>
                  <a:pt x="1659131" y="7215706"/>
                </a:lnTo>
                <a:lnTo>
                  <a:pt x="1705228" y="7157813"/>
                </a:lnTo>
                <a:lnTo>
                  <a:pt x="1723337" y="7123407"/>
                </a:lnTo>
                <a:lnTo>
                  <a:pt x="1738459" y="7085520"/>
                </a:lnTo>
                <a:lnTo>
                  <a:pt x="1750822" y="7044272"/>
                </a:lnTo>
                <a:lnTo>
                  <a:pt x="1760655" y="6999784"/>
                </a:lnTo>
                <a:lnTo>
                  <a:pt x="1768187" y="6952173"/>
                </a:lnTo>
                <a:lnTo>
                  <a:pt x="1773647" y="6901561"/>
                </a:lnTo>
                <a:lnTo>
                  <a:pt x="1777263" y="6848066"/>
                </a:lnTo>
                <a:lnTo>
                  <a:pt x="1779265" y="6791809"/>
                </a:lnTo>
                <a:lnTo>
                  <a:pt x="1779882" y="6732908"/>
                </a:lnTo>
                <a:lnTo>
                  <a:pt x="1779232" y="6674585"/>
                </a:lnTo>
                <a:lnTo>
                  <a:pt x="1777140" y="6618871"/>
                </a:lnTo>
                <a:lnTo>
                  <a:pt x="1773387" y="6565885"/>
                </a:lnTo>
                <a:lnTo>
                  <a:pt x="1767758" y="6515745"/>
                </a:lnTo>
                <a:lnTo>
                  <a:pt x="1760037" y="6468573"/>
                </a:lnTo>
                <a:lnTo>
                  <a:pt x="1750006" y="6424488"/>
                </a:lnTo>
                <a:lnTo>
                  <a:pt x="1737450" y="6383608"/>
                </a:lnTo>
                <a:lnTo>
                  <a:pt x="1722151" y="6346054"/>
                </a:lnTo>
                <a:lnTo>
                  <a:pt x="1703894" y="6311946"/>
                </a:lnTo>
                <a:lnTo>
                  <a:pt x="1657637" y="6254543"/>
                </a:lnTo>
                <a:lnTo>
                  <a:pt x="1596946" y="6212357"/>
                </a:lnTo>
                <a:lnTo>
                  <a:pt x="1560647" y="6197269"/>
                </a:lnTo>
                <a:lnTo>
                  <a:pt x="1520090" y="6186344"/>
                </a:lnTo>
                <a:lnTo>
                  <a:pt x="1475059" y="6179701"/>
                </a:lnTo>
                <a:lnTo>
                  <a:pt x="1425338" y="6177460"/>
                </a:lnTo>
                <a:close/>
                <a:moveTo>
                  <a:pt x="1332420" y="6077851"/>
                </a:moveTo>
                <a:lnTo>
                  <a:pt x="1332420" y="6177460"/>
                </a:lnTo>
                <a:lnTo>
                  <a:pt x="1282980" y="6179701"/>
                </a:lnTo>
                <a:lnTo>
                  <a:pt x="1238197" y="6186344"/>
                </a:lnTo>
                <a:lnTo>
                  <a:pt x="1197858" y="6197269"/>
                </a:lnTo>
                <a:lnTo>
                  <a:pt x="1161747" y="6212357"/>
                </a:lnTo>
                <a:lnTo>
                  <a:pt x="1101354" y="6254543"/>
                </a:lnTo>
                <a:lnTo>
                  <a:pt x="1055303" y="6311946"/>
                </a:lnTo>
                <a:lnTo>
                  <a:pt x="1037120" y="6346054"/>
                </a:lnTo>
                <a:lnTo>
                  <a:pt x="1021878" y="6383608"/>
                </a:lnTo>
                <a:lnTo>
                  <a:pt x="1009365" y="6424488"/>
                </a:lnTo>
                <a:lnTo>
                  <a:pt x="999365" y="6468573"/>
                </a:lnTo>
                <a:lnTo>
                  <a:pt x="991664" y="6515745"/>
                </a:lnTo>
                <a:lnTo>
                  <a:pt x="986047" y="6565885"/>
                </a:lnTo>
                <a:lnTo>
                  <a:pt x="982301" y="6618871"/>
                </a:lnTo>
                <a:lnTo>
                  <a:pt x="980210" y="6674585"/>
                </a:lnTo>
                <a:lnTo>
                  <a:pt x="979561" y="6732908"/>
                </a:lnTo>
                <a:lnTo>
                  <a:pt x="980194" y="6791809"/>
                </a:lnTo>
                <a:lnTo>
                  <a:pt x="982239" y="6848066"/>
                </a:lnTo>
                <a:lnTo>
                  <a:pt x="985918" y="6901561"/>
                </a:lnTo>
                <a:lnTo>
                  <a:pt x="991450" y="6952173"/>
                </a:lnTo>
                <a:lnTo>
                  <a:pt x="999056" y="6999784"/>
                </a:lnTo>
                <a:lnTo>
                  <a:pt x="1008957" y="7044272"/>
                </a:lnTo>
                <a:lnTo>
                  <a:pt x="1021374" y="7085520"/>
                </a:lnTo>
                <a:lnTo>
                  <a:pt x="1036527" y="7123407"/>
                </a:lnTo>
                <a:lnTo>
                  <a:pt x="1054636" y="7157813"/>
                </a:lnTo>
                <a:lnTo>
                  <a:pt x="1100607" y="7215706"/>
                </a:lnTo>
                <a:lnTo>
                  <a:pt x="1161051" y="7258243"/>
                </a:lnTo>
                <a:lnTo>
                  <a:pt x="1197253" y="7273454"/>
                </a:lnTo>
                <a:lnTo>
                  <a:pt x="1237734" y="7284467"/>
                </a:lnTo>
                <a:lnTo>
                  <a:pt x="1282716" y="7291162"/>
                </a:lnTo>
                <a:lnTo>
                  <a:pt x="1332420" y="7293421"/>
                </a:lnTo>
                <a:lnTo>
                  <a:pt x="1332420" y="7391342"/>
                </a:lnTo>
                <a:lnTo>
                  <a:pt x="1280774" y="7389609"/>
                </a:lnTo>
                <a:lnTo>
                  <a:pt x="1232841" y="7384456"/>
                </a:lnTo>
                <a:lnTo>
                  <a:pt x="1188500" y="7375956"/>
                </a:lnTo>
                <a:lnTo>
                  <a:pt x="1147627" y="7364181"/>
                </a:lnTo>
                <a:lnTo>
                  <a:pt x="1110100" y="7349203"/>
                </a:lnTo>
                <a:lnTo>
                  <a:pt x="1075796" y="7331095"/>
                </a:lnTo>
                <a:lnTo>
                  <a:pt x="1016370" y="7285777"/>
                </a:lnTo>
                <a:lnTo>
                  <a:pt x="968368" y="7228803"/>
                </a:lnTo>
                <a:lnTo>
                  <a:pt x="948344" y="7196125"/>
                </a:lnTo>
                <a:lnTo>
                  <a:pt x="930809" y="7160750"/>
                </a:lnTo>
                <a:lnTo>
                  <a:pt x="915640" y="7122750"/>
                </a:lnTo>
                <a:lnTo>
                  <a:pt x="902714" y="7082197"/>
                </a:lnTo>
                <a:lnTo>
                  <a:pt x="891909" y="7039164"/>
                </a:lnTo>
                <a:lnTo>
                  <a:pt x="883103" y="6993721"/>
                </a:lnTo>
                <a:lnTo>
                  <a:pt x="876172" y="6945943"/>
                </a:lnTo>
                <a:lnTo>
                  <a:pt x="870995" y="6895900"/>
                </a:lnTo>
                <a:lnTo>
                  <a:pt x="867449" y="6843665"/>
                </a:lnTo>
                <a:lnTo>
                  <a:pt x="865411" y="6789310"/>
                </a:lnTo>
                <a:lnTo>
                  <a:pt x="864759" y="6732908"/>
                </a:lnTo>
                <a:lnTo>
                  <a:pt x="865433" y="6676747"/>
                </a:lnTo>
                <a:lnTo>
                  <a:pt x="867532" y="6622632"/>
                </a:lnTo>
                <a:lnTo>
                  <a:pt x="871172" y="6570635"/>
                </a:lnTo>
                <a:lnTo>
                  <a:pt x="876470" y="6520827"/>
                </a:lnTo>
                <a:lnTo>
                  <a:pt x="883541" y="6473278"/>
                </a:lnTo>
                <a:lnTo>
                  <a:pt x="892501" y="6428061"/>
                </a:lnTo>
                <a:lnTo>
                  <a:pt x="903465" y="6385245"/>
                </a:lnTo>
                <a:lnTo>
                  <a:pt x="916551" y="6344902"/>
                </a:lnTo>
                <a:lnTo>
                  <a:pt x="931874" y="6307104"/>
                </a:lnTo>
                <a:lnTo>
                  <a:pt x="949549" y="6271921"/>
                </a:lnTo>
                <a:lnTo>
                  <a:pt x="969693" y="6239424"/>
                </a:lnTo>
                <a:lnTo>
                  <a:pt x="1017851" y="6182774"/>
                </a:lnTo>
                <a:lnTo>
                  <a:pt x="1077275" y="6137723"/>
                </a:lnTo>
                <a:lnTo>
                  <a:pt x="1111502" y="6119725"/>
                </a:lnTo>
                <a:lnTo>
                  <a:pt x="1148893" y="6104840"/>
                </a:lnTo>
                <a:lnTo>
                  <a:pt x="1189565" y="6093139"/>
                </a:lnTo>
                <a:lnTo>
                  <a:pt x="1233632" y="6084693"/>
                </a:lnTo>
                <a:lnTo>
                  <a:pt x="1281212" y="6079573"/>
                </a:lnTo>
                <a:close/>
                <a:moveTo>
                  <a:pt x="510883" y="5591624"/>
                </a:moveTo>
                <a:lnTo>
                  <a:pt x="553593" y="5595343"/>
                </a:lnTo>
                <a:lnTo>
                  <a:pt x="586648" y="5608717"/>
                </a:lnTo>
                <a:lnTo>
                  <a:pt x="607989" y="5635070"/>
                </a:lnTo>
                <a:lnTo>
                  <a:pt x="615560" y="5677726"/>
                </a:lnTo>
                <a:lnTo>
                  <a:pt x="607989" y="5722334"/>
                </a:lnTo>
                <a:lnTo>
                  <a:pt x="586648" y="5749689"/>
                </a:lnTo>
                <a:lnTo>
                  <a:pt x="553593" y="5763433"/>
                </a:lnTo>
                <a:lnTo>
                  <a:pt x="510883" y="5767206"/>
                </a:lnTo>
                <a:lnTo>
                  <a:pt x="468173" y="5763433"/>
                </a:lnTo>
                <a:lnTo>
                  <a:pt x="435118" y="5749689"/>
                </a:lnTo>
                <a:lnTo>
                  <a:pt x="413777" y="5722334"/>
                </a:lnTo>
                <a:lnTo>
                  <a:pt x="406206" y="5677726"/>
                </a:lnTo>
                <a:lnTo>
                  <a:pt x="414015" y="5635070"/>
                </a:lnTo>
                <a:lnTo>
                  <a:pt x="435754" y="5608717"/>
                </a:lnTo>
                <a:lnTo>
                  <a:pt x="468888" y="5595343"/>
                </a:lnTo>
                <a:close/>
                <a:moveTo>
                  <a:pt x="2493379" y="5439680"/>
                </a:moveTo>
                <a:lnTo>
                  <a:pt x="3408440" y="5439680"/>
                </a:lnTo>
                <a:lnTo>
                  <a:pt x="3408440" y="5547731"/>
                </a:lnTo>
                <a:lnTo>
                  <a:pt x="2493379" y="5547731"/>
                </a:lnTo>
                <a:close/>
                <a:moveTo>
                  <a:pt x="2493379" y="5086827"/>
                </a:moveTo>
                <a:lnTo>
                  <a:pt x="3408440" y="5086827"/>
                </a:lnTo>
                <a:lnTo>
                  <a:pt x="3408440" y="5194878"/>
                </a:lnTo>
                <a:lnTo>
                  <a:pt x="2493379" y="5194878"/>
                </a:lnTo>
                <a:close/>
                <a:moveTo>
                  <a:pt x="510883" y="4882541"/>
                </a:moveTo>
                <a:lnTo>
                  <a:pt x="553593" y="4886049"/>
                </a:lnTo>
                <a:lnTo>
                  <a:pt x="586648" y="4899212"/>
                </a:lnTo>
                <a:lnTo>
                  <a:pt x="607989" y="4925987"/>
                </a:lnTo>
                <a:lnTo>
                  <a:pt x="615560" y="4970332"/>
                </a:lnTo>
                <a:lnTo>
                  <a:pt x="607989" y="5013251"/>
                </a:lnTo>
                <a:lnTo>
                  <a:pt x="586648" y="5040185"/>
                </a:lnTo>
                <a:lnTo>
                  <a:pt x="553593" y="5054139"/>
                </a:lnTo>
                <a:lnTo>
                  <a:pt x="510883" y="5058123"/>
                </a:lnTo>
                <a:lnTo>
                  <a:pt x="469154" y="5054139"/>
                </a:lnTo>
                <a:lnTo>
                  <a:pt x="436602" y="5040185"/>
                </a:lnTo>
                <a:lnTo>
                  <a:pt x="415446" y="5013251"/>
                </a:lnTo>
                <a:lnTo>
                  <a:pt x="407902" y="4970332"/>
                </a:lnTo>
                <a:lnTo>
                  <a:pt x="415446" y="4925987"/>
                </a:lnTo>
                <a:lnTo>
                  <a:pt x="436602" y="4899212"/>
                </a:lnTo>
                <a:lnTo>
                  <a:pt x="469154" y="4886049"/>
                </a:lnTo>
                <a:close/>
                <a:moveTo>
                  <a:pt x="4158261" y="4558390"/>
                </a:moveTo>
                <a:lnTo>
                  <a:pt x="4209470" y="4560112"/>
                </a:lnTo>
                <a:lnTo>
                  <a:pt x="4257050" y="4565232"/>
                </a:lnTo>
                <a:lnTo>
                  <a:pt x="4301119" y="4573678"/>
                </a:lnTo>
                <a:lnTo>
                  <a:pt x="4341791" y="4585379"/>
                </a:lnTo>
                <a:lnTo>
                  <a:pt x="4379182" y="4600264"/>
                </a:lnTo>
                <a:lnTo>
                  <a:pt x="4413410" y="4618262"/>
                </a:lnTo>
                <a:lnTo>
                  <a:pt x="4472834" y="4663313"/>
                </a:lnTo>
                <a:lnTo>
                  <a:pt x="4520992" y="4719963"/>
                </a:lnTo>
                <a:lnTo>
                  <a:pt x="4541136" y="4752460"/>
                </a:lnTo>
                <a:lnTo>
                  <a:pt x="4558811" y="4787643"/>
                </a:lnTo>
                <a:lnTo>
                  <a:pt x="4574133" y="4825441"/>
                </a:lnTo>
                <a:lnTo>
                  <a:pt x="4587218" y="4865784"/>
                </a:lnTo>
                <a:lnTo>
                  <a:pt x="4598182" y="4908599"/>
                </a:lnTo>
                <a:lnTo>
                  <a:pt x="4607142" y="4953817"/>
                </a:lnTo>
                <a:lnTo>
                  <a:pt x="4614212" y="5001365"/>
                </a:lnTo>
                <a:lnTo>
                  <a:pt x="4619509" y="5051174"/>
                </a:lnTo>
                <a:lnTo>
                  <a:pt x="4623150" y="5103171"/>
                </a:lnTo>
                <a:lnTo>
                  <a:pt x="4625249" y="5157286"/>
                </a:lnTo>
                <a:lnTo>
                  <a:pt x="4625923" y="5213447"/>
                </a:lnTo>
                <a:lnTo>
                  <a:pt x="4625281" y="5269849"/>
                </a:lnTo>
                <a:lnTo>
                  <a:pt x="4623274" y="5324204"/>
                </a:lnTo>
                <a:lnTo>
                  <a:pt x="4619775" y="5376438"/>
                </a:lnTo>
                <a:lnTo>
                  <a:pt x="4614658" y="5426481"/>
                </a:lnTo>
                <a:lnTo>
                  <a:pt x="4607797" y="5474260"/>
                </a:lnTo>
                <a:lnTo>
                  <a:pt x="4599067" y="5519702"/>
                </a:lnTo>
                <a:lnTo>
                  <a:pt x="4588342" y="5562735"/>
                </a:lnTo>
                <a:lnTo>
                  <a:pt x="4575496" y="5603288"/>
                </a:lnTo>
                <a:lnTo>
                  <a:pt x="4560403" y="5641288"/>
                </a:lnTo>
                <a:lnTo>
                  <a:pt x="4542938" y="5676663"/>
                </a:lnTo>
                <a:lnTo>
                  <a:pt x="4522974" y="5709341"/>
                </a:lnTo>
                <a:lnTo>
                  <a:pt x="4475049" y="5766315"/>
                </a:lnTo>
                <a:lnTo>
                  <a:pt x="4415622" y="5811633"/>
                </a:lnTo>
                <a:lnTo>
                  <a:pt x="4381279" y="5829741"/>
                </a:lnTo>
                <a:lnTo>
                  <a:pt x="4343685" y="5844719"/>
                </a:lnTo>
                <a:lnTo>
                  <a:pt x="4302711" y="5856494"/>
                </a:lnTo>
                <a:lnTo>
                  <a:pt x="4258233" y="5864994"/>
                </a:lnTo>
                <a:lnTo>
                  <a:pt x="4210125" y="5870147"/>
                </a:lnTo>
                <a:lnTo>
                  <a:pt x="4158261" y="5871880"/>
                </a:lnTo>
                <a:lnTo>
                  <a:pt x="4158261" y="5773960"/>
                </a:lnTo>
                <a:lnTo>
                  <a:pt x="4208509" y="5771701"/>
                </a:lnTo>
                <a:lnTo>
                  <a:pt x="4253940" y="5765006"/>
                </a:lnTo>
                <a:lnTo>
                  <a:pt x="4294781" y="5753993"/>
                </a:lnTo>
                <a:lnTo>
                  <a:pt x="4331261" y="5738782"/>
                </a:lnTo>
                <a:lnTo>
                  <a:pt x="4392054" y="5696245"/>
                </a:lnTo>
                <a:lnTo>
                  <a:pt x="4438152" y="5638352"/>
                </a:lnTo>
                <a:lnTo>
                  <a:pt x="4456261" y="5603946"/>
                </a:lnTo>
                <a:lnTo>
                  <a:pt x="4471383" y="5566059"/>
                </a:lnTo>
                <a:lnTo>
                  <a:pt x="4483746" y="5524811"/>
                </a:lnTo>
                <a:lnTo>
                  <a:pt x="4493579" y="5480323"/>
                </a:lnTo>
                <a:lnTo>
                  <a:pt x="4501111" y="5432712"/>
                </a:lnTo>
                <a:lnTo>
                  <a:pt x="4506571" y="5382100"/>
                </a:lnTo>
                <a:lnTo>
                  <a:pt x="4510187" y="5328605"/>
                </a:lnTo>
                <a:lnTo>
                  <a:pt x="4512189" y="5272348"/>
                </a:lnTo>
                <a:lnTo>
                  <a:pt x="4512806" y="5213447"/>
                </a:lnTo>
                <a:lnTo>
                  <a:pt x="4512156" y="5155124"/>
                </a:lnTo>
                <a:lnTo>
                  <a:pt x="4510064" y="5099410"/>
                </a:lnTo>
                <a:lnTo>
                  <a:pt x="4506311" y="5046423"/>
                </a:lnTo>
                <a:lnTo>
                  <a:pt x="4500682" y="4996284"/>
                </a:lnTo>
                <a:lnTo>
                  <a:pt x="4492961" y="4949112"/>
                </a:lnTo>
                <a:lnTo>
                  <a:pt x="4482930" y="4905026"/>
                </a:lnTo>
                <a:lnTo>
                  <a:pt x="4470374" y="4864147"/>
                </a:lnTo>
                <a:lnTo>
                  <a:pt x="4455075" y="4826593"/>
                </a:lnTo>
                <a:lnTo>
                  <a:pt x="4436818" y="4792484"/>
                </a:lnTo>
                <a:lnTo>
                  <a:pt x="4390560" y="4735082"/>
                </a:lnTo>
                <a:lnTo>
                  <a:pt x="4329869" y="4692895"/>
                </a:lnTo>
                <a:lnTo>
                  <a:pt x="4293570" y="4677807"/>
                </a:lnTo>
                <a:lnTo>
                  <a:pt x="4253013" y="4666882"/>
                </a:lnTo>
                <a:lnTo>
                  <a:pt x="4207982" y="4660239"/>
                </a:lnTo>
                <a:lnTo>
                  <a:pt x="4158261" y="4657998"/>
                </a:lnTo>
                <a:close/>
                <a:moveTo>
                  <a:pt x="4065343" y="4558390"/>
                </a:moveTo>
                <a:lnTo>
                  <a:pt x="4065343" y="4657998"/>
                </a:lnTo>
                <a:lnTo>
                  <a:pt x="4015903" y="4660239"/>
                </a:lnTo>
                <a:lnTo>
                  <a:pt x="3971120" y="4666882"/>
                </a:lnTo>
                <a:lnTo>
                  <a:pt x="3930781" y="4677807"/>
                </a:lnTo>
                <a:lnTo>
                  <a:pt x="3894670" y="4692895"/>
                </a:lnTo>
                <a:lnTo>
                  <a:pt x="3834276" y="4735082"/>
                </a:lnTo>
                <a:lnTo>
                  <a:pt x="3788225" y="4792484"/>
                </a:lnTo>
                <a:lnTo>
                  <a:pt x="3770042" y="4826593"/>
                </a:lnTo>
                <a:lnTo>
                  <a:pt x="3754800" y="4864147"/>
                </a:lnTo>
                <a:lnTo>
                  <a:pt x="3742287" y="4905026"/>
                </a:lnTo>
                <a:lnTo>
                  <a:pt x="3732287" y="4949112"/>
                </a:lnTo>
                <a:lnTo>
                  <a:pt x="3724586" y="4996284"/>
                </a:lnTo>
                <a:lnTo>
                  <a:pt x="3718969" y="5046423"/>
                </a:lnTo>
                <a:lnTo>
                  <a:pt x="3715223" y="5099410"/>
                </a:lnTo>
                <a:lnTo>
                  <a:pt x="3713132" y="5155124"/>
                </a:lnTo>
                <a:lnTo>
                  <a:pt x="3712483" y="5213447"/>
                </a:lnTo>
                <a:lnTo>
                  <a:pt x="3713116" y="5272348"/>
                </a:lnTo>
                <a:lnTo>
                  <a:pt x="3715161" y="5328605"/>
                </a:lnTo>
                <a:lnTo>
                  <a:pt x="3718840" y="5382100"/>
                </a:lnTo>
                <a:lnTo>
                  <a:pt x="3724372" y="5432712"/>
                </a:lnTo>
                <a:lnTo>
                  <a:pt x="3731978" y="5480323"/>
                </a:lnTo>
                <a:lnTo>
                  <a:pt x="3741879" y="5524811"/>
                </a:lnTo>
                <a:lnTo>
                  <a:pt x="3754296" y="5566059"/>
                </a:lnTo>
                <a:lnTo>
                  <a:pt x="3769449" y="5603946"/>
                </a:lnTo>
                <a:lnTo>
                  <a:pt x="3787558" y="5638352"/>
                </a:lnTo>
                <a:lnTo>
                  <a:pt x="3833530" y="5696245"/>
                </a:lnTo>
                <a:lnTo>
                  <a:pt x="3893974" y="5738782"/>
                </a:lnTo>
                <a:lnTo>
                  <a:pt x="3930176" y="5753993"/>
                </a:lnTo>
                <a:lnTo>
                  <a:pt x="3970657" y="5765006"/>
                </a:lnTo>
                <a:lnTo>
                  <a:pt x="4015639" y="5771701"/>
                </a:lnTo>
                <a:lnTo>
                  <a:pt x="4065343" y="5773960"/>
                </a:lnTo>
                <a:lnTo>
                  <a:pt x="4065343" y="5871880"/>
                </a:lnTo>
                <a:lnTo>
                  <a:pt x="4013697" y="5870147"/>
                </a:lnTo>
                <a:lnTo>
                  <a:pt x="3965764" y="5864994"/>
                </a:lnTo>
                <a:lnTo>
                  <a:pt x="3921423" y="5856494"/>
                </a:lnTo>
                <a:lnTo>
                  <a:pt x="3880550" y="5844719"/>
                </a:lnTo>
                <a:lnTo>
                  <a:pt x="3843023" y="5829741"/>
                </a:lnTo>
                <a:lnTo>
                  <a:pt x="3808718" y="5811633"/>
                </a:lnTo>
                <a:lnTo>
                  <a:pt x="3749292" y="5766315"/>
                </a:lnTo>
                <a:lnTo>
                  <a:pt x="3701290" y="5709341"/>
                </a:lnTo>
                <a:lnTo>
                  <a:pt x="3681266" y="5676663"/>
                </a:lnTo>
                <a:lnTo>
                  <a:pt x="3663731" y="5641288"/>
                </a:lnTo>
                <a:lnTo>
                  <a:pt x="3648562" y="5603288"/>
                </a:lnTo>
                <a:lnTo>
                  <a:pt x="3635636" y="5562735"/>
                </a:lnTo>
                <a:lnTo>
                  <a:pt x="3624831" y="5519702"/>
                </a:lnTo>
                <a:lnTo>
                  <a:pt x="3616025" y="5474260"/>
                </a:lnTo>
                <a:lnTo>
                  <a:pt x="3609094" y="5426481"/>
                </a:lnTo>
                <a:lnTo>
                  <a:pt x="3603917" y="5376438"/>
                </a:lnTo>
                <a:lnTo>
                  <a:pt x="3600371" y="5324204"/>
                </a:lnTo>
                <a:lnTo>
                  <a:pt x="3598333" y="5269849"/>
                </a:lnTo>
                <a:lnTo>
                  <a:pt x="3597681" y="5213447"/>
                </a:lnTo>
                <a:lnTo>
                  <a:pt x="3598355" y="5157286"/>
                </a:lnTo>
                <a:lnTo>
                  <a:pt x="3600454" y="5103171"/>
                </a:lnTo>
                <a:lnTo>
                  <a:pt x="3604094" y="5051174"/>
                </a:lnTo>
                <a:lnTo>
                  <a:pt x="3609392" y="5001365"/>
                </a:lnTo>
                <a:lnTo>
                  <a:pt x="3616463" y="4953817"/>
                </a:lnTo>
                <a:lnTo>
                  <a:pt x="3625423" y="4908599"/>
                </a:lnTo>
                <a:lnTo>
                  <a:pt x="3636387" y="4865784"/>
                </a:lnTo>
                <a:lnTo>
                  <a:pt x="3649473" y="4825441"/>
                </a:lnTo>
                <a:lnTo>
                  <a:pt x="3664796" y="4787643"/>
                </a:lnTo>
                <a:lnTo>
                  <a:pt x="3682471" y="4752460"/>
                </a:lnTo>
                <a:lnTo>
                  <a:pt x="3702615" y="4719963"/>
                </a:lnTo>
                <a:lnTo>
                  <a:pt x="3750773" y="4663313"/>
                </a:lnTo>
                <a:lnTo>
                  <a:pt x="3810197" y="4618262"/>
                </a:lnTo>
                <a:lnTo>
                  <a:pt x="3844425" y="4600264"/>
                </a:lnTo>
                <a:lnTo>
                  <a:pt x="3881816" y="4585379"/>
                </a:lnTo>
                <a:lnTo>
                  <a:pt x="3922488" y="4573678"/>
                </a:lnTo>
                <a:lnTo>
                  <a:pt x="3966555" y="4565232"/>
                </a:lnTo>
                <a:lnTo>
                  <a:pt x="4014135" y="4560112"/>
                </a:lnTo>
                <a:close/>
                <a:moveTo>
                  <a:pt x="0" y="3920215"/>
                </a:moveTo>
                <a:lnTo>
                  <a:pt x="915049" y="3920215"/>
                </a:lnTo>
                <a:lnTo>
                  <a:pt x="915049" y="4028265"/>
                </a:lnTo>
                <a:lnTo>
                  <a:pt x="0" y="4028265"/>
                </a:lnTo>
                <a:close/>
                <a:moveTo>
                  <a:pt x="0" y="3567362"/>
                </a:moveTo>
                <a:lnTo>
                  <a:pt x="915049" y="3567362"/>
                </a:lnTo>
                <a:lnTo>
                  <a:pt x="915049" y="3675412"/>
                </a:lnTo>
                <a:lnTo>
                  <a:pt x="0" y="3675412"/>
                </a:lnTo>
                <a:close/>
                <a:moveTo>
                  <a:pt x="1617156" y="3046199"/>
                </a:moveTo>
                <a:lnTo>
                  <a:pt x="1995337" y="3046199"/>
                </a:lnTo>
                <a:lnTo>
                  <a:pt x="1995337" y="3141449"/>
                </a:lnTo>
                <a:lnTo>
                  <a:pt x="1995337" y="4252699"/>
                </a:lnTo>
                <a:lnTo>
                  <a:pt x="1995337" y="4349219"/>
                </a:lnTo>
                <a:lnTo>
                  <a:pt x="1617156" y="4349219"/>
                </a:lnTo>
                <a:lnTo>
                  <a:pt x="1617156" y="4252699"/>
                </a:lnTo>
                <a:lnTo>
                  <a:pt x="1878853" y="4252699"/>
                </a:lnTo>
                <a:lnTo>
                  <a:pt x="1878853" y="3141449"/>
                </a:lnTo>
                <a:lnTo>
                  <a:pt x="1617156" y="3141449"/>
                </a:lnTo>
                <a:close/>
                <a:moveTo>
                  <a:pt x="1138061" y="3046199"/>
                </a:moveTo>
                <a:lnTo>
                  <a:pt x="1516242" y="3046199"/>
                </a:lnTo>
                <a:lnTo>
                  <a:pt x="1516242" y="3141449"/>
                </a:lnTo>
                <a:lnTo>
                  <a:pt x="1254558" y="3141449"/>
                </a:lnTo>
                <a:lnTo>
                  <a:pt x="1254558" y="4252699"/>
                </a:lnTo>
                <a:lnTo>
                  <a:pt x="1516242" y="4252699"/>
                </a:lnTo>
                <a:lnTo>
                  <a:pt x="1516242" y="4349219"/>
                </a:lnTo>
                <a:lnTo>
                  <a:pt x="1138061" y="4349219"/>
                </a:lnTo>
                <a:lnTo>
                  <a:pt x="1138061" y="4252699"/>
                </a:lnTo>
                <a:lnTo>
                  <a:pt x="1138061" y="3141449"/>
                </a:lnTo>
                <a:close/>
                <a:moveTo>
                  <a:pt x="3641480" y="3038926"/>
                </a:moveTo>
                <a:lnTo>
                  <a:pt x="3692687" y="3040648"/>
                </a:lnTo>
                <a:lnTo>
                  <a:pt x="3740267" y="3045768"/>
                </a:lnTo>
                <a:lnTo>
                  <a:pt x="3784335" y="3054214"/>
                </a:lnTo>
                <a:lnTo>
                  <a:pt x="3825006" y="3065915"/>
                </a:lnTo>
                <a:lnTo>
                  <a:pt x="3862397" y="3080800"/>
                </a:lnTo>
                <a:lnTo>
                  <a:pt x="3896625" y="3098798"/>
                </a:lnTo>
                <a:lnTo>
                  <a:pt x="3956049" y="3143849"/>
                </a:lnTo>
                <a:lnTo>
                  <a:pt x="4004207" y="3200499"/>
                </a:lnTo>
                <a:lnTo>
                  <a:pt x="4024351" y="3232996"/>
                </a:lnTo>
                <a:lnTo>
                  <a:pt x="4042026" y="3268179"/>
                </a:lnTo>
                <a:lnTo>
                  <a:pt x="4057349" y="3305977"/>
                </a:lnTo>
                <a:lnTo>
                  <a:pt x="4070435" y="3346320"/>
                </a:lnTo>
                <a:lnTo>
                  <a:pt x="4081399" y="3389137"/>
                </a:lnTo>
                <a:lnTo>
                  <a:pt x="4090359" y="3434354"/>
                </a:lnTo>
                <a:lnTo>
                  <a:pt x="4097430" y="3481903"/>
                </a:lnTo>
                <a:lnTo>
                  <a:pt x="4102728" y="3531711"/>
                </a:lnTo>
                <a:lnTo>
                  <a:pt x="4106368" y="3583708"/>
                </a:lnTo>
                <a:lnTo>
                  <a:pt x="4108468" y="3637823"/>
                </a:lnTo>
                <a:lnTo>
                  <a:pt x="4109142" y="3693984"/>
                </a:lnTo>
                <a:lnTo>
                  <a:pt x="4108500" y="3750386"/>
                </a:lnTo>
                <a:lnTo>
                  <a:pt x="4106493" y="3804741"/>
                </a:lnTo>
                <a:lnTo>
                  <a:pt x="4102994" y="3856976"/>
                </a:lnTo>
                <a:lnTo>
                  <a:pt x="4097877" y="3907019"/>
                </a:lnTo>
                <a:lnTo>
                  <a:pt x="4091016" y="3954797"/>
                </a:lnTo>
                <a:lnTo>
                  <a:pt x="4082286" y="4000240"/>
                </a:lnTo>
                <a:lnTo>
                  <a:pt x="4071561" y="4043273"/>
                </a:lnTo>
                <a:lnTo>
                  <a:pt x="4058715" y="4083826"/>
                </a:lnTo>
                <a:lnTo>
                  <a:pt x="4043622" y="4121826"/>
                </a:lnTo>
                <a:lnTo>
                  <a:pt x="4026157" y="4157201"/>
                </a:lnTo>
                <a:lnTo>
                  <a:pt x="4006193" y="4189879"/>
                </a:lnTo>
                <a:lnTo>
                  <a:pt x="3958268" y="4246853"/>
                </a:lnTo>
                <a:lnTo>
                  <a:pt x="3898841" y="4292171"/>
                </a:lnTo>
                <a:lnTo>
                  <a:pt x="3864498" y="4310279"/>
                </a:lnTo>
                <a:lnTo>
                  <a:pt x="3826904" y="4325257"/>
                </a:lnTo>
                <a:lnTo>
                  <a:pt x="3785930" y="4337032"/>
                </a:lnTo>
                <a:lnTo>
                  <a:pt x="3741452" y="4345532"/>
                </a:lnTo>
                <a:lnTo>
                  <a:pt x="3693344" y="4350685"/>
                </a:lnTo>
                <a:lnTo>
                  <a:pt x="3641480" y="4352418"/>
                </a:lnTo>
                <a:lnTo>
                  <a:pt x="3641480" y="4254498"/>
                </a:lnTo>
                <a:lnTo>
                  <a:pt x="3691728" y="4252239"/>
                </a:lnTo>
                <a:lnTo>
                  <a:pt x="3737159" y="4245544"/>
                </a:lnTo>
                <a:lnTo>
                  <a:pt x="3778000" y="4234531"/>
                </a:lnTo>
                <a:lnTo>
                  <a:pt x="3814480" y="4219320"/>
                </a:lnTo>
                <a:lnTo>
                  <a:pt x="3875274" y="4176783"/>
                </a:lnTo>
                <a:lnTo>
                  <a:pt x="3921371" y="4118890"/>
                </a:lnTo>
                <a:lnTo>
                  <a:pt x="3939480" y="4084484"/>
                </a:lnTo>
                <a:lnTo>
                  <a:pt x="3954602" y="4046597"/>
                </a:lnTo>
                <a:lnTo>
                  <a:pt x="3966965" y="4005349"/>
                </a:lnTo>
                <a:lnTo>
                  <a:pt x="3976798" y="3960860"/>
                </a:lnTo>
                <a:lnTo>
                  <a:pt x="3984330" y="3913250"/>
                </a:lnTo>
                <a:lnTo>
                  <a:pt x="3989790" y="3862638"/>
                </a:lnTo>
                <a:lnTo>
                  <a:pt x="3993406" y="3809143"/>
                </a:lnTo>
                <a:lnTo>
                  <a:pt x="3995408" y="3752885"/>
                </a:lnTo>
                <a:lnTo>
                  <a:pt x="3996025" y="3693984"/>
                </a:lnTo>
                <a:lnTo>
                  <a:pt x="3995375" y="3635662"/>
                </a:lnTo>
                <a:lnTo>
                  <a:pt x="3993282" y="3579947"/>
                </a:lnTo>
                <a:lnTo>
                  <a:pt x="3989529" y="3526961"/>
                </a:lnTo>
                <a:lnTo>
                  <a:pt x="3983900" y="3476822"/>
                </a:lnTo>
                <a:lnTo>
                  <a:pt x="3976178" y="3429650"/>
                </a:lnTo>
                <a:lnTo>
                  <a:pt x="3966147" y="3385563"/>
                </a:lnTo>
                <a:lnTo>
                  <a:pt x="3953590" y="3344684"/>
                </a:lnTo>
                <a:lnTo>
                  <a:pt x="3938291" y="3307130"/>
                </a:lnTo>
                <a:lnTo>
                  <a:pt x="3920033" y="3273021"/>
                </a:lnTo>
                <a:lnTo>
                  <a:pt x="3873774" y="3215619"/>
                </a:lnTo>
                <a:lnTo>
                  <a:pt x="3813084" y="3173432"/>
                </a:lnTo>
                <a:lnTo>
                  <a:pt x="3776785" y="3158344"/>
                </a:lnTo>
                <a:lnTo>
                  <a:pt x="3736230" y="3147419"/>
                </a:lnTo>
                <a:lnTo>
                  <a:pt x="3691200" y="3140776"/>
                </a:lnTo>
                <a:lnTo>
                  <a:pt x="3641480" y="3138535"/>
                </a:lnTo>
                <a:close/>
                <a:moveTo>
                  <a:pt x="3548584" y="3038926"/>
                </a:moveTo>
                <a:lnTo>
                  <a:pt x="3548584" y="3138535"/>
                </a:lnTo>
                <a:lnTo>
                  <a:pt x="3499144" y="3140776"/>
                </a:lnTo>
                <a:lnTo>
                  <a:pt x="3454362" y="3147419"/>
                </a:lnTo>
                <a:lnTo>
                  <a:pt x="3414023" y="3158344"/>
                </a:lnTo>
                <a:lnTo>
                  <a:pt x="3377913" y="3173432"/>
                </a:lnTo>
                <a:lnTo>
                  <a:pt x="3317522" y="3215619"/>
                </a:lnTo>
                <a:lnTo>
                  <a:pt x="3271471" y="3273021"/>
                </a:lnTo>
                <a:lnTo>
                  <a:pt x="3253289" y="3307130"/>
                </a:lnTo>
                <a:lnTo>
                  <a:pt x="3238049" y="3344684"/>
                </a:lnTo>
                <a:lnTo>
                  <a:pt x="3225536" y="3385563"/>
                </a:lnTo>
                <a:lnTo>
                  <a:pt x="3215537" y="3429650"/>
                </a:lnTo>
                <a:lnTo>
                  <a:pt x="3207836" y="3476822"/>
                </a:lnTo>
                <a:lnTo>
                  <a:pt x="3202221" y="3526961"/>
                </a:lnTo>
                <a:lnTo>
                  <a:pt x="3198475" y="3579947"/>
                </a:lnTo>
                <a:lnTo>
                  <a:pt x="3196384" y="3635662"/>
                </a:lnTo>
                <a:lnTo>
                  <a:pt x="3195735" y="3693984"/>
                </a:lnTo>
                <a:lnTo>
                  <a:pt x="3196368" y="3752885"/>
                </a:lnTo>
                <a:lnTo>
                  <a:pt x="3198413" y="3809143"/>
                </a:lnTo>
                <a:lnTo>
                  <a:pt x="3202091" y="3862638"/>
                </a:lnTo>
                <a:lnTo>
                  <a:pt x="3207622" y="3913250"/>
                </a:lnTo>
                <a:lnTo>
                  <a:pt x="3215228" y="3960860"/>
                </a:lnTo>
                <a:lnTo>
                  <a:pt x="3225128" y="4005349"/>
                </a:lnTo>
                <a:lnTo>
                  <a:pt x="3237544" y="4046597"/>
                </a:lnTo>
                <a:lnTo>
                  <a:pt x="3252696" y="4084484"/>
                </a:lnTo>
                <a:lnTo>
                  <a:pt x="3270804" y="4118890"/>
                </a:lnTo>
                <a:lnTo>
                  <a:pt x="3316774" y="4176783"/>
                </a:lnTo>
                <a:lnTo>
                  <a:pt x="3377217" y="4219320"/>
                </a:lnTo>
                <a:lnTo>
                  <a:pt x="3413418" y="4234531"/>
                </a:lnTo>
                <a:lnTo>
                  <a:pt x="3453899" y="4245544"/>
                </a:lnTo>
                <a:lnTo>
                  <a:pt x="3498881" y="4252239"/>
                </a:lnTo>
                <a:lnTo>
                  <a:pt x="3548584" y="4254498"/>
                </a:lnTo>
                <a:lnTo>
                  <a:pt x="3548584" y="4352418"/>
                </a:lnTo>
                <a:lnTo>
                  <a:pt x="3496940" y="4350685"/>
                </a:lnTo>
                <a:lnTo>
                  <a:pt x="3449008" y="4345532"/>
                </a:lnTo>
                <a:lnTo>
                  <a:pt x="3404668" y="4337032"/>
                </a:lnTo>
                <a:lnTo>
                  <a:pt x="3363796" y="4325257"/>
                </a:lnTo>
                <a:lnTo>
                  <a:pt x="3326270" y="4310279"/>
                </a:lnTo>
                <a:lnTo>
                  <a:pt x="3291967" y="4292171"/>
                </a:lnTo>
                <a:lnTo>
                  <a:pt x="3232542" y="4246853"/>
                </a:lnTo>
                <a:lnTo>
                  <a:pt x="3184540" y="4189879"/>
                </a:lnTo>
                <a:lnTo>
                  <a:pt x="3164517" y="4157201"/>
                </a:lnTo>
                <a:lnTo>
                  <a:pt x="3146982" y="4121826"/>
                </a:lnTo>
                <a:lnTo>
                  <a:pt x="3131813" y="4083826"/>
                </a:lnTo>
                <a:lnTo>
                  <a:pt x="3118888" y="4043273"/>
                </a:lnTo>
                <a:lnTo>
                  <a:pt x="3108083" y="4000240"/>
                </a:lnTo>
                <a:lnTo>
                  <a:pt x="3099276" y="3954797"/>
                </a:lnTo>
                <a:lnTo>
                  <a:pt x="3092346" y="3907019"/>
                </a:lnTo>
                <a:lnTo>
                  <a:pt x="3087169" y="3856976"/>
                </a:lnTo>
                <a:lnTo>
                  <a:pt x="3083623" y="3804741"/>
                </a:lnTo>
                <a:lnTo>
                  <a:pt x="3081585" y="3750386"/>
                </a:lnTo>
                <a:lnTo>
                  <a:pt x="3080933" y="3693984"/>
                </a:lnTo>
                <a:lnTo>
                  <a:pt x="3081606" y="3637823"/>
                </a:lnTo>
                <a:lnTo>
                  <a:pt x="3083706" y="3583708"/>
                </a:lnTo>
                <a:lnTo>
                  <a:pt x="3087346" y="3531711"/>
                </a:lnTo>
                <a:lnTo>
                  <a:pt x="3092643" y="3481903"/>
                </a:lnTo>
                <a:lnTo>
                  <a:pt x="3099713" y="3434354"/>
                </a:lnTo>
                <a:lnTo>
                  <a:pt x="3108673" y="3389137"/>
                </a:lnTo>
                <a:lnTo>
                  <a:pt x="3119637" y="3346320"/>
                </a:lnTo>
                <a:lnTo>
                  <a:pt x="3132722" y="3305977"/>
                </a:lnTo>
                <a:lnTo>
                  <a:pt x="3148044" y="3268179"/>
                </a:lnTo>
                <a:lnTo>
                  <a:pt x="3165718" y="3232996"/>
                </a:lnTo>
                <a:lnTo>
                  <a:pt x="3185862" y="3200499"/>
                </a:lnTo>
                <a:lnTo>
                  <a:pt x="3234018" y="3143849"/>
                </a:lnTo>
                <a:lnTo>
                  <a:pt x="3293441" y="3098798"/>
                </a:lnTo>
                <a:lnTo>
                  <a:pt x="3327668" y="3080800"/>
                </a:lnTo>
                <a:lnTo>
                  <a:pt x="3365059" y="3065915"/>
                </a:lnTo>
                <a:lnTo>
                  <a:pt x="3405730" y="3054214"/>
                </a:lnTo>
                <a:lnTo>
                  <a:pt x="3449797" y="3045768"/>
                </a:lnTo>
                <a:lnTo>
                  <a:pt x="3497376" y="3040648"/>
                </a:lnTo>
                <a:close/>
                <a:moveTo>
                  <a:pt x="3678369" y="2400757"/>
                </a:moveTo>
                <a:lnTo>
                  <a:pt x="4593430" y="2400757"/>
                </a:lnTo>
                <a:lnTo>
                  <a:pt x="4593430" y="2508807"/>
                </a:lnTo>
                <a:lnTo>
                  <a:pt x="3678369" y="2508807"/>
                </a:lnTo>
                <a:close/>
                <a:moveTo>
                  <a:pt x="2579115" y="2400753"/>
                </a:moveTo>
                <a:lnTo>
                  <a:pt x="3494165" y="2400753"/>
                </a:lnTo>
                <a:lnTo>
                  <a:pt x="3494165" y="2508804"/>
                </a:lnTo>
                <a:lnTo>
                  <a:pt x="2579115" y="2508804"/>
                </a:lnTo>
                <a:close/>
                <a:moveTo>
                  <a:pt x="3678369" y="2047903"/>
                </a:moveTo>
                <a:lnTo>
                  <a:pt x="4593430" y="2047903"/>
                </a:lnTo>
                <a:lnTo>
                  <a:pt x="4593430" y="2155954"/>
                </a:lnTo>
                <a:lnTo>
                  <a:pt x="3678369" y="2155954"/>
                </a:lnTo>
                <a:close/>
                <a:moveTo>
                  <a:pt x="2579115" y="2047899"/>
                </a:moveTo>
                <a:lnTo>
                  <a:pt x="3494165" y="2047899"/>
                </a:lnTo>
                <a:lnTo>
                  <a:pt x="3494165" y="2155950"/>
                </a:lnTo>
                <a:lnTo>
                  <a:pt x="2579115" y="2155950"/>
                </a:lnTo>
                <a:close/>
                <a:moveTo>
                  <a:pt x="6202942" y="1519467"/>
                </a:moveTo>
                <a:lnTo>
                  <a:pt x="6254150" y="1521189"/>
                </a:lnTo>
                <a:lnTo>
                  <a:pt x="6301730" y="1526309"/>
                </a:lnTo>
                <a:lnTo>
                  <a:pt x="6345796" y="1534755"/>
                </a:lnTo>
                <a:lnTo>
                  <a:pt x="6386468" y="1546456"/>
                </a:lnTo>
                <a:lnTo>
                  <a:pt x="6423858" y="1561341"/>
                </a:lnTo>
                <a:lnTo>
                  <a:pt x="6458084" y="1579339"/>
                </a:lnTo>
                <a:lnTo>
                  <a:pt x="6517506" y="1624390"/>
                </a:lnTo>
                <a:lnTo>
                  <a:pt x="6565664" y="1681040"/>
                </a:lnTo>
                <a:lnTo>
                  <a:pt x="6585806" y="1713537"/>
                </a:lnTo>
                <a:lnTo>
                  <a:pt x="6603482" y="1748720"/>
                </a:lnTo>
                <a:lnTo>
                  <a:pt x="6618804" y="1786518"/>
                </a:lnTo>
                <a:lnTo>
                  <a:pt x="6631888" y="1826861"/>
                </a:lnTo>
                <a:lnTo>
                  <a:pt x="6642852" y="1869678"/>
                </a:lnTo>
                <a:lnTo>
                  <a:pt x="6651812" y="1914895"/>
                </a:lnTo>
                <a:lnTo>
                  <a:pt x="6658882" y="1962443"/>
                </a:lnTo>
                <a:lnTo>
                  <a:pt x="6664180" y="2012251"/>
                </a:lnTo>
                <a:lnTo>
                  <a:pt x="6667820" y="2064248"/>
                </a:lnTo>
                <a:lnTo>
                  <a:pt x="6669918" y="2118363"/>
                </a:lnTo>
                <a:lnTo>
                  <a:pt x="6670594" y="2174524"/>
                </a:lnTo>
                <a:lnTo>
                  <a:pt x="6669952" y="2230926"/>
                </a:lnTo>
                <a:lnTo>
                  <a:pt x="6667946" y="2285281"/>
                </a:lnTo>
                <a:lnTo>
                  <a:pt x="6664446" y="2337516"/>
                </a:lnTo>
                <a:lnTo>
                  <a:pt x="6659328" y="2387560"/>
                </a:lnTo>
                <a:lnTo>
                  <a:pt x="6652468" y="2435337"/>
                </a:lnTo>
                <a:lnTo>
                  <a:pt x="6643740" y="2480781"/>
                </a:lnTo>
                <a:lnTo>
                  <a:pt x="6633014" y="2523814"/>
                </a:lnTo>
                <a:lnTo>
                  <a:pt x="6620170" y="2564367"/>
                </a:lnTo>
                <a:lnTo>
                  <a:pt x="6605078" y="2602367"/>
                </a:lnTo>
                <a:lnTo>
                  <a:pt x="6587612" y="2637742"/>
                </a:lnTo>
                <a:lnTo>
                  <a:pt x="6567650" y="2670420"/>
                </a:lnTo>
                <a:lnTo>
                  <a:pt x="6519726" y="2727394"/>
                </a:lnTo>
                <a:lnTo>
                  <a:pt x="6460300" y="2772712"/>
                </a:lnTo>
                <a:lnTo>
                  <a:pt x="6425960" y="2790820"/>
                </a:lnTo>
                <a:lnTo>
                  <a:pt x="6388366" y="2805798"/>
                </a:lnTo>
                <a:lnTo>
                  <a:pt x="6347392" y="2817573"/>
                </a:lnTo>
                <a:lnTo>
                  <a:pt x="6302914" y="2826073"/>
                </a:lnTo>
                <a:lnTo>
                  <a:pt x="6254806" y="2831226"/>
                </a:lnTo>
                <a:lnTo>
                  <a:pt x="6202942" y="2832959"/>
                </a:lnTo>
                <a:lnTo>
                  <a:pt x="6202942" y="2735039"/>
                </a:lnTo>
                <a:lnTo>
                  <a:pt x="6253190" y="2732780"/>
                </a:lnTo>
                <a:lnTo>
                  <a:pt x="6298622" y="2726085"/>
                </a:lnTo>
                <a:lnTo>
                  <a:pt x="6339462" y="2715072"/>
                </a:lnTo>
                <a:lnTo>
                  <a:pt x="6375942" y="2699861"/>
                </a:lnTo>
                <a:lnTo>
                  <a:pt x="6436736" y="2657324"/>
                </a:lnTo>
                <a:lnTo>
                  <a:pt x="6482832" y="2599431"/>
                </a:lnTo>
                <a:lnTo>
                  <a:pt x="6500942" y="2565024"/>
                </a:lnTo>
                <a:lnTo>
                  <a:pt x="6516064" y="2527138"/>
                </a:lnTo>
                <a:lnTo>
                  <a:pt x="6528426" y="2485890"/>
                </a:lnTo>
                <a:lnTo>
                  <a:pt x="6538260" y="2441401"/>
                </a:lnTo>
                <a:lnTo>
                  <a:pt x="6545792" y="2393791"/>
                </a:lnTo>
                <a:lnTo>
                  <a:pt x="6551252" y="2343178"/>
                </a:lnTo>
                <a:lnTo>
                  <a:pt x="6554868" y="2289683"/>
                </a:lnTo>
                <a:lnTo>
                  <a:pt x="6556870" y="2233425"/>
                </a:lnTo>
                <a:lnTo>
                  <a:pt x="6557486" y="2174524"/>
                </a:lnTo>
                <a:lnTo>
                  <a:pt x="6556836" y="2116203"/>
                </a:lnTo>
                <a:lnTo>
                  <a:pt x="6554744" y="2060487"/>
                </a:lnTo>
                <a:lnTo>
                  <a:pt x="6550990" y="2007501"/>
                </a:lnTo>
                <a:lnTo>
                  <a:pt x="6545362" y="1957362"/>
                </a:lnTo>
                <a:lnTo>
                  <a:pt x="6537640" y="1910190"/>
                </a:lnTo>
                <a:lnTo>
                  <a:pt x="6527608" y="1866104"/>
                </a:lnTo>
                <a:lnTo>
                  <a:pt x="6515052" y="1825226"/>
                </a:lnTo>
                <a:lnTo>
                  <a:pt x="6499752" y="1787671"/>
                </a:lnTo>
                <a:lnTo>
                  <a:pt x="6481494" y="1753562"/>
                </a:lnTo>
                <a:lnTo>
                  <a:pt x="6435236" y="1696160"/>
                </a:lnTo>
                <a:lnTo>
                  <a:pt x="6374546" y="1653973"/>
                </a:lnTo>
                <a:lnTo>
                  <a:pt x="6338248" y="1638885"/>
                </a:lnTo>
                <a:lnTo>
                  <a:pt x="6297692" y="1627960"/>
                </a:lnTo>
                <a:lnTo>
                  <a:pt x="6252662" y="1621317"/>
                </a:lnTo>
                <a:lnTo>
                  <a:pt x="6202942" y="1619076"/>
                </a:lnTo>
                <a:close/>
                <a:moveTo>
                  <a:pt x="6110023" y="1519467"/>
                </a:moveTo>
                <a:lnTo>
                  <a:pt x="6110023" y="1619076"/>
                </a:lnTo>
                <a:lnTo>
                  <a:pt x="6060583" y="1621317"/>
                </a:lnTo>
                <a:lnTo>
                  <a:pt x="6015801" y="1627960"/>
                </a:lnTo>
                <a:lnTo>
                  <a:pt x="5975462" y="1638885"/>
                </a:lnTo>
                <a:lnTo>
                  <a:pt x="5939352" y="1653973"/>
                </a:lnTo>
                <a:lnTo>
                  <a:pt x="5878960" y="1696160"/>
                </a:lnTo>
                <a:lnTo>
                  <a:pt x="5832910" y="1753562"/>
                </a:lnTo>
                <a:lnTo>
                  <a:pt x="5814728" y="1787671"/>
                </a:lnTo>
                <a:lnTo>
                  <a:pt x="5799488" y="1825226"/>
                </a:lnTo>
                <a:lnTo>
                  <a:pt x="5786975" y="1866104"/>
                </a:lnTo>
                <a:lnTo>
                  <a:pt x="5776976" y="1910190"/>
                </a:lnTo>
                <a:lnTo>
                  <a:pt x="5769275" y="1957362"/>
                </a:lnTo>
                <a:lnTo>
                  <a:pt x="5763660" y="2007501"/>
                </a:lnTo>
                <a:lnTo>
                  <a:pt x="5759914" y="2060487"/>
                </a:lnTo>
                <a:lnTo>
                  <a:pt x="5757823" y="2116203"/>
                </a:lnTo>
                <a:lnTo>
                  <a:pt x="5757174" y="2174524"/>
                </a:lnTo>
                <a:lnTo>
                  <a:pt x="5757807" y="2233425"/>
                </a:lnTo>
                <a:lnTo>
                  <a:pt x="5759852" y="2289683"/>
                </a:lnTo>
                <a:lnTo>
                  <a:pt x="5763530" y="2343178"/>
                </a:lnTo>
                <a:lnTo>
                  <a:pt x="5769061" y="2393791"/>
                </a:lnTo>
                <a:lnTo>
                  <a:pt x="5776667" y="2441401"/>
                </a:lnTo>
                <a:lnTo>
                  <a:pt x="5786567" y="2485890"/>
                </a:lnTo>
                <a:lnTo>
                  <a:pt x="5798983" y="2527138"/>
                </a:lnTo>
                <a:lnTo>
                  <a:pt x="5814135" y="2565024"/>
                </a:lnTo>
                <a:lnTo>
                  <a:pt x="5832243" y="2599431"/>
                </a:lnTo>
                <a:lnTo>
                  <a:pt x="5878214" y="2657324"/>
                </a:lnTo>
                <a:lnTo>
                  <a:pt x="5938656" y="2699861"/>
                </a:lnTo>
                <a:lnTo>
                  <a:pt x="5974857" y="2715072"/>
                </a:lnTo>
                <a:lnTo>
                  <a:pt x="6015338" y="2726085"/>
                </a:lnTo>
                <a:lnTo>
                  <a:pt x="6060320" y="2732780"/>
                </a:lnTo>
                <a:lnTo>
                  <a:pt x="6110023" y="2735039"/>
                </a:lnTo>
                <a:lnTo>
                  <a:pt x="6110023" y="2832959"/>
                </a:lnTo>
                <a:lnTo>
                  <a:pt x="6058379" y="2831226"/>
                </a:lnTo>
                <a:lnTo>
                  <a:pt x="6010447" y="2826073"/>
                </a:lnTo>
                <a:lnTo>
                  <a:pt x="5966107" y="2817573"/>
                </a:lnTo>
                <a:lnTo>
                  <a:pt x="5925235" y="2805798"/>
                </a:lnTo>
                <a:lnTo>
                  <a:pt x="5887709" y="2790820"/>
                </a:lnTo>
                <a:lnTo>
                  <a:pt x="5853406" y="2772712"/>
                </a:lnTo>
                <a:lnTo>
                  <a:pt x="5793981" y="2727394"/>
                </a:lnTo>
                <a:lnTo>
                  <a:pt x="5745979" y="2670420"/>
                </a:lnTo>
                <a:lnTo>
                  <a:pt x="5725956" y="2637742"/>
                </a:lnTo>
                <a:lnTo>
                  <a:pt x="5708421" y="2602367"/>
                </a:lnTo>
                <a:lnTo>
                  <a:pt x="5693252" y="2564367"/>
                </a:lnTo>
                <a:lnTo>
                  <a:pt x="5680327" y="2523814"/>
                </a:lnTo>
                <a:lnTo>
                  <a:pt x="5669522" y="2480781"/>
                </a:lnTo>
                <a:lnTo>
                  <a:pt x="5660715" y="2435337"/>
                </a:lnTo>
                <a:lnTo>
                  <a:pt x="5653785" y="2387560"/>
                </a:lnTo>
                <a:lnTo>
                  <a:pt x="5648608" y="2337516"/>
                </a:lnTo>
                <a:lnTo>
                  <a:pt x="5645062" y="2285281"/>
                </a:lnTo>
                <a:lnTo>
                  <a:pt x="5643024" y="2230926"/>
                </a:lnTo>
                <a:lnTo>
                  <a:pt x="5642372" y="2174524"/>
                </a:lnTo>
                <a:lnTo>
                  <a:pt x="5643045" y="2118363"/>
                </a:lnTo>
                <a:lnTo>
                  <a:pt x="5645145" y="2064248"/>
                </a:lnTo>
                <a:lnTo>
                  <a:pt x="5648785" y="2012251"/>
                </a:lnTo>
                <a:lnTo>
                  <a:pt x="5654082" y="1962443"/>
                </a:lnTo>
                <a:lnTo>
                  <a:pt x="5661152" y="1914895"/>
                </a:lnTo>
                <a:lnTo>
                  <a:pt x="5670112" y="1869678"/>
                </a:lnTo>
                <a:lnTo>
                  <a:pt x="5681076" y="1826861"/>
                </a:lnTo>
                <a:lnTo>
                  <a:pt x="5694161" y="1786518"/>
                </a:lnTo>
                <a:lnTo>
                  <a:pt x="5709483" y="1748720"/>
                </a:lnTo>
                <a:lnTo>
                  <a:pt x="5727157" y="1713537"/>
                </a:lnTo>
                <a:lnTo>
                  <a:pt x="5747301" y="1681040"/>
                </a:lnTo>
                <a:lnTo>
                  <a:pt x="5795457" y="1624390"/>
                </a:lnTo>
                <a:lnTo>
                  <a:pt x="5854880" y="1579339"/>
                </a:lnTo>
                <a:lnTo>
                  <a:pt x="5889107" y="1561341"/>
                </a:lnTo>
                <a:lnTo>
                  <a:pt x="5926498" y="1546456"/>
                </a:lnTo>
                <a:lnTo>
                  <a:pt x="5967169" y="1534755"/>
                </a:lnTo>
                <a:lnTo>
                  <a:pt x="6011236" y="1526309"/>
                </a:lnTo>
                <a:lnTo>
                  <a:pt x="6058815" y="1521189"/>
                </a:lnTo>
                <a:close/>
                <a:moveTo>
                  <a:pt x="4207776" y="1033233"/>
                </a:moveTo>
                <a:lnTo>
                  <a:pt x="4417120" y="1033233"/>
                </a:lnTo>
                <a:lnTo>
                  <a:pt x="4417120" y="1208814"/>
                </a:lnTo>
                <a:lnTo>
                  <a:pt x="4207776" y="1208814"/>
                </a:lnTo>
                <a:close/>
                <a:moveTo>
                  <a:pt x="5865088" y="881295"/>
                </a:moveTo>
                <a:lnTo>
                  <a:pt x="6780150" y="881295"/>
                </a:lnTo>
                <a:lnTo>
                  <a:pt x="6780150" y="989345"/>
                </a:lnTo>
                <a:lnTo>
                  <a:pt x="5865088" y="989345"/>
                </a:lnTo>
                <a:close/>
                <a:moveTo>
                  <a:pt x="5865088" y="528441"/>
                </a:moveTo>
                <a:lnTo>
                  <a:pt x="6780150" y="528441"/>
                </a:lnTo>
                <a:lnTo>
                  <a:pt x="6780150" y="636492"/>
                </a:lnTo>
                <a:lnTo>
                  <a:pt x="5865088" y="636492"/>
                </a:lnTo>
                <a:close/>
                <a:moveTo>
                  <a:pt x="7862878" y="7089"/>
                </a:moveTo>
                <a:lnTo>
                  <a:pt x="8241058" y="7089"/>
                </a:lnTo>
                <a:lnTo>
                  <a:pt x="8241058" y="103609"/>
                </a:lnTo>
                <a:lnTo>
                  <a:pt x="7979374" y="103609"/>
                </a:lnTo>
                <a:lnTo>
                  <a:pt x="7979374" y="1213589"/>
                </a:lnTo>
                <a:lnTo>
                  <a:pt x="8241058" y="1213589"/>
                </a:lnTo>
                <a:lnTo>
                  <a:pt x="8241058" y="1310109"/>
                </a:lnTo>
                <a:lnTo>
                  <a:pt x="7862878" y="1310109"/>
                </a:lnTo>
                <a:lnTo>
                  <a:pt x="7862878" y="1213589"/>
                </a:lnTo>
                <a:lnTo>
                  <a:pt x="7862878" y="103609"/>
                </a:lnTo>
                <a:close/>
                <a:moveTo>
                  <a:pt x="3051834" y="2"/>
                </a:moveTo>
                <a:lnTo>
                  <a:pt x="3051834" y="99613"/>
                </a:lnTo>
                <a:lnTo>
                  <a:pt x="3002394" y="101852"/>
                </a:lnTo>
                <a:lnTo>
                  <a:pt x="2957611" y="108497"/>
                </a:lnTo>
                <a:lnTo>
                  <a:pt x="2917272" y="119421"/>
                </a:lnTo>
                <a:lnTo>
                  <a:pt x="2881161" y="134509"/>
                </a:lnTo>
                <a:lnTo>
                  <a:pt x="2820768" y="176694"/>
                </a:lnTo>
                <a:lnTo>
                  <a:pt x="2774716" y="234098"/>
                </a:lnTo>
                <a:lnTo>
                  <a:pt x="2756533" y="268206"/>
                </a:lnTo>
                <a:lnTo>
                  <a:pt x="2741291" y="305760"/>
                </a:lnTo>
                <a:lnTo>
                  <a:pt x="2728778" y="346640"/>
                </a:lnTo>
                <a:lnTo>
                  <a:pt x="2718778" y="390725"/>
                </a:lnTo>
                <a:lnTo>
                  <a:pt x="2711077" y="437898"/>
                </a:lnTo>
                <a:lnTo>
                  <a:pt x="2705460" y="488037"/>
                </a:lnTo>
                <a:lnTo>
                  <a:pt x="2701714" y="541024"/>
                </a:lnTo>
                <a:lnTo>
                  <a:pt x="2699623" y="596738"/>
                </a:lnTo>
                <a:lnTo>
                  <a:pt x="2698974" y="655061"/>
                </a:lnTo>
                <a:lnTo>
                  <a:pt x="2699607" y="713962"/>
                </a:lnTo>
                <a:lnTo>
                  <a:pt x="2701652" y="770219"/>
                </a:lnTo>
                <a:lnTo>
                  <a:pt x="2705331" y="823713"/>
                </a:lnTo>
                <a:lnTo>
                  <a:pt x="2710863" y="874325"/>
                </a:lnTo>
                <a:lnTo>
                  <a:pt x="2718469" y="921936"/>
                </a:lnTo>
                <a:lnTo>
                  <a:pt x="2728370" y="966424"/>
                </a:lnTo>
                <a:lnTo>
                  <a:pt x="2740787" y="1007672"/>
                </a:lnTo>
                <a:lnTo>
                  <a:pt x="2755940" y="1045559"/>
                </a:lnTo>
                <a:lnTo>
                  <a:pt x="2774049" y="1079966"/>
                </a:lnTo>
                <a:lnTo>
                  <a:pt x="2820020" y="1137858"/>
                </a:lnTo>
                <a:lnTo>
                  <a:pt x="2880465" y="1180395"/>
                </a:lnTo>
                <a:lnTo>
                  <a:pt x="2916667" y="1195607"/>
                </a:lnTo>
                <a:lnTo>
                  <a:pt x="2957148" y="1206620"/>
                </a:lnTo>
                <a:lnTo>
                  <a:pt x="3002130" y="1213314"/>
                </a:lnTo>
                <a:lnTo>
                  <a:pt x="3051834" y="1215573"/>
                </a:lnTo>
                <a:lnTo>
                  <a:pt x="3051834" y="1313495"/>
                </a:lnTo>
                <a:lnTo>
                  <a:pt x="3000188" y="1311761"/>
                </a:lnTo>
                <a:lnTo>
                  <a:pt x="2952255" y="1306609"/>
                </a:lnTo>
                <a:lnTo>
                  <a:pt x="2907914" y="1298108"/>
                </a:lnTo>
                <a:lnTo>
                  <a:pt x="2867041" y="1286333"/>
                </a:lnTo>
                <a:lnTo>
                  <a:pt x="2829514" y="1271355"/>
                </a:lnTo>
                <a:lnTo>
                  <a:pt x="2795209" y="1253247"/>
                </a:lnTo>
                <a:lnTo>
                  <a:pt x="2735783" y="1207930"/>
                </a:lnTo>
                <a:lnTo>
                  <a:pt x="2687781" y="1150955"/>
                </a:lnTo>
                <a:lnTo>
                  <a:pt x="2667757" y="1118277"/>
                </a:lnTo>
                <a:lnTo>
                  <a:pt x="2650222" y="1082902"/>
                </a:lnTo>
                <a:lnTo>
                  <a:pt x="2635053" y="1044902"/>
                </a:lnTo>
                <a:lnTo>
                  <a:pt x="2622127" y="1004349"/>
                </a:lnTo>
                <a:lnTo>
                  <a:pt x="2611322" y="961316"/>
                </a:lnTo>
                <a:lnTo>
                  <a:pt x="2602516" y="915873"/>
                </a:lnTo>
                <a:lnTo>
                  <a:pt x="2595585" y="868095"/>
                </a:lnTo>
                <a:lnTo>
                  <a:pt x="2590408" y="818052"/>
                </a:lnTo>
                <a:lnTo>
                  <a:pt x="2586862" y="765818"/>
                </a:lnTo>
                <a:lnTo>
                  <a:pt x="2584824" y="711463"/>
                </a:lnTo>
                <a:lnTo>
                  <a:pt x="2584172" y="655061"/>
                </a:lnTo>
                <a:lnTo>
                  <a:pt x="2584846" y="598899"/>
                </a:lnTo>
                <a:lnTo>
                  <a:pt x="2586945" y="544784"/>
                </a:lnTo>
                <a:lnTo>
                  <a:pt x="2590585" y="492788"/>
                </a:lnTo>
                <a:lnTo>
                  <a:pt x="2595883" y="442980"/>
                </a:lnTo>
                <a:lnTo>
                  <a:pt x="2602954" y="395431"/>
                </a:lnTo>
                <a:lnTo>
                  <a:pt x="2611914" y="350213"/>
                </a:lnTo>
                <a:lnTo>
                  <a:pt x="2622878" y="307398"/>
                </a:lnTo>
                <a:lnTo>
                  <a:pt x="2635964" y="267054"/>
                </a:lnTo>
                <a:lnTo>
                  <a:pt x="2651287" y="229257"/>
                </a:lnTo>
                <a:lnTo>
                  <a:pt x="2668962" y="194074"/>
                </a:lnTo>
                <a:lnTo>
                  <a:pt x="2689106" y="161576"/>
                </a:lnTo>
                <a:lnTo>
                  <a:pt x="2737264" y="104925"/>
                </a:lnTo>
                <a:lnTo>
                  <a:pt x="2796688" y="59876"/>
                </a:lnTo>
                <a:lnTo>
                  <a:pt x="2830916" y="41878"/>
                </a:lnTo>
                <a:lnTo>
                  <a:pt x="2868307" y="26992"/>
                </a:lnTo>
                <a:lnTo>
                  <a:pt x="2908979" y="15290"/>
                </a:lnTo>
                <a:lnTo>
                  <a:pt x="2953046" y="6845"/>
                </a:lnTo>
                <a:lnTo>
                  <a:pt x="3000626" y="1724"/>
                </a:lnTo>
                <a:close/>
                <a:moveTo>
                  <a:pt x="8336918" y="1"/>
                </a:moveTo>
                <a:lnTo>
                  <a:pt x="8388126" y="1723"/>
                </a:lnTo>
                <a:lnTo>
                  <a:pt x="8435706" y="6843"/>
                </a:lnTo>
                <a:lnTo>
                  <a:pt x="8479774" y="15289"/>
                </a:lnTo>
                <a:lnTo>
                  <a:pt x="8520444" y="26990"/>
                </a:lnTo>
                <a:lnTo>
                  <a:pt x="8557834" y="41875"/>
                </a:lnTo>
                <a:lnTo>
                  <a:pt x="8592062" y="59873"/>
                </a:lnTo>
                <a:lnTo>
                  <a:pt x="8651484" y="104924"/>
                </a:lnTo>
                <a:lnTo>
                  <a:pt x="8699640" y="161574"/>
                </a:lnTo>
                <a:lnTo>
                  <a:pt x="8719784" y="194071"/>
                </a:lnTo>
                <a:lnTo>
                  <a:pt x="8737458" y="229254"/>
                </a:lnTo>
                <a:lnTo>
                  <a:pt x="8752780" y="267052"/>
                </a:lnTo>
                <a:lnTo>
                  <a:pt x="8765866" y="307395"/>
                </a:lnTo>
                <a:lnTo>
                  <a:pt x="8776830" y="350211"/>
                </a:lnTo>
                <a:lnTo>
                  <a:pt x="8785788" y="395428"/>
                </a:lnTo>
                <a:lnTo>
                  <a:pt x="8792860" y="442977"/>
                </a:lnTo>
                <a:lnTo>
                  <a:pt x="8798158" y="492785"/>
                </a:lnTo>
                <a:lnTo>
                  <a:pt x="8801798" y="544782"/>
                </a:lnTo>
                <a:lnTo>
                  <a:pt x="8803896" y="598897"/>
                </a:lnTo>
                <a:lnTo>
                  <a:pt x="8804570" y="655058"/>
                </a:lnTo>
                <a:lnTo>
                  <a:pt x="8803930" y="711460"/>
                </a:lnTo>
                <a:lnTo>
                  <a:pt x="8801922" y="765815"/>
                </a:lnTo>
                <a:lnTo>
                  <a:pt x="8798422" y="818050"/>
                </a:lnTo>
                <a:lnTo>
                  <a:pt x="8793306" y="868094"/>
                </a:lnTo>
                <a:lnTo>
                  <a:pt x="8786446" y="915872"/>
                </a:lnTo>
                <a:lnTo>
                  <a:pt x="8777716" y="961315"/>
                </a:lnTo>
                <a:lnTo>
                  <a:pt x="8766992" y="1004348"/>
                </a:lnTo>
                <a:lnTo>
                  <a:pt x="8754146" y="1044900"/>
                </a:lnTo>
                <a:lnTo>
                  <a:pt x="8739054" y="1082901"/>
                </a:lnTo>
                <a:lnTo>
                  <a:pt x="8721590" y="1118276"/>
                </a:lnTo>
                <a:lnTo>
                  <a:pt x="8701628" y="1150954"/>
                </a:lnTo>
                <a:lnTo>
                  <a:pt x="8653704" y="1207928"/>
                </a:lnTo>
                <a:lnTo>
                  <a:pt x="8594278" y="1253246"/>
                </a:lnTo>
                <a:lnTo>
                  <a:pt x="8559936" y="1271354"/>
                </a:lnTo>
                <a:lnTo>
                  <a:pt x="8522342" y="1286332"/>
                </a:lnTo>
                <a:lnTo>
                  <a:pt x="8481370" y="1298107"/>
                </a:lnTo>
                <a:lnTo>
                  <a:pt x="8436892" y="1306607"/>
                </a:lnTo>
                <a:lnTo>
                  <a:pt x="8388784" y="1311760"/>
                </a:lnTo>
                <a:lnTo>
                  <a:pt x="8336918" y="1313493"/>
                </a:lnTo>
                <a:lnTo>
                  <a:pt x="8336918" y="1215572"/>
                </a:lnTo>
                <a:lnTo>
                  <a:pt x="8387168" y="1213313"/>
                </a:lnTo>
                <a:lnTo>
                  <a:pt x="8432598" y="1206618"/>
                </a:lnTo>
                <a:lnTo>
                  <a:pt x="8473438" y="1195605"/>
                </a:lnTo>
                <a:lnTo>
                  <a:pt x="8509918" y="1180394"/>
                </a:lnTo>
                <a:lnTo>
                  <a:pt x="8570710" y="1137857"/>
                </a:lnTo>
                <a:lnTo>
                  <a:pt x="8616804" y="1079964"/>
                </a:lnTo>
                <a:lnTo>
                  <a:pt x="8634912" y="1045558"/>
                </a:lnTo>
                <a:lnTo>
                  <a:pt x="8650034" y="1007671"/>
                </a:lnTo>
                <a:lnTo>
                  <a:pt x="8662396" y="966423"/>
                </a:lnTo>
                <a:lnTo>
                  <a:pt x="8672228" y="921934"/>
                </a:lnTo>
                <a:lnTo>
                  <a:pt x="8679760" y="874323"/>
                </a:lnTo>
                <a:lnTo>
                  <a:pt x="8685218" y="823711"/>
                </a:lnTo>
                <a:lnTo>
                  <a:pt x="8688834" y="770216"/>
                </a:lnTo>
                <a:lnTo>
                  <a:pt x="8690836" y="713959"/>
                </a:lnTo>
                <a:lnTo>
                  <a:pt x="8691452" y="655058"/>
                </a:lnTo>
                <a:lnTo>
                  <a:pt x="8690804" y="596735"/>
                </a:lnTo>
                <a:lnTo>
                  <a:pt x="8688710" y="541021"/>
                </a:lnTo>
                <a:lnTo>
                  <a:pt x="8684958" y="488035"/>
                </a:lnTo>
                <a:lnTo>
                  <a:pt x="8679330" y="437895"/>
                </a:lnTo>
                <a:lnTo>
                  <a:pt x="8671608" y="390723"/>
                </a:lnTo>
                <a:lnTo>
                  <a:pt x="8661578" y="346638"/>
                </a:lnTo>
                <a:lnTo>
                  <a:pt x="8649022" y="305758"/>
                </a:lnTo>
                <a:lnTo>
                  <a:pt x="8633724" y="268204"/>
                </a:lnTo>
                <a:lnTo>
                  <a:pt x="8615466" y="234096"/>
                </a:lnTo>
                <a:lnTo>
                  <a:pt x="8569210" y="176693"/>
                </a:lnTo>
                <a:lnTo>
                  <a:pt x="8508522" y="134507"/>
                </a:lnTo>
                <a:lnTo>
                  <a:pt x="8472224" y="119419"/>
                </a:lnTo>
                <a:lnTo>
                  <a:pt x="8431668" y="108494"/>
                </a:lnTo>
                <a:lnTo>
                  <a:pt x="8386640" y="101851"/>
                </a:lnTo>
                <a:lnTo>
                  <a:pt x="8336918" y="99610"/>
                </a:lnTo>
                <a:close/>
                <a:moveTo>
                  <a:pt x="3144752" y="0"/>
                </a:moveTo>
                <a:lnTo>
                  <a:pt x="3195959" y="1722"/>
                </a:lnTo>
                <a:lnTo>
                  <a:pt x="3243539" y="6842"/>
                </a:lnTo>
                <a:lnTo>
                  <a:pt x="3287606" y="15288"/>
                </a:lnTo>
                <a:lnTo>
                  <a:pt x="3328277" y="26989"/>
                </a:lnTo>
                <a:lnTo>
                  <a:pt x="3365667" y="41874"/>
                </a:lnTo>
                <a:lnTo>
                  <a:pt x="3399895" y="59872"/>
                </a:lnTo>
                <a:lnTo>
                  <a:pt x="3459317" y="104923"/>
                </a:lnTo>
                <a:lnTo>
                  <a:pt x="3507474" y="161573"/>
                </a:lnTo>
                <a:lnTo>
                  <a:pt x="3527617" y="194070"/>
                </a:lnTo>
                <a:lnTo>
                  <a:pt x="3545292" y="229253"/>
                </a:lnTo>
                <a:lnTo>
                  <a:pt x="3560614" y="267051"/>
                </a:lnTo>
                <a:lnTo>
                  <a:pt x="3573699" y="307394"/>
                </a:lnTo>
                <a:lnTo>
                  <a:pt x="3584663" y="350210"/>
                </a:lnTo>
                <a:lnTo>
                  <a:pt x="3593622" y="395427"/>
                </a:lnTo>
                <a:lnTo>
                  <a:pt x="3600693" y="442977"/>
                </a:lnTo>
                <a:lnTo>
                  <a:pt x="3605990" y="492785"/>
                </a:lnTo>
                <a:lnTo>
                  <a:pt x="3609630" y="544782"/>
                </a:lnTo>
                <a:lnTo>
                  <a:pt x="3611729" y="598897"/>
                </a:lnTo>
                <a:lnTo>
                  <a:pt x="3612403" y="655058"/>
                </a:lnTo>
                <a:lnTo>
                  <a:pt x="3611762" y="711460"/>
                </a:lnTo>
                <a:lnTo>
                  <a:pt x="3609755" y="765815"/>
                </a:lnTo>
                <a:lnTo>
                  <a:pt x="3606255" y="818050"/>
                </a:lnTo>
                <a:lnTo>
                  <a:pt x="3601138" y="868093"/>
                </a:lnTo>
                <a:lnTo>
                  <a:pt x="3594278" y="915871"/>
                </a:lnTo>
                <a:lnTo>
                  <a:pt x="3585548" y="961314"/>
                </a:lnTo>
                <a:lnTo>
                  <a:pt x="3574823" y="1004347"/>
                </a:lnTo>
                <a:lnTo>
                  <a:pt x="3561977" y="1044900"/>
                </a:lnTo>
                <a:lnTo>
                  <a:pt x="3546884" y="1082900"/>
                </a:lnTo>
                <a:lnTo>
                  <a:pt x="3529420" y="1118275"/>
                </a:lnTo>
                <a:lnTo>
                  <a:pt x="3509456" y="1150953"/>
                </a:lnTo>
                <a:lnTo>
                  <a:pt x="3461532" y="1207927"/>
                </a:lnTo>
                <a:lnTo>
                  <a:pt x="3402106" y="1253245"/>
                </a:lnTo>
                <a:lnTo>
                  <a:pt x="3367764" y="1271353"/>
                </a:lnTo>
                <a:lnTo>
                  <a:pt x="3330171" y="1286331"/>
                </a:lnTo>
                <a:lnTo>
                  <a:pt x="3289198" y="1298106"/>
                </a:lnTo>
                <a:lnTo>
                  <a:pt x="3244722" y="1306606"/>
                </a:lnTo>
                <a:lnTo>
                  <a:pt x="3196615" y="1311759"/>
                </a:lnTo>
                <a:lnTo>
                  <a:pt x="3144752" y="1313492"/>
                </a:lnTo>
                <a:lnTo>
                  <a:pt x="3144752" y="1215571"/>
                </a:lnTo>
                <a:lnTo>
                  <a:pt x="3194999" y="1213312"/>
                </a:lnTo>
                <a:lnTo>
                  <a:pt x="3240428" y="1206617"/>
                </a:lnTo>
                <a:lnTo>
                  <a:pt x="3281267" y="1195604"/>
                </a:lnTo>
                <a:lnTo>
                  <a:pt x="3317746" y="1180393"/>
                </a:lnTo>
                <a:lnTo>
                  <a:pt x="3378538" y="1137856"/>
                </a:lnTo>
                <a:lnTo>
                  <a:pt x="3424634" y="1079963"/>
                </a:lnTo>
                <a:lnTo>
                  <a:pt x="3442743" y="1045557"/>
                </a:lnTo>
                <a:lnTo>
                  <a:pt x="3457864" y="1007670"/>
                </a:lnTo>
                <a:lnTo>
                  <a:pt x="3470227" y="966422"/>
                </a:lnTo>
                <a:lnTo>
                  <a:pt x="3480060" y="921934"/>
                </a:lnTo>
                <a:lnTo>
                  <a:pt x="3487591" y="874323"/>
                </a:lnTo>
                <a:lnTo>
                  <a:pt x="3493051" y="823711"/>
                </a:lnTo>
                <a:lnTo>
                  <a:pt x="3496668" y="770216"/>
                </a:lnTo>
                <a:lnTo>
                  <a:pt x="3498670" y="713959"/>
                </a:lnTo>
                <a:lnTo>
                  <a:pt x="3499286" y="655058"/>
                </a:lnTo>
                <a:lnTo>
                  <a:pt x="3498637" y="596735"/>
                </a:lnTo>
                <a:lnTo>
                  <a:pt x="3496544" y="541021"/>
                </a:lnTo>
                <a:lnTo>
                  <a:pt x="3492792" y="488034"/>
                </a:lnTo>
                <a:lnTo>
                  <a:pt x="3487163" y="437895"/>
                </a:lnTo>
                <a:lnTo>
                  <a:pt x="3479442" y="390722"/>
                </a:lnTo>
                <a:lnTo>
                  <a:pt x="3469411" y="346637"/>
                </a:lnTo>
                <a:lnTo>
                  <a:pt x="3456855" y="305757"/>
                </a:lnTo>
                <a:lnTo>
                  <a:pt x="3441557" y="268203"/>
                </a:lnTo>
                <a:lnTo>
                  <a:pt x="3423300" y="234095"/>
                </a:lnTo>
                <a:lnTo>
                  <a:pt x="3377044" y="176692"/>
                </a:lnTo>
                <a:lnTo>
                  <a:pt x="3316354" y="134506"/>
                </a:lnTo>
                <a:lnTo>
                  <a:pt x="3280057" y="119418"/>
                </a:lnTo>
                <a:lnTo>
                  <a:pt x="3239501" y="108493"/>
                </a:lnTo>
                <a:lnTo>
                  <a:pt x="3194472" y="101850"/>
                </a:lnTo>
                <a:lnTo>
                  <a:pt x="3144752" y="99609"/>
                </a:lnTo>
                <a:close/>
              </a:path>
            </a:pathLst>
          </a:custGeom>
          <a:solidFill>
            <a:srgbClr val="88C66D"/>
          </a:solidFill>
        </p:spPr>
        <p:txBody>
          <a:bodyPr wrap="square" lIns="0" tIns="0" rIns="0" bIns="0" rtlCol="0">
            <a:noAutofit/>
          </a:bodyPr>
          <a:lstStyle/>
          <a:p>
            <a:endParaRPr lang="da-DK" dirty="0"/>
          </a:p>
        </p:txBody>
      </p:sp>
    </p:spTree>
    <p:extLst>
      <p:ext uri="{BB962C8B-B14F-4D97-AF65-F5344CB8AC3E}">
        <p14:creationId xmlns:p14="http://schemas.microsoft.com/office/powerpoint/2010/main" val="3546567067"/>
      </p:ext>
    </p:extLst>
  </p:cSld>
  <p:clrMapOvr>
    <a:masterClrMapping/>
  </p:clrMapOvr>
  <p:extLst>
    <p:ext uri="{DCECCB84-F9BA-43D5-87BE-67443E8EF086}">
      <p15:sldGuideLst xmlns:p15="http://schemas.microsoft.com/office/powerpoint/2012/main">
        <p15:guide id="2" orient="horz" pos="1201" userDrawn="1">
          <p15:clr>
            <a:srgbClr val="A4A3A4"/>
          </p15:clr>
        </p15:guide>
        <p15:guide id="3" orient="horz" pos="566" userDrawn="1">
          <p15:clr>
            <a:srgbClr val="A4A3A4"/>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genda C">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65F358-3D0B-4C30-94C6-9BC8E1B3EA11}"/>
              </a:ext>
            </a:extLst>
          </p:cNvPr>
          <p:cNvSpPr>
            <a:spLocks noGrp="1"/>
          </p:cNvSpPr>
          <p:nvPr>
            <p:ph type="title" hasCustomPrompt="1"/>
          </p:nvPr>
        </p:nvSpPr>
        <p:spPr>
          <a:xfrm>
            <a:off x="540000" y="900000"/>
            <a:ext cx="7346700" cy="828000"/>
          </a:xfrm>
        </p:spPr>
        <p:txBody>
          <a:bodyPr/>
          <a:lstStyle>
            <a:lvl1pPr>
              <a:defRPr/>
            </a:lvl1pPr>
          </a:lstStyle>
          <a:p>
            <a:r>
              <a:rPr lang="da-DK" dirty="0"/>
              <a:t>Klik for at tilføje titel, Dagens Program</a:t>
            </a:r>
          </a:p>
        </p:txBody>
      </p:sp>
      <p:sp>
        <p:nvSpPr>
          <p:cNvPr id="2" name="Text Placeholder 3">
            <a:extLst>
              <a:ext uri="{FF2B5EF4-FFF2-40B4-BE49-F238E27FC236}">
                <a16:creationId xmlns:a16="http://schemas.microsoft.com/office/drawing/2014/main" id="{A76E8226-8174-E37A-FCF1-4C304793A7DE}"/>
              </a:ext>
            </a:extLst>
          </p:cNvPr>
          <p:cNvSpPr>
            <a:spLocks noGrp="1"/>
          </p:cNvSpPr>
          <p:nvPr>
            <p:ph type="body" sz="quarter" idx="17" hasCustomPrompt="1"/>
          </p:nvPr>
        </p:nvSpPr>
        <p:spPr>
          <a:xfrm>
            <a:off x="540000" y="1908000"/>
            <a:ext cx="1286643" cy="252000"/>
          </a:xfrm>
        </p:spPr>
        <p:txBody>
          <a:bodyPr/>
          <a:lstStyle>
            <a:lvl1pPr marL="0" indent="0">
              <a:lnSpc>
                <a:spcPct val="100000"/>
              </a:lnSpc>
              <a:spcBef>
                <a:spcPts val="0"/>
              </a:spcBef>
              <a:spcAft>
                <a:spcPts val="0"/>
              </a:spcAft>
              <a:buFontTx/>
              <a:buNone/>
              <a:defRPr sz="1600" b="0">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5" name="Text Placeholder 2">
            <a:extLst>
              <a:ext uri="{FF2B5EF4-FFF2-40B4-BE49-F238E27FC236}">
                <a16:creationId xmlns:a16="http://schemas.microsoft.com/office/drawing/2014/main" id="{7E937C38-A16E-A8FA-62D1-0E27C181FC6A}"/>
              </a:ext>
            </a:extLst>
          </p:cNvPr>
          <p:cNvSpPr>
            <a:spLocks noGrp="1"/>
          </p:cNvSpPr>
          <p:nvPr>
            <p:ph type="body" sz="quarter" idx="13" hasCustomPrompt="1"/>
          </p:nvPr>
        </p:nvSpPr>
        <p:spPr>
          <a:xfrm>
            <a:off x="2005781" y="1908000"/>
            <a:ext cx="5880919" cy="252000"/>
          </a:xfrm>
        </p:spPr>
        <p:txBody>
          <a:bodyPr/>
          <a:lstStyle>
            <a:lvl1pPr marL="0" indent="0">
              <a:lnSpc>
                <a:spcPct val="100000"/>
              </a:lnSpc>
              <a:spcAft>
                <a:spcPts val="0"/>
              </a:spcAft>
              <a:buFontTx/>
              <a:buNone/>
              <a:defRPr sz="1600" b="0">
                <a:latin typeface="+mn-lt"/>
              </a:defRPr>
            </a:lvl1pPr>
            <a:lvl2pPr marL="0" indent="0">
              <a:lnSpc>
                <a:spcPts val="1920"/>
              </a:lnSpc>
              <a:spcBef>
                <a:spcPts val="0"/>
              </a:spcBef>
              <a:spcAft>
                <a:spcPts val="0"/>
              </a:spcAft>
              <a:buFont typeface="Arial" panose="020B0604020202020204" pitchFamily="34" charset="0"/>
              <a:buChar char="​"/>
              <a:defRPr sz="1600" b="0">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p:txBody>
      </p:sp>
      <p:sp>
        <p:nvSpPr>
          <p:cNvPr id="6" name="Text Placeholder 3">
            <a:extLst>
              <a:ext uri="{FF2B5EF4-FFF2-40B4-BE49-F238E27FC236}">
                <a16:creationId xmlns:a16="http://schemas.microsoft.com/office/drawing/2014/main" id="{74FC6D8A-08C2-F9D4-BD0B-9862DB0E141E}"/>
              </a:ext>
            </a:extLst>
          </p:cNvPr>
          <p:cNvSpPr>
            <a:spLocks noGrp="1"/>
          </p:cNvSpPr>
          <p:nvPr>
            <p:ph type="body" sz="quarter" idx="23" hasCustomPrompt="1"/>
          </p:nvPr>
        </p:nvSpPr>
        <p:spPr>
          <a:xfrm>
            <a:off x="540000" y="2228361"/>
            <a:ext cx="1286643" cy="252000"/>
          </a:xfrm>
        </p:spPr>
        <p:txBody>
          <a:bodyPr/>
          <a:lstStyle>
            <a:lvl1pPr marL="0" indent="0">
              <a:lnSpc>
                <a:spcPct val="100000"/>
              </a:lnSpc>
              <a:spcBef>
                <a:spcPts val="0"/>
              </a:spcBef>
              <a:spcAft>
                <a:spcPts val="0"/>
              </a:spcAft>
              <a:buFontTx/>
              <a:buNone/>
              <a:defRPr sz="1600" b="0">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12" name="Text Placeholder 2">
            <a:extLst>
              <a:ext uri="{FF2B5EF4-FFF2-40B4-BE49-F238E27FC236}">
                <a16:creationId xmlns:a16="http://schemas.microsoft.com/office/drawing/2014/main" id="{4C651BE7-A3F6-A61D-4318-D4218D00A6F1}"/>
              </a:ext>
            </a:extLst>
          </p:cNvPr>
          <p:cNvSpPr>
            <a:spLocks noGrp="1"/>
          </p:cNvSpPr>
          <p:nvPr>
            <p:ph type="body" sz="quarter" idx="24" hasCustomPrompt="1"/>
          </p:nvPr>
        </p:nvSpPr>
        <p:spPr>
          <a:xfrm>
            <a:off x="2005781" y="2228361"/>
            <a:ext cx="5880919" cy="252000"/>
          </a:xfrm>
        </p:spPr>
        <p:txBody>
          <a:bodyPr/>
          <a:lstStyle>
            <a:lvl1pPr marL="0" indent="0">
              <a:lnSpc>
                <a:spcPct val="100000"/>
              </a:lnSpc>
              <a:spcAft>
                <a:spcPts val="0"/>
              </a:spcAft>
              <a:buFontTx/>
              <a:buNone/>
              <a:defRPr sz="1600" b="0">
                <a:latin typeface="+mn-lt"/>
              </a:defRPr>
            </a:lvl1pPr>
            <a:lvl2pPr marL="0" indent="0">
              <a:lnSpc>
                <a:spcPct val="100000"/>
              </a:lnSpc>
              <a:spcBef>
                <a:spcPts val="0"/>
              </a:spcBef>
              <a:spcAft>
                <a:spcPts val="0"/>
              </a:spcAft>
              <a:buFontTx/>
              <a:buNone/>
              <a:defRPr sz="1600" b="0">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a:p>
            <a:pPr lvl="1"/>
            <a:endParaRPr lang="da-DK" noProof="0" dirty="0"/>
          </a:p>
        </p:txBody>
      </p:sp>
      <p:sp>
        <p:nvSpPr>
          <p:cNvPr id="13" name="Text Placeholder 3">
            <a:extLst>
              <a:ext uri="{FF2B5EF4-FFF2-40B4-BE49-F238E27FC236}">
                <a16:creationId xmlns:a16="http://schemas.microsoft.com/office/drawing/2014/main" id="{5F760D39-AA85-35CE-800E-4A532815DE09}"/>
              </a:ext>
            </a:extLst>
          </p:cNvPr>
          <p:cNvSpPr>
            <a:spLocks noGrp="1"/>
          </p:cNvSpPr>
          <p:nvPr>
            <p:ph type="body" sz="quarter" idx="25" hasCustomPrompt="1"/>
          </p:nvPr>
        </p:nvSpPr>
        <p:spPr>
          <a:xfrm>
            <a:off x="540000" y="2548722"/>
            <a:ext cx="1286643" cy="252000"/>
          </a:xfrm>
        </p:spPr>
        <p:txBody>
          <a:bodyPr/>
          <a:lstStyle>
            <a:lvl1pPr marL="0" indent="0">
              <a:lnSpc>
                <a:spcPct val="100000"/>
              </a:lnSpc>
              <a:spcBef>
                <a:spcPts val="0"/>
              </a:spcBef>
              <a:spcAft>
                <a:spcPts val="0"/>
              </a:spcAft>
              <a:buFontTx/>
              <a:buNone/>
              <a:defRPr sz="1600" b="0">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14" name="Text Placeholder 2">
            <a:extLst>
              <a:ext uri="{FF2B5EF4-FFF2-40B4-BE49-F238E27FC236}">
                <a16:creationId xmlns:a16="http://schemas.microsoft.com/office/drawing/2014/main" id="{BC823F29-C5ED-685F-A1D5-4A25E6F1C24B}"/>
              </a:ext>
            </a:extLst>
          </p:cNvPr>
          <p:cNvSpPr>
            <a:spLocks noGrp="1"/>
          </p:cNvSpPr>
          <p:nvPr>
            <p:ph type="body" sz="quarter" idx="26" hasCustomPrompt="1"/>
          </p:nvPr>
        </p:nvSpPr>
        <p:spPr>
          <a:xfrm>
            <a:off x="2005781" y="2548722"/>
            <a:ext cx="5880919" cy="252000"/>
          </a:xfrm>
        </p:spPr>
        <p:txBody>
          <a:bodyPr/>
          <a:lstStyle>
            <a:lvl1pPr marL="0" indent="0">
              <a:lnSpc>
                <a:spcPct val="100000"/>
              </a:lnSpc>
              <a:spcAft>
                <a:spcPts val="0"/>
              </a:spcAft>
              <a:buFontTx/>
              <a:buNone/>
              <a:defRPr sz="1600" b="0">
                <a:latin typeface="+mn-lt"/>
              </a:defRPr>
            </a:lvl1pPr>
            <a:lvl2pPr marL="0" indent="0">
              <a:lnSpc>
                <a:spcPct val="100000"/>
              </a:lnSpc>
              <a:spcBef>
                <a:spcPts val="0"/>
              </a:spcBef>
              <a:spcAft>
                <a:spcPts val="0"/>
              </a:spcAft>
              <a:buFontTx/>
              <a:buNone/>
              <a:defRPr sz="1600" b="0">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a:p>
            <a:pPr lvl="1"/>
            <a:endParaRPr lang="da-DK" noProof="0" dirty="0"/>
          </a:p>
        </p:txBody>
      </p:sp>
      <p:sp>
        <p:nvSpPr>
          <p:cNvPr id="15" name="Text Placeholder 3">
            <a:extLst>
              <a:ext uri="{FF2B5EF4-FFF2-40B4-BE49-F238E27FC236}">
                <a16:creationId xmlns:a16="http://schemas.microsoft.com/office/drawing/2014/main" id="{AB2EEFA3-2976-5729-22E5-D1DF3E83DBD9}"/>
              </a:ext>
            </a:extLst>
          </p:cNvPr>
          <p:cNvSpPr>
            <a:spLocks noGrp="1"/>
          </p:cNvSpPr>
          <p:nvPr>
            <p:ph type="body" sz="quarter" idx="27" hasCustomPrompt="1"/>
          </p:nvPr>
        </p:nvSpPr>
        <p:spPr>
          <a:xfrm>
            <a:off x="540000" y="2871540"/>
            <a:ext cx="1286643" cy="252000"/>
          </a:xfrm>
        </p:spPr>
        <p:txBody>
          <a:bodyPr/>
          <a:lstStyle>
            <a:lvl1pPr marL="0" indent="0">
              <a:lnSpc>
                <a:spcPct val="100000"/>
              </a:lnSpc>
              <a:spcBef>
                <a:spcPts val="0"/>
              </a:spcBef>
              <a:spcAft>
                <a:spcPts val="0"/>
              </a:spcAft>
              <a:buFontTx/>
              <a:buNone/>
              <a:defRPr sz="1600" b="0">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16" name="Text Placeholder 2">
            <a:extLst>
              <a:ext uri="{FF2B5EF4-FFF2-40B4-BE49-F238E27FC236}">
                <a16:creationId xmlns:a16="http://schemas.microsoft.com/office/drawing/2014/main" id="{E73FC7A0-48E0-C209-104D-3230D2125043}"/>
              </a:ext>
            </a:extLst>
          </p:cNvPr>
          <p:cNvSpPr>
            <a:spLocks noGrp="1"/>
          </p:cNvSpPr>
          <p:nvPr>
            <p:ph type="body" sz="quarter" idx="28" hasCustomPrompt="1"/>
          </p:nvPr>
        </p:nvSpPr>
        <p:spPr>
          <a:xfrm>
            <a:off x="2005781" y="2871540"/>
            <a:ext cx="5880919" cy="252000"/>
          </a:xfrm>
        </p:spPr>
        <p:txBody>
          <a:bodyPr/>
          <a:lstStyle>
            <a:lvl1pPr marL="0" indent="0">
              <a:lnSpc>
                <a:spcPct val="100000"/>
              </a:lnSpc>
              <a:spcAft>
                <a:spcPts val="0"/>
              </a:spcAft>
              <a:buFontTx/>
              <a:buNone/>
              <a:defRPr sz="1600" b="0">
                <a:latin typeface="+mn-lt"/>
              </a:defRPr>
            </a:lvl1pPr>
            <a:lvl2pPr marL="0" indent="0">
              <a:lnSpc>
                <a:spcPct val="100000"/>
              </a:lnSpc>
              <a:spcBef>
                <a:spcPts val="0"/>
              </a:spcBef>
              <a:spcAft>
                <a:spcPts val="0"/>
              </a:spcAft>
              <a:buFontTx/>
              <a:buNone/>
              <a:defRPr sz="1600" b="0">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a:p>
            <a:pPr lvl="1"/>
            <a:endParaRPr lang="da-DK" noProof="0" dirty="0"/>
          </a:p>
        </p:txBody>
      </p:sp>
      <p:sp>
        <p:nvSpPr>
          <p:cNvPr id="17" name="Text Placeholder 3">
            <a:extLst>
              <a:ext uri="{FF2B5EF4-FFF2-40B4-BE49-F238E27FC236}">
                <a16:creationId xmlns:a16="http://schemas.microsoft.com/office/drawing/2014/main" id="{C059AC41-5B7A-4338-4A21-10726563A4D5}"/>
              </a:ext>
            </a:extLst>
          </p:cNvPr>
          <p:cNvSpPr>
            <a:spLocks noGrp="1"/>
          </p:cNvSpPr>
          <p:nvPr>
            <p:ph type="body" sz="quarter" idx="29" hasCustomPrompt="1"/>
          </p:nvPr>
        </p:nvSpPr>
        <p:spPr>
          <a:xfrm>
            <a:off x="540000" y="3194359"/>
            <a:ext cx="1286643" cy="252000"/>
          </a:xfrm>
        </p:spPr>
        <p:txBody>
          <a:bodyPr/>
          <a:lstStyle>
            <a:lvl1pPr marL="0" indent="0">
              <a:lnSpc>
                <a:spcPct val="100000"/>
              </a:lnSpc>
              <a:spcBef>
                <a:spcPts val="0"/>
              </a:spcBef>
              <a:spcAft>
                <a:spcPts val="0"/>
              </a:spcAft>
              <a:buFontTx/>
              <a:buNone/>
              <a:defRPr sz="1600" b="0">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21" name="Text Placeholder 2">
            <a:extLst>
              <a:ext uri="{FF2B5EF4-FFF2-40B4-BE49-F238E27FC236}">
                <a16:creationId xmlns:a16="http://schemas.microsoft.com/office/drawing/2014/main" id="{AFAC4992-FDAB-EEF1-85BC-401446ED7BBA}"/>
              </a:ext>
            </a:extLst>
          </p:cNvPr>
          <p:cNvSpPr>
            <a:spLocks noGrp="1"/>
          </p:cNvSpPr>
          <p:nvPr>
            <p:ph type="body" sz="quarter" idx="30" hasCustomPrompt="1"/>
          </p:nvPr>
        </p:nvSpPr>
        <p:spPr>
          <a:xfrm>
            <a:off x="2005781" y="3194359"/>
            <a:ext cx="5880919" cy="252000"/>
          </a:xfrm>
        </p:spPr>
        <p:txBody>
          <a:bodyPr/>
          <a:lstStyle>
            <a:lvl1pPr marL="0" indent="0">
              <a:lnSpc>
                <a:spcPct val="100000"/>
              </a:lnSpc>
              <a:spcAft>
                <a:spcPts val="0"/>
              </a:spcAft>
              <a:buFontTx/>
              <a:buNone/>
              <a:defRPr sz="1600" b="0">
                <a:latin typeface="+mn-lt"/>
              </a:defRPr>
            </a:lvl1pPr>
            <a:lvl2pPr marL="0" indent="0">
              <a:lnSpc>
                <a:spcPct val="100000"/>
              </a:lnSpc>
              <a:spcBef>
                <a:spcPts val="0"/>
              </a:spcBef>
              <a:spcAft>
                <a:spcPts val="0"/>
              </a:spcAft>
              <a:buFontTx/>
              <a:buNone/>
              <a:defRPr sz="1600" b="0">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a:p>
            <a:pPr lvl="1"/>
            <a:endParaRPr lang="da-DK" noProof="0" dirty="0"/>
          </a:p>
        </p:txBody>
      </p:sp>
      <p:sp>
        <p:nvSpPr>
          <p:cNvPr id="22" name="Text Placeholder 3">
            <a:extLst>
              <a:ext uri="{FF2B5EF4-FFF2-40B4-BE49-F238E27FC236}">
                <a16:creationId xmlns:a16="http://schemas.microsoft.com/office/drawing/2014/main" id="{6111B8AB-3518-5D1C-F370-620ADD18E924}"/>
              </a:ext>
            </a:extLst>
          </p:cNvPr>
          <p:cNvSpPr>
            <a:spLocks noGrp="1"/>
          </p:cNvSpPr>
          <p:nvPr>
            <p:ph type="body" sz="quarter" idx="31" hasCustomPrompt="1"/>
          </p:nvPr>
        </p:nvSpPr>
        <p:spPr>
          <a:xfrm>
            <a:off x="540000" y="3517178"/>
            <a:ext cx="1286643" cy="252000"/>
          </a:xfrm>
        </p:spPr>
        <p:txBody>
          <a:bodyPr/>
          <a:lstStyle>
            <a:lvl1pPr marL="0" indent="0">
              <a:lnSpc>
                <a:spcPct val="100000"/>
              </a:lnSpc>
              <a:spcBef>
                <a:spcPts val="0"/>
              </a:spcBef>
              <a:spcAft>
                <a:spcPts val="0"/>
              </a:spcAft>
              <a:buFontTx/>
              <a:buNone/>
              <a:defRPr sz="1600" b="0">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23" name="Text Placeholder 2">
            <a:extLst>
              <a:ext uri="{FF2B5EF4-FFF2-40B4-BE49-F238E27FC236}">
                <a16:creationId xmlns:a16="http://schemas.microsoft.com/office/drawing/2014/main" id="{B86BA501-BE19-02A4-C6DE-4BD3111439C9}"/>
              </a:ext>
            </a:extLst>
          </p:cNvPr>
          <p:cNvSpPr>
            <a:spLocks noGrp="1"/>
          </p:cNvSpPr>
          <p:nvPr>
            <p:ph type="body" sz="quarter" idx="32" hasCustomPrompt="1"/>
          </p:nvPr>
        </p:nvSpPr>
        <p:spPr>
          <a:xfrm>
            <a:off x="2005781" y="3517178"/>
            <a:ext cx="5880919" cy="252000"/>
          </a:xfrm>
        </p:spPr>
        <p:txBody>
          <a:bodyPr/>
          <a:lstStyle>
            <a:lvl1pPr marL="0" indent="0">
              <a:lnSpc>
                <a:spcPct val="100000"/>
              </a:lnSpc>
              <a:spcAft>
                <a:spcPts val="0"/>
              </a:spcAft>
              <a:buFontTx/>
              <a:buNone/>
              <a:defRPr sz="1600" b="0">
                <a:latin typeface="+mn-lt"/>
              </a:defRPr>
            </a:lvl1pPr>
            <a:lvl2pPr marL="0" indent="0">
              <a:lnSpc>
                <a:spcPct val="100000"/>
              </a:lnSpc>
              <a:spcBef>
                <a:spcPts val="0"/>
              </a:spcBef>
              <a:spcAft>
                <a:spcPts val="0"/>
              </a:spcAft>
              <a:buFontTx/>
              <a:buNone/>
              <a:defRPr sz="1600" b="0">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a:p>
            <a:pPr lvl="1"/>
            <a:endParaRPr lang="da-DK" noProof="0" dirty="0"/>
          </a:p>
        </p:txBody>
      </p:sp>
      <p:sp>
        <p:nvSpPr>
          <p:cNvPr id="24" name="Text Placeholder 3">
            <a:extLst>
              <a:ext uri="{FF2B5EF4-FFF2-40B4-BE49-F238E27FC236}">
                <a16:creationId xmlns:a16="http://schemas.microsoft.com/office/drawing/2014/main" id="{7FD88E33-EB65-34CD-C09A-087D644E9C61}"/>
              </a:ext>
            </a:extLst>
          </p:cNvPr>
          <p:cNvSpPr>
            <a:spLocks noGrp="1"/>
          </p:cNvSpPr>
          <p:nvPr>
            <p:ph type="body" sz="quarter" idx="33" hasCustomPrompt="1"/>
          </p:nvPr>
        </p:nvSpPr>
        <p:spPr>
          <a:xfrm>
            <a:off x="540000" y="3839997"/>
            <a:ext cx="1286643" cy="252000"/>
          </a:xfrm>
        </p:spPr>
        <p:txBody>
          <a:bodyPr/>
          <a:lstStyle>
            <a:lvl1pPr marL="0" indent="0">
              <a:lnSpc>
                <a:spcPct val="100000"/>
              </a:lnSpc>
              <a:spcBef>
                <a:spcPts val="0"/>
              </a:spcBef>
              <a:spcAft>
                <a:spcPts val="0"/>
              </a:spcAft>
              <a:buFontTx/>
              <a:buNone/>
              <a:defRPr sz="1600" b="0">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25" name="Text Placeholder 2">
            <a:extLst>
              <a:ext uri="{FF2B5EF4-FFF2-40B4-BE49-F238E27FC236}">
                <a16:creationId xmlns:a16="http://schemas.microsoft.com/office/drawing/2014/main" id="{8C840B5A-4ECE-B864-6FC7-AC3D5A610A50}"/>
              </a:ext>
            </a:extLst>
          </p:cNvPr>
          <p:cNvSpPr>
            <a:spLocks noGrp="1"/>
          </p:cNvSpPr>
          <p:nvPr>
            <p:ph type="body" sz="quarter" idx="34" hasCustomPrompt="1"/>
          </p:nvPr>
        </p:nvSpPr>
        <p:spPr>
          <a:xfrm>
            <a:off x="2005781" y="3839997"/>
            <a:ext cx="5880919" cy="252000"/>
          </a:xfrm>
        </p:spPr>
        <p:txBody>
          <a:bodyPr/>
          <a:lstStyle>
            <a:lvl1pPr marL="0" indent="0">
              <a:lnSpc>
                <a:spcPct val="100000"/>
              </a:lnSpc>
              <a:spcAft>
                <a:spcPts val="0"/>
              </a:spcAft>
              <a:buFontTx/>
              <a:buNone/>
              <a:defRPr sz="1600" b="0">
                <a:latin typeface="+mn-lt"/>
              </a:defRPr>
            </a:lvl1pPr>
            <a:lvl2pPr marL="0" indent="0">
              <a:lnSpc>
                <a:spcPct val="100000"/>
              </a:lnSpc>
              <a:spcBef>
                <a:spcPts val="0"/>
              </a:spcBef>
              <a:spcAft>
                <a:spcPts val="0"/>
              </a:spcAft>
              <a:buFontTx/>
              <a:buNone/>
              <a:defRPr sz="1600" b="0">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a:p>
            <a:pPr lvl="1"/>
            <a:endParaRPr lang="da-DK" noProof="0" dirty="0"/>
          </a:p>
        </p:txBody>
      </p:sp>
      <p:sp>
        <p:nvSpPr>
          <p:cNvPr id="26" name="Text Placeholder 3">
            <a:extLst>
              <a:ext uri="{FF2B5EF4-FFF2-40B4-BE49-F238E27FC236}">
                <a16:creationId xmlns:a16="http://schemas.microsoft.com/office/drawing/2014/main" id="{B3FF9F75-5E25-6779-CD0C-8A05BDA51D3B}"/>
              </a:ext>
            </a:extLst>
          </p:cNvPr>
          <p:cNvSpPr>
            <a:spLocks noGrp="1"/>
          </p:cNvSpPr>
          <p:nvPr>
            <p:ph type="body" sz="quarter" idx="35" hasCustomPrompt="1"/>
          </p:nvPr>
        </p:nvSpPr>
        <p:spPr>
          <a:xfrm>
            <a:off x="540000" y="4162816"/>
            <a:ext cx="1286643" cy="252000"/>
          </a:xfrm>
        </p:spPr>
        <p:txBody>
          <a:bodyPr/>
          <a:lstStyle>
            <a:lvl1pPr marL="0" indent="0">
              <a:lnSpc>
                <a:spcPct val="100000"/>
              </a:lnSpc>
              <a:spcBef>
                <a:spcPts val="0"/>
              </a:spcBef>
              <a:spcAft>
                <a:spcPts val="0"/>
              </a:spcAft>
              <a:buFontTx/>
              <a:buNone/>
              <a:defRPr sz="1600" b="0">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27" name="Text Placeholder 2">
            <a:extLst>
              <a:ext uri="{FF2B5EF4-FFF2-40B4-BE49-F238E27FC236}">
                <a16:creationId xmlns:a16="http://schemas.microsoft.com/office/drawing/2014/main" id="{19DFD96B-F954-22DC-C18E-3B859ACC069C}"/>
              </a:ext>
            </a:extLst>
          </p:cNvPr>
          <p:cNvSpPr>
            <a:spLocks noGrp="1"/>
          </p:cNvSpPr>
          <p:nvPr>
            <p:ph type="body" sz="quarter" idx="36" hasCustomPrompt="1"/>
          </p:nvPr>
        </p:nvSpPr>
        <p:spPr>
          <a:xfrm>
            <a:off x="2005781" y="4162816"/>
            <a:ext cx="5880919" cy="252000"/>
          </a:xfrm>
        </p:spPr>
        <p:txBody>
          <a:bodyPr/>
          <a:lstStyle>
            <a:lvl1pPr marL="0" indent="0">
              <a:lnSpc>
                <a:spcPct val="100000"/>
              </a:lnSpc>
              <a:spcAft>
                <a:spcPts val="0"/>
              </a:spcAft>
              <a:buFontTx/>
              <a:buNone/>
              <a:defRPr sz="1600" b="0">
                <a:latin typeface="+mn-lt"/>
              </a:defRPr>
            </a:lvl1pPr>
            <a:lvl2pPr marL="0" indent="0">
              <a:lnSpc>
                <a:spcPct val="100000"/>
              </a:lnSpc>
              <a:spcBef>
                <a:spcPts val="0"/>
              </a:spcBef>
              <a:spcAft>
                <a:spcPts val="0"/>
              </a:spcAft>
              <a:buFontTx/>
              <a:buNone/>
              <a:defRPr sz="1600" b="0">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a:p>
            <a:pPr lvl="1"/>
            <a:endParaRPr lang="da-DK" noProof="0" dirty="0"/>
          </a:p>
        </p:txBody>
      </p:sp>
      <p:sp>
        <p:nvSpPr>
          <p:cNvPr id="28" name="Text Placeholder 3">
            <a:extLst>
              <a:ext uri="{FF2B5EF4-FFF2-40B4-BE49-F238E27FC236}">
                <a16:creationId xmlns:a16="http://schemas.microsoft.com/office/drawing/2014/main" id="{1B6A67BA-9689-D829-7A04-48256C947CFF}"/>
              </a:ext>
            </a:extLst>
          </p:cNvPr>
          <p:cNvSpPr>
            <a:spLocks noGrp="1"/>
          </p:cNvSpPr>
          <p:nvPr>
            <p:ph type="body" sz="quarter" idx="37" hasCustomPrompt="1"/>
          </p:nvPr>
        </p:nvSpPr>
        <p:spPr>
          <a:xfrm>
            <a:off x="540000" y="4485635"/>
            <a:ext cx="1286643" cy="252000"/>
          </a:xfrm>
        </p:spPr>
        <p:txBody>
          <a:bodyPr/>
          <a:lstStyle>
            <a:lvl1pPr marL="0" indent="0">
              <a:lnSpc>
                <a:spcPct val="100000"/>
              </a:lnSpc>
              <a:spcBef>
                <a:spcPts val="0"/>
              </a:spcBef>
              <a:spcAft>
                <a:spcPts val="0"/>
              </a:spcAft>
              <a:buFontTx/>
              <a:buNone/>
              <a:defRPr sz="1600" b="0">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29" name="Text Placeholder 2">
            <a:extLst>
              <a:ext uri="{FF2B5EF4-FFF2-40B4-BE49-F238E27FC236}">
                <a16:creationId xmlns:a16="http://schemas.microsoft.com/office/drawing/2014/main" id="{2F4FAB9B-9AF4-028B-BB6B-137516B7A4A7}"/>
              </a:ext>
            </a:extLst>
          </p:cNvPr>
          <p:cNvSpPr>
            <a:spLocks noGrp="1"/>
          </p:cNvSpPr>
          <p:nvPr>
            <p:ph type="body" sz="quarter" idx="38" hasCustomPrompt="1"/>
          </p:nvPr>
        </p:nvSpPr>
        <p:spPr>
          <a:xfrm>
            <a:off x="2005781" y="4485635"/>
            <a:ext cx="5880919" cy="252000"/>
          </a:xfrm>
        </p:spPr>
        <p:txBody>
          <a:bodyPr/>
          <a:lstStyle>
            <a:lvl1pPr marL="0" indent="0">
              <a:lnSpc>
                <a:spcPct val="100000"/>
              </a:lnSpc>
              <a:spcAft>
                <a:spcPts val="0"/>
              </a:spcAft>
              <a:buFontTx/>
              <a:buNone/>
              <a:defRPr sz="1600" b="0">
                <a:latin typeface="+mn-lt"/>
              </a:defRPr>
            </a:lvl1pPr>
            <a:lvl2pPr marL="0" indent="0">
              <a:lnSpc>
                <a:spcPct val="100000"/>
              </a:lnSpc>
              <a:spcBef>
                <a:spcPts val="0"/>
              </a:spcBef>
              <a:spcAft>
                <a:spcPts val="0"/>
              </a:spcAft>
              <a:buFontTx/>
              <a:buNone/>
              <a:defRPr sz="1600" b="0">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a:p>
            <a:pPr lvl="1"/>
            <a:endParaRPr lang="da-DK" noProof="0" dirty="0"/>
          </a:p>
        </p:txBody>
      </p:sp>
      <p:sp>
        <p:nvSpPr>
          <p:cNvPr id="30" name="Text Placeholder 3">
            <a:extLst>
              <a:ext uri="{FF2B5EF4-FFF2-40B4-BE49-F238E27FC236}">
                <a16:creationId xmlns:a16="http://schemas.microsoft.com/office/drawing/2014/main" id="{C296EEBB-C352-16F9-ACE2-441D6CDF5087}"/>
              </a:ext>
            </a:extLst>
          </p:cNvPr>
          <p:cNvSpPr>
            <a:spLocks noGrp="1"/>
          </p:cNvSpPr>
          <p:nvPr>
            <p:ph type="body" sz="quarter" idx="39" hasCustomPrompt="1"/>
          </p:nvPr>
        </p:nvSpPr>
        <p:spPr>
          <a:xfrm>
            <a:off x="539750" y="4808454"/>
            <a:ext cx="1286643" cy="252000"/>
          </a:xfrm>
        </p:spPr>
        <p:txBody>
          <a:bodyPr/>
          <a:lstStyle>
            <a:lvl1pPr marL="0" indent="0">
              <a:lnSpc>
                <a:spcPct val="100000"/>
              </a:lnSpc>
              <a:spcBef>
                <a:spcPts val="0"/>
              </a:spcBef>
              <a:spcAft>
                <a:spcPts val="0"/>
              </a:spcAft>
              <a:buFontTx/>
              <a:buNone/>
              <a:defRPr sz="1600" b="0">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31" name="Text Placeholder 2">
            <a:extLst>
              <a:ext uri="{FF2B5EF4-FFF2-40B4-BE49-F238E27FC236}">
                <a16:creationId xmlns:a16="http://schemas.microsoft.com/office/drawing/2014/main" id="{69E33C77-C0D2-B3F3-4438-1E3B57755E1C}"/>
              </a:ext>
            </a:extLst>
          </p:cNvPr>
          <p:cNvSpPr>
            <a:spLocks noGrp="1"/>
          </p:cNvSpPr>
          <p:nvPr>
            <p:ph type="body" sz="quarter" idx="40" hasCustomPrompt="1"/>
          </p:nvPr>
        </p:nvSpPr>
        <p:spPr>
          <a:xfrm>
            <a:off x="2005531" y="4808454"/>
            <a:ext cx="5880919" cy="252000"/>
          </a:xfrm>
        </p:spPr>
        <p:txBody>
          <a:bodyPr/>
          <a:lstStyle>
            <a:lvl1pPr marL="0" indent="0">
              <a:lnSpc>
                <a:spcPct val="100000"/>
              </a:lnSpc>
              <a:spcAft>
                <a:spcPts val="0"/>
              </a:spcAft>
              <a:buFontTx/>
              <a:buNone/>
              <a:defRPr sz="1600" b="0">
                <a:latin typeface="+mn-lt"/>
              </a:defRPr>
            </a:lvl1pPr>
            <a:lvl2pPr marL="0" indent="0">
              <a:lnSpc>
                <a:spcPct val="100000"/>
              </a:lnSpc>
              <a:spcBef>
                <a:spcPts val="0"/>
              </a:spcBef>
              <a:spcAft>
                <a:spcPts val="0"/>
              </a:spcAft>
              <a:buFontTx/>
              <a:buNone/>
              <a:defRPr sz="1600" b="0">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a:p>
            <a:pPr lvl="1"/>
            <a:endParaRPr lang="da-DK" noProof="0" dirty="0"/>
          </a:p>
        </p:txBody>
      </p:sp>
      <p:sp>
        <p:nvSpPr>
          <p:cNvPr id="32" name="Text Placeholder 3">
            <a:extLst>
              <a:ext uri="{FF2B5EF4-FFF2-40B4-BE49-F238E27FC236}">
                <a16:creationId xmlns:a16="http://schemas.microsoft.com/office/drawing/2014/main" id="{41CB8987-4D07-1DB1-6C86-0E673000558D}"/>
              </a:ext>
            </a:extLst>
          </p:cNvPr>
          <p:cNvSpPr>
            <a:spLocks noGrp="1"/>
          </p:cNvSpPr>
          <p:nvPr>
            <p:ph type="body" sz="quarter" idx="41" hasCustomPrompt="1"/>
          </p:nvPr>
        </p:nvSpPr>
        <p:spPr>
          <a:xfrm>
            <a:off x="539750" y="5128815"/>
            <a:ext cx="1286643" cy="252000"/>
          </a:xfrm>
        </p:spPr>
        <p:txBody>
          <a:bodyPr/>
          <a:lstStyle>
            <a:lvl1pPr marL="0" indent="0">
              <a:lnSpc>
                <a:spcPct val="100000"/>
              </a:lnSpc>
              <a:spcBef>
                <a:spcPts val="0"/>
              </a:spcBef>
              <a:spcAft>
                <a:spcPts val="0"/>
              </a:spcAft>
              <a:buFontTx/>
              <a:buNone/>
              <a:defRPr sz="1600" b="0">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33" name="Text Placeholder 2">
            <a:extLst>
              <a:ext uri="{FF2B5EF4-FFF2-40B4-BE49-F238E27FC236}">
                <a16:creationId xmlns:a16="http://schemas.microsoft.com/office/drawing/2014/main" id="{28A18388-F62A-13D5-BBEE-582271022735}"/>
              </a:ext>
            </a:extLst>
          </p:cNvPr>
          <p:cNvSpPr>
            <a:spLocks noGrp="1"/>
          </p:cNvSpPr>
          <p:nvPr>
            <p:ph type="body" sz="quarter" idx="42" hasCustomPrompt="1"/>
          </p:nvPr>
        </p:nvSpPr>
        <p:spPr>
          <a:xfrm>
            <a:off x="2005531" y="5128815"/>
            <a:ext cx="5880919" cy="252000"/>
          </a:xfrm>
        </p:spPr>
        <p:txBody>
          <a:bodyPr/>
          <a:lstStyle>
            <a:lvl1pPr marL="0" indent="0">
              <a:lnSpc>
                <a:spcPct val="100000"/>
              </a:lnSpc>
              <a:spcAft>
                <a:spcPts val="0"/>
              </a:spcAft>
              <a:buFontTx/>
              <a:buNone/>
              <a:defRPr sz="1600" b="0">
                <a:latin typeface="+mn-lt"/>
              </a:defRPr>
            </a:lvl1pPr>
            <a:lvl2pPr marL="0" indent="0">
              <a:lnSpc>
                <a:spcPct val="100000"/>
              </a:lnSpc>
              <a:spcBef>
                <a:spcPts val="0"/>
              </a:spcBef>
              <a:spcAft>
                <a:spcPts val="0"/>
              </a:spcAft>
              <a:buFontTx/>
              <a:buNone/>
              <a:defRPr sz="1600" b="0">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a:p>
            <a:pPr lvl="1"/>
            <a:endParaRPr lang="da-DK" noProof="0" dirty="0"/>
          </a:p>
        </p:txBody>
      </p:sp>
      <p:sp>
        <p:nvSpPr>
          <p:cNvPr id="34" name="Text Placeholder 3">
            <a:extLst>
              <a:ext uri="{FF2B5EF4-FFF2-40B4-BE49-F238E27FC236}">
                <a16:creationId xmlns:a16="http://schemas.microsoft.com/office/drawing/2014/main" id="{231E6D39-6AE2-E985-9DAE-92D5F367698B}"/>
              </a:ext>
            </a:extLst>
          </p:cNvPr>
          <p:cNvSpPr>
            <a:spLocks noGrp="1"/>
          </p:cNvSpPr>
          <p:nvPr>
            <p:ph type="body" sz="quarter" idx="43" hasCustomPrompt="1"/>
          </p:nvPr>
        </p:nvSpPr>
        <p:spPr>
          <a:xfrm>
            <a:off x="540000" y="5449176"/>
            <a:ext cx="1286643" cy="252000"/>
          </a:xfrm>
        </p:spPr>
        <p:txBody>
          <a:bodyPr/>
          <a:lstStyle>
            <a:lvl1pPr marL="0" indent="0">
              <a:lnSpc>
                <a:spcPct val="100000"/>
              </a:lnSpc>
              <a:spcBef>
                <a:spcPts val="0"/>
              </a:spcBef>
              <a:spcAft>
                <a:spcPts val="0"/>
              </a:spcAft>
              <a:buFontTx/>
              <a:buNone/>
              <a:defRPr sz="1600" b="0">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35" name="Text Placeholder 2">
            <a:extLst>
              <a:ext uri="{FF2B5EF4-FFF2-40B4-BE49-F238E27FC236}">
                <a16:creationId xmlns:a16="http://schemas.microsoft.com/office/drawing/2014/main" id="{FED9C863-C34F-399D-6ED6-BA93913CB8E0}"/>
              </a:ext>
            </a:extLst>
          </p:cNvPr>
          <p:cNvSpPr>
            <a:spLocks noGrp="1"/>
          </p:cNvSpPr>
          <p:nvPr>
            <p:ph type="body" sz="quarter" idx="44" hasCustomPrompt="1"/>
          </p:nvPr>
        </p:nvSpPr>
        <p:spPr>
          <a:xfrm>
            <a:off x="2005781" y="5449176"/>
            <a:ext cx="5880919" cy="252000"/>
          </a:xfrm>
        </p:spPr>
        <p:txBody>
          <a:bodyPr/>
          <a:lstStyle>
            <a:lvl1pPr marL="0" indent="0">
              <a:lnSpc>
                <a:spcPct val="100000"/>
              </a:lnSpc>
              <a:spcAft>
                <a:spcPts val="0"/>
              </a:spcAft>
              <a:buFontTx/>
              <a:buNone/>
              <a:defRPr sz="1600" b="0">
                <a:latin typeface="+mn-lt"/>
              </a:defRPr>
            </a:lvl1pPr>
            <a:lvl2pPr marL="0" indent="0">
              <a:lnSpc>
                <a:spcPct val="100000"/>
              </a:lnSpc>
              <a:spcBef>
                <a:spcPts val="0"/>
              </a:spcBef>
              <a:spcAft>
                <a:spcPts val="0"/>
              </a:spcAft>
              <a:buFontTx/>
              <a:buNone/>
              <a:defRPr sz="1600" b="0">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a:p>
            <a:pPr lvl="1"/>
            <a:endParaRPr lang="da-DK" noProof="0" dirty="0"/>
          </a:p>
        </p:txBody>
      </p:sp>
      <p:sp>
        <p:nvSpPr>
          <p:cNvPr id="36" name="Text Placeholder 3">
            <a:extLst>
              <a:ext uri="{FF2B5EF4-FFF2-40B4-BE49-F238E27FC236}">
                <a16:creationId xmlns:a16="http://schemas.microsoft.com/office/drawing/2014/main" id="{DB083309-C46A-38CE-0FFB-3027F1DE00B8}"/>
              </a:ext>
            </a:extLst>
          </p:cNvPr>
          <p:cNvSpPr>
            <a:spLocks noGrp="1"/>
          </p:cNvSpPr>
          <p:nvPr>
            <p:ph type="body" sz="quarter" idx="45" hasCustomPrompt="1"/>
          </p:nvPr>
        </p:nvSpPr>
        <p:spPr>
          <a:xfrm>
            <a:off x="540000" y="5769537"/>
            <a:ext cx="1286643" cy="252000"/>
          </a:xfrm>
        </p:spPr>
        <p:txBody>
          <a:bodyPr/>
          <a:lstStyle>
            <a:lvl1pPr marL="0" indent="0">
              <a:lnSpc>
                <a:spcPct val="100000"/>
              </a:lnSpc>
              <a:spcBef>
                <a:spcPts val="0"/>
              </a:spcBef>
              <a:spcAft>
                <a:spcPts val="0"/>
              </a:spcAft>
              <a:buFontTx/>
              <a:buNone/>
              <a:defRPr sz="1600" b="0">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37" name="Text Placeholder 2">
            <a:extLst>
              <a:ext uri="{FF2B5EF4-FFF2-40B4-BE49-F238E27FC236}">
                <a16:creationId xmlns:a16="http://schemas.microsoft.com/office/drawing/2014/main" id="{55AD81F8-13FF-AD9A-07F0-D91DB37D44D8}"/>
              </a:ext>
            </a:extLst>
          </p:cNvPr>
          <p:cNvSpPr>
            <a:spLocks noGrp="1"/>
          </p:cNvSpPr>
          <p:nvPr>
            <p:ph type="body" sz="quarter" idx="46" hasCustomPrompt="1"/>
          </p:nvPr>
        </p:nvSpPr>
        <p:spPr>
          <a:xfrm>
            <a:off x="2005781" y="5769537"/>
            <a:ext cx="5880919" cy="252000"/>
          </a:xfrm>
        </p:spPr>
        <p:txBody>
          <a:bodyPr/>
          <a:lstStyle>
            <a:lvl1pPr marL="0" indent="0">
              <a:lnSpc>
                <a:spcPct val="100000"/>
              </a:lnSpc>
              <a:spcAft>
                <a:spcPts val="0"/>
              </a:spcAft>
              <a:buFontTx/>
              <a:buNone/>
              <a:defRPr sz="1600" b="0">
                <a:latin typeface="+mn-lt"/>
              </a:defRPr>
            </a:lvl1pPr>
            <a:lvl2pPr marL="0" indent="0">
              <a:lnSpc>
                <a:spcPct val="100000"/>
              </a:lnSpc>
              <a:spcBef>
                <a:spcPts val="0"/>
              </a:spcBef>
              <a:spcAft>
                <a:spcPts val="0"/>
              </a:spcAft>
              <a:buFontTx/>
              <a:buNone/>
              <a:defRPr sz="1600" b="0">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a:p>
            <a:pPr lvl="1"/>
            <a:endParaRPr lang="da-DK" noProof="0" dirty="0"/>
          </a:p>
        </p:txBody>
      </p:sp>
      <p:sp>
        <p:nvSpPr>
          <p:cNvPr id="18" name="Pladsholder til dato 17">
            <a:extLst>
              <a:ext uri="{FF2B5EF4-FFF2-40B4-BE49-F238E27FC236}">
                <a16:creationId xmlns:a16="http://schemas.microsoft.com/office/drawing/2014/main" id="{CD90634D-8101-F6C4-83E7-B23E68904390}"/>
              </a:ext>
            </a:extLst>
          </p:cNvPr>
          <p:cNvSpPr>
            <a:spLocks noGrp="1"/>
          </p:cNvSpPr>
          <p:nvPr>
            <p:ph type="dt" sz="half" idx="20"/>
          </p:nvPr>
        </p:nvSpPr>
        <p:spPr/>
        <p:txBody>
          <a:bodyPr/>
          <a:lstStyle/>
          <a:p>
            <a:r>
              <a:rPr lang="da-DK"/>
              <a:t>29. september 2026</a:t>
            </a:r>
            <a:endParaRPr lang="da-DK" dirty="0"/>
          </a:p>
        </p:txBody>
      </p:sp>
      <p:sp>
        <p:nvSpPr>
          <p:cNvPr id="19" name="Pladsholder til sidefod 18">
            <a:extLst>
              <a:ext uri="{FF2B5EF4-FFF2-40B4-BE49-F238E27FC236}">
                <a16:creationId xmlns:a16="http://schemas.microsoft.com/office/drawing/2014/main" id="{FAD3D5B6-58B2-9664-F0BC-1DEF32B0772B}"/>
              </a:ext>
            </a:extLst>
          </p:cNvPr>
          <p:cNvSpPr>
            <a:spLocks noGrp="1"/>
          </p:cNvSpPr>
          <p:nvPr>
            <p:ph type="ftr" sz="quarter" idx="21"/>
          </p:nvPr>
        </p:nvSpPr>
        <p:spPr/>
        <p:txBody>
          <a:bodyPr/>
          <a:lstStyle/>
          <a:p>
            <a:r>
              <a:rPr lang="da-DK" dirty="0"/>
              <a:t>Digitaliseringsstyrelsen</a:t>
            </a:r>
          </a:p>
        </p:txBody>
      </p:sp>
      <p:sp>
        <p:nvSpPr>
          <p:cNvPr id="20" name="Pladsholder til slidenummer 19">
            <a:extLst>
              <a:ext uri="{FF2B5EF4-FFF2-40B4-BE49-F238E27FC236}">
                <a16:creationId xmlns:a16="http://schemas.microsoft.com/office/drawing/2014/main" id="{DFAA6004-F3B1-3667-5F85-60651A0B7444}"/>
              </a:ext>
            </a:extLst>
          </p:cNvPr>
          <p:cNvSpPr>
            <a:spLocks noGrp="1"/>
          </p:cNvSpPr>
          <p:nvPr>
            <p:ph type="sldNum" sz="quarter" idx="22"/>
          </p:nvPr>
        </p:nvSpPr>
        <p:spPr/>
        <p:txBody>
          <a:bodyPr/>
          <a:lstStyle/>
          <a:p>
            <a:fld id="{24C8C45C-947F-4981-8B3F-4F32E973C901}" type="slidenum">
              <a:rPr lang="da-DK" smtClean="0"/>
              <a:pPr/>
              <a:t>‹nr.›</a:t>
            </a:fld>
            <a:endParaRPr lang="da-DK" dirty="0"/>
          </a:p>
        </p:txBody>
      </p:sp>
      <p:grpSp>
        <p:nvGrpSpPr>
          <p:cNvPr id="8" name="Makro grafik 1">
            <a:extLst>
              <a:ext uri="{FF2B5EF4-FFF2-40B4-BE49-F238E27FC236}">
                <a16:creationId xmlns:a16="http://schemas.microsoft.com/office/drawing/2014/main" id="{7CB9B91B-9F42-9A6B-994C-DBFB7D0F9075}"/>
              </a:ext>
            </a:extLst>
          </p:cNvPr>
          <p:cNvGrpSpPr/>
          <p:nvPr userDrawn="1"/>
        </p:nvGrpSpPr>
        <p:grpSpPr>
          <a:xfrm>
            <a:off x="8733819" y="882120"/>
            <a:ext cx="2936974" cy="4218508"/>
            <a:chOff x="14414221" y="1458764"/>
            <a:chExt cx="4856885" cy="6976163"/>
          </a:xfrm>
          <a:solidFill>
            <a:srgbClr val="4D7836"/>
          </a:solidFill>
        </p:grpSpPr>
        <p:sp>
          <p:nvSpPr>
            <p:cNvPr id="9" name="object 39">
              <a:extLst>
                <a:ext uri="{FF2B5EF4-FFF2-40B4-BE49-F238E27FC236}">
                  <a16:creationId xmlns:a16="http://schemas.microsoft.com/office/drawing/2014/main" id="{DBE52B15-4C22-6CD1-3F0A-BB3A69D3053E}"/>
                </a:ext>
              </a:extLst>
            </p:cNvPr>
            <p:cNvSpPr/>
            <p:nvPr/>
          </p:nvSpPr>
          <p:spPr>
            <a:xfrm>
              <a:off x="17451196" y="6499447"/>
              <a:ext cx="1819910" cy="1935480"/>
            </a:xfrm>
            <a:custGeom>
              <a:avLst/>
              <a:gdLst/>
              <a:ahLst/>
              <a:cxnLst/>
              <a:rect l="l" t="t" r="r" b="b"/>
              <a:pathLst>
                <a:path w="1819909" h="1935479">
                  <a:moveTo>
                    <a:pt x="1005204" y="0"/>
                  </a:moveTo>
                  <a:lnTo>
                    <a:pt x="814216" y="0"/>
                  </a:lnTo>
                  <a:lnTo>
                    <a:pt x="824268" y="849398"/>
                  </a:lnTo>
                  <a:lnTo>
                    <a:pt x="100520" y="422185"/>
                  </a:lnTo>
                  <a:lnTo>
                    <a:pt x="0" y="577991"/>
                  </a:lnTo>
                  <a:lnTo>
                    <a:pt x="738825" y="995152"/>
                  </a:lnTo>
                  <a:lnTo>
                    <a:pt x="0" y="1402260"/>
                  </a:lnTo>
                  <a:lnTo>
                    <a:pt x="100520" y="1558067"/>
                  </a:lnTo>
                  <a:lnTo>
                    <a:pt x="824268" y="1130855"/>
                  </a:lnTo>
                  <a:lnTo>
                    <a:pt x="814216" y="1935019"/>
                  </a:lnTo>
                  <a:lnTo>
                    <a:pt x="1005204" y="1935019"/>
                  </a:lnTo>
                  <a:lnTo>
                    <a:pt x="1000178" y="1130855"/>
                  </a:lnTo>
                  <a:lnTo>
                    <a:pt x="1723926" y="1558067"/>
                  </a:lnTo>
                  <a:lnTo>
                    <a:pt x="1819421" y="1402260"/>
                  </a:lnTo>
                  <a:lnTo>
                    <a:pt x="1090647" y="995152"/>
                  </a:lnTo>
                  <a:lnTo>
                    <a:pt x="1819421" y="577991"/>
                  </a:lnTo>
                  <a:lnTo>
                    <a:pt x="1723926" y="422185"/>
                  </a:lnTo>
                  <a:lnTo>
                    <a:pt x="1000178" y="849398"/>
                  </a:lnTo>
                  <a:lnTo>
                    <a:pt x="1005204" y="0"/>
                  </a:lnTo>
                  <a:close/>
                </a:path>
              </a:pathLst>
            </a:custGeom>
            <a:grpFill/>
          </p:spPr>
          <p:txBody>
            <a:bodyPr wrap="square" lIns="0" tIns="0" rIns="0" bIns="0" rtlCol="0"/>
            <a:lstStyle/>
            <a:p>
              <a:endParaRPr lang="da-DK" sz="1088" dirty="0"/>
            </a:p>
          </p:txBody>
        </p:sp>
        <p:sp>
          <p:nvSpPr>
            <p:cNvPr id="10" name="object 40">
              <a:extLst>
                <a:ext uri="{FF2B5EF4-FFF2-40B4-BE49-F238E27FC236}">
                  <a16:creationId xmlns:a16="http://schemas.microsoft.com/office/drawing/2014/main" id="{EB105B90-9C2A-E001-81E9-CB88B077A266}"/>
                </a:ext>
              </a:extLst>
            </p:cNvPr>
            <p:cNvSpPr/>
            <p:nvPr/>
          </p:nvSpPr>
          <p:spPr>
            <a:xfrm>
              <a:off x="16290024" y="1484470"/>
              <a:ext cx="1106170" cy="3879850"/>
            </a:xfrm>
            <a:custGeom>
              <a:avLst/>
              <a:gdLst/>
              <a:ahLst/>
              <a:cxnLst/>
              <a:rect l="l" t="t" r="r" b="b"/>
              <a:pathLst>
                <a:path w="1106169" h="3879850">
                  <a:moveTo>
                    <a:pt x="1105725" y="0"/>
                  </a:moveTo>
                  <a:lnTo>
                    <a:pt x="0" y="0"/>
                  </a:lnTo>
                  <a:lnTo>
                    <a:pt x="0" y="175260"/>
                  </a:lnTo>
                  <a:lnTo>
                    <a:pt x="0" y="3703320"/>
                  </a:lnTo>
                  <a:lnTo>
                    <a:pt x="0" y="3879850"/>
                  </a:lnTo>
                  <a:lnTo>
                    <a:pt x="1105725" y="3879850"/>
                  </a:lnTo>
                  <a:lnTo>
                    <a:pt x="1105725" y="3703320"/>
                  </a:lnTo>
                  <a:lnTo>
                    <a:pt x="206070" y="3703320"/>
                  </a:lnTo>
                  <a:lnTo>
                    <a:pt x="206070" y="175260"/>
                  </a:lnTo>
                  <a:lnTo>
                    <a:pt x="1105725" y="175260"/>
                  </a:lnTo>
                  <a:lnTo>
                    <a:pt x="1105725" y="0"/>
                  </a:lnTo>
                  <a:close/>
                </a:path>
              </a:pathLst>
            </a:custGeom>
            <a:grpFill/>
          </p:spPr>
          <p:txBody>
            <a:bodyPr wrap="square" lIns="0" tIns="0" rIns="0" bIns="0" rtlCol="0"/>
            <a:lstStyle/>
            <a:p>
              <a:endParaRPr lang="da-DK" sz="1088" dirty="0"/>
            </a:p>
          </p:txBody>
        </p:sp>
        <p:sp>
          <p:nvSpPr>
            <p:cNvPr id="11" name="object 41">
              <a:extLst>
                <a:ext uri="{FF2B5EF4-FFF2-40B4-BE49-F238E27FC236}">
                  <a16:creationId xmlns:a16="http://schemas.microsoft.com/office/drawing/2014/main" id="{A8034995-BEAF-5ACC-DB5F-82B335A4970C}"/>
                </a:ext>
              </a:extLst>
            </p:cNvPr>
            <p:cNvSpPr/>
            <p:nvPr/>
          </p:nvSpPr>
          <p:spPr>
            <a:xfrm>
              <a:off x="14414221" y="1458764"/>
              <a:ext cx="1362075" cy="3920490"/>
            </a:xfrm>
            <a:custGeom>
              <a:avLst/>
              <a:gdLst/>
              <a:ahLst/>
              <a:cxnLst/>
              <a:rect l="l" t="t" r="r" b="b"/>
              <a:pathLst>
                <a:path w="1362075" h="3920490">
                  <a:moveTo>
                    <a:pt x="1362052" y="0"/>
                  </a:moveTo>
                  <a:lnTo>
                    <a:pt x="1309311" y="614"/>
                  </a:lnTo>
                  <a:lnTo>
                    <a:pt x="1257861" y="2451"/>
                  </a:lnTo>
                  <a:lnTo>
                    <a:pt x="1207687" y="5503"/>
                  </a:lnTo>
                  <a:lnTo>
                    <a:pt x="1158776" y="9759"/>
                  </a:lnTo>
                  <a:lnTo>
                    <a:pt x="1111113" y="15212"/>
                  </a:lnTo>
                  <a:lnTo>
                    <a:pt x="1064684" y="21852"/>
                  </a:lnTo>
                  <a:lnTo>
                    <a:pt x="1019476" y="29671"/>
                  </a:lnTo>
                  <a:lnTo>
                    <a:pt x="975474" y="38659"/>
                  </a:lnTo>
                  <a:lnTo>
                    <a:pt x="932664" y="48808"/>
                  </a:lnTo>
                  <a:lnTo>
                    <a:pt x="891033" y="60109"/>
                  </a:lnTo>
                  <a:lnTo>
                    <a:pt x="850565" y="72552"/>
                  </a:lnTo>
                  <a:lnTo>
                    <a:pt x="811247" y="86129"/>
                  </a:lnTo>
                  <a:lnTo>
                    <a:pt x="773065" y="100832"/>
                  </a:lnTo>
                  <a:lnTo>
                    <a:pt x="736005" y="116650"/>
                  </a:lnTo>
                  <a:lnTo>
                    <a:pt x="700052" y="133576"/>
                  </a:lnTo>
                  <a:lnTo>
                    <a:pt x="665193" y="151600"/>
                  </a:lnTo>
                  <a:lnTo>
                    <a:pt x="631413" y="170714"/>
                  </a:lnTo>
                  <a:lnTo>
                    <a:pt x="598698" y="190908"/>
                  </a:lnTo>
                  <a:lnTo>
                    <a:pt x="567035" y="212174"/>
                  </a:lnTo>
                  <a:lnTo>
                    <a:pt x="506807" y="257884"/>
                  </a:lnTo>
                  <a:lnTo>
                    <a:pt x="450615" y="307775"/>
                  </a:lnTo>
                  <a:lnTo>
                    <a:pt x="398346" y="361774"/>
                  </a:lnTo>
                  <a:lnTo>
                    <a:pt x="349888" y="419810"/>
                  </a:lnTo>
                  <a:lnTo>
                    <a:pt x="327053" y="450319"/>
                  </a:lnTo>
                  <a:lnTo>
                    <a:pt x="305128" y="481812"/>
                  </a:lnTo>
                  <a:lnTo>
                    <a:pt x="284100" y="514278"/>
                  </a:lnTo>
                  <a:lnTo>
                    <a:pt x="263954" y="547709"/>
                  </a:lnTo>
                  <a:lnTo>
                    <a:pt x="244677" y="582096"/>
                  </a:lnTo>
                  <a:lnTo>
                    <a:pt x="226253" y="617430"/>
                  </a:lnTo>
                  <a:lnTo>
                    <a:pt x="208670" y="653702"/>
                  </a:lnTo>
                  <a:lnTo>
                    <a:pt x="191912" y="690903"/>
                  </a:lnTo>
                  <a:lnTo>
                    <a:pt x="175967" y="729024"/>
                  </a:lnTo>
                  <a:lnTo>
                    <a:pt x="160819" y="768057"/>
                  </a:lnTo>
                  <a:lnTo>
                    <a:pt x="146455" y="807992"/>
                  </a:lnTo>
                  <a:lnTo>
                    <a:pt x="132860" y="848821"/>
                  </a:lnTo>
                  <a:lnTo>
                    <a:pt x="120022" y="890535"/>
                  </a:lnTo>
                  <a:lnTo>
                    <a:pt x="107924" y="933125"/>
                  </a:lnTo>
                  <a:lnTo>
                    <a:pt x="96554" y="976581"/>
                  </a:lnTo>
                  <a:lnTo>
                    <a:pt x="85898" y="1020895"/>
                  </a:lnTo>
                  <a:lnTo>
                    <a:pt x="75940" y="1066059"/>
                  </a:lnTo>
                  <a:lnTo>
                    <a:pt x="66668" y="1112062"/>
                  </a:lnTo>
                  <a:lnTo>
                    <a:pt x="58067" y="1158897"/>
                  </a:lnTo>
                  <a:lnTo>
                    <a:pt x="50122" y="1206555"/>
                  </a:lnTo>
                  <a:lnTo>
                    <a:pt x="42821" y="1255025"/>
                  </a:lnTo>
                  <a:lnTo>
                    <a:pt x="36148" y="1304301"/>
                  </a:lnTo>
                  <a:lnTo>
                    <a:pt x="30091" y="1354372"/>
                  </a:lnTo>
                  <a:lnTo>
                    <a:pt x="24634" y="1405230"/>
                  </a:lnTo>
                  <a:lnTo>
                    <a:pt x="19763" y="1456866"/>
                  </a:lnTo>
                  <a:lnTo>
                    <a:pt x="15465" y="1509270"/>
                  </a:lnTo>
                  <a:lnTo>
                    <a:pt x="11725" y="1562435"/>
                  </a:lnTo>
                  <a:lnTo>
                    <a:pt x="8530" y="1616351"/>
                  </a:lnTo>
                  <a:lnTo>
                    <a:pt x="5865" y="1671009"/>
                  </a:lnTo>
                  <a:lnTo>
                    <a:pt x="3716" y="1726401"/>
                  </a:lnTo>
                  <a:lnTo>
                    <a:pt x="2069" y="1782517"/>
                  </a:lnTo>
                  <a:lnTo>
                    <a:pt x="910" y="1839349"/>
                  </a:lnTo>
                  <a:lnTo>
                    <a:pt x="225" y="1896887"/>
                  </a:lnTo>
                  <a:lnTo>
                    <a:pt x="0" y="1955123"/>
                  </a:lnTo>
                  <a:lnTo>
                    <a:pt x="221" y="2013606"/>
                  </a:lnTo>
                  <a:lnTo>
                    <a:pt x="894" y="2071392"/>
                  </a:lnTo>
                  <a:lnTo>
                    <a:pt x="2034" y="2128470"/>
                  </a:lnTo>
                  <a:lnTo>
                    <a:pt x="3655" y="2184833"/>
                  </a:lnTo>
                  <a:lnTo>
                    <a:pt x="5772" y="2240470"/>
                  </a:lnTo>
                  <a:lnTo>
                    <a:pt x="8398" y="2295374"/>
                  </a:lnTo>
                  <a:lnTo>
                    <a:pt x="11549" y="2349534"/>
                  </a:lnTo>
                  <a:lnTo>
                    <a:pt x="15240" y="2402942"/>
                  </a:lnTo>
                  <a:lnTo>
                    <a:pt x="19483" y="2455589"/>
                  </a:lnTo>
                  <a:lnTo>
                    <a:pt x="24295" y="2507466"/>
                  </a:lnTo>
                  <a:lnTo>
                    <a:pt x="29689" y="2558564"/>
                  </a:lnTo>
                  <a:lnTo>
                    <a:pt x="35680" y="2608873"/>
                  </a:lnTo>
                  <a:lnTo>
                    <a:pt x="42282" y="2658386"/>
                  </a:lnTo>
                  <a:lnTo>
                    <a:pt x="49510" y="2707092"/>
                  </a:lnTo>
                  <a:lnTo>
                    <a:pt x="57379" y="2754982"/>
                  </a:lnTo>
                  <a:lnTo>
                    <a:pt x="65903" y="2802048"/>
                  </a:lnTo>
                  <a:lnTo>
                    <a:pt x="75095" y="2848281"/>
                  </a:lnTo>
                  <a:lnTo>
                    <a:pt x="84972" y="2893671"/>
                  </a:lnTo>
                  <a:lnTo>
                    <a:pt x="95547" y="2938210"/>
                  </a:lnTo>
                  <a:lnTo>
                    <a:pt x="106835" y="2981888"/>
                  </a:lnTo>
                  <a:lnTo>
                    <a:pt x="118850" y="3024697"/>
                  </a:lnTo>
                  <a:lnTo>
                    <a:pt x="131606" y="3066627"/>
                  </a:lnTo>
                  <a:lnTo>
                    <a:pt x="145119" y="3107670"/>
                  </a:lnTo>
                  <a:lnTo>
                    <a:pt x="159403" y="3147816"/>
                  </a:lnTo>
                  <a:lnTo>
                    <a:pt x="174472" y="3187056"/>
                  </a:lnTo>
                  <a:lnTo>
                    <a:pt x="190341" y="3225381"/>
                  </a:lnTo>
                  <a:lnTo>
                    <a:pt x="207023" y="3262783"/>
                  </a:lnTo>
                  <a:lnTo>
                    <a:pt x="224535" y="3299252"/>
                  </a:lnTo>
                  <a:lnTo>
                    <a:pt x="242889" y="3334779"/>
                  </a:lnTo>
                  <a:lnTo>
                    <a:pt x="262101" y="3369355"/>
                  </a:lnTo>
                  <a:lnTo>
                    <a:pt x="282185" y="3402971"/>
                  </a:lnTo>
                  <a:lnTo>
                    <a:pt x="303156" y="3435619"/>
                  </a:lnTo>
                  <a:lnTo>
                    <a:pt x="325027" y="3467288"/>
                  </a:lnTo>
                  <a:lnTo>
                    <a:pt x="347815" y="3497971"/>
                  </a:lnTo>
                  <a:lnTo>
                    <a:pt x="396194" y="3556338"/>
                  </a:lnTo>
                  <a:lnTo>
                    <a:pt x="448408" y="3610650"/>
                  </a:lnTo>
                  <a:lnTo>
                    <a:pt x="504575" y="3660832"/>
                  </a:lnTo>
                  <a:lnTo>
                    <a:pt x="564809" y="3706814"/>
                  </a:lnTo>
                  <a:lnTo>
                    <a:pt x="596488" y="3728207"/>
                  </a:lnTo>
                  <a:lnTo>
                    <a:pt x="629227" y="3748522"/>
                  </a:lnTo>
                  <a:lnTo>
                    <a:pt x="663040" y="3767752"/>
                  </a:lnTo>
                  <a:lnTo>
                    <a:pt x="697943" y="3785885"/>
                  </a:lnTo>
                  <a:lnTo>
                    <a:pt x="733950" y="3802915"/>
                  </a:lnTo>
                  <a:lnTo>
                    <a:pt x="771075" y="3818830"/>
                  </a:lnTo>
                  <a:lnTo>
                    <a:pt x="809333" y="3833624"/>
                  </a:lnTo>
                  <a:lnTo>
                    <a:pt x="848738" y="3847286"/>
                  </a:lnTo>
                  <a:lnTo>
                    <a:pt x="889305" y="3859807"/>
                  </a:lnTo>
                  <a:lnTo>
                    <a:pt x="931048" y="3871178"/>
                  </a:lnTo>
                  <a:lnTo>
                    <a:pt x="973981" y="3881391"/>
                  </a:lnTo>
                  <a:lnTo>
                    <a:pt x="1018120" y="3890436"/>
                  </a:lnTo>
                  <a:lnTo>
                    <a:pt x="1063479" y="3898305"/>
                  </a:lnTo>
                  <a:lnTo>
                    <a:pt x="1110071" y="3904988"/>
                  </a:lnTo>
                  <a:lnTo>
                    <a:pt x="1157912" y="3910476"/>
                  </a:lnTo>
                  <a:lnTo>
                    <a:pt x="1207016" y="3914760"/>
                  </a:lnTo>
                  <a:lnTo>
                    <a:pt x="1257398" y="3917831"/>
                  </a:lnTo>
                  <a:lnTo>
                    <a:pt x="1309072" y="3919681"/>
                  </a:lnTo>
                  <a:lnTo>
                    <a:pt x="1362052" y="3920299"/>
                  </a:lnTo>
                  <a:lnTo>
                    <a:pt x="1362052" y="3744388"/>
                  </a:lnTo>
                  <a:lnTo>
                    <a:pt x="1310968" y="3743717"/>
                  </a:lnTo>
                  <a:lnTo>
                    <a:pt x="1261330" y="3741708"/>
                  </a:lnTo>
                  <a:lnTo>
                    <a:pt x="1213120" y="3738372"/>
                  </a:lnTo>
                  <a:lnTo>
                    <a:pt x="1166318" y="3733716"/>
                  </a:lnTo>
                  <a:lnTo>
                    <a:pt x="1120905" y="3727750"/>
                  </a:lnTo>
                  <a:lnTo>
                    <a:pt x="1076863" y="3720483"/>
                  </a:lnTo>
                  <a:lnTo>
                    <a:pt x="1034171" y="3711923"/>
                  </a:lnTo>
                  <a:lnTo>
                    <a:pt x="992812" y="3702080"/>
                  </a:lnTo>
                  <a:lnTo>
                    <a:pt x="952766" y="3690962"/>
                  </a:lnTo>
                  <a:lnTo>
                    <a:pt x="914015" y="3678578"/>
                  </a:lnTo>
                  <a:lnTo>
                    <a:pt x="876538" y="3664937"/>
                  </a:lnTo>
                  <a:lnTo>
                    <a:pt x="840318" y="3650048"/>
                  </a:lnTo>
                  <a:lnTo>
                    <a:pt x="805334" y="3633919"/>
                  </a:lnTo>
                  <a:lnTo>
                    <a:pt x="739003" y="3597980"/>
                  </a:lnTo>
                  <a:lnTo>
                    <a:pt x="677391" y="3557191"/>
                  </a:lnTo>
                  <a:lnTo>
                    <a:pt x="620346" y="3511622"/>
                  </a:lnTo>
                  <a:lnTo>
                    <a:pt x="567718" y="3461345"/>
                  </a:lnTo>
                  <a:lnTo>
                    <a:pt x="519352" y="3406431"/>
                  </a:lnTo>
                  <a:lnTo>
                    <a:pt x="475097" y="3346951"/>
                  </a:lnTo>
                  <a:lnTo>
                    <a:pt x="434800" y="3282975"/>
                  </a:lnTo>
                  <a:lnTo>
                    <a:pt x="416089" y="3249324"/>
                  </a:lnTo>
                  <a:lnTo>
                    <a:pt x="398310" y="3214576"/>
                  </a:lnTo>
                  <a:lnTo>
                    <a:pt x="381445" y="3178739"/>
                  </a:lnTo>
                  <a:lnTo>
                    <a:pt x="365474" y="3141823"/>
                  </a:lnTo>
                  <a:lnTo>
                    <a:pt x="350379" y="3103837"/>
                  </a:lnTo>
                  <a:lnTo>
                    <a:pt x="336140" y="3064789"/>
                  </a:lnTo>
                  <a:lnTo>
                    <a:pt x="322739" y="3024688"/>
                  </a:lnTo>
                  <a:lnTo>
                    <a:pt x="310155" y="2983544"/>
                  </a:lnTo>
                  <a:lnTo>
                    <a:pt x="298372" y="2941364"/>
                  </a:lnTo>
                  <a:lnTo>
                    <a:pt x="287368" y="2898159"/>
                  </a:lnTo>
                  <a:lnTo>
                    <a:pt x="277126" y="2853936"/>
                  </a:lnTo>
                  <a:lnTo>
                    <a:pt x="267626" y="2808705"/>
                  </a:lnTo>
                  <a:lnTo>
                    <a:pt x="258849" y="2762474"/>
                  </a:lnTo>
                  <a:lnTo>
                    <a:pt x="250777" y="2715253"/>
                  </a:lnTo>
                  <a:lnTo>
                    <a:pt x="243389" y="2667050"/>
                  </a:lnTo>
                  <a:lnTo>
                    <a:pt x="236668" y="2617875"/>
                  </a:lnTo>
                  <a:lnTo>
                    <a:pt x="230594" y="2567735"/>
                  </a:lnTo>
                  <a:lnTo>
                    <a:pt x="225147" y="2516641"/>
                  </a:lnTo>
                  <a:lnTo>
                    <a:pt x="220310" y="2464600"/>
                  </a:lnTo>
                  <a:lnTo>
                    <a:pt x="216063" y="2411622"/>
                  </a:lnTo>
                  <a:lnTo>
                    <a:pt x="212387" y="2357716"/>
                  </a:lnTo>
                  <a:lnTo>
                    <a:pt x="209262" y="2302890"/>
                  </a:lnTo>
                  <a:lnTo>
                    <a:pt x="206671" y="2247154"/>
                  </a:lnTo>
                  <a:lnTo>
                    <a:pt x="204593" y="2190516"/>
                  </a:lnTo>
                  <a:lnTo>
                    <a:pt x="203010" y="2132985"/>
                  </a:lnTo>
                  <a:lnTo>
                    <a:pt x="201903" y="2074570"/>
                  </a:lnTo>
                  <a:lnTo>
                    <a:pt x="201253" y="2015280"/>
                  </a:lnTo>
                  <a:lnTo>
                    <a:pt x="201040" y="1955123"/>
                  </a:lnTo>
                  <a:lnTo>
                    <a:pt x="201271" y="1894678"/>
                  </a:lnTo>
                  <a:lnTo>
                    <a:pt x="201976" y="1835092"/>
                  </a:lnTo>
                  <a:lnTo>
                    <a:pt x="203173" y="1776374"/>
                  </a:lnTo>
                  <a:lnTo>
                    <a:pt x="204883" y="1718535"/>
                  </a:lnTo>
                  <a:lnTo>
                    <a:pt x="207123" y="1661585"/>
                  </a:lnTo>
                  <a:lnTo>
                    <a:pt x="209914" y="1605535"/>
                  </a:lnTo>
                  <a:lnTo>
                    <a:pt x="213273" y="1550395"/>
                  </a:lnTo>
                  <a:lnTo>
                    <a:pt x="217219" y="1496176"/>
                  </a:lnTo>
                  <a:lnTo>
                    <a:pt x="221773" y="1442888"/>
                  </a:lnTo>
                  <a:lnTo>
                    <a:pt x="226952" y="1390540"/>
                  </a:lnTo>
                  <a:lnTo>
                    <a:pt x="232776" y="1339144"/>
                  </a:lnTo>
                  <a:lnTo>
                    <a:pt x="239263" y="1288710"/>
                  </a:lnTo>
                  <a:lnTo>
                    <a:pt x="246433" y="1239247"/>
                  </a:lnTo>
                  <a:lnTo>
                    <a:pt x="254304" y="1190768"/>
                  </a:lnTo>
                  <a:lnTo>
                    <a:pt x="262896" y="1143281"/>
                  </a:lnTo>
                  <a:lnTo>
                    <a:pt x="272228" y="1096797"/>
                  </a:lnTo>
                  <a:lnTo>
                    <a:pt x="282317" y="1051326"/>
                  </a:lnTo>
                  <a:lnTo>
                    <a:pt x="293184" y="1006880"/>
                  </a:lnTo>
                  <a:lnTo>
                    <a:pt x="304848" y="963467"/>
                  </a:lnTo>
                  <a:lnTo>
                    <a:pt x="317326" y="921100"/>
                  </a:lnTo>
                  <a:lnTo>
                    <a:pt x="330639" y="879787"/>
                  </a:lnTo>
                  <a:lnTo>
                    <a:pt x="344805" y="839539"/>
                  </a:lnTo>
                  <a:lnTo>
                    <a:pt x="359843" y="800366"/>
                  </a:lnTo>
                  <a:lnTo>
                    <a:pt x="375772" y="762280"/>
                  </a:lnTo>
                  <a:lnTo>
                    <a:pt x="392612" y="725290"/>
                  </a:lnTo>
                  <a:lnTo>
                    <a:pt x="410380" y="689406"/>
                  </a:lnTo>
                  <a:lnTo>
                    <a:pt x="429096" y="654639"/>
                  </a:lnTo>
                  <a:lnTo>
                    <a:pt x="448780" y="621000"/>
                  </a:lnTo>
                  <a:lnTo>
                    <a:pt x="469449" y="588498"/>
                  </a:lnTo>
                  <a:lnTo>
                    <a:pt x="491123" y="557144"/>
                  </a:lnTo>
                  <a:lnTo>
                    <a:pt x="537561" y="497921"/>
                  </a:lnTo>
                  <a:lnTo>
                    <a:pt x="588247" y="443413"/>
                  </a:lnTo>
                  <a:lnTo>
                    <a:pt x="643331" y="393705"/>
                  </a:lnTo>
                  <a:lnTo>
                    <a:pt x="702965" y="348877"/>
                  </a:lnTo>
                  <a:lnTo>
                    <a:pt x="767301" y="309014"/>
                  </a:lnTo>
                  <a:lnTo>
                    <a:pt x="801280" y="290969"/>
                  </a:lnTo>
                  <a:lnTo>
                    <a:pt x="836491" y="274197"/>
                  </a:lnTo>
                  <a:lnTo>
                    <a:pt x="872954" y="258707"/>
                  </a:lnTo>
                  <a:lnTo>
                    <a:pt x="910687" y="244510"/>
                  </a:lnTo>
                  <a:lnTo>
                    <a:pt x="949709" y="231615"/>
                  </a:lnTo>
                  <a:lnTo>
                    <a:pt x="990039" y="220035"/>
                  </a:lnTo>
                  <a:lnTo>
                    <a:pt x="1031697" y="209777"/>
                  </a:lnTo>
                  <a:lnTo>
                    <a:pt x="1074700" y="200854"/>
                  </a:lnTo>
                  <a:lnTo>
                    <a:pt x="1119069" y="193276"/>
                  </a:lnTo>
                  <a:lnTo>
                    <a:pt x="1164822" y="187052"/>
                  </a:lnTo>
                  <a:lnTo>
                    <a:pt x="1211977" y="182193"/>
                  </a:lnTo>
                  <a:lnTo>
                    <a:pt x="1260555" y="178710"/>
                  </a:lnTo>
                  <a:lnTo>
                    <a:pt x="1310574" y="176612"/>
                  </a:lnTo>
                  <a:lnTo>
                    <a:pt x="1362052" y="175910"/>
                  </a:lnTo>
                  <a:lnTo>
                    <a:pt x="1362052" y="0"/>
                  </a:lnTo>
                  <a:close/>
                </a:path>
              </a:pathLst>
            </a:custGeom>
            <a:grpFill/>
          </p:spPr>
          <p:txBody>
            <a:bodyPr wrap="square" lIns="0" tIns="0" rIns="0" bIns="0" rtlCol="0"/>
            <a:lstStyle/>
            <a:p>
              <a:endParaRPr lang="da-DK" sz="1088" dirty="0"/>
            </a:p>
          </p:txBody>
        </p:sp>
      </p:grpSp>
    </p:spTree>
    <p:extLst>
      <p:ext uri="{BB962C8B-B14F-4D97-AF65-F5344CB8AC3E}">
        <p14:creationId xmlns:p14="http://schemas.microsoft.com/office/powerpoint/2010/main" val="3663030795"/>
      </p:ext>
    </p:extLst>
  </p:cSld>
  <p:clrMapOvr>
    <a:masterClrMapping/>
  </p:clrMapOvr>
  <p:extLst>
    <p:ext uri="{DCECCB84-F9BA-43D5-87BE-67443E8EF086}">
      <p15:sldGuideLst xmlns:p15="http://schemas.microsoft.com/office/powerpoint/2012/main">
        <p15:guide id="1" orient="horz" pos="566" userDrawn="1">
          <p15:clr>
            <a:srgbClr val="A4A3A4"/>
          </p15:clr>
        </p15:guide>
        <p15:guide id="2" orient="horz" pos="1201" userDrawn="1">
          <p15:clr>
            <a:srgbClr val="A4A3A4"/>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genda D">
    <p:spTree>
      <p:nvGrpSpPr>
        <p:cNvPr id="1" name=""/>
        <p:cNvGrpSpPr/>
        <p:nvPr/>
      </p:nvGrpSpPr>
      <p:grpSpPr>
        <a:xfrm>
          <a:off x="0" y="0"/>
          <a:ext cx="0" cy="0"/>
          <a:chOff x="0" y="0"/>
          <a:chExt cx="0" cy="0"/>
        </a:xfrm>
      </p:grpSpPr>
      <p:sp>
        <p:nvSpPr>
          <p:cNvPr id="2" name="Baggrund">
            <a:extLst>
              <a:ext uri="{FF2B5EF4-FFF2-40B4-BE49-F238E27FC236}">
                <a16:creationId xmlns:a16="http://schemas.microsoft.com/office/drawing/2014/main" id="{A3F99305-DD9A-28F1-23AF-2DF48A2D4923}"/>
              </a:ext>
            </a:extLst>
          </p:cNvPr>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3" name="Title 2">
            <a:extLst>
              <a:ext uri="{FF2B5EF4-FFF2-40B4-BE49-F238E27FC236}">
                <a16:creationId xmlns:a16="http://schemas.microsoft.com/office/drawing/2014/main" id="{7F65F358-3D0B-4C30-94C6-9BC8E1B3EA11}"/>
              </a:ext>
            </a:extLst>
          </p:cNvPr>
          <p:cNvSpPr>
            <a:spLocks noGrp="1"/>
          </p:cNvSpPr>
          <p:nvPr>
            <p:ph type="title" hasCustomPrompt="1"/>
          </p:nvPr>
        </p:nvSpPr>
        <p:spPr>
          <a:xfrm>
            <a:off x="540000" y="900000"/>
            <a:ext cx="7346700" cy="828000"/>
          </a:xfrm>
        </p:spPr>
        <p:txBody>
          <a:bodyPr/>
          <a:lstStyle>
            <a:lvl1pPr>
              <a:defRPr>
                <a:solidFill>
                  <a:schemeClr val="bg1"/>
                </a:solidFill>
              </a:defRPr>
            </a:lvl1pPr>
          </a:lstStyle>
          <a:p>
            <a:r>
              <a:rPr lang="da-DK" dirty="0"/>
              <a:t>Klik for at tilføje titel, Dagens Program</a:t>
            </a:r>
          </a:p>
        </p:txBody>
      </p:sp>
      <p:sp>
        <p:nvSpPr>
          <p:cNvPr id="5" name="Text Placeholder 3">
            <a:extLst>
              <a:ext uri="{FF2B5EF4-FFF2-40B4-BE49-F238E27FC236}">
                <a16:creationId xmlns:a16="http://schemas.microsoft.com/office/drawing/2014/main" id="{F88E1ED0-01CC-2DF6-D602-A0914930EA50}"/>
              </a:ext>
            </a:extLst>
          </p:cNvPr>
          <p:cNvSpPr>
            <a:spLocks noGrp="1"/>
          </p:cNvSpPr>
          <p:nvPr>
            <p:ph type="body" sz="quarter" idx="17" hasCustomPrompt="1"/>
          </p:nvPr>
        </p:nvSpPr>
        <p:spPr>
          <a:xfrm>
            <a:off x="540000" y="1908000"/>
            <a:ext cx="1286643" cy="252000"/>
          </a:xfrm>
        </p:spPr>
        <p:txBody>
          <a:bodyPr/>
          <a:lstStyle>
            <a:lvl1pPr marL="0" indent="0">
              <a:lnSpc>
                <a:spcPct val="100000"/>
              </a:lnSpc>
              <a:spcBef>
                <a:spcPts val="0"/>
              </a:spcBef>
              <a:spcAft>
                <a:spcPts val="0"/>
              </a:spcAft>
              <a:buFontTx/>
              <a:buNone/>
              <a:defRPr sz="1600" b="0">
                <a:solidFill>
                  <a:schemeClr val="bg1"/>
                </a:solidFill>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6" name="Text Placeholder 2">
            <a:extLst>
              <a:ext uri="{FF2B5EF4-FFF2-40B4-BE49-F238E27FC236}">
                <a16:creationId xmlns:a16="http://schemas.microsoft.com/office/drawing/2014/main" id="{B63AAE3C-A90D-C461-6230-EAC8B7488BE2}"/>
              </a:ext>
            </a:extLst>
          </p:cNvPr>
          <p:cNvSpPr>
            <a:spLocks noGrp="1"/>
          </p:cNvSpPr>
          <p:nvPr>
            <p:ph type="body" sz="quarter" idx="13" hasCustomPrompt="1"/>
          </p:nvPr>
        </p:nvSpPr>
        <p:spPr>
          <a:xfrm>
            <a:off x="2005781" y="1908000"/>
            <a:ext cx="5880919" cy="252000"/>
          </a:xfrm>
        </p:spPr>
        <p:txBody>
          <a:bodyPr/>
          <a:lstStyle>
            <a:lvl1pPr marL="0" indent="0">
              <a:lnSpc>
                <a:spcPct val="100000"/>
              </a:lnSpc>
              <a:spcAft>
                <a:spcPts val="0"/>
              </a:spcAft>
              <a:buFontTx/>
              <a:buNone/>
              <a:defRPr sz="1600" b="0">
                <a:solidFill>
                  <a:schemeClr val="bg1"/>
                </a:solidFill>
                <a:latin typeface="+mn-lt"/>
              </a:defRPr>
            </a:lvl1pPr>
            <a:lvl2pPr marL="0" indent="0">
              <a:lnSpc>
                <a:spcPts val="1920"/>
              </a:lnSpc>
              <a:spcBef>
                <a:spcPts val="0"/>
              </a:spcBef>
              <a:spcAft>
                <a:spcPts val="0"/>
              </a:spcAft>
              <a:buFont typeface="Arial" panose="020B0604020202020204" pitchFamily="34" charset="0"/>
              <a:buChar char="​"/>
              <a:defRPr sz="1600" b="0">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p:txBody>
      </p:sp>
      <p:sp>
        <p:nvSpPr>
          <p:cNvPr id="12" name="Text Placeholder 3">
            <a:extLst>
              <a:ext uri="{FF2B5EF4-FFF2-40B4-BE49-F238E27FC236}">
                <a16:creationId xmlns:a16="http://schemas.microsoft.com/office/drawing/2014/main" id="{BBFFFFAA-39D5-C49F-DA18-DAD679814B2B}"/>
              </a:ext>
            </a:extLst>
          </p:cNvPr>
          <p:cNvSpPr>
            <a:spLocks noGrp="1"/>
          </p:cNvSpPr>
          <p:nvPr>
            <p:ph type="body" sz="quarter" idx="23" hasCustomPrompt="1"/>
          </p:nvPr>
        </p:nvSpPr>
        <p:spPr>
          <a:xfrm>
            <a:off x="540000" y="2228361"/>
            <a:ext cx="1286643" cy="252000"/>
          </a:xfrm>
        </p:spPr>
        <p:txBody>
          <a:bodyPr/>
          <a:lstStyle>
            <a:lvl1pPr marL="0" indent="0">
              <a:lnSpc>
                <a:spcPct val="100000"/>
              </a:lnSpc>
              <a:spcBef>
                <a:spcPts val="0"/>
              </a:spcBef>
              <a:spcAft>
                <a:spcPts val="0"/>
              </a:spcAft>
              <a:buFontTx/>
              <a:buNone/>
              <a:defRPr sz="1600" b="0">
                <a:solidFill>
                  <a:schemeClr val="bg1"/>
                </a:solidFill>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13" name="Text Placeholder 2">
            <a:extLst>
              <a:ext uri="{FF2B5EF4-FFF2-40B4-BE49-F238E27FC236}">
                <a16:creationId xmlns:a16="http://schemas.microsoft.com/office/drawing/2014/main" id="{97E337A9-30F6-F3A0-58BE-C01D420F915A}"/>
              </a:ext>
            </a:extLst>
          </p:cNvPr>
          <p:cNvSpPr>
            <a:spLocks noGrp="1"/>
          </p:cNvSpPr>
          <p:nvPr>
            <p:ph type="body" sz="quarter" idx="24" hasCustomPrompt="1"/>
          </p:nvPr>
        </p:nvSpPr>
        <p:spPr>
          <a:xfrm>
            <a:off x="2005781" y="2228361"/>
            <a:ext cx="5880919" cy="252000"/>
          </a:xfrm>
        </p:spPr>
        <p:txBody>
          <a:bodyPr/>
          <a:lstStyle>
            <a:lvl1pPr marL="0" indent="0">
              <a:lnSpc>
                <a:spcPct val="100000"/>
              </a:lnSpc>
              <a:spcAft>
                <a:spcPts val="0"/>
              </a:spcAft>
              <a:buFontTx/>
              <a:buNone/>
              <a:defRPr sz="1600" b="0">
                <a:solidFill>
                  <a:schemeClr val="bg1"/>
                </a:solidFill>
                <a:latin typeface="+mn-lt"/>
              </a:defRPr>
            </a:lvl1pPr>
            <a:lvl2pPr marL="0" indent="0">
              <a:lnSpc>
                <a:spcPct val="100000"/>
              </a:lnSpc>
              <a:spcBef>
                <a:spcPts val="0"/>
              </a:spcBef>
              <a:spcAft>
                <a:spcPts val="0"/>
              </a:spcAft>
              <a:buFontTx/>
              <a:buNone/>
              <a:defRPr sz="1600" b="0">
                <a:solidFill>
                  <a:schemeClr val="bg1"/>
                </a:solidFill>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a:p>
            <a:pPr lvl="1"/>
            <a:endParaRPr lang="da-DK" noProof="0" dirty="0"/>
          </a:p>
        </p:txBody>
      </p:sp>
      <p:sp>
        <p:nvSpPr>
          <p:cNvPr id="14" name="Text Placeholder 3">
            <a:extLst>
              <a:ext uri="{FF2B5EF4-FFF2-40B4-BE49-F238E27FC236}">
                <a16:creationId xmlns:a16="http://schemas.microsoft.com/office/drawing/2014/main" id="{E38D933A-9FA3-2ADC-9B86-7E5F7026FCF6}"/>
              </a:ext>
            </a:extLst>
          </p:cNvPr>
          <p:cNvSpPr>
            <a:spLocks noGrp="1"/>
          </p:cNvSpPr>
          <p:nvPr>
            <p:ph type="body" sz="quarter" idx="25" hasCustomPrompt="1"/>
          </p:nvPr>
        </p:nvSpPr>
        <p:spPr>
          <a:xfrm>
            <a:off x="540000" y="2548722"/>
            <a:ext cx="1286643" cy="252000"/>
          </a:xfrm>
        </p:spPr>
        <p:txBody>
          <a:bodyPr/>
          <a:lstStyle>
            <a:lvl1pPr marL="0" indent="0">
              <a:lnSpc>
                <a:spcPct val="100000"/>
              </a:lnSpc>
              <a:spcBef>
                <a:spcPts val="0"/>
              </a:spcBef>
              <a:spcAft>
                <a:spcPts val="0"/>
              </a:spcAft>
              <a:buFontTx/>
              <a:buNone/>
              <a:defRPr sz="1600" b="0">
                <a:solidFill>
                  <a:schemeClr val="bg1"/>
                </a:solidFill>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15" name="Text Placeholder 2">
            <a:extLst>
              <a:ext uri="{FF2B5EF4-FFF2-40B4-BE49-F238E27FC236}">
                <a16:creationId xmlns:a16="http://schemas.microsoft.com/office/drawing/2014/main" id="{1310DB4C-BC22-D40A-5E2C-94515A9E0793}"/>
              </a:ext>
            </a:extLst>
          </p:cNvPr>
          <p:cNvSpPr>
            <a:spLocks noGrp="1"/>
          </p:cNvSpPr>
          <p:nvPr>
            <p:ph type="body" sz="quarter" idx="26" hasCustomPrompt="1"/>
          </p:nvPr>
        </p:nvSpPr>
        <p:spPr>
          <a:xfrm>
            <a:off x="2005781" y="2548722"/>
            <a:ext cx="5880919" cy="252000"/>
          </a:xfrm>
        </p:spPr>
        <p:txBody>
          <a:bodyPr/>
          <a:lstStyle>
            <a:lvl1pPr marL="0" indent="0">
              <a:lnSpc>
                <a:spcPct val="100000"/>
              </a:lnSpc>
              <a:spcAft>
                <a:spcPts val="0"/>
              </a:spcAft>
              <a:buFontTx/>
              <a:buNone/>
              <a:defRPr sz="1600" b="0">
                <a:solidFill>
                  <a:schemeClr val="bg1"/>
                </a:solidFill>
                <a:latin typeface="+mn-lt"/>
              </a:defRPr>
            </a:lvl1pPr>
            <a:lvl2pPr marL="0" indent="0">
              <a:lnSpc>
                <a:spcPct val="100000"/>
              </a:lnSpc>
              <a:spcBef>
                <a:spcPts val="0"/>
              </a:spcBef>
              <a:spcAft>
                <a:spcPts val="0"/>
              </a:spcAft>
              <a:buFontTx/>
              <a:buNone/>
              <a:defRPr sz="1600" b="0">
                <a:solidFill>
                  <a:schemeClr val="bg1"/>
                </a:solidFill>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a:p>
            <a:pPr lvl="1"/>
            <a:endParaRPr lang="da-DK" noProof="0" dirty="0"/>
          </a:p>
        </p:txBody>
      </p:sp>
      <p:sp>
        <p:nvSpPr>
          <p:cNvPr id="16" name="Text Placeholder 3">
            <a:extLst>
              <a:ext uri="{FF2B5EF4-FFF2-40B4-BE49-F238E27FC236}">
                <a16:creationId xmlns:a16="http://schemas.microsoft.com/office/drawing/2014/main" id="{C0E5AD6C-5938-6A0C-E2AB-FF85ED08746E}"/>
              </a:ext>
            </a:extLst>
          </p:cNvPr>
          <p:cNvSpPr>
            <a:spLocks noGrp="1"/>
          </p:cNvSpPr>
          <p:nvPr>
            <p:ph type="body" sz="quarter" idx="27" hasCustomPrompt="1"/>
          </p:nvPr>
        </p:nvSpPr>
        <p:spPr>
          <a:xfrm>
            <a:off x="540000" y="2871540"/>
            <a:ext cx="1286643" cy="252000"/>
          </a:xfrm>
        </p:spPr>
        <p:txBody>
          <a:bodyPr/>
          <a:lstStyle>
            <a:lvl1pPr marL="0" indent="0">
              <a:lnSpc>
                <a:spcPct val="100000"/>
              </a:lnSpc>
              <a:spcBef>
                <a:spcPts val="0"/>
              </a:spcBef>
              <a:spcAft>
                <a:spcPts val="0"/>
              </a:spcAft>
              <a:buFontTx/>
              <a:buNone/>
              <a:defRPr sz="1600" b="0">
                <a:solidFill>
                  <a:schemeClr val="bg1"/>
                </a:solidFill>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17" name="Text Placeholder 2">
            <a:extLst>
              <a:ext uri="{FF2B5EF4-FFF2-40B4-BE49-F238E27FC236}">
                <a16:creationId xmlns:a16="http://schemas.microsoft.com/office/drawing/2014/main" id="{6A0002F7-1B0B-BC03-AD0B-945E0ABA541C}"/>
              </a:ext>
            </a:extLst>
          </p:cNvPr>
          <p:cNvSpPr>
            <a:spLocks noGrp="1"/>
          </p:cNvSpPr>
          <p:nvPr>
            <p:ph type="body" sz="quarter" idx="28" hasCustomPrompt="1"/>
          </p:nvPr>
        </p:nvSpPr>
        <p:spPr>
          <a:xfrm>
            <a:off x="2005781" y="2871540"/>
            <a:ext cx="5880919" cy="252000"/>
          </a:xfrm>
        </p:spPr>
        <p:txBody>
          <a:bodyPr/>
          <a:lstStyle>
            <a:lvl1pPr marL="0" indent="0">
              <a:lnSpc>
                <a:spcPct val="100000"/>
              </a:lnSpc>
              <a:spcAft>
                <a:spcPts val="0"/>
              </a:spcAft>
              <a:buFontTx/>
              <a:buNone/>
              <a:defRPr sz="1600" b="0">
                <a:solidFill>
                  <a:schemeClr val="bg1"/>
                </a:solidFill>
                <a:latin typeface="+mn-lt"/>
              </a:defRPr>
            </a:lvl1pPr>
            <a:lvl2pPr marL="0" indent="0">
              <a:lnSpc>
                <a:spcPct val="100000"/>
              </a:lnSpc>
              <a:spcBef>
                <a:spcPts val="0"/>
              </a:spcBef>
              <a:spcAft>
                <a:spcPts val="0"/>
              </a:spcAft>
              <a:buFontTx/>
              <a:buNone/>
              <a:defRPr sz="1600" b="0">
                <a:solidFill>
                  <a:schemeClr val="bg1"/>
                </a:solidFill>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a:p>
            <a:pPr lvl="1"/>
            <a:endParaRPr lang="da-DK" noProof="0" dirty="0"/>
          </a:p>
        </p:txBody>
      </p:sp>
      <p:sp>
        <p:nvSpPr>
          <p:cNvPr id="21" name="Text Placeholder 3">
            <a:extLst>
              <a:ext uri="{FF2B5EF4-FFF2-40B4-BE49-F238E27FC236}">
                <a16:creationId xmlns:a16="http://schemas.microsoft.com/office/drawing/2014/main" id="{5D92788C-674F-5223-AB65-3050D176848E}"/>
              </a:ext>
            </a:extLst>
          </p:cNvPr>
          <p:cNvSpPr>
            <a:spLocks noGrp="1"/>
          </p:cNvSpPr>
          <p:nvPr>
            <p:ph type="body" sz="quarter" idx="29" hasCustomPrompt="1"/>
          </p:nvPr>
        </p:nvSpPr>
        <p:spPr>
          <a:xfrm>
            <a:off x="540000" y="3194359"/>
            <a:ext cx="1286643" cy="252000"/>
          </a:xfrm>
        </p:spPr>
        <p:txBody>
          <a:bodyPr/>
          <a:lstStyle>
            <a:lvl1pPr marL="0" indent="0">
              <a:lnSpc>
                <a:spcPct val="100000"/>
              </a:lnSpc>
              <a:spcBef>
                <a:spcPts val="0"/>
              </a:spcBef>
              <a:spcAft>
                <a:spcPts val="0"/>
              </a:spcAft>
              <a:buFontTx/>
              <a:buNone/>
              <a:defRPr sz="1600" b="0">
                <a:solidFill>
                  <a:schemeClr val="bg1"/>
                </a:solidFill>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22" name="Text Placeholder 2">
            <a:extLst>
              <a:ext uri="{FF2B5EF4-FFF2-40B4-BE49-F238E27FC236}">
                <a16:creationId xmlns:a16="http://schemas.microsoft.com/office/drawing/2014/main" id="{31B33523-F830-0C86-0C1B-B57F899C4D42}"/>
              </a:ext>
            </a:extLst>
          </p:cNvPr>
          <p:cNvSpPr>
            <a:spLocks noGrp="1"/>
          </p:cNvSpPr>
          <p:nvPr>
            <p:ph type="body" sz="quarter" idx="30" hasCustomPrompt="1"/>
          </p:nvPr>
        </p:nvSpPr>
        <p:spPr>
          <a:xfrm>
            <a:off x="2005781" y="3194359"/>
            <a:ext cx="5880919" cy="252000"/>
          </a:xfrm>
        </p:spPr>
        <p:txBody>
          <a:bodyPr/>
          <a:lstStyle>
            <a:lvl1pPr marL="0" indent="0">
              <a:lnSpc>
                <a:spcPct val="100000"/>
              </a:lnSpc>
              <a:spcAft>
                <a:spcPts val="0"/>
              </a:spcAft>
              <a:buFontTx/>
              <a:buNone/>
              <a:defRPr sz="1600" b="0">
                <a:solidFill>
                  <a:schemeClr val="bg1"/>
                </a:solidFill>
                <a:latin typeface="+mn-lt"/>
              </a:defRPr>
            </a:lvl1pPr>
            <a:lvl2pPr marL="0" indent="0">
              <a:lnSpc>
                <a:spcPct val="100000"/>
              </a:lnSpc>
              <a:spcBef>
                <a:spcPts val="0"/>
              </a:spcBef>
              <a:spcAft>
                <a:spcPts val="0"/>
              </a:spcAft>
              <a:buFontTx/>
              <a:buNone/>
              <a:defRPr sz="1600" b="0">
                <a:solidFill>
                  <a:schemeClr val="bg1"/>
                </a:solidFill>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a:p>
            <a:pPr lvl="1"/>
            <a:endParaRPr lang="da-DK" noProof="0" dirty="0"/>
          </a:p>
        </p:txBody>
      </p:sp>
      <p:sp>
        <p:nvSpPr>
          <p:cNvPr id="23" name="Text Placeholder 3">
            <a:extLst>
              <a:ext uri="{FF2B5EF4-FFF2-40B4-BE49-F238E27FC236}">
                <a16:creationId xmlns:a16="http://schemas.microsoft.com/office/drawing/2014/main" id="{4B6FE74C-6D16-0362-E73F-72A41C93F7DA}"/>
              </a:ext>
            </a:extLst>
          </p:cNvPr>
          <p:cNvSpPr>
            <a:spLocks noGrp="1"/>
          </p:cNvSpPr>
          <p:nvPr>
            <p:ph type="body" sz="quarter" idx="31" hasCustomPrompt="1"/>
          </p:nvPr>
        </p:nvSpPr>
        <p:spPr>
          <a:xfrm>
            <a:off x="540000" y="3517178"/>
            <a:ext cx="1286643" cy="252000"/>
          </a:xfrm>
        </p:spPr>
        <p:txBody>
          <a:bodyPr/>
          <a:lstStyle>
            <a:lvl1pPr marL="0" indent="0">
              <a:lnSpc>
                <a:spcPct val="100000"/>
              </a:lnSpc>
              <a:spcBef>
                <a:spcPts val="0"/>
              </a:spcBef>
              <a:spcAft>
                <a:spcPts val="0"/>
              </a:spcAft>
              <a:buFontTx/>
              <a:buNone/>
              <a:defRPr sz="1600" b="0">
                <a:solidFill>
                  <a:schemeClr val="bg1"/>
                </a:solidFill>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24" name="Text Placeholder 2">
            <a:extLst>
              <a:ext uri="{FF2B5EF4-FFF2-40B4-BE49-F238E27FC236}">
                <a16:creationId xmlns:a16="http://schemas.microsoft.com/office/drawing/2014/main" id="{B3028FFA-A199-6D97-E1E9-18EF04061284}"/>
              </a:ext>
            </a:extLst>
          </p:cNvPr>
          <p:cNvSpPr>
            <a:spLocks noGrp="1"/>
          </p:cNvSpPr>
          <p:nvPr>
            <p:ph type="body" sz="quarter" idx="32" hasCustomPrompt="1"/>
          </p:nvPr>
        </p:nvSpPr>
        <p:spPr>
          <a:xfrm>
            <a:off x="2005781" y="3517178"/>
            <a:ext cx="5880919" cy="252000"/>
          </a:xfrm>
        </p:spPr>
        <p:txBody>
          <a:bodyPr/>
          <a:lstStyle>
            <a:lvl1pPr marL="0" indent="0">
              <a:lnSpc>
                <a:spcPct val="100000"/>
              </a:lnSpc>
              <a:spcAft>
                <a:spcPts val="0"/>
              </a:spcAft>
              <a:buFontTx/>
              <a:buNone/>
              <a:defRPr sz="1600" b="0">
                <a:solidFill>
                  <a:schemeClr val="bg1"/>
                </a:solidFill>
                <a:latin typeface="+mn-lt"/>
              </a:defRPr>
            </a:lvl1pPr>
            <a:lvl2pPr marL="0" indent="0">
              <a:lnSpc>
                <a:spcPct val="100000"/>
              </a:lnSpc>
              <a:spcBef>
                <a:spcPts val="0"/>
              </a:spcBef>
              <a:spcAft>
                <a:spcPts val="0"/>
              </a:spcAft>
              <a:buFontTx/>
              <a:buNone/>
              <a:defRPr sz="1600" b="0">
                <a:solidFill>
                  <a:schemeClr val="bg1"/>
                </a:solidFill>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a:p>
            <a:pPr lvl="1"/>
            <a:endParaRPr lang="da-DK" noProof="0" dirty="0"/>
          </a:p>
        </p:txBody>
      </p:sp>
      <p:sp>
        <p:nvSpPr>
          <p:cNvPr id="25" name="Text Placeholder 3">
            <a:extLst>
              <a:ext uri="{FF2B5EF4-FFF2-40B4-BE49-F238E27FC236}">
                <a16:creationId xmlns:a16="http://schemas.microsoft.com/office/drawing/2014/main" id="{0501CFF9-BA90-37F1-D083-9272B6896483}"/>
              </a:ext>
            </a:extLst>
          </p:cNvPr>
          <p:cNvSpPr>
            <a:spLocks noGrp="1"/>
          </p:cNvSpPr>
          <p:nvPr>
            <p:ph type="body" sz="quarter" idx="33" hasCustomPrompt="1"/>
          </p:nvPr>
        </p:nvSpPr>
        <p:spPr>
          <a:xfrm>
            <a:off x="540000" y="3839997"/>
            <a:ext cx="1286643" cy="252000"/>
          </a:xfrm>
        </p:spPr>
        <p:txBody>
          <a:bodyPr/>
          <a:lstStyle>
            <a:lvl1pPr marL="0" indent="0">
              <a:lnSpc>
                <a:spcPct val="100000"/>
              </a:lnSpc>
              <a:spcBef>
                <a:spcPts val="0"/>
              </a:spcBef>
              <a:spcAft>
                <a:spcPts val="0"/>
              </a:spcAft>
              <a:buFontTx/>
              <a:buNone/>
              <a:defRPr sz="1600" b="0">
                <a:solidFill>
                  <a:schemeClr val="bg1"/>
                </a:solidFill>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26" name="Text Placeholder 2">
            <a:extLst>
              <a:ext uri="{FF2B5EF4-FFF2-40B4-BE49-F238E27FC236}">
                <a16:creationId xmlns:a16="http://schemas.microsoft.com/office/drawing/2014/main" id="{9DEEEAD9-800E-11FD-3B8F-7A72E3B7FC75}"/>
              </a:ext>
            </a:extLst>
          </p:cNvPr>
          <p:cNvSpPr>
            <a:spLocks noGrp="1"/>
          </p:cNvSpPr>
          <p:nvPr>
            <p:ph type="body" sz="quarter" idx="34" hasCustomPrompt="1"/>
          </p:nvPr>
        </p:nvSpPr>
        <p:spPr>
          <a:xfrm>
            <a:off x="2005781" y="3839997"/>
            <a:ext cx="5880919" cy="252000"/>
          </a:xfrm>
        </p:spPr>
        <p:txBody>
          <a:bodyPr/>
          <a:lstStyle>
            <a:lvl1pPr marL="0" indent="0">
              <a:lnSpc>
                <a:spcPct val="100000"/>
              </a:lnSpc>
              <a:spcAft>
                <a:spcPts val="0"/>
              </a:spcAft>
              <a:buFontTx/>
              <a:buNone/>
              <a:defRPr sz="1600" b="0">
                <a:solidFill>
                  <a:schemeClr val="bg1"/>
                </a:solidFill>
                <a:latin typeface="+mn-lt"/>
              </a:defRPr>
            </a:lvl1pPr>
            <a:lvl2pPr marL="0" indent="0">
              <a:lnSpc>
                <a:spcPct val="100000"/>
              </a:lnSpc>
              <a:spcBef>
                <a:spcPts val="0"/>
              </a:spcBef>
              <a:spcAft>
                <a:spcPts val="0"/>
              </a:spcAft>
              <a:buFontTx/>
              <a:buNone/>
              <a:defRPr sz="1600" b="0">
                <a:solidFill>
                  <a:schemeClr val="bg1"/>
                </a:solidFill>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a:p>
            <a:pPr lvl="1"/>
            <a:endParaRPr lang="da-DK" noProof="0" dirty="0"/>
          </a:p>
        </p:txBody>
      </p:sp>
      <p:sp>
        <p:nvSpPr>
          <p:cNvPr id="27" name="Text Placeholder 3">
            <a:extLst>
              <a:ext uri="{FF2B5EF4-FFF2-40B4-BE49-F238E27FC236}">
                <a16:creationId xmlns:a16="http://schemas.microsoft.com/office/drawing/2014/main" id="{78D0999E-7FD4-1BAC-8767-D88D80D5ED79}"/>
              </a:ext>
            </a:extLst>
          </p:cNvPr>
          <p:cNvSpPr>
            <a:spLocks noGrp="1"/>
          </p:cNvSpPr>
          <p:nvPr>
            <p:ph type="body" sz="quarter" idx="35" hasCustomPrompt="1"/>
          </p:nvPr>
        </p:nvSpPr>
        <p:spPr>
          <a:xfrm>
            <a:off x="540000" y="4162816"/>
            <a:ext cx="1286643" cy="252000"/>
          </a:xfrm>
        </p:spPr>
        <p:txBody>
          <a:bodyPr/>
          <a:lstStyle>
            <a:lvl1pPr marL="0" indent="0">
              <a:lnSpc>
                <a:spcPct val="100000"/>
              </a:lnSpc>
              <a:spcBef>
                <a:spcPts val="0"/>
              </a:spcBef>
              <a:spcAft>
                <a:spcPts val="0"/>
              </a:spcAft>
              <a:buFontTx/>
              <a:buNone/>
              <a:defRPr sz="1600" b="0">
                <a:solidFill>
                  <a:schemeClr val="bg1"/>
                </a:solidFill>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28" name="Text Placeholder 2">
            <a:extLst>
              <a:ext uri="{FF2B5EF4-FFF2-40B4-BE49-F238E27FC236}">
                <a16:creationId xmlns:a16="http://schemas.microsoft.com/office/drawing/2014/main" id="{1DCBE047-FC28-09EA-D81A-9826C6BDC8E5}"/>
              </a:ext>
            </a:extLst>
          </p:cNvPr>
          <p:cNvSpPr>
            <a:spLocks noGrp="1"/>
          </p:cNvSpPr>
          <p:nvPr>
            <p:ph type="body" sz="quarter" idx="36" hasCustomPrompt="1"/>
          </p:nvPr>
        </p:nvSpPr>
        <p:spPr>
          <a:xfrm>
            <a:off x="2005781" y="4162816"/>
            <a:ext cx="5880919" cy="252000"/>
          </a:xfrm>
        </p:spPr>
        <p:txBody>
          <a:bodyPr/>
          <a:lstStyle>
            <a:lvl1pPr marL="0" indent="0">
              <a:lnSpc>
                <a:spcPct val="100000"/>
              </a:lnSpc>
              <a:spcAft>
                <a:spcPts val="0"/>
              </a:spcAft>
              <a:buFontTx/>
              <a:buNone/>
              <a:defRPr sz="1600" b="0">
                <a:solidFill>
                  <a:schemeClr val="bg1"/>
                </a:solidFill>
                <a:latin typeface="+mn-lt"/>
              </a:defRPr>
            </a:lvl1pPr>
            <a:lvl2pPr marL="0" indent="0">
              <a:lnSpc>
                <a:spcPct val="100000"/>
              </a:lnSpc>
              <a:spcBef>
                <a:spcPts val="0"/>
              </a:spcBef>
              <a:spcAft>
                <a:spcPts val="0"/>
              </a:spcAft>
              <a:buFontTx/>
              <a:buNone/>
              <a:defRPr sz="1600" b="0">
                <a:solidFill>
                  <a:schemeClr val="bg1"/>
                </a:solidFill>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a:p>
            <a:pPr lvl="1"/>
            <a:endParaRPr lang="da-DK" noProof="0" dirty="0"/>
          </a:p>
        </p:txBody>
      </p:sp>
      <p:sp>
        <p:nvSpPr>
          <p:cNvPr id="29" name="Text Placeholder 3">
            <a:extLst>
              <a:ext uri="{FF2B5EF4-FFF2-40B4-BE49-F238E27FC236}">
                <a16:creationId xmlns:a16="http://schemas.microsoft.com/office/drawing/2014/main" id="{4A33A6EC-28A9-B4B7-AE4E-612E4C70F307}"/>
              </a:ext>
            </a:extLst>
          </p:cNvPr>
          <p:cNvSpPr>
            <a:spLocks noGrp="1"/>
          </p:cNvSpPr>
          <p:nvPr>
            <p:ph type="body" sz="quarter" idx="37" hasCustomPrompt="1"/>
          </p:nvPr>
        </p:nvSpPr>
        <p:spPr>
          <a:xfrm>
            <a:off x="540000" y="4485635"/>
            <a:ext cx="1286643" cy="252000"/>
          </a:xfrm>
        </p:spPr>
        <p:txBody>
          <a:bodyPr/>
          <a:lstStyle>
            <a:lvl1pPr marL="0" indent="0">
              <a:lnSpc>
                <a:spcPct val="100000"/>
              </a:lnSpc>
              <a:spcBef>
                <a:spcPts val="0"/>
              </a:spcBef>
              <a:spcAft>
                <a:spcPts val="0"/>
              </a:spcAft>
              <a:buFontTx/>
              <a:buNone/>
              <a:defRPr sz="1600" b="0">
                <a:solidFill>
                  <a:schemeClr val="bg1"/>
                </a:solidFill>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30" name="Text Placeholder 2">
            <a:extLst>
              <a:ext uri="{FF2B5EF4-FFF2-40B4-BE49-F238E27FC236}">
                <a16:creationId xmlns:a16="http://schemas.microsoft.com/office/drawing/2014/main" id="{9A82A1DD-E3D1-62FD-2183-4264BBA45EC9}"/>
              </a:ext>
            </a:extLst>
          </p:cNvPr>
          <p:cNvSpPr>
            <a:spLocks noGrp="1"/>
          </p:cNvSpPr>
          <p:nvPr>
            <p:ph type="body" sz="quarter" idx="38" hasCustomPrompt="1"/>
          </p:nvPr>
        </p:nvSpPr>
        <p:spPr>
          <a:xfrm>
            <a:off x="2005781" y="4485635"/>
            <a:ext cx="5880919" cy="252000"/>
          </a:xfrm>
        </p:spPr>
        <p:txBody>
          <a:bodyPr/>
          <a:lstStyle>
            <a:lvl1pPr marL="0" indent="0">
              <a:lnSpc>
                <a:spcPct val="100000"/>
              </a:lnSpc>
              <a:spcAft>
                <a:spcPts val="0"/>
              </a:spcAft>
              <a:buFontTx/>
              <a:buNone/>
              <a:defRPr sz="1600" b="0">
                <a:solidFill>
                  <a:schemeClr val="bg1"/>
                </a:solidFill>
                <a:latin typeface="+mn-lt"/>
              </a:defRPr>
            </a:lvl1pPr>
            <a:lvl2pPr marL="0" indent="0">
              <a:lnSpc>
                <a:spcPct val="100000"/>
              </a:lnSpc>
              <a:spcBef>
                <a:spcPts val="0"/>
              </a:spcBef>
              <a:spcAft>
                <a:spcPts val="0"/>
              </a:spcAft>
              <a:buFontTx/>
              <a:buNone/>
              <a:defRPr sz="1600" b="0">
                <a:solidFill>
                  <a:schemeClr val="bg1"/>
                </a:solidFill>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a:p>
            <a:pPr lvl="1"/>
            <a:endParaRPr lang="da-DK" noProof="0" dirty="0"/>
          </a:p>
        </p:txBody>
      </p:sp>
      <p:sp>
        <p:nvSpPr>
          <p:cNvPr id="31" name="Text Placeholder 3">
            <a:extLst>
              <a:ext uri="{FF2B5EF4-FFF2-40B4-BE49-F238E27FC236}">
                <a16:creationId xmlns:a16="http://schemas.microsoft.com/office/drawing/2014/main" id="{FB09D4EE-DC8E-AC04-DB03-04AC01D499F6}"/>
              </a:ext>
            </a:extLst>
          </p:cNvPr>
          <p:cNvSpPr>
            <a:spLocks noGrp="1"/>
          </p:cNvSpPr>
          <p:nvPr>
            <p:ph type="body" sz="quarter" idx="39" hasCustomPrompt="1"/>
          </p:nvPr>
        </p:nvSpPr>
        <p:spPr>
          <a:xfrm>
            <a:off x="539750" y="4808454"/>
            <a:ext cx="1286643" cy="252000"/>
          </a:xfrm>
        </p:spPr>
        <p:txBody>
          <a:bodyPr/>
          <a:lstStyle>
            <a:lvl1pPr marL="0" indent="0">
              <a:lnSpc>
                <a:spcPct val="100000"/>
              </a:lnSpc>
              <a:spcBef>
                <a:spcPts val="0"/>
              </a:spcBef>
              <a:spcAft>
                <a:spcPts val="0"/>
              </a:spcAft>
              <a:buFontTx/>
              <a:buNone/>
              <a:defRPr sz="1600" b="0">
                <a:solidFill>
                  <a:schemeClr val="bg1"/>
                </a:solidFill>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32" name="Text Placeholder 2">
            <a:extLst>
              <a:ext uri="{FF2B5EF4-FFF2-40B4-BE49-F238E27FC236}">
                <a16:creationId xmlns:a16="http://schemas.microsoft.com/office/drawing/2014/main" id="{45266105-38B6-559B-F10E-F137448925D9}"/>
              </a:ext>
            </a:extLst>
          </p:cNvPr>
          <p:cNvSpPr>
            <a:spLocks noGrp="1"/>
          </p:cNvSpPr>
          <p:nvPr>
            <p:ph type="body" sz="quarter" idx="40" hasCustomPrompt="1"/>
          </p:nvPr>
        </p:nvSpPr>
        <p:spPr>
          <a:xfrm>
            <a:off x="2005531" y="4808454"/>
            <a:ext cx="5880919" cy="252000"/>
          </a:xfrm>
        </p:spPr>
        <p:txBody>
          <a:bodyPr/>
          <a:lstStyle>
            <a:lvl1pPr marL="0" indent="0">
              <a:lnSpc>
                <a:spcPct val="100000"/>
              </a:lnSpc>
              <a:spcAft>
                <a:spcPts val="0"/>
              </a:spcAft>
              <a:buFontTx/>
              <a:buNone/>
              <a:defRPr sz="1600" b="0">
                <a:solidFill>
                  <a:schemeClr val="bg1"/>
                </a:solidFill>
                <a:latin typeface="+mn-lt"/>
              </a:defRPr>
            </a:lvl1pPr>
            <a:lvl2pPr marL="0" indent="0">
              <a:lnSpc>
                <a:spcPct val="100000"/>
              </a:lnSpc>
              <a:spcBef>
                <a:spcPts val="0"/>
              </a:spcBef>
              <a:spcAft>
                <a:spcPts val="0"/>
              </a:spcAft>
              <a:buFontTx/>
              <a:buNone/>
              <a:defRPr sz="1600" b="0">
                <a:solidFill>
                  <a:schemeClr val="bg1"/>
                </a:solidFill>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a:p>
            <a:pPr lvl="1"/>
            <a:endParaRPr lang="da-DK" noProof="0" dirty="0"/>
          </a:p>
        </p:txBody>
      </p:sp>
      <p:sp>
        <p:nvSpPr>
          <p:cNvPr id="33" name="Text Placeholder 3">
            <a:extLst>
              <a:ext uri="{FF2B5EF4-FFF2-40B4-BE49-F238E27FC236}">
                <a16:creationId xmlns:a16="http://schemas.microsoft.com/office/drawing/2014/main" id="{2515CCA3-D812-4F32-053A-B08456ACD3F7}"/>
              </a:ext>
            </a:extLst>
          </p:cNvPr>
          <p:cNvSpPr>
            <a:spLocks noGrp="1"/>
          </p:cNvSpPr>
          <p:nvPr>
            <p:ph type="body" sz="quarter" idx="41" hasCustomPrompt="1"/>
          </p:nvPr>
        </p:nvSpPr>
        <p:spPr>
          <a:xfrm>
            <a:off x="539750" y="5128815"/>
            <a:ext cx="1286643" cy="252000"/>
          </a:xfrm>
        </p:spPr>
        <p:txBody>
          <a:bodyPr/>
          <a:lstStyle>
            <a:lvl1pPr marL="0" indent="0">
              <a:lnSpc>
                <a:spcPct val="100000"/>
              </a:lnSpc>
              <a:spcBef>
                <a:spcPts val="0"/>
              </a:spcBef>
              <a:spcAft>
                <a:spcPts val="0"/>
              </a:spcAft>
              <a:buFontTx/>
              <a:buNone/>
              <a:defRPr sz="1600" b="0">
                <a:solidFill>
                  <a:schemeClr val="bg1"/>
                </a:solidFill>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34" name="Text Placeholder 2">
            <a:extLst>
              <a:ext uri="{FF2B5EF4-FFF2-40B4-BE49-F238E27FC236}">
                <a16:creationId xmlns:a16="http://schemas.microsoft.com/office/drawing/2014/main" id="{7D9D8073-0B8C-5932-0C7C-D004CFEBB238}"/>
              </a:ext>
            </a:extLst>
          </p:cNvPr>
          <p:cNvSpPr>
            <a:spLocks noGrp="1"/>
          </p:cNvSpPr>
          <p:nvPr>
            <p:ph type="body" sz="quarter" idx="42" hasCustomPrompt="1"/>
          </p:nvPr>
        </p:nvSpPr>
        <p:spPr>
          <a:xfrm>
            <a:off x="2005531" y="5128815"/>
            <a:ext cx="5880919" cy="252000"/>
          </a:xfrm>
        </p:spPr>
        <p:txBody>
          <a:bodyPr/>
          <a:lstStyle>
            <a:lvl1pPr marL="0" indent="0">
              <a:lnSpc>
                <a:spcPct val="100000"/>
              </a:lnSpc>
              <a:spcAft>
                <a:spcPts val="0"/>
              </a:spcAft>
              <a:buFontTx/>
              <a:buNone/>
              <a:defRPr sz="1600" b="0">
                <a:solidFill>
                  <a:schemeClr val="bg1"/>
                </a:solidFill>
                <a:latin typeface="+mn-lt"/>
              </a:defRPr>
            </a:lvl1pPr>
            <a:lvl2pPr marL="0" indent="0">
              <a:lnSpc>
                <a:spcPct val="100000"/>
              </a:lnSpc>
              <a:spcBef>
                <a:spcPts val="0"/>
              </a:spcBef>
              <a:spcAft>
                <a:spcPts val="0"/>
              </a:spcAft>
              <a:buFontTx/>
              <a:buNone/>
              <a:defRPr sz="1600" b="0">
                <a:solidFill>
                  <a:schemeClr val="bg1"/>
                </a:solidFill>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a:p>
            <a:pPr lvl="1"/>
            <a:endParaRPr lang="da-DK" noProof="0" dirty="0"/>
          </a:p>
        </p:txBody>
      </p:sp>
      <p:sp>
        <p:nvSpPr>
          <p:cNvPr id="35" name="Text Placeholder 3">
            <a:extLst>
              <a:ext uri="{FF2B5EF4-FFF2-40B4-BE49-F238E27FC236}">
                <a16:creationId xmlns:a16="http://schemas.microsoft.com/office/drawing/2014/main" id="{77FA5820-EB6D-8F5A-C0B6-2490FC952FEF}"/>
              </a:ext>
            </a:extLst>
          </p:cNvPr>
          <p:cNvSpPr>
            <a:spLocks noGrp="1"/>
          </p:cNvSpPr>
          <p:nvPr>
            <p:ph type="body" sz="quarter" idx="43" hasCustomPrompt="1"/>
          </p:nvPr>
        </p:nvSpPr>
        <p:spPr>
          <a:xfrm>
            <a:off x="540000" y="5449176"/>
            <a:ext cx="1286643" cy="252000"/>
          </a:xfrm>
        </p:spPr>
        <p:txBody>
          <a:bodyPr/>
          <a:lstStyle>
            <a:lvl1pPr marL="0" indent="0">
              <a:lnSpc>
                <a:spcPct val="100000"/>
              </a:lnSpc>
              <a:spcBef>
                <a:spcPts val="0"/>
              </a:spcBef>
              <a:spcAft>
                <a:spcPts val="0"/>
              </a:spcAft>
              <a:buFontTx/>
              <a:buNone/>
              <a:defRPr sz="1600" b="0">
                <a:solidFill>
                  <a:schemeClr val="bg1"/>
                </a:solidFill>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36" name="Text Placeholder 2">
            <a:extLst>
              <a:ext uri="{FF2B5EF4-FFF2-40B4-BE49-F238E27FC236}">
                <a16:creationId xmlns:a16="http://schemas.microsoft.com/office/drawing/2014/main" id="{7646BE67-3B64-E336-4366-7B6997887CB8}"/>
              </a:ext>
            </a:extLst>
          </p:cNvPr>
          <p:cNvSpPr>
            <a:spLocks noGrp="1"/>
          </p:cNvSpPr>
          <p:nvPr>
            <p:ph type="body" sz="quarter" idx="44" hasCustomPrompt="1"/>
          </p:nvPr>
        </p:nvSpPr>
        <p:spPr>
          <a:xfrm>
            <a:off x="2005781" y="5449176"/>
            <a:ext cx="5880919" cy="252000"/>
          </a:xfrm>
        </p:spPr>
        <p:txBody>
          <a:bodyPr/>
          <a:lstStyle>
            <a:lvl1pPr marL="0" indent="0">
              <a:lnSpc>
                <a:spcPct val="100000"/>
              </a:lnSpc>
              <a:spcAft>
                <a:spcPts val="0"/>
              </a:spcAft>
              <a:buFontTx/>
              <a:buNone/>
              <a:defRPr sz="1600" b="0">
                <a:solidFill>
                  <a:schemeClr val="bg1"/>
                </a:solidFill>
                <a:latin typeface="+mn-lt"/>
              </a:defRPr>
            </a:lvl1pPr>
            <a:lvl2pPr marL="0" indent="0">
              <a:lnSpc>
                <a:spcPct val="100000"/>
              </a:lnSpc>
              <a:spcBef>
                <a:spcPts val="0"/>
              </a:spcBef>
              <a:spcAft>
                <a:spcPts val="0"/>
              </a:spcAft>
              <a:buFontTx/>
              <a:buNone/>
              <a:defRPr sz="1600" b="0">
                <a:solidFill>
                  <a:schemeClr val="bg1"/>
                </a:solidFill>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a:p>
            <a:pPr lvl="1"/>
            <a:endParaRPr lang="da-DK" noProof="0" dirty="0"/>
          </a:p>
        </p:txBody>
      </p:sp>
      <p:sp>
        <p:nvSpPr>
          <p:cNvPr id="37" name="Text Placeholder 3">
            <a:extLst>
              <a:ext uri="{FF2B5EF4-FFF2-40B4-BE49-F238E27FC236}">
                <a16:creationId xmlns:a16="http://schemas.microsoft.com/office/drawing/2014/main" id="{00A3F1D9-1CD2-F25E-5F62-2AC5E05E2AEE}"/>
              </a:ext>
            </a:extLst>
          </p:cNvPr>
          <p:cNvSpPr>
            <a:spLocks noGrp="1"/>
          </p:cNvSpPr>
          <p:nvPr>
            <p:ph type="body" sz="quarter" idx="45" hasCustomPrompt="1"/>
          </p:nvPr>
        </p:nvSpPr>
        <p:spPr>
          <a:xfrm>
            <a:off x="540000" y="5769537"/>
            <a:ext cx="1286643" cy="252000"/>
          </a:xfrm>
        </p:spPr>
        <p:txBody>
          <a:bodyPr/>
          <a:lstStyle>
            <a:lvl1pPr marL="0" indent="0">
              <a:lnSpc>
                <a:spcPct val="100000"/>
              </a:lnSpc>
              <a:spcBef>
                <a:spcPts val="0"/>
              </a:spcBef>
              <a:spcAft>
                <a:spcPts val="0"/>
              </a:spcAft>
              <a:buFontTx/>
              <a:buNone/>
              <a:defRPr sz="1600" b="0">
                <a:solidFill>
                  <a:schemeClr val="bg1"/>
                </a:solidFill>
                <a:latin typeface="Franklin Gothic Medium" panose="020B0603020102020204" pitchFamily="34" charset="0"/>
              </a:defRPr>
            </a:lvl1pPr>
            <a:lvl2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2pPr>
            <a:lvl3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3pPr>
            <a:lvl4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4pPr>
            <a:lvl5pPr>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5pPr>
            <a:lvl6pPr marL="0" indent="0">
              <a:lnSpc>
                <a:spcPts val="1920"/>
              </a:lnSpc>
              <a:spcBef>
                <a:spcPts val="0"/>
              </a:spcBef>
              <a:spcAft>
                <a:spcPts val="0"/>
              </a:spcAft>
              <a:buFont typeface="Arial" panose="020B0604020202020204" pitchFamily="34" charset="0"/>
              <a:buChar char="​"/>
              <a:defRPr sz="1600" b="0">
                <a:latin typeface="Franklin Gothic Medium" panose="020B0603020102020204" pitchFamily="34" charset="0"/>
              </a:defRPr>
            </a:lvl6pPr>
            <a:lvl7pPr>
              <a:lnSpc>
                <a:spcPts val="1920"/>
              </a:lnSpc>
              <a:spcBef>
                <a:spcPts val="0"/>
              </a:spcBef>
              <a:spcAft>
                <a:spcPts val="0"/>
              </a:spcAft>
              <a:defRPr sz="1600" b="0">
                <a:latin typeface="Franklin Gothic Medium" panose="020B0603020102020204" pitchFamily="34" charset="0"/>
              </a:defRPr>
            </a:lvl7pPr>
            <a:lvl8pPr>
              <a:lnSpc>
                <a:spcPts val="1920"/>
              </a:lnSpc>
              <a:spcBef>
                <a:spcPts val="0"/>
              </a:spcBef>
              <a:spcAft>
                <a:spcPts val="0"/>
              </a:spcAft>
              <a:defRPr sz="1600" b="0">
                <a:latin typeface="Franklin Gothic Medium" panose="020B0603020102020204" pitchFamily="34" charset="0"/>
              </a:defRPr>
            </a:lvl8pPr>
            <a:lvl9pPr>
              <a:lnSpc>
                <a:spcPts val="1920"/>
              </a:lnSpc>
              <a:spcBef>
                <a:spcPts val="0"/>
              </a:spcBef>
              <a:spcAft>
                <a:spcPts val="0"/>
              </a:spcAft>
              <a:defRPr sz="1600" b="0">
                <a:latin typeface="Franklin Gothic Medium" panose="020B0603020102020204" pitchFamily="34" charset="0"/>
              </a:defRPr>
            </a:lvl9pPr>
          </a:lstStyle>
          <a:p>
            <a:pPr lvl="0"/>
            <a:r>
              <a:rPr lang="da-DK" dirty="0"/>
              <a:t>00.00 - 00.00</a:t>
            </a:r>
          </a:p>
        </p:txBody>
      </p:sp>
      <p:sp>
        <p:nvSpPr>
          <p:cNvPr id="38" name="Text Placeholder 2">
            <a:extLst>
              <a:ext uri="{FF2B5EF4-FFF2-40B4-BE49-F238E27FC236}">
                <a16:creationId xmlns:a16="http://schemas.microsoft.com/office/drawing/2014/main" id="{EB822A8D-1EEC-6DA5-524B-C98A9DFDF78E}"/>
              </a:ext>
            </a:extLst>
          </p:cNvPr>
          <p:cNvSpPr>
            <a:spLocks noGrp="1"/>
          </p:cNvSpPr>
          <p:nvPr>
            <p:ph type="body" sz="quarter" idx="46" hasCustomPrompt="1"/>
          </p:nvPr>
        </p:nvSpPr>
        <p:spPr>
          <a:xfrm>
            <a:off x="2005781" y="5769537"/>
            <a:ext cx="5880919" cy="252000"/>
          </a:xfrm>
        </p:spPr>
        <p:txBody>
          <a:bodyPr/>
          <a:lstStyle>
            <a:lvl1pPr marL="0" indent="0">
              <a:lnSpc>
                <a:spcPct val="100000"/>
              </a:lnSpc>
              <a:spcAft>
                <a:spcPts val="0"/>
              </a:spcAft>
              <a:buFontTx/>
              <a:buNone/>
              <a:defRPr sz="1600" b="0">
                <a:solidFill>
                  <a:schemeClr val="bg1"/>
                </a:solidFill>
                <a:latin typeface="+mn-lt"/>
              </a:defRPr>
            </a:lvl1pPr>
            <a:lvl2pPr marL="0" indent="0">
              <a:lnSpc>
                <a:spcPct val="100000"/>
              </a:lnSpc>
              <a:spcBef>
                <a:spcPts val="0"/>
              </a:spcBef>
              <a:spcAft>
                <a:spcPts val="0"/>
              </a:spcAft>
              <a:buFontTx/>
              <a:buNone/>
              <a:defRPr sz="1600" b="0">
                <a:solidFill>
                  <a:schemeClr val="bg1"/>
                </a:solidFill>
                <a:latin typeface="+mn-lt"/>
              </a:defRPr>
            </a:lvl2pPr>
            <a:lvl3pPr marL="0" indent="0">
              <a:lnSpc>
                <a:spcPts val="1920"/>
              </a:lnSpc>
              <a:spcBef>
                <a:spcPts val="0"/>
              </a:spcBef>
              <a:spcAft>
                <a:spcPts val="0"/>
              </a:spcAft>
              <a:buFont typeface="Arial" panose="020B0604020202020204" pitchFamily="34" charset="0"/>
              <a:buChar char="​"/>
              <a:defRPr sz="1600" b="0">
                <a:latin typeface="+mn-lt"/>
              </a:defRPr>
            </a:lvl3pPr>
            <a:lvl4pPr marL="0" indent="0">
              <a:lnSpc>
                <a:spcPts val="1920"/>
              </a:lnSpc>
              <a:spcBef>
                <a:spcPts val="0"/>
              </a:spcBef>
              <a:spcAft>
                <a:spcPts val="0"/>
              </a:spcAft>
              <a:buFont typeface="Arial" panose="020B0604020202020204" pitchFamily="34" charset="0"/>
              <a:buChar char="​"/>
              <a:defRPr sz="1600" b="0">
                <a:latin typeface="+mn-lt"/>
              </a:defRPr>
            </a:lvl4pPr>
            <a:lvl5pPr marL="0" indent="0">
              <a:lnSpc>
                <a:spcPts val="1920"/>
              </a:lnSpc>
              <a:spcBef>
                <a:spcPts val="0"/>
              </a:spcBef>
              <a:spcAft>
                <a:spcPts val="0"/>
              </a:spcAft>
              <a:buFont typeface="Arial" panose="020B0604020202020204" pitchFamily="34" charset="0"/>
              <a:buChar char="​"/>
              <a:defRPr sz="1600" b="0">
                <a:latin typeface="+mn-lt"/>
              </a:defRPr>
            </a:lvl5pPr>
            <a:lvl6pPr marL="0" indent="0">
              <a:lnSpc>
                <a:spcPts val="1920"/>
              </a:lnSpc>
              <a:spcBef>
                <a:spcPts val="0"/>
              </a:spcBef>
              <a:spcAft>
                <a:spcPts val="0"/>
              </a:spcAft>
              <a:buFont typeface="Arial" panose="020B0604020202020204" pitchFamily="34" charset="0"/>
              <a:buChar char="​"/>
              <a:defRPr sz="1600" b="0">
                <a:latin typeface="+mn-lt"/>
              </a:defRPr>
            </a:lvl6pPr>
            <a:lvl7pPr marL="0" indent="0">
              <a:lnSpc>
                <a:spcPts val="1920"/>
              </a:lnSpc>
              <a:spcBef>
                <a:spcPts val="0"/>
              </a:spcBef>
              <a:spcAft>
                <a:spcPts val="0"/>
              </a:spcAft>
              <a:buFont typeface="Arial" panose="020B0604020202020204" pitchFamily="34" charset="0"/>
              <a:buChar char="​"/>
              <a:defRPr sz="1600" b="0">
                <a:latin typeface="+mn-lt"/>
              </a:defRPr>
            </a:lvl7pPr>
            <a:lvl8pPr marL="0" indent="0">
              <a:lnSpc>
                <a:spcPts val="1920"/>
              </a:lnSpc>
              <a:spcBef>
                <a:spcPts val="0"/>
              </a:spcBef>
              <a:spcAft>
                <a:spcPts val="0"/>
              </a:spcAft>
              <a:buFont typeface="Arial" panose="020B0604020202020204" pitchFamily="34" charset="0"/>
              <a:buChar char="​"/>
              <a:defRPr sz="1600" b="0">
                <a:latin typeface="+mn-lt"/>
              </a:defRPr>
            </a:lvl8pPr>
            <a:lvl9pPr marL="0" indent="0">
              <a:lnSpc>
                <a:spcPts val="1920"/>
              </a:lnSpc>
              <a:spcBef>
                <a:spcPts val="0"/>
              </a:spcBef>
              <a:buFont typeface="Arial" panose="020B0604020202020204" pitchFamily="34" charset="0"/>
              <a:buChar char="​"/>
              <a:defRPr sz="1600" b="0">
                <a:latin typeface="+mn-lt"/>
              </a:defRPr>
            </a:lvl9pPr>
          </a:lstStyle>
          <a:p>
            <a:pPr lvl="0"/>
            <a:r>
              <a:rPr lang="da-DK" noProof="0" dirty="0"/>
              <a:t>Klik for at tilføje agendapunkt</a:t>
            </a:r>
          </a:p>
          <a:p>
            <a:pPr lvl="1"/>
            <a:endParaRPr lang="da-DK" noProof="0" dirty="0"/>
          </a:p>
        </p:txBody>
      </p:sp>
      <p:sp>
        <p:nvSpPr>
          <p:cNvPr id="18" name="Pladsholder til dato 17">
            <a:extLst>
              <a:ext uri="{FF2B5EF4-FFF2-40B4-BE49-F238E27FC236}">
                <a16:creationId xmlns:a16="http://schemas.microsoft.com/office/drawing/2014/main" id="{CD90634D-8101-F6C4-83E7-B23E68904390}"/>
              </a:ext>
            </a:extLst>
          </p:cNvPr>
          <p:cNvSpPr>
            <a:spLocks noGrp="1"/>
          </p:cNvSpPr>
          <p:nvPr>
            <p:ph type="dt" sz="half" idx="20"/>
          </p:nvPr>
        </p:nvSpPr>
        <p:spPr/>
        <p:txBody>
          <a:bodyPr/>
          <a:lstStyle>
            <a:lvl1pPr>
              <a:defRPr>
                <a:solidFill>
                  <a:schemeClr val="bg1"/>
                </a:solidFill>
              </a:defRPr>
            </a:lvl1pPr>
          </a:lstStyle>
          <a:p>
            <a:r>
              <a:rPr lang="da-DK"/>
              <a:t>29. september 2026</a:t>
            </a:r>
            <a:endParaRPr lang="da-DK" dirty="0"/>
          </a:p>
        </p:txBody>
      </p:sp>
      <p:sp>
        <p:nvSpPr>
          <p:cNvPr id="19" name="Pladsholder til sidefod 18">
            <a:extLst>
              <a:ext uri="{FF2B5EF4-FFF2-40B4-BE49-F238E27FC236}">
                <a16:creationId xmlns:a16="http://schemas.microsoft.com/office/drawing/2014/main" id="{FAD3D5B6-58B2-9664-F0BC-1DEF32B0772B}"/>
              </a:ext>
            </a:extLst>
          </p:cNvPr>
          <p:cNvSpPr>
            <a:spLocks noGrp="1"/>
          </p:cNvSpPr>
          <p:nvPr>
            <p:ph type="ftr" sz="quarter" idx="21"/>
          </p:nvPr>
        </p:nvSpPr>
        <p:spPr/>
        <p:txBody>
          <a:bodyPr/>
          <a:lstStyle>
            <a:lvl1pPr>
              <a:defRPr>
                <a:solidFill>
                  <a:schemeClr val="bg1"/>
                </a:solidFill>
              </a:defRPr>
            </a:lvl1pPr>
          </a:lstStyle>
          <a:p>
            <a:r>
              <a:rPr lang="da-DK" dirty="0"/>
              <a:t>Digitaliseringsstyrelsen</a:t>
            </a:r>
          </a:p>
        </p:txBody>
      </p:sp>
      <p:sp>
        <p:nvSpPr>
          <p:cNvPr id="20" name="Pladsholder til slidenummer 19">
            <a:extLst>
              <a:ext uri="{FF2B5EF4-FFF2-40B4-BE49-F238E27FC236}">
                <a16:creationId xmlns:a16="http://schemas.microsoft.com/office/drawing/2014/main" id="{DFAA6004-F3B1-3667-5F85-60651A0B7444}"/>
              </a:ext>
            </a:extLst>
          </p:cNvPr>
          <p:cNvSpPr>
            <a:spLocks noGrp="1"/>
          </p:cNvSpPr>
          <p:nvPr>
            <p:ph type="sldNum" sz="quarter" idx="22"/>
          </p:nvPr>
        </p:nvSpPr>
        <p:spPr/>
        <p:txBody>
          <a:bodyPr/>
          <a:lstStyle>
            <a:lvl1pPr>
              <a:defRPr>
                <a:solidFill>
                  <a:schemeClr val="bg1"/>
                </a:solidFill>
              </a:defRPr>
            </a:lvl1pPr>
          </a:lstStyle>
          <a:p>
            <a:fld id="{24C8C45C-947F-4981-8B3F-4F32E973C901}" type="slidenum">
              <a:rPr lang="da-DK" smtClean="0"/>
              <a:pPr/>
              <a:t>‹nr.›</a:t>
            </a:fld>
            <a:endParaRPr lang="da-DK" dirty="0"/>
          </a:p>
        </p:txBody>
      </p:sp>
      <p:grpSp>
        <p:nvGrpSpPr>
          <p:cNvPr id="8" name="Makro grafik 1">
            <a:extLst>
              <a:ext uri="{FF2B5EF4-FFF2-40B4-BE49-F238E27FC236}">
                <a16:creationId xmlns:a16="http://schemas.microsoft.com/office/drawing/2014/main" id="{7CB9B91B-9F42-9A6B-994C-DBFB7D0F9075}"/>
              </a:ext>
            </a:extLst>
          </p:cNvPr>
          <p:cNvGrpSpPr/>
          <p:nvPr userDrawn="1"/>
        </p:nvGrpSpPr>
        <p:grpSpPr>
          <a:xfrm>
            <a:off x="8733819" y="882120"/>
            <a:ext cx="2936974" cy="4218508"/>
            <a:chOff x="14414221" y="1458764"/>
            <a:chExt cx="4856885" cy="6976163"/>
          </a:xfrm>
          <a:solidFill>
            <a:srgbClr val="88C66D"/>
          </a:solidFill>
        </p:grpSpPr>
        <p:sp>
          <p:nvSpPr>
            <p:cNvPr id="9" name="object 39">
              <a:extLst>
                <a:ext uri="{FF2B5EF4-FFF2-40B4-BE49-F238E27FC236}">
                  <a16:creationId xmlns:a16="http://schemas.microsoft.com/office/drawing/2014/main" id="{DBE52B15-4C22-6CD1-3F0A-BB3A69D3053E}"/>
                </a:ext>
              </a:extLst>
            </p:cNvPr>
            <p:cNvSpPr/>
            <p:nvPr/>
          </p:nvSpPr>
          <p:spPr>
            <a:xfrm>
              <a:off x="17451196" y="6499447"/>
              <a:ext cx="1819910" cy="1935480"/>
            </a:xfrm>
            <a:custGeom>
              <a:avLst/>
              <a:gdLst/>
              <a:ahLst/>
              <a:cxnLst/>
              <a:rect l="l" t="t" r="r" b="b"/>
              <a:pathLst>
                <a:path w="1819909" h="1935479">
                  <a:moveTo>
                    <a:pt x="1005204" y="0"/>
                  </a:moveTo>
                  <a:lnTo>
                    <a:pt x="814216" y="0"/>
                  </a:lnTo>
                  <a:lnTo>
                    <a:pt x="824268" y="849398"/>
                  </a:lnTo>
                  <a:lnTo>
                    <a:pt x="100520" y="422185"/>
                  </a:lnTo>
                  <a:lnTo>
                    <a:pt x="0" y="577991"/>
                  </a:lnTo>
                  <a:lnTo>
                    <a:pt x="738825" y="995152"/>
                  </a:lnTo>
                  <a:lnTo>
                    <a:pt x="0" y="1402260"/>
                  </a:lnTo>
                  <a:lnTo>
                    <a:pt x="100520" y="1558067"/>
                  </a:lnTo>
                  <a:lnTo>
                    <a:pt x="824268" y="1130855"/>
                  </a:lnTo>
                  <a:lnTo>
                    <a:pt x="814216" y="1935019"/>
                  </a:lnTo>
                  <a:lnTo>
                    <a:pt x="1005204" y="1935019"/>
                  </a:lnTo>
                  <a:lnTo>
                    <a:pt x="1000178" y="1130855"/>
                  </a:lnTo>
                  <a:lnTo>
                    <a:pt x="1723926" y="1558067"/>
                  </a:lnTo>
                  <a:lnTo>
                    <a:pt x="1819421" y="1402260"/>
                  </a:lnTo>
                  <a:lnTo>
                    <a:pt x="1090647" y="995152"/>
                  </a:lnTo>
                  <a:lnTo>
                    <a:pt x="1819421" y="577991"/>
                  </a:lnTo>
                  <a:lnTo>
                    <a:pt x="1723926" y="422185"/>
                  </a:lnTo>
                  <a:lnTo>
                    <a:pt x="1000178" y="849398"/>
                  </a:lnTo>
                  <a:lnTo>
                    <a:pt x="1005204" y="0"/>
                  </a:lnTo>
                  <a:close/>
                </a:path>
              </a:pathLst>
            </a:custGeom>
            <a:grpFill/>
          </p:spPr>
          <p:txBody>
            <a:bodyPr wrap="square" lIns="0" tIns="0" rIns="0" bIns="0" rtlCol="0"/>
            <a:lstStyle/>
            <a:p>
              <a:endParaRPr lang="da-DK" sz="1088" dirty="0"/>
            </a:p>
          </p:txBody>
        </p:sp>
        <p:sp>
          <p:nvSpPr>
            <p:cNvPr id="10" name="object 40">
              <a:extLst>
                <a:ext uri="{FF2B5EF4-FFF2-40B4-BE49-F238E27FC236}">
                  <a16:creationId xmlns:a16="http://schemas.microsoft.com/office/drawing/2014/main" id="{EB105B90-9C2A-E001-81E9-CB88B077A266}"/>
                </a:ext>
              </a:extLst>
            </p:cNvPr>
            <p:cNvSpPr/>
            <p:nvPr/>
          </p:nvSpPr>
          <p:spPr>
            <a:xfrm>
              <a:off x="16290024" y="1484470"/>
              <a:ext cx="1106170" cy="3879850"/>
            </a:xfrm>
            <a:custGeom>
              <a:avLst/>
              <a:gdLst/>
              <a:ahLst/>
              <a:cxnLst/>
              <a:rect l="l" t="t" r="r" b="b"/>
              <a:pathLst>
                <a:path w="1106169" h="3879850">
                  <a:moveTo>
                    <a:pt x="1105725" y="0"/>
                  </a:moveTo>
                  <a:lnTo>
                    <a:pt x="0" y="0"/>
                  </a:lnTo>
                  <a:lnTo>
                    <a:pt x="0" y="175260"/>
                  </a:lnTo>
                  <a:lnTo>
                    <a:pt x="0" y="3703320"/>
                  </a:lnTo>
                  <a:lnTo>
                    <a:pt x="0" y="3879850"/>
                  </a:lnTo>
                  <a:lnTo>
                    <a:pt x="1105725" y="3879850"/>
                  </a:lnTo>
                  <a:lnTo>
                    <a:pt x="1105725" y="3703320"/>
                  </a:lnTo>
                  <a:lnTo>
                    <a:pt x="206070" y="3703320"/>
                  </a:lnTo>
                  <a:lnTo>
                    <a:pt x="206070" y="175260"/>
                  </a:lnTo>
                  <a:lnTo>
                    <a:pt x="1105725" y="175260"/>
                  </a:lnTo>
                  <a:lnTo>
                    <a:pt x="1105725" y="0"/>
                  </a:lnTo>
                  <a:close/>
                </a:path>
              </a:pathLst>
            </a:custGeom>
            <a:grpFill/>
          </p:spPr>
          <p:txBody>
            <a:bodyPr wrap="square" lIns="0" tIns="0" rIns="0" bIns="0" rtlCol="0"/>
            <a:lstStyle/>
            <a:p>
              <a:endParaRPr lang="da-DK" sz="1088" dirty="0"/>
            </a:p>
          </p:txBody>
        </p:sp>
        <p:sp>
          <p:nvSpPr>
            <p:cNvPr id="11" name="object 41">
              <a:extLst>
                <a:ext uri="{FF2B5EF4-FFF2-40B4-BE49-F238E27FC236}">
                  <a16:creationId xmlns:a16="http://schemas.microsoft.com/office/drawing/2014/main" id="{A8034995-BEAF-5ACC-DB5F-82B335A4970C}"/>
                </a:ext>
              </a:extLst>
            </p:cNvPr>
            <p:cNvSpPr/>
            <p:nvPr/>
          </p:nvSpPr>
          <p:spPr>
            <a:xfrm>
              <a:off x="14414221" y="1458764"/>
              <a:ext cx="1362075" cy="3920490"/>
            </a:xfrm>
            <a:custGeom>
              <a:avLst/>
              <a:gdLst/>
              <a:ahLst/>
              <a:cxnLst/>
              <a:rect l="l" t="t" r="r" b="b"/>
              <a:pathLst>
                <a:path w="1362075" h="3920490">
                  <a:moveTo>
                    <a:pt x="1362052" y="0"/>
                  </a:moveTo>
                  <a:lnTo>
                    <a:pt x="1309311" y="614"/>
                  </a:lnTo>
                  <a:lnTo>
                    <a:pt x="1257861" y="2451"/>
                  </a:lnTo>
                  <a:lnTo>
                    <a:pt x="1207687" y="5503"/>
                  </a:lnTo>
                  <a:lnTo>
                    <a:pt x="1158776" y="9759"/>
                  </a:lnTo>
                  <a:lnTo>
                    <a:pt x="1111113" y="15212"/>
                  </a:lnTo>
                  <a:lnTo>
                    <a:pt x="1064684" y="21852"/>
                  </a:lnTo>
                  <a:lnTo>
                    <a:pt x="1019476" y="29671"/>
                  </a:lnTo>
                  <a:lnTo>
                    <a:pt x="975474" y="38659"/>
                  </a:lnTo>
                  <a:lnTo>
                    <a:pt x="932664" y="48808"/>
                  </a:lnTo>
                  <a:lnTo>
                    <a:pt x="891033" y="60109"/>
                  </a:lnTo>
                  <a:lnTo>
                    <a:pt x="850565" y="72552"/>
                  </a:lnTo>
                  <a:lnTo>
                    <a:pt x="811247" y="86129"/>
                  </a:lnTo>
                  <a:lnTo>
                    <a:pt x="773065" y="100832"/>
                  </a:lnTo>
                  <a:lnTo>
                    <a:pt x="736005" y="116650"/>
                  </a:lnTo>
                  <a:lnTo>
                    <a:pt x="700052" y="133576"/>
                  </a:lnTo>
                  <a:lnTo>
                    <a:pt x="665193" y="151600"/>
                  </a:lnTo>
                  <a:lnTo>
                    <a:pt x="631413" y="170714"/>
                  </a:lnTo>
                  <a:lnTo>
                    <a:pt x="598698" y="190908"/>
                  </a:lnTo>
                  <a:lnTo>
                    <a:pt x="567035" y="212174"/>
                  </a:lnTo>
                  <a:lnTo>
                    <a:pt x="506807" y="257884"/>
                  </a:lnTo>
                  <a:lnTo>
                    <a:pt x="450615" y="307775"/>
                  </a:lnTo>
                  <a:lnTo>
                    <a:pt x="398346" y="361774"/>
                  </a:lnTo>
                  <a:lnTo>
                    <a:pt x="349888" y="419810"/>
                  </a:lnTo>
                  <a:lnTo>
                    <a:pt x="327053" y="450319"/>
                  </a:lnTo>
                  <a:lnTo>
                    <a:pt x="305128" y="481812"/>
                  </a:lnTo>
                  <a:lnTo>
                    <a:pt x="284100" y="514278"/>
                  </a:lnTo>
                  <a:lnTo>
                    <a:pt x="263954" y="547709"/>
                  </a:lnTo>
                  <a:lnTo>
                    <a:pt x="244677" y="582096"/>
                  </a:lnTo>
                  <a:lnTo>
                    <a:pt x="226253" y="617430"/>
                  </a:lnTo>
                  <a:lnTo>
                    <a:pt x="208670" y="653702"/>
                  </a:lnTo>
                  <a:lnTo>
                    <a:pt x="191912" y="690903"/>
                  </a:lnTo>
                  <a:lnTo>
                    <a:pt x="175967" y="729024"/>
                  </a:lnTo>
                  <a:lnTo>
                    <a:pt x="160819" y="768057"/>
                  </a:lnTo>
                  <a:lnTo>
                    <a:pt x="146455" y="807992"/>
                  </a:lnTo>
                  <a:lnTo>
                    <a:pt x="132860" y="848821"/>
                  </a:lnTo>
                  <a:lnTo>
                    <a:pt x="120022" y="890535"/>
                  </a:lnTo>
                  <a:lnTo>
                    <a:pt x="107924" y="933125"/>
                  </a:lnTo>
                  <a:lnTo>
                    <a:pt x="96554" y="976581"/>
                  </a:lnTo>
                  <a:lnTo>
                    <a:pt x="85898" y="1020895"/>
                  </a:lnTo>
                  <a:lnTo>
                    <a:pt x="75940" y="1066059"/>
                  </a:lnTo>
                  <a:lnTo>
                    <a:pt x="66668" y="1112062"/>
                  </a:lnTo>
                  <a:lnTo>
                    <a:pt x="58067" y="1158897"/>
                  </a:lnTo>
                  <a:lnTo>
                    <a:pt x="50122" y="1206555"/>
                  </a:lnTo>
                  <a:lnTo>
                    <a:pt x="42821" y="1255025"/>
                  </a:lnTo>
                  <a:lnTo>
                    <a:pt x="36148" y="1304301"/>
                  </a:lnTo>
                  <a:lnTo>
                    <a:pt x="30091" y="1354372"/>
                  </a:lnTo>
                  <a:lnTo>
                    <a:pt x="24634" y="1405230"/>
                  </a:lnTo>
                  <a:lnTo>
                    <a:pt x="19763" y="1456866"/>
                  </a:lnTo>
                  <a:lnTo>
                    <a:pt x="15465" y="1509270"/>
                  </a:lnTo>
                  <a:lnTo>
                    <a:pt x="11725" y="1562435"/>
                  </a:lnTo>
                  <a:lnTo>
                    <a:pt x="8530" y="1616351"/>
                  </a:lnTo>
                  <a:lnTo>
                    <a:pt x="5865" y="1671009"/>
                  </a:lnTo>
                  <a:lnTo>
                    <a:pt x="3716" y="1726401"/>
                  </a:lnTo>
                  <a:lnTo>
                    <a:pt x="2069" y="1782517"/>
                  </a:lnTo>
                  <a:lnTo>
                    <a:pt x="910" y="1839349"/>
                  </a:lnTo>
                  <a:lnTo>
                    <a:pt x="225" y="1896887"/>
                  </a:lnTo>
                  <a:lnTo>
                    <a:pt x="0" y="1955123"/>
                  </a:lnTo>
                  <a:lnTo>
                    <a:pt x="221" y="2013606"/>
                  </a:lnTo>
                  <a:lnTo>
                    <a:pt x="894" y="2071392"/>
                  </a:lnTo>
                  <a:lnTo>
                    <a:pt x="2034" y="2128470"/>
                  </a:lnTo>
                  <a:lnTo>
                    <a:pt x="3655" y="2184833"/>
                  </a:lnTo>
                  <a:lnTo>
                    <a:pt x="5772" y="2240470"/>
                  </a:lnTo>
                  <a:lnTo>
                    <a:pt x="8398" y="2295374"/>
                  </a:lnTo>
                  <a:lnTo>
                    <a:pt x="11549" y="2349534"/>
                  </a:lnTo>
                  <a:lnTo>
                    <a:pt x="15240" y="2402942"/>
                  </a:lnTo>
                  <a:lnTo>
                    <a:pt x="19483" y="2455589"/>
                  </a:lnTo>
                  <a:lnTo>
                    <a:pt x="24295" y="2507466"/>
                  </a:lnTo>
                  <a:lnTo>
                    <a:pt x="29689" y="2558564"/>
                  </a:lnTo>
                  <a:lnTo>
                    <a:pt x="35680" y="2608873"/>
                  </a:lnTo>
                  <a:lnTo>
                    <a:pt x="42282" y="2658386"/>
                  </a:lnTo>
                  <a:lnTo>
                    <a:pt x="49510" y="2707092"/>
                  </a:lnTo>
                  <a:lnTo>
                    <a:pt x="57379" y="2754982"/>
                  </a:lnTo>
                  <a:lnTo>
                    <a:pt x="65903" y="2802048"/>
                  </a:lnTo>
                  <a:lnTo>
                    <a:pt x="75095" y="2848281"/>
                  </a:lnTo>
                  <a:lnTo>
                    <a:pt x="84972" y="2893671"/>
                  </a:lnTo>
                  <a:lnTo>
                    <a:pt x="95547" y="2938210"/>
                  </a:lnTo>
                  <a:lnTo>
                    <a:pt x="106835" y="2981888"/>
                  </a:lnTo>
                  <a:lnTo>
                    <a:pt x="118850" y="3024697"/>
                  </a:lnTo>
                  <a:lnTo>
                    <a:pt x="131606" y="3066627"/>
                  </a:lnTo>
                  <a:lnTo>
                    <a:pt x="145119" y="3107670"/>
                  </a:lnTo>
                  <a:lnTo>
                    <a:pt x="159403" y="3147816"/>
                  </a:lnTo>
                  <a:lnTo>
                    <a:pt x="174472" y="3187056"/>
                  </a:lnTo>
                  <a:lnTo>
                    <a:pt x="190341" y="3225381"/>
                  </a:lnTo>
                  <a:lnTo>
                    <a:pt x="207023" y="3262783"/>
                  </a:lnTo>
                  <a:lnTo>
                    <a:pt x="224535" y="3299252"/>
                  </a:lnTo>
                  <a:lnTo>
                    <a:pt x="242889" y="3334779"/>
                  </a:lnTo>
                  <a:lnTo>
                    <a:pt x="262101" y="3369355"/>
                  </a:lnTo>
                  <a:lnTo>
                    <a:pt x="282185" y="3402971"/>
                  </a:lnTo>
                  <a:lnTo>
                    <a:pt x="303156" y="3435619"/>
                  </a:lnTo>
                  <a:lnTo>
                    <a:pt x="325027" y="3467288"/>
                  </a:lnTo>
                  <a:lnTo>
                    <a:pt x="347815" y="3497971"/>
                  </a:lnTo>
                  <a:lnTo>
                    <a:pt x="396194" y="3556338"/>
                  </a:lnTo>
                  <a:lnTo>
                    <a:pt x="448408" y="3610650"/>
                  </a:lnTo>
                  <a:lnTo>
                    <a:pt x="504575" y="3660832"/>
                  </a:lnTo>
                  <a:lnTo>
                    <a:pt x="564809" y="3706814"/>
                  </a:lnTo>
                  <a:lnTo>
                    <a:pt x="596488" y="3728207"/>
                  </a:lnTo>
                  <a:lnTo>
                    <a:pt x="629227" y="3748522"/>
                  </a:lnTo>
                  <a:lnTo>
                    <a:pt x="663040" y="3767752"/>
                  </a:lnTo>
                  <a:lnTo>
                    <a:pt x="697943" y="3785885"/>
                  </a:lnTo>
                  <a:lnTo>
                    <a:pt x="733950" y="3802915"/>
                  </a:lnTo>
                  <a:lnTo>
                    <a:pt x="771075" y="3818830"/>
                  </a:lnTo>
                  <a:lnTo>
                    <a:pt x="809333" y="3833624"/>
                  </a:lnTo>
                  <a:lnTo>
                    <a:pt x="848738" y="3847286"/>
                  </a:lnTo>
                  <a:lnTo>
                    <a:pt x="889305" y="3859807"/>
                  </a:lnTo>
                  <a:lnTo>
                    <a:pt x="931048" y="3871178"/>
                  </a:lnTo>
                  <a:lnTo>
                    <a:pt x="973981" y="3881391"/>
                  </a:lnTo>
                  <a:lnTo>
                    <a:pt x="1018120" y="3890436"/>
                  </a:lnTo>
                  <a:lnTo>
                    <a:pt x="1063479" y="3898305"/>
                  </a:lnTo>
                  <a:lnTo>
                    <a:pt x="1110071" y="3904988"/>
                  </a:lnTo>
                  <a:lnTo>
                    <a:pt x="1157912" y="3910476"/>
                  </a:lnTo>
                  <a:lnTo>
                    <a:pt x="1207016" y="3914760"/>
                  </a:lnTo>
                  <a:lnTo>
                    <a:pt x="1257398" y="3917831"/>
                  </a:lnTo>
                  <a:lnTo>
                    <a:pt x="1309072" y="3919681"/>
                  </a:lnTo>
                  <a:lnTo>
                    <a:pt x="1362052" y="3920299"/>
                  </a:lnTo>
                  <a:lnTo>
                    <a:pt x="1362052" y="3744388"/>
                  </a:lnTo>
                  <a:lnTo>
                    <a:pt x="1310968" y="3743717"/>
                  </a:lnTo>
                  <a:lnTo>
                    <a:pt x="1261330" y="3741708"/>
                  </a:lnTo>
                  <a:lnTo>
                    <a:pt x="1213120" y="3738372"/>
                  </a:lnTo>
                  <a:lnTo>
                    <a:pt x="1166318" y="3733716"/>
                  </a:lnTo>
                  <a:lnTo>
                    <a:pt x="1120905" y="3727750"/>
                  </a:lnTo>
                  <a:lnTo>
                    <a:pt x="1076863" y="3720483"/>
                  </a:lnTo>
                  <a:lnTo>
                    <a:pt x="1034171" y="3711923"/>
                  </a:lnTo>
                  <a:lnTo>
                    <a:pt x="992812" y="3702080"/>
                  </a:lnTo>
                  <a:lnTo>
                    <a:pt x="952766" y="3690962"/>
                  </a:lnTo>
                  <a:lnTo>
                    <a:pt x="914015" y="3678578"/>
                  </a:lnTo>
                  <a:lnTo>
                    <a:pt x="876538" y="3664937"/>
                  </a:lnTo>
                  <a:lnTo>
                    <a:pt x="840318" y="3650048"/>
                  </a:lnTo>
                  <a:lnTo>
                    <a:pt x="805334" y="3633919"/>
                  </a:lnTo>
                  <a:lnTo>
                    <a:pt x="739003" y="3597980"/>
                  </a:lnTo>
                  <a:lnTo>
                    <a:pt x="677391" y="3557191"/>
                  </a:lnTo>
                  <a:lnTo>
                    <a:pt x="620346" y="3511622"/>
                  </a:lnTo>
                  <a:lnTo>
                    <a:pt x="567718" y="3461345"/>
                  </a:lnTo>
                  <a:lnTo>
                    <a:pt x="519352" y="3406431"/>
                  </a:lnTo>
                  <a:lnTo>
                    <a:pt x="475097" y="3346951"/>
                  </a:lnTo>
                  <a:lnTo>
                    <a:pt x="434800" y="3282975"/>
                  </a:lnTo>
                  <a:lnTo>
                    <a:pt x="416089" y="3249324"/>
                  </a:lnTo>
                  <a:lnTo>
                    <a:pt x="398310" y="3214576"/>
                  </a:lnTo>
                  <a:lnTo>
                    <a:pt x="381445" y="3178739"/>
                  </a:lnTo>
                  <a:lnTo>
                    <a:pt x="365474" y="3141823"/>
                  </a:lnTo>
                  <a:lnTo>
                    <a:pt x="350379" y="3103837"/>
                  </a:lnTo>
                  <a:lnTo>
                    <a:pt x="336140" y="3064789"/>
                  </a:lnTo>
                  <a:lnTo>
                    <a:pt x="322739" y="3024688"/>
                  </a:lnTo>
                  <a:lnTo>
                    <a:pt x="310155" y="2983544"/>
                  </a:lnTo>
                  <a:lnTo>
                    <a:pt x="298372" y="2941364"/>
                  </a:lnTo>
                  <a:lnTo>
                    <a:pt x="287368" y="2898159"/>
                  </a:lnTo>
                  <a:lnTo>
                    <a:pt x="277126" y="2853936"/>
                  </a:lnTo>
                  <a:lnTo>
                    <a:pt x="267626" y="2808705"/>
                  </a:lnTo>
                  <a:lnTo>
                    <a:pt x="258849" y="2762474"/>
                  </a:lnTo>
                  <a:lnTo>
                    <a:pt x="250777" y="2715253"/>
                  </a:lnTo>
                  <a:lnTo>
                    <a:pt x="243389" y="2667050"/>
                  </a:lnTo>
                  <a:lnTo>
                    <a:pt x="236668" y="2617875"/>
                  </a:lnTo>
                  <a:lnTo>
                    <a:pt x="230594" y="2567735"/>
                  </a:lnTo>
                  <a:lnTo>
                    <a:pt x="225147" y="2516641"/>
                  </a:lnTo>
                  <a:lnTo>
                    <a:pt x="220310" y="2464600"/>
                  </a:lnTo>
                  <a:lnTo>
                    <a:pt x="216063" y="2411622"/>
                  </a:lnTo>
                  <a:lnTo>
                    <a:pt x="212387" y="2357716"/>
                  </a:lnTo>
                  <a:lnTo>
                    <a:pt x="209262" y="2302890"/>
                  </a:lnTo>
                  <a:lnTo>
                    <a:pt x="206671" y="2247154"/>
                  </a:lnTo>
                  <a:lnTo>
                    <a:pt x="204593" y="2190516"/>
                  </a:lnTo>
                  <a:lnTo>
                    <a:pt x="203010" y="2132985"/>
                  </a:lnTo>
                  <a:lnTo>
                    <a:pt x="201903" y="2074570"/>
                  </a:lnTo>
                  <a:lnTo>
                    <a:pt x="201253" y="2015280"/>
                  </a:lnTo>
                  <a:lnTo>
                    <a:pt x="201040" y="1955123"/>
                  </a:lnTo>
                  <a:lnTo>
                    <a:pt x="201271" y="1894678"/>
                  </a:lnTo>
                  <a:lnTo>
                    <a:pt x="201976" y="1835092"/>
                  </a:lnTo>
                  <a:lnTo>
                    <a:pt x="203173" y="1776374"/>
                  </a:lnTo>
                  <a:lnTo>
                    <a:pt x="204883" y="1718535"/>
                  </a:lnTo>
                  <a:lnTo>
                    <a:pt x="207123" y="1661585"/>
                  </a:lnTo>
                  <a:lnTo>
                    <a:pt x="209914" y="1605535"/>
                  </a:lnTo>
                  <a:lnTo>
                    <a:pt x="213273" y="1550395"/>
                  </a:lnTo>
                  <a:lnTo>
                    <a:pt x="217219" y="1496176"/>
                  </a:lnTo>
                  <a:lnTo>
                    <a:pt x="221773" y="1442888"/>
                  </a:lnTo>
                  <a:lnTo>
                    <a:pt x="226952" y="1390540"/>
                  </a:lnTo>
                  <a:lnTo>
                    <a:pt x="232776" y="1339144"/>
                  </a:lnTo>
                  <a:lnTo>
                    <a:pt x="239263" y="1288710"/>
                  </a:lnTo>
                  <a:lnTo>
                    <a:pt x="246433" y="1239247"/>
                  </a:lnTo>
                  <a:lnTo>
                    <a:pt x="254304" y="1190768"/>
                  </a:lnTo>
                  <a:lnTo>
                    <a:pt x="262896" y="1143281"/>
                  </a:lnTo>
                  <a:lnTo>
                    <a:pt x="272228" y="1096797"/>
                  </a:lnTo>
                  <a:lnTo>
                    <a:pt x="282317" y="1051326"/>
                  </a:lnTo>
                  <a:lnTo>
                    <a:pt x="293184" y="1006880"/>
                  </a:lnTo>
                  <a:lnTo>
                    <a:pt x="304848" y="963467"/>
                  </a:lnTo>
                  <a:lnTo>
                    <a:pt x="317326" y="921100"/>
                  </a:lnTo>
                  <a:lnTo>
                    <a:pt x="330639" y="879787"/>
                  </a:lnTo>
                  <a:lnTo>
                    <a:pt x="344805" y="839539"/>
                  </a:lnTo>
                  <a:lnTo>
                    <a:pt x="359843" y="800366"/>
                  </a:lnTo>
                  <a:lnTo>
                    <a:pt x="375772" y="762280"/>
                  </a:lnTo>
                  <a:lnTo>
                    <a:pt x="392612" y="725290"/>
                  </a:lnTo>
                  <a:lnTo>
                    <a:pt x="410380" y="689406"/>
                  </a:lnTo>
                  <a:lnTo>
                    <a:pt x="429096" y="654639"/>
                  </a:lnTo>
                  <a:lnTo>
                    <a:pt x="448780" y="621000"/>
                  </a:lnTo>
                  <a:lnTo>
                    <a:pt x="469449" y="588498"/>
                  </a:lnTo>
                  <a:lnTo>
                    <a:pt x="491123" y="557144"/>
                  </a:lnTo>
                  <a:lnTo>
                    <a:pt x="537561" y="497921"/>
                  </a:lnTo>
                  <a:lnTo>
                    <a:pt x="588247" y="443413"/>
                  </a:lnTo>
                  <a:lnTo>
                    <a:pt x="643331" y="393705"/>
                  </a:lnTo>
                  <a:lnTo>
                    <a:pt x="702965" y="348877"/>
                  </a:lnTo>
                  <a:lnTo>
                    <a:pt x="767301" y="309014"/>
                  </a:lnTo>
                  <a:lnTo>
                    <a:pt x="801280" y="290969"/>
                  </a:lnTo>
                  <a:lnTo>
                    <a:pt x="836491" y="274197"/>
                  </a:lnTo>
                  <a:lnTo>
                    <a:pt x="872954" y="258707"/>
                  </a:lnTo>
                  <a:lnTo>
                    <a:pt x="910687" y="244510"/>
                  </a:lnTo>
                  <a:lnTo>
                    <a:pt x="949709" y="231615"/>
                  </a:lnTo>
                  <a:lnTo>
                    <a:pt x="990039" y="220035"/>
                  </a:lnTo>
                  <a:lnTo>
                    <a:pt x="1031697" y="209777"/>
                  </a:lnTo>
                  <a:lnTo>
                    <a:pt x="1074700" y="200854"/>
                  </a:lnTo>
                  <a:lnTo>
                    <a:pt x="1119069" y="193276"/>
                  </a:lnTo>
                  <a:lnTo>
                    <a:pt x="1164822" y="187052"/>
                  </a:lnTo>
                  <a:lnTo>
                    <a:pt x="1211977" y="182193"/>
                  </a:lnTo>
                  <a:lnTo>
                    <a:pt x="1260555" y="178710"/>
                  </a:lnTo>
                  <a:lnTo>
                    <a:pt x="1310574" y="176612"/>
                  </a:lnTo>
                  <a:lnTo>
                    <a:pt x="1362052" y="175910"/>
                  </a:lnTo>
                  <a:lnTo>
                    <a:pt x="1362052" y="0"/>
                  </a:lnTo>
                  <a:close/>
                </a:path>
              </a:pathLst>
            </a:custGeom>
            <a:grpFill/>
          </p:spPr>
          <p:txBody>
            <a:bodyPr wrap="square" lIns="0" tIns="0" rIns="0" bIns="0" rtlCol="0"/>
            <a:lstStyle/>
            <a:p>
              <a:endParaRPr lang="da-DK" sz="1088" dirty="0"/>
            </a:p>
          </p:txBody>
        </p:sp>
      </p:grpSp>
    </p:spTree>
    <p:extLst>
      <p:ext uri="{BB962C8B-B14F-4D97-AF65-F5344CB8AC3E}">
        <p14:creationId xmlns:p14="http://schemas.microsoft.com/office/powerpoint/2010/main" val="3407562377"/>
      </p:ext>
    </p:extLst>
  </p:cSld>
  <p:clrMapOvr>
    <a:masterClrMapping/>
  </p:clrMapOvr>
  <p:extLst>
    <p:ext uri="{DCECCB84-F9BA-43D5-87BE-67443E8EF086}">
      <p15:sldGuideLst xmlns:p15="http://schemas.microsoft.com/office/powerpoint/2012/main">
        <p15:guide id="1" orient="horz" pos="566" userDrawn="1">
          <p15:clr>
            <a:srgbClr val="A4A3A4"/>
          </p15:clr>
        </p15:guide>
        <p15:guide id="2" orient="horz" pos="1201" userDrawn="1">
          <p15:clr>
            <a:srgbClr val="A4A3A4"/>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 og et indhold">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235BF3A8-2E3F-512B-39C1-DE92E2EDD9AA}"/>
              </a:ext>
            </a:extLst>
          </p:cNvPr>
          <p:cNvSpPr>
            <a:spLocks noGrp="1"/>
          </p:cNvSpPr>
          <p:nvPr>
            <p:ph type="subTitle" idx="13" hasCustomPrompt="1"/>
          </p:nvPr>
        </p:nvSpPr>
        <p:spPr>
          <a:xfrm>
            <a:off x="540000" y="360000"/>
            <a:ext cx="11113200" cy="450064"/>
          </a:xfrm>
        </p:spPr>
        <p:txBody>
          <a:bodyPr anchor="b" anchorCtr="0"/>
          <a:lstStyle>
            <a:lvl1pPr marL="0" indent="0" algn="l">
              <a:spcBef>
                <a:spcPts val="0"/>
              </a:spcBef>
              <a:buFont typeface="Arial" panose="020B0604020202020204" pitchFamily="34" charset="0"/>
              <a:buNone/>
              <a:defRPr sz="1600"/>
            </a:lvl1pPr>
            <a:lvl2pPr marL="800100" indent="-342900" algn="l">
              <a:buFont typeface="Arial" panose="020B0604020202020204" pitchFamily="34" charset="0"/>
              <a:buChar char="•"/>
              <a:defRPr sz="2000"/>
            </a:lvl2pPr>
            <a:lvl3pPr marL="1200150" indent="-285750" algn="l">
              <a:buFont typeface="Arial" panose="020B0604020202020204" pitchFamily="34" charset="0"/>
              <a:buChar char="•"/>
              <a:defRPr sz="2000"/>
            </a:lvl3pPr>
            <a:lvl4pPr marL="1657350" indent="-285750" algn="l">
              <a:buFont typeface="Arial" panose="020B0604020202020204" pitchFamily="34" charset="0"/>
              <a:buChar char="•"/>
              <a:defRPr sz="2000"/>
            </a:lvl4pPr>
            <a:lvl5pPr marL="2114550" indent="-285750" algn="l">
              <a:buFont typeface="Arial" panose="020B0604020202020204" pitchFamily="34" charset="0"/>
              <a:buChar char="•"/>
              <a:defRPr sz="2000"/>
            </a:lvl5pPr>
            <a:lvl6pPr marL="2571750" indent="-285750" algn="l">
              <a:buFont typeface="Arial" panose="020B0604020202020204" pitchFamily="34" charset="0"/>
              <a:buChar char="•"/>
              <a:defRPr sz="2000"/>
            </a:lvl6pPr>
            <a:lvl7pPr marL="3028950" indent="-285750" algn="l">
              <a:buFont typeface="Arial" panose="020B0604020202020204" pitchFamily="34" charset="0"/>
              <a:buChar char="•"/>
              <a:defRPr sz="2000"/>
            </a:lvl7pPr>
            <a:lvl8pPr marL="3486150" indent="-285750" algn="l">
              <a:buFont typeface="Arial" panose="020B0604020202020204" pitchFamily="34" charset="0"/>
              <a:buChar char="•"/>
              <a:defRPr sz="2000"/>
            </a:lvl8pPr>
            <a:lvl9pPr marL="3943350" indent="-285750" algn="l">
              <a:buFont typeface="Arial" panose="020B0604020202020204" pitchFamily="34" charset="0"/>
              <a:buChar char="•"/>
              <a:defRPr sz="2000"/>
            </a:lvl9pPr>
          </a:lstStyle>
          <a:p>
            <a:r>
              <a:rPr lang="da-DK" dirty="0"/>
              <a:t>Klik for at tilføje sektionstitel</a:t>
            </a:r>
          </a:p>
        </p:txBody>
      </p:sp>
      <p:sp>
        <p:nvSpPr>
          <p:cNvPr id="7" name="Titel 6">
            <a:extLst>
              <a:ext uri="{FF2B5EF4-FFF2-40B4-BE49-F238E27FC236}">
                <a16:creationId xmlns:a16="http://schemas.microsoft.com/office/drawing/2014/main" id="{65DF590C-C7E0-D865-71EC-36FFE2181F28}"/>
              </a:ext>
            </a:extLst>
          </p:cNvPr>
          <p:cNvSpPr>
            <a:spLocks noGrp="1"/>
          </p:cNvSpPr>
          <p:nvPr>
            <p:ph type="title" hasCustomPrompt="1"/>
          </p:nvPr>
        </p:nvSpPr>
        <p:spPr/>
        <p:txBody>
          <a:bodyPr/>
          <a:lstStyle/>
          <a:p>
            <a:r>
              <a:rPr lang="da-DK" dirty="0"/>
              <a:t>Klik for at tilføje titel</a:t>
            </a:r>
          </a:p>
        </p:txBody>
      </p:sp>
      <p:sp>
        <p:nvSpPr>
          <p:cNvPr id="3" name="Content Placeholder 2"/>
          <p:cNvSpPr>
            <a:spLocks noGrp="1"/>
          </p:cNvSpPr>
          <p:nvPr>
            <p:ph idx="1" hasCustomPrompt="1"/>
          </p:nvPr>
        </p:nvSpPr>
        <p:spPr>
          <a:xfrm>
            <a:off x="540000" y="1908000"/>
            <a:ext cx="11113200" cy="4230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a-DK" noProof="0" dirty="0"/>
              <a:t>Klik for at tilføje tekst                                                                                                                                                                              Klik ENTER og derefter TAB for at se næste tekstformat                                                                                                                     Klik SHIFT+TAB for at se foregående tekstformat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a:p>
            <a:pPr lvl="5"/>
            <a:r>
              <a:rPr lang="da-DK" noProof="0" dirty="0"/>
              <a:t>6 Niveau</a:t>
            </a:r>
          </a:p>
          <a:p>
            <a:pPr lvl="6"/>
            <a:r>
              <a:rPr lang="da-DK" noProof="0" dirty="0"/>
              <a:t>7 Niveau</a:t>
            </a:r>
          </a:p>
          <a:p>
            <a:pPr lvl="7"/>
            <a:r>
              <a:rPr lang="da-DK" noProof="0" dirty="0"/>
              <a:t>8 Niveau</a:t>
            </a:r>
          </a:p>
          <a:p>
            <a:pPr lvl="8"/>
            <a:r>
              <a:rPr lang="da-DK" noProof="0" dirty="0"/>
              <a:t>9 Niveau</a:t>
            </a:r>
          </a:p>
        </p:txBody>
      </p:sp>
      <p:sp>
        <p:nvSpPr>
          <p:cNvPr id="4" name="Date Placeholder 3">
            <a:extLst>
              <a:ext uri="{FF2B5EF4-FFF2-40B4-BE49-F238E27FC236}">
                <a16:creationId xmlns:a16="http://schemas.microsoft.com/office/drawing/2014/main" id="{A8D7B535-415A-41F4-AFE0-6FFBBBD7631B}"/>
              </a:ext>
            </a:extLst>
          </p:cNvPr>
          <p:cNvSpPr>
            <a:spLocks noGrp="1"/>
          </p:cNvSpPr>
          <p:nvPr>
            <p:ph type="dt" sz="half" idx="10"/>
          </p:nvPr>
        </p:nvSpPr>
        <p:spPr/>
        <p:txBody>
          <a:bodyPr anchor="t" anchorCtr="0"/>
          <a:lstStyle/>
          <a:p>
            <a:r>
              <a:rPr lang="da-DK"/>
              <a:t>29. september 2026</a:t>
            </a:r>
            <a:endParaRPr lang="da-DK" dirty="0"/>
          </a:p>
        </p:txBody>
      </p:sp>
      <p:sp>
        <p:nvSpPr>
          <p:cNvPr id="5" name="Footer Placeholder 4">
            <a:extLst>
              <a:ext uri="{FF2B5EF4-FFF2-40B4-BE49-F238E27FC236}">
                <a16:creationId xmlns:a16="http://schemas.microsoft.com/office/drawing/2014/main" id="{12CFB2E6-561D-40B3-AC0C-DD0BE409F019}"/>
              </a:ext>
            </a:extLst>
          </p:cNvPr>
          <p:cNvSpPr>
            <a:spLocks noGrp="1"/>
          </p:cNvSpPr>
          <p:nvPr>
            <p:ph type="ftr" sz="quarter" idx="11"/>
          </p:nvPr>
        </p:nvSpPr>
        <p:spPr/>
        <p:txBody>
          <a:bodyPr anchor="t" anchorCtr="0"/>
          <a:lstStyle/>
          <a:p>
            <a:r>
              <a:rPr lang="da-DK" dirty="0"/>
              <a:t>Digitaliseringsstyrelsen</a:t>
            </a:r>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nchor="t" anchorCtr="0"/>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731011111"/>
      </p:ext>
    </p:extLst>
  </p:cSld>
  <p:clrMapOvr>
    <a:masterClrMapping/>
  </p:clrMapOvr>
  <p:extLst>
    <p:ext uri="{DCECCB84-F9BA-43D5-87BE-67443E8EF086}">
      <p15:sldGuideLst xmlns:p15="http://schemas.microsoft.com/office/powerpoint/2012/main">
        <p15:guide id="1" orient="horz" pos="510" userDrawn="1">
          <p15:clr>
            <a:srgbClr val="A4A3A4"/>
          </p15:clr>
        </p15:guide>
        <p15:guide id="2" orient="horz" pos="566" userDrawn="1">
          <p15:clr>
            <a:srgbClr val="A4A3A4"/>
          </p15:clr>
        </p15:guide>
        <p15:guide id="3" orient="horz" pos="1201" userDrawn="1">
          <p15:clr>
            <a:srgbClr val="A4A3A4"/>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og to indhold">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235BF3A8-2E3F-512B-39C1-DE92E2EDD9AA}"/>
              </a:ext>
            </a:extLst>
          </p:cNvPr>
          <p:cNvSpPr>
            <a:spLocks noGrp="1"/>
          </p:cNvSpPr>
          <p:nvPr>
            <p:ph type="subTitle" idx="13" hasCustomPrompt="1"/>
          </p:nvPr>
        </p:nvSpPr>
        <p:spPr>
          <a:xfrm>
            <a:off x="540000" y="360000"/>
            <a:ext cx="11113200" cy="450064"/>
          </a:xfrm>
        </p:spPr>
        <p:txBody>
          <a:bodyPr anchor="b" anchorCtr="0"/>
          <a:lstStyle>
            <a:lvl1pPr marL="0" indent="0" algn="l">
              <a:spcBef>
                <a:spcPts val="0"/>
              </a:spcBef>
              <a:buFont typeface="Arial" panose="020B0604020202020204" pitchFamily="34" charset="0"/>
              <a:buNone/>
              <a:defRPr sz="1600"/>
            </a:lvl1pPr>
            <a:lvl2pPr marL="800100" indent="-342900" algn="l">
              <a:buFont typeface="Arial" panose="020B0604020202020204" pitchFamily="34" charset="0"/>
              <a:buChar char="•"/>
              <a:defRPr sz="2000"/>
            </a:lvl2pPr>
            <a:lvl3pPr marL="1200150" indent="-285750" algn="l">
              <a:buFont typeface="Arial" panose="020B0604020202020204" pitchFamily="34" charset="0"/>
              <a:buChar char="•"/>
              <a:defRPr sz="2000"/>
            </a:lvl3pPr>
            <a:lvl4pPr marL="1657350" indent="-285750" algn="l">
              <a:buFont typeface="Arial" panose="020B0604020202020204" pitchFamily="34" charset="0"/>
              <a:buChar char="•"/>
              <a:defRPr sz="2000"/>
            </a:lvl4pPr>
            <a:lvl5pPr marL="2114550" indent="-285750" algn="l">
              <a:buFont typeface="Arial" panose="020B0604020202020204" pitchFamily="34" charset="0"/>
              <a:buChar char="•"/>
              <a:defRPr sz="2000"/>
            </a:lvl5pPr>
            <a:lvl6pPr marL="2571750" indent="-285750" algn="l">
              <a:buFont typeface="Arial" panose="020B0604020202020204" pitchFamily="34" charset="0"/>
              <a:buChar char="•"/>
              <a:defRPr sz="2000"/>
            </a:lvl6pPr>
            <a:lvl7pPr marL="3028950" indent="-285750" algn="l">
              <a:buFont typeface="Arial" panose="020B0604020202020204" pitchFamily="34" charset="0"/>
              <a:buChar char="•"/>
              <a:defRPr sz="2000"/>
            </a:lvl7pPr>
            <a:lvl8pPr marL="3486150" indent="-285750" algn="l">
              <a:buFont typeface="Arial" panose="020B0604020202020204" pitchFamily="34" charset="0"/>
              <a:buChar char="•"/>
              <a:defRPr sz="2000"/>
            </a:lvl8pPr>
            <a:lvl9pPr marL="3943350" indent="-285750" algn="l">
              <a:buFont typeface="Arial" panose="020B0604020202020204" pitchFamily="34" charset="0"/>
              <a:buChar char="•"/>
              <a:defRPr sz="2000"/>
            </a:lvl9pPr>
          </a:lstStyle>
          <a:p>
            <a:r>
              <a:rPr lang="da-DK" dirty="0"/>
              <a:t>Klik for at tilføje sektionstitel</a:t>
            </a:r>
          </a:p>
        </p:txBody>
      </p:sp>
      <p:sp>
        <p:nvSpPr>
          <p:cNvPr id="7" name="Titel 6">
            <a:extLst>
              <a:ext uri="{FF2B5EF4-FFF2-40B4-BE49-F238E27FC236}">
                <a16:creationId xmlns:a16="http://schemas.microsoft.com/office/drawing/2014/main" id="{65DF590C-C7E0-D865-71EC-36FFE2181F28}"/>
              </a:ext>
            </a:extLst>
          </p:cNvPr>
          <p:cNvSpPr>
            <a:spLocks noGrp="1"/>
          </p:cNvSpPr>
          <p:nvPr>
            <p:ph type="title" hasCustomPrompt="1"/>
          </p:nvPr>
        </p:nvSpPr>
        <p:spPr/>
        <p:txBody>
          <a:bodyPr/>
          <a:lstStyle/>
          <a:p>
            <a:r>
              <a:rPr lang="da-DK" dirty="0"/>
              <a:t>Klik for at tilføje titel</a:t>
            </a:r>
          </a:p>
        </p:txBody>
      </p:sp>
      <p:sp>
        <p:nvSpPr>
          <p:cNvPr id="3" name="Content Placeholder 2"/>
          <p:cNvSpPr>
            <a:spLocks noGrp="1"/>
          </p:cNvSpPr>
          <p:nvPr>
            <p:ph idx="1" hasCustomPrompt="1"/>
          </p:nvPr>
        </p:nvSpPr>
        <p:spPr>
          <a:xfrm>
            <a:off x="540000" y="1908000"/>
            <a:ext cx="5463074" cy="4230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a-DK" noProof="0" dirty="0"/>
              <a:t>Klik for at tilføje tekst                                                              Klik ENTER og derefter TAB for at se næste tekstformat       Klik SHIFT+TAB for at se foregående tekstformat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a:p>
            <a:pPr lvl="5"/>
            <a:r>
              <a:rPr lang="da-DK" noProof="0" dirty="0"/>
              <a:t>6 Niveau</a:t>
            </a:r>
          </a:p>
          <a:p>
            <a:pPr lvl="6"/>
            <a:r>
              <a:rPr lang="da-DK" noProof="0" dirty="0"/>
              <a:t>7 Niveau</a:t>
            </a:r>
          </a:p>
          <a:p>
            <a:pPr lvl="7"/>
            <a:r>
              <a:rPr lang="da-DK" noProof="0" dirty="0"/>
              <a:t>8 Niveau</a:t>
            </a:r>
          </a:p>
          <a:p>
            <a:pPr lvl="8"/>
            <a:r>
              <a:rPr lang="da-DK" noProof="0" dirty="0"/>
              <a:t>9 Niveau</a:t>
            </a:r>
          </a:p>
        </p:txBody>
      </p:sp>
      <p:sp>
        <p:nvSpPr>
          <p:cNvPr id="2" name="Content Placeholder 3">
            <a:extLst>
              <a:ext uri="{FF2B5EF4-FFF2-40B4-BE49-F238E27FC236}">
                <a16:creationId xmlns:a16="http://schemas.microsoft.com/office/drawing/2014/main" id="{B40077F1-D271-DC8F-912A-2105F80A1015}"/>
              </a:ext>
            </a:extLst>
          </p:cNvPr>
          <p:cNvSpPr>
            <a:spLocks noGrp="1"/>
          </p:cNvSpPr>
          <p:nvPr>
            <p:ph sz="half" idx="2" hasCustomPrompt="1"/>
          </p:nvPr>
        </p:nvSpPr>
        <p:spPr>
          <a:xfrm>
            <a:off x="6186000" y="1908000"/>
            <a:ext cx="5463074" cy="4230000"/>
          </a:xfrm>
        </p:spPr>
        <p:txBody>
          <a:bodyPr/>
          <a:lstStyle>
            <a:lvl1pPr>
              <a:defRPr/>
            </a:lvl1pPr>
          </a:lstStyle>
          <a:p>
            <a:pPr lvl="0"/>
            <a:r>
              <a:rPr lang="da-DK" noProof="0" dirty="0"/>
              <a:t>Klik for at tilføje tekst                                                              Klik ENTER og derefter TAB for at se næste tekstformat         Klik SHIFT+TAB for at se foregående tekstformat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a:p>
            <a:pPr lvl="5"/>
            <a:r>
              <a:rPr lang="da-DK" noProof="0" dirty="0"/>
              <a:t>6 Niveau</a:t>
            </a:r>
          </a:p>
          <a:p>
            <a:pPr lvl="6"/>
            <a:r>
              <a:rPr lang="da-DK" noProof="0" dirty="0"/>
              <a:t>7 Niveau</a:t>
            </a:r>
          </a:p>
          <a:p>
            <a:pPr lvl="7"/>
            <a:r>
              <a:rPr lang="da-DK" noProof="0" dirty="0"/>
              <a:t>8 Niveau</a:t>
            </a:r>
          </a:p>
          <a:p>
            <a:pPr lvl="8"/>
            <a:r>
              <a:rPr lang="da-DK" noProof="0" dirty="0"/>
              <a:t>9 Niveau</a:t>
            </a:r>
          </a:p>
        </p:txBody>
      </p:sp>
      <p:sp>
        <p:nvSpPr>
          <p:cNvPr id="4" name="Date Placeholder 3">
            <a:extLst>
              <a:ext uri="{FF2B5EF4-FFF2-40B4-BE49-F238E27FC236}">
                <a16:creationId xmlns:a16="http://schemas.microsoft.com/office/drawing/2014/main" id="{A8D7B535-415A-41F4-AFE0-6FFBBBD7631B}"/>
              </a:ext>
            </a:extLst>
          </p:cNvPr>
          <p:cNvSpPr>
            <a:spLocks noGrp="1"/>
          </p:cNvSpPr>
          <p:nvPr>
            <p:ph type="dt" sz="half" idx="10"/>
          </p:nvPr>
        </p:nvSpPr>
        <p:spPr/>
        <p:txBody>
          <a:bodyPr anchor="t" anchorCtr="0"/>
          <a:lstStyle/>
          <a:p>
            <a:r>
              <a:rPr lang="da-DK"/>
              <a:t>29. september 2026</a:t>
            </a:r>
            <a:endParaRPr lang="da-DK" dirty="0"/>
          </a:p>
        </p:txBody>
      </p:sp>
      <p:sp>
        <p:nvSpPr>
          <p:cNvPr id="5" name="Footer Placeholder 4">
            <a:extLst>
              <a:ext uri="{FF2B5EF4-FFF2-40B4-BE49-F238E27FC236}">
                <a16:creationId xmlns:a16="http://schemas.microsoft.com/office/drawing/2014/main" id="{12CFB2E6-561D-40B3-AC0C-DD0BE409F019}"/>
              </a:ext>
            </a:extLst>
          </p:cNvPr>
          <p:cNvSpPr>
            <a:spLocks noGrp="1"/>
          </p:cNvSpPr>
          <p:nvPr>
            <p:ph type="ftr" sz="quarter" idx="11"/>
          </p:nvPr>
        </p:nvSpPr>
        <p:spPr/>
        <p:txBody>
          <a:bodyPr anchor="t" anchorCtr="0"/>
          <a:lstStyle/>
          <a:p>
            <a:r>
              <a:rPr lang="da-DK" dirty="0"/>
              <a:t>Digitaliseringsstyrelsen</a:t>
            </a:r>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nchor="t" anchorCtr="0"/>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729712356"/>
      </p:ext>
    </p:extLst>
  </p:cSld>
  <p:clrMapOvr>
    <a:masterClrMapping/>
  </p:clrMapOvr>
  <p:extLst>
    <p:ext uri="{DCECCB84-F9BA-43D5-87BE-67443E8EF086}">
      <p15:sldGuideLst xmlns:p15="http://schemas.microsoft.com/office/powerpoint/2012/main">
        <p15:guide id="1" orient="horz" pos="510" userDrawn="1">
          <p15:clr>
            <a:srgbClr val="A4A3A4"/>
          </p15:clr>
        </p15:guide>
        <p15:guide id="2" orient="horz" pos="566" userDrawn="1">
          <p15:clr>
            <a:srgbClr val="A4A3A4"/>
          </p15:clr>
        </p15:guide>
        <p15:guide id="3" orient="horz" pos="1201" userDrawn="1">
          <p15:clr>
            <a:srgbClr val="A4A3A4"/>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 og tre indhold">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235BF3A8-2E3F-512B-39C1-DE92E2EDD9AA}"/>
              </a:ext>
            </a:extLst>
          </p:cNvPr>
          <p:cNvSpPr>
            <a:spLocks noGrp="1"/>
          </p:cNvSpPr>
          <p:nvPr>
            <p:ph type="subTitle" idx="13" hasCustomPrompt="1"/>
          </p:nvPr>
        </p:nvSpPr>
        <p:spPr>
          <a:xfrm>
            <a:off x="540000" y="360000"/>
            <a:ext cx="11113200" cy="450064"/>
          </a:xfrm>
        </p:spPr>
        <p:txBody>
          <a:bodyPr anchor="b" anchorCtr="0"/>
          <a:lstStyle>
            <a:lvl1pPr marL="0" indent="0" algn="l">
              <a:spcBef>
                <a:spcPts val="0"/>
              </a:spcBef>
              <a:buFont typeface="Arial" panose="020B0604020202020204" pitchFamily="34" charset="0"/>
              <a:buNone/>
              <a:defRPr sz="1600"/>
            </a:lvl1pPr>
            <a:lvl2pPr marL="800100" indent="-342900" algn="l">
              <a:buFont typeface="Arial" panose="020B0604020202020204" pitchFamily="34" charset="0"/>
              <a:buChar char="•"/>
              <a:defRPr sz="2000"/>
            </a:lvl2pPr>
            <a:lvl3pPr marL="1200150" indent="-285750" algn="l">
              <a:buFont typeface="Arial" panose="020B0604020202020204" pitchFamily="34" charset="0"/>
              <a:buChar char="•"/>
              <a:defRPr sz="2000"/>
            </a:lvl3pPr>
            <a:lvl4pPr marL="1657350" indent="-285750" algn="l">
              <a:buFont typeface="Arial" panose="020B0604020202020204" pitchFamily="34" charset="0"/>
              <a:buChar char="•"/>
              <a:defRPr sz="2000"/>
            </a:lvl4pPr>
            <a:lvl5pPr marL="2114550" indent="-285750" algn="l">
              <a:buFont typeface="Arial" panose="020B0604020202020204" pitchFamily="34" charset="0"/>
              <a:buChar char="•"/>
              <a:defRPr sz="2000"/>
            </a:lvl5pPr>
            <a:lvl6pPr marL="2571750" indent="-285750" algn="l">
              <a:buFont typeface="Arial" panose="020B0604020202020204" pitchFamily="34" charset="0"/>
              <a:buChar char="•"/>
              <a:defRPr sz="2000"/>
            </a:lvl6pPr>
            <a:lvl7pPr marL="3028950" indent="-285750" algn="l">
              <a:buFont typeface="Arial" panose="020B0604020202020204" pitchFamily="34" charset="0"/>
              <a:buChar char="•"/>
              <a:defRPr sz="2000"/>
            </a:lvl7pPr>
            <a:lvl8pPr marL="3486150" indent="-285750" algn="l">
              <a:buFont typeface="Arial" panose="020B0604020202020204" pitchFamily="34" charset="0"/>
              <a:buChar char="•"/>
              <a:defRPr sz="2000"/>
            </a:lvl8pPr>
            <a:lvl9pPr marL="3943350" indent="-285750" algn="l">
              <a:buFont typeface="Arial" panose="020B0604020202020204" pitchFamily="34" charset="0"/>
              <a:buChar char="•"/>
              <a:defRPr sz="2000"/>
            </a:lvl9pPr>
          </a:lstStyle>
          <a:p>
            <a:r>
              <a:rPr lang="da-DK" dirty="0"/>
              <a:t>Klik for at tilføje sektionstitel</a:t>
            </a:r>
          </a:p>
        </p:txBody>
      </p:sp>
      <p:sp>
        <p:nvSpPr>
          <p:cNvPr id="7" name="Titel 6">
            <a:extLst>
              <a:ext uri="{FF2B5EF4-FFF2-40B4-BE49-F238E27FC236}">
                <a16:creationId xmlns:a16="http://schemas.microsoft.com/office/drawing/2014/main" id="{65DF590C-C7E0-D865-71EC-36FFE2181F28}"/>
              </a:ext>
            </a:extLst>
          </p:cNvPr>
          <p:cNvSpPr>
            <a:spLocks noGrp="1"/>
          </p:cNvSpPr>
          <p:nvPr>
            <p:ph type="title" hasCustomPrompt="1"/>
          </p:nvPr>
        </p:nvSpPr>
        <p:spPr/>
        <p:txBody>
          <a:bodyPr/>
          <a:lstStyle/>
          <a:p>
            <a:r>
              <a:rPr lang="da-DK" dirty="0"/>
              <a:t>Klik for at tilføje titel</a:t>
            </a:r>
          </a:p>
        </p:txBody>
      </p:sp>
      <p:sp>
        <p:nvSpPr>
          <p:cNvPr id="3" name="Content Placeholder 2"/>
          <p:cNvSpPr>
            <a:spLocks noGrp="1"/>
          </p:cNvSpPr>
          <p:nvPr>
            <p:ph idx="1" hasCustomPrompt="1"/>
          </p:nvPr>
        </p:nvSpPr>
        <p:spPr>
          <a:xfrm>
            <a:off x="540000" y="1908000"/>
            <a:ext cx="3582000" cy="4230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a-DK" noProof="0" dirty="0"/>
              <a:t>Klik for at tilføje tekst                            Klik ENTER og derefter TAB for at se næste tekstformat                              Klik SHIFT+TAB for at se foregående tekstformat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a:p>
            <a:pPr lvl="5"/>
            <a:r>
              <a:rPr lang="da-DK" noProof="0" dirty="0"/>
              <a:t>6 Niveau</a:t>
            </a:r>
          </a:p>
          <a:p>
            <a:pPr lvl="6"/>
            <a:r>
              <a:rPr lang="da-DK" noProof="0" dirty="0"/>
              <a:t>7 Niveau</a:t>
            </a:r>
          </a:p>
          <a:p>
            <a:pPr lvl="7"/>
            <a:r>
              <a:rPr lang="da-DK" noProof="0" dirty="0"/>
              <a:t>8 Niveau</a:t>
            </a:r>
          </a:p>
          <a:p>
            <a:pPr lvl="8"/>
            <a:r>
              <a:rPr lang="da-DK" noProof="0" dirty="0"/>
              <a:t>9 Niveau</a:t>
            </a:r>
          </a:p>
        </p:txBody>
      </p:sp>
      <p:sp>
        <p:nvSpPr>
          <p:cNvPr id="2" name="Content Placeholder 3">
            <a:extLst>
              <a:ext uri="{FF2B5EF4-FFF2-40B4-BE49-F238E27FC236}">
                <a16:creationId xmlns:a16="http://schemas.microsoft.com/office/drawing/2014/main" id="{B40077F1-D271-DC8F-912A-2105F80A1015}"/>
              </a:ext>
            </a:extLst>
          </p:cNvPr>
          <p:cNvSpPr>
            <a:spLocks noGrp="1"/>
          </p:cNvSpPr>
          <p:nvPr>
            <p:ph sz="half" idx="2" hasCustomPrompt="1"/>
          </p:nvPr>
        </p:nvSpPr>
        <p:spPr>
          <a:xfrm>
            <a:off x="4303713" y="1908000"/>
            <a:ext cx="3582000" cy="4230000"/>
          </a:xfrm>
        </p:spPr>
        <p:txBody>
          <a:bodyPr/>
          <a:lstStyle>
            <a:lvl1pPr>
              <a:defRPr/>
            </a:lvl1pPr>
          </a:lstStyle>
          <a:p>
            <a:pPr lvl="0"/>
            <a:r>
              <a:rPr lang="da-DK" noProof="0" dirty="0"/>
              <a:t>Klik for at tilføje tekst                            Klik ENTER og derefter TAB for at se næste tekstformat                              Klik SHIFT+TAB for at se foregående tekstformat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a:p>
            <a:pPr lvl="5"/>
            <a:r>
              <a:rPr lang="da-DK" noProof="0" dirty="0"/>
              <a:t>6 Niveau</a:t>
            </a:r>
          </a:p>
          <a:p>
            <a:pPr lvl="6"/>
            <a:r>
              <a:rPr lang="da-DK" noProof="0" dirty="0"/>
              <a:t>7 Niveau</a:t>
            </a:r>
          </a:p>
          <a:p>
            <a:pPr lvl="7"/>
            <a:r>
              <a:rPr lang="da-DK" noProof="0" dirty="0"/>
              <a:t>8 Niveau</a:t>
            </a:r>
          </a:p>
          <a:p>
            <a:pPr lvl="8"/>
            <a:r>
              <a:rPr lang="da-DK" noProof="0" dirty="0"/>
              <a:t>9 Niveau</a:t>
            </a:r>
          </a:p>
        </p:txBody>
      </p:sp>
      <p:sp>
        <p:nvSpPr>
          <p:cNvPr id="8" name="Content Placeholder 4">
            <a:extLst>
              <a:ext uri="{FF2B5EF4-FFF2-40B4-BE49-F238E27FC236}">
                <a16:creationId xmlns:a16="http://schemas.microsoft.com/office/drawing/2014/main" id="{413F396F-50A0-F9A2-43DA-C2F0171D12AA}"/>
              </a:ext>
            </a:extLst>
          </p:cNvPr>
          <p:cNvSpPr>
            <a:spLocks noGrp="1"/>
          </p:cNvSpPr>
          <p:nvPr>
            <p:ph sz="half" idx="14" hasCustomPrompt="1"/>
          </p:nvPr>
        </p:nvSpPr>
        <p:spPr>
          <a:xfrm>
            <a:off x="8067675" y="1908000"/>
            <a:ext cx="3582000" cy="4230000"/>
          </a:xfrm>
        </p:spPr>
        <p:txBody>
          <a:bodyPr/>
          <a:lstStyle>
            <a:lvl1pPr>
              <a:defRPr/>
            </a:lvl1pPr>
            <a:lvl5pPr>
              <a:defRPr/>
            </a:lvl5pPr>
          </a:lstStyle>
          <a:p>
            <a:pPr lvl="0"/>
            <a:r>
              <a:rPr lang="da-DK" noProof="0" dirty="0"/>
              <a:t>Klik for at tilføje tekst                         Klik ENTER og derefter TAB for at se næste tekstformat                              Klik SHIFT+TAB for at se foregående tekstformat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a:p>
            <a:pPr lvl="5"/>
            <a:r>
              <a:rPr lang="da-DK" noProof="0" dirty="0"/>
              <a:t>6 Niveau</a:t>
            </a:r>
          </a:p>
          <a:p>
            <a:pPr lvl="6"/>
            <a:r>
              <a:rPr lang="da-DK" noProof="0" dirty="0"/>
              <a:t>7 Niveau</a:t>
            </a:r>
          </a:p>
          <a:p>
            <a:pPr lvl="7"/>
            <a:r>
              <a:rPr lang="da-DK" noProof="0" dirty="0"/>
              <a:t>8 Niveau</a:t>
            </a:r>
          </a:p>
          <a:p>
            <a:pPr lvl="8"/>
            <a:r>
              <a:rPr lang="da-DK" noProof="0" dirty="0"/>
              <a:t>9 Niveau</a:t>
            </a:r>
          </a:p>
        </p:txBody>
      </p:sp>
      <p:sp>
        <p:nvSpPr>
          <p:cNvPr id="4" name="Date Placeholder 3">
            <a:extLst>
              <a:ext uri="{FF2B5EF4-FFF2-40B4-BE49-F238E27FC236}">
                <a16:creationId xmlns:a16="http://schemas.microsoft.com/office/drawing/2014/main" id="{A8D7B535-415A-41F4-AFE0-6FFBBBD7631B}"/>
              </a:ext>
            </a:extLst>
          </p:cNvPr>
          <p:cNvSpPr>
            <a:spLocks noGrp="1"/>
          </p:cNvSpPr>
          <p:nvPr>
            <p:ph type="dt" sz="half" idx="10"/>
          </p:nvPr>
        </p:nvSpPr>
        <p:spPr/>
        <p:txBody>
          <a:bodyPr anchor="t" anchorCtr="0"/>
          <a:lstStyle/>
          <a:p>
            <a:r>
              <a:rPr lang="da-DK"/>
              <a:t>29. september 2026</a:t>
            </a:r>
            <a:endParaRPr lang="da-DK" dirty="0"/>
          </a:p>
        </p:txBody>
      </p:sp>
      <p:sp>
        <p:nvSpPr>
          <p:cNvPr id="5" name="Footer Placeholder 4">
            <a:extLst>
              <a:ext uri="{FF2B5EF4-FFF2-40B4-BE49-F238E27FC236}">
                <a16:creationId xmlns:a16="http://schemas.microsoft.com/office/drawing/2014/main" id="{12CFB2E6-561D-40B3-AC0C-DD0BE409F019}"/>
              </a:ext>
            </a:extLst>
          </p:cNvPr>
          <p:cNvSpPr>
            <a:spLocks noGrp="1"/>
          </p:cNvSpPr>
          <p:nvPr>
            <p:ph type="ftr" sz="quarter" idx="11"/>
          </p:nvPr>
        </p:nvSpPr>
        <p:spPr/>
        <p:txBody>
          <a:bodyPr anchor="t" anchorCtr="0"/>
          <a:lstStyle/>
          <a:p>
            <a:r>
              <a:rPr lang="da-DK" dirty="0"/>
              <a:t>Digitaliseringsstyrelsen</a:t>
            </a:r>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nchor="t" anchorCtr="0"/>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814968150"/>
      </p:ext>
    </p:extLst>
  </p:cSld>
  <p:clrMapOvr>
    <a:masterClrMapping/>
  </p:clrMapOvr>
  <p:extLst>
    <p:ext uri="{DCECCB84-F9BA-43D5-87BE-67443E8EF086}">
      <p15:sldGuideLst xmlns:p15="http://schemas.microsoft.com/office/powerpoint/2012/main">
        <p15:guide id="1" orient="horz" pos="510" userDrawn="1">
          <p15:clr>
            <a:srgbClr val="A4A3A4"/>
          </p15:clr>
        </p15:guide>
        <p15:guide id="2" orient="horz" pos="566" userDrawn="1">
          <p15:clr>
            <a:srgbClr val="A4A3A4"/>
          </p15:clr>
        </p15:guide>
        <p15:guide id="3" orient="horz" pos="1201" userDrawn="1">
          <p15:clr>
            <a:srgbClr val="A4A3A4"/>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kst og billede A">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235BF3A8-2E3F-512B-39C1-DE92E2EDD9AA}"/>
              </a:ext>
            </a:extLst>
          </p:cNvPr>
          <p:cNvSpPr>
            <a:spLocks noGrp="1"/>
          </p:cNvSpPr>
          <p:nvPr>
            <p:ph type="subTitle" idx="13" hasCustomPrompt="1"/>
          </p:nvPr>
        </p:nvSpPr>
        <p:spPr>
          <a:xfrm>
            <a:off x="540000" y="360000"/>
            <a:ext cx="5464800" cy="450064"/>
          </a:xfrm>
        </p:spPr>
        <p:txBody>
          <a:bodyPr anchor="b" anchorCtr="0"/>
          <a:lstStyle>
            <a:lvl1pPr marL="0" indent="0" algn="l">
              <a:spcBef>
                <a:spcPts val="0"/>
              </a:spcBef>
              <a:buFont typeface="Arial" panose="020B0604020202020204" pitchFamily="34" charset="0"/>
              <a:buNone/>
              <a:defRPr sz="1600"/>
            </a:lvl1pPr>
            <a:lvl2pPr marL="800100" indent="-342900" algn="l">
              <a:buFont typeface="Arial" panose="020B0604020202020204" pitchFamily="34" charset="0"/>
              <a:buChar char="•"/>
              <a:defRPr sz="2000"/>
            </a:lvl2pPr>
            <a:lvl3pPr marL="1200150" indent="-285750" algn="l">
              <a:buFont typeface="Arial" panose="020B0604020202020204" pitchFamily="34" charset="0"/>
              <a:buChar char="•"/>
              <a:defRPr sz="2000"/>
            </a:lvl3pPr>
            <a:lvl4pPr marL="1657350" indent="-285750" algn="l">
              <a:buFont typeface="Arial" panose="020B0604020202020204" pitchFamily="34" charset="0"/>
              <a:buChar char="•"/>
              <a:defRPr sz="2000"/>
            </a:lvl4pPr>
            <a:lvl5pPr marL="2114550" indent="-285750" algn="l">
              <a:buFont typeface="Arial" panose="020B0604020202020204" pitchFamily="34" charset="0"/>
              <a:buChar char="•"/>
              <a:defRPr sz="2000"/>
            </a:lvl5pPr>
            <a:lvl6pPr marL="2571750" indent="-285750" algn="l">
              <a:buFont typeface="Arial" panose="020B0604020202020204" pitchFamily="34" charset="0"/>
              <a:buChar char="•"/>
              <a:defRPr sz="2000"/>
            </a:lvl6pPr>
            <a:lvl7pPr marL="3028950" indent="-285750" algn="l">
              <a:buFont typeface="Arial" panose="020B0604020202020204" pitchFamily="34" charset="0"/>
              <a:buChar char="•"/>
              <a:defRPr sz="2000"/>
            </a:lvl7pPr>
            <a:lvl8pPr marL="3486150" indent="-285750" algn="l">
              <a:buFont typeface="Arial" panose="020B0604020202020204" pitchFamily="34" charset="0"/>
              <a:buChar char="•"/>
              <a:defRPr sz="2000"/>
            </a:lvl8pPr>
            <a:lvl9pPr marL="3943350" indent="-285750" algn="l">
              <a:buFont typeface="Arial" panose="020B0604020202020204" pitchFamily="34" charset="0"/>
              <a:buChar char="•"/>
              <a:defRPr sz="2000"/>
            </a:lvl9pPr>
          </a:lstStyle>
          <a:p>
            <a:r>
              <a:rPr lang="da-DK" dirty="0"/>
              <a:t>Klik for at tilføje sektionstitel</a:t>
            </a:r>
          </a:p>
        </p:txBody>
      </p:sp>
      <p:sp>
        <p:nvSpPr>
          <p:cNvPr id="7" name="Titel 6">
            <a:extLst>
              <a:ext uri="{FF2B5EF4-FFF2-40B4-BE49-F238E27FC236}">
                <a16:creationId xmlns:a16="http://schemas.microsoft.com/office/drawing/2014/main" id="{65DF590C-C7E0-D865-71EC-36FFE2181F28}"/>
              </a:ext>
            </a:extLst>
          </p:cNvPr>
          <p:cNvSpPr>
            <a:spLocks noGrp="1"/>
          </p:cNvSpPr>
          <p:nvPr>
            <p:ph type="title" hasCustomPrompt="1"/>
          </p:nvPr>
        </p:nvSpPr>
        <p:spPr>
          <a:xfrm>
            <a:off x="540000" y="900000"/>
            <a:ext cx="5464800" cy="828000"/>
          </a:xfrm>
        </p:spPr>
        <p:txBody>
          <a:bodyPr/>
          <a:lstStyle/>
          <a:p>
            <a:r>
              <a:rPr lang="da-DK" dirty="0"/>
              <a:t>Klik for at tilføje titel</a:t>
            </a:r>
          </a:p>
        </p:txBody>
      </p:sp>
      <p:sp>
        <p:nvSpPr>
          <p:cNvPr id="3" name="Content Placeholder 2"/>
          <p:cNvSpPr>
            <a:spLocks noGrp="1"/>
          </p:cNvSpPr>
          <p:nvPr>
            <p:ph idx="1" hasCustomPrompt="1"/>
          </p:nvPr>
        </p:nvSpPr>
        <p:spPr>
          <a:xfrm>
            <a:off x="540000" y="1908000"/>
            <a:ext cx="5464800" cy="4230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a-DK" noProof="0" dirty="0"/>
              <a:t>Klik for at tilføje tekst                                                              Klik ENTER og derefter TAB for at se næste tekstformat       Klik SHIFT+TAB for at se foregående tekstformat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a:p>
            <a:pPr lvl="5"/>
            <a:r>
              <a:rPr lang="da-DK" noProof="0" dirty="0"/>
              <a:t>6 Niveau</a:t>
            </a:r>
          </a:p>
          <a:p>
            <a:pPr lvl="6"/>
            <a:r>
              <a:rPr lang="da-DK" noProof="0" dirty="0"/>
              <a:t>7 Niveau</a:t>
            </a:r>
          </a:p>
          <a:p>
            <a:pPr lvl="7"/>
            <a:r>
              <a:rPr lang="da-DK" noProof="0" dirty="0"/>
              <a:t>8 Niveau</a:t>
            </a:r>
          </a:p>
          <a:p>
            <a:pPr lvl="8"/>
            <a:r>
              <a:rPr lang="da-DK" noProof="0" dirty="0"/>
              <a:t>9 Niveau</a:t>
            </a:r>
          </a:p>
        </p:txBody>
      </p:sp>
      <p:sp>
        <p:nvSpPr>
          <p:cNvPr id="8" name="Picture Placeholder 3">
            <a:extLst>
              <a:ext uri="{FF2B5EF4-FFF2-40B4-BE49-F238E27FC236}">
                <a16:creationId xmlns:a16="http://schemas.microsoft.com/office/drawing/2014/main" id="{7AEED892-4D6B-5AD6-3AEE-884EC0332F62}"/>
              </a:ext>
            </a:extLst>
          </p:cNvPr>
          <p:cNvSpPr>
            <a:spLocks noGrp="1"/>
          </p:cNvSpPr>
          <p:nvPr>
            <p:ph type="pic" sz="quarter" idx="14" hasCustomPrompt="1"/>
          </p:nvPr>
        </p:nvSpPr>
        <p:spPr>
          <a:xfrm>
            <a:off x="6767999" y="0"/>
            <a:ext cx="4882663" cy="5410200"/>
          </a:xfrm>
          <a:solidFill>
            <a:schemeClr val="bg1"/>
          </a:solidFill>
        </p:spPr>
        <p:txBody>
          <a:bodyPr tIns="648000" anchor="ctr" anchorCtr="0"/>
          <a:lstStyle>
            <a:lvl1pPr marL="0" indent="0" algn="ctr">
              <a:buNone/>
              <a:defRPr sz="1600"/>
            </a:lvl1pPr>
          </a:lstStyle>
          <a:p>
            <a:r>
              <a:rPr lang="da-DK" noProof="0" dirty="0"/>
              <a:t>Klik for at indsætte billede</a:t>
            </a:r>
          </a:p>
        </p:txBody>
      </p:sp>
      <p:sp>
        <p:nvSpPr>
          <p:cNvPr id="23" name="Makro grafik 1">
            <a:extLst>
              <a:ext uri="{FF2B5EF4-FFF2-40B4-BE49-F238E27FC236}">
                <a16:creationId xmlns:a16="http://schemas.microsoft.com/office/drawing/2014/main" id="{EBA2552F-EC8F-624C-5264-AC2B088E31EF}"/>
              </a:ext>
            </a:extLst>
          </p:cNvPr>
          <p:cNvSpPr>
            <a:spLocks noGrp="1" noChangeAspect="1"/>
          </p:cNvSpPr>
          <p:nvPr>
            <p:ph type="body" sz="quarter" idx="18" hasCustomPrompt="1"/>
          </p:nvPr>
        </p:nvSpPr>
        <p:spPr>
          <a:xfrm>
            <a:off x="6366000" y="267868"/>
            <a:ext cx="1080160" cy="354645"/>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latin typeface="+mn-lt"/>
              </a:defRPr>
            </a:lvl2pPr>
            <a:lvl3pPr marL="0" indent="0">
              <a:lnSpc>
                <a:spcPct val="100000"/>
              </a:lnSpc>
              <a:spcBef>
                <a:spcPts val="0"/>
              </a:spcBef>
              <a:spcAft>
                <a:spcPts val="0"/>
              </a:spcAft>
              <a:buNone/>
              <a:defRPr sz="1000">
                <a:latin typeface="+mn-lt"/>
              </a:defRPr>
            </a:lvl3pPr>
            <a:lvl4pPr marL="0" indent="0">
              <a:lnSpc>
                <a:spcPct val="100000"/>
              </a:lnSpc>
              <a:spcBef>
                <a:spcPts val="0"/>
              </a:spcBef>
              <a:spcAft>
                <a:spcPts val="0"/>
              </a:spcAft>
              <a:buNone/>
              <a:defRPr sz="1000">
                <a:latin typeface="+mn-lt"/>
              </a:defRPr>
            </a:lvl4pPr>
            <a:lvl5pPr marL="0" indent="0">
              <a:lnSpc>
                <a:spcPct val="100000"/>
              </a:lnSpc>
              <a:spcBef>
                <a:spcPts val="0"/>
              </a:spcBef>
              <a:spcAft>
                <a:spcPts val="0"/>
              </a:spcAft>
              <a:buNone/>
              <a:defRPr sz="1000">
                <a:latin typeface="+mn-lt"/>
              </a:defRPr>
            </a:lvl5pPr>
            <a:lvl6pPr marL="0" indent="0">
              <a:lnSpc>
                <a:spcPct val="100000"/>
              </a:lnSpc>
              <a:spcBef>
                <a:spcPts val="0"/>
              </a:spcBef>
              <a:spcAft>
                <a:spcPts val="0"/>
              </a:spcAft>
              <a:buNone/>
              <a:defRPr sz="1000">
                <a:latin typeface="+mn-lt"/>
              </a:defRPr>
            </a:lvl6pPr>
            <a:lvl7pPr marL="0" indent="0">
              <a:lnSpc>
                <a:spcPct val="100000"/>
              </a:lnSpc>
              <a:spcBef>
                <a:spcPts val="0"/>
              </a:spcBef>
              <a:spcAft>
                <a:spcPts val="0"/>
              </a:spcAft>
              <a:buNone/>
              <a:defRPr sz="1000">
                <a:latin typeface="+mn-lt"/>
              </a:defRPr>
            </a:lvl7pPr>
            <a:lvl8pPr marL="0" indent="0">
              <a:lnSpc>
                <a:spcPct val="100000"/>
              </a:lnSpc>
              <a:spcBef>
                <a:spcPts val="0"/>
              </a:spcBef>
              <a:spcAft>
                <a:spcPts val="0"/>
              </a:spcAft>
              <a:buNone/>
              <a:defRPr sz="1000">
                <a:latin typeface="+mn-lt"/>
              </a:defRPr>
            </a:lvl8pPr>
            <a:lvl9pPr marL="0" indent="0">
              <a:lnSpc>
                <a:spcPct val="100000"/>
              </a:lnSpc>
              <a:spcBef>
                <a:spcPts val="0"/>
              </a:spcBef>
              <a:spcAft>
                <a:spcPts val="0"/>
              </a:spcAft>
              <a:buNone/>
              <a:defRPr sz="1000">
                <a:latin typeface="+mn-lt"/>
              </a:defRPr>
            </a:lvl9pPr>
          </a:lstStyle>
          <a:p>
            <a:pPr lvl="0"/>
            <a:r>
              <a:rPr lang="da-DK" dirty="0"/>
              <a:t>.</a:t>
            </a:r>
          </a:p>
        </p:txBody>
      </p:sp>
      <p:sp>
        <p:nvSpPr>
          <p:cNvPr id="25" name="Makro grafik 2">
            <a:extLst>
              <a:ext uri="{FF2B5EF4-FFF2-40B4-BE49-F238E27FC236}">
                <a16:creationId xmlns:a16="http://schemas.microsoft.com/office/drawing/2014/main" id="{719BADAE-19E7-74F8-5098-F36C7712747B}"/>
              </a:ext>
            </a:extLst>
          </p:cNvPr>
          <p:cNvSpPr>
            <a:spLocks noGrp="1" noChangeAspect="1"/>
          </p:cNvSpPr>
          <p:nvPr>
            <p:ph type="body" sz="quarter" idx="19" hasCustomPrompt="1"/>
          </p:nvPr>
        </p:nvSpPr>
        <p:spPr>
          <a:xfrm>
            <a:off x="10569808" y="4139987"/>
            <a:ext cx="1346531" cy="1750830"/>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latin typeface="+mn-lt"/>
              </a:defRPr>
            </a:lvl2pPr>
            <a:lvl3pPr marL="0" indent="0">
              <a:lnSpc>
                <a:spcPct val="100000"/>
              </a:lnSpc>
              <a:spcBef>
                <a:spcPts val="0"/>
              </a:spcBef>
              <a:spcAft>
                <a:spcPts val="0"/>
              </a:spcAft>
              <a:buNone/>
              <a:defRPr sz="1000">
                <a:latin typeface="+mn-lt"/>
              </a:defRPr>
            </a:lvl3pPr>
            <a:lvl4pPr marL="0" indent="0">
              <a:lnSpc>
                <a:spcPct val="100000"/>
              </a:lnSpc>
              <a:spcBef>
                <a:spcPts val="0"/>
              </a:spcBef>
              <a:spcAft>
                <a:spcPts val="0"/>
              </a:spcAft>
              <a:buNone/>
              <a:defRPr sz="1000">
                <a:latin typeface="+mn-lt"/>
              </a:defRPr>
            </a:lvl4pPr>
            <a:lvl5pPr marL="0" indent="0">
              <a:lnSpc>
                <a:spcPct val="100000"/>
              </a:lnSpc>
              <a:spcBef>
                <a:spcPts val="0"/>
              </a:spcBef>
              <a:spcAft>
                <a:spcPts val="0"/>
              </a:spcAft>
              <a:buNone/>
              <a:defRPr sz="1000">
                <a:latin typeface="+mn-lt"/>
              </a:defRPr>
            </a:lvl5pPr>
            <a:lvl6pPr marL="0" indent="0">
              <a:lnSpc>
                <a:spcPct val="100000"/>
              </a:lnSpc>
              <a:spcBef>
                <a:spcPts val="0"/>
              </a:spcBef>
              <a:spcAft>
                <a:spcPts val="0"/>
              </a:spcAft>
              <a:buNone/>
              <a:defRPr sz="1000">
                <a:latin typeface="+mn-lt"/>
              </a:defRPr>
            </a:lvl6pPr>
            <a:lvl7pPr marL="0" indent="0">
              <a:lnSpc>
                <a:spcPct val="100000"/>
              </a:lnSpc>
              <a:spcBef>
                <a:spcPts val="0"/>
              </a:spcBef>
              <a:spcAft>
                <a:spcPts val="0"/>
              </a:spcAft>
              <a:buNone/>
              <a:defRPr sz="1000">
                <a:latin typeface="+mn-lt"/>
              </a:defRPr>
            </a:lvl7pPr>
            <a:lvl8pPr marL="0" indent="0">
              <a:lnSpc>
                <a:spcPct val="100000"/>
              </a:lnSpc>
              <a:spcBef>
                <a:spcPts val="0"/>
              </a:spcBef>
              <a:spcAft>
                <a:spcPts val="0"/>
              </a:spcAft>
              <a:buNone/>
              <a:defRPr sz="1000">
                <a:latin typeface="+mn-lt"/>
              </a:defRPr>
            </a:lvl8pPr>
            <a:lvl9pPr marL="0" indent="0">
              <a:lnSpc>
                <a:spcPct val="100000"/>
              </a:lnSpc>
              <a:spcBef>
                <a:spcPts val="0"/>
              </a:spcBef>
              <a:spcAft>
                <a:spcPts val="0"/>
              </a:spcAft>
              <a:buNone/>
              <a:defRPr sz="1000">
                <a:latin typeface="+mn-lt"/>
              </a:defRPr>
            </a:lvl9pPr>
          </a:lstStyle>
          <a:p>
            <a:pPr lvl="0"/>
            <a:r>
              <a:rPr lang="da-DK" dirty="0"/>
              <a:t>.</a:t>
            </a:r>
          </a:p>
        </p:txBody>
      </p:sp>
      <p:sp>
        <p:nvSpPr>
          <p:cNvPr id="4" name="Date Placeholder 3">
            <a:extLst>
              <a:ext uri="{FF2B5EF4-FFF2-40B4-BE49-F238E27FC236}">
                <a16:creationId xmlns:a16="http://schemas.microsoft.com/office/drawing/2014/main" id="{A8D7B535-415A-41F4-AFE0-6FFBBBD7631B}"/>
              </a:ext>
            </a:extLst>
          </p:cNvPr>
          <p:cNvSpPr>
            <a:spLocks noGrp="1"/>
          </p:cNvSpPr>
          <p:nvPr>
            <p:ph type="dt" sz="half" idx="10"/>
          </p:nvPr>
        </p:nvSpPr>
        <p:spPr/>
        <p:txBody>
          <a:bodyPr anchor="t" anchorCtr="0"/>
          <a:lstStyle/>
          <a:p>
            <a:r>
              <a:rPr lang="da-DK"/>
              <a:t>29. september 2026</a:t>
            </a:r>
            <a:endParaRPr lang="da-DK" dirty="0"/>
          </a:p>
        </p:txBody>
      </p:sp>
      <p:sp>
        <p:nvSpPr>
          <p:cNvPr id="5" name="Footer Placeholder 4">
            <a:extLst>
              <a:ext uri="{FF2B5EF4-FFF2-40B4-BE49-F238E27FC236}">
                <a16:creationId xmlns:a16="http://schemas.microsoft.com/office/drawing/2014/main" id="{12CFB2E6-561D-40B3-AC0C-DD0BE409F019}"/>
              </a:ext>
            </a:extLst>
          </p:cNvPr>
          <p:cNvSpPr>
            <a:spLocks noGrp="1"/>
          </p:cNvSpPr>
          <p:nvPr>
            <p:ph type="ftr" sz="quarter" idx="11"/>
          </p:nvPr>
        </p:nvSpPr>
        <p:spPr/>
        <p:txBody>
          <a:bodyPr anchor="t" anchorCtr="0"/>
          <a:lstStyle/>
          <a:p>
            <a:r>
              <a:rPr lang="da-DK" dirty="0"/>
              <a:t>Digitaliseringsstyrelsen</a:t>
            </a:r>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nchor="t" anchorCtr="0"/>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61158323"/>
      </p:ext>
    </p:extLst>
  </p:cSld>
  <p:clrMapOvr>
    <a:masterClrMapping/>
  </p:clrMapOvr>
  <p:extLst>
    <p:ext uri="{DCECCB84-F9BA-43D5-87BE-67443E8EF086}">
      <p15:sldGuideLst xmlns:p15="http://schemas.microsoft.com/office/powerpoint/2012/main">
        <p15:guide id="1" orient="horz" pos="510" userDrawn="1">
          <p15:clr>
            <a:srgbClr val="A4A3A4"/>
          </p15:clr>
        </p15:guide>
        <p15:guide id="2" orient="horz" pos="566" userDrawn="1">
          <p15:clr>
            <a:srgbClr val="A4A3A4"/>
          </p15:clr>
        </p15:guide>
        <p15:guide id="3" orient="horz" pos="1201" userDrawn="1">
          <p15:clr>
            <a:srgbClr val="A4A3A4"/>
          </p15:clr>
        </p15:guide>
        <p15:guide id="5" pos="4263" userDrawn="1">
          <p15:clr>
            <a:srgbClr val="A4A3A4"/>
          </p15:clr>
        </p15:guide>
        <p15:guide id="6" orient="horz" pos="3408" userDrawn="1">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kst og billede B">
    <p:spTree>
      <p:nvGrpSpPr>
        <p:cNvPr id="1" name=""/>
        <p:cNvGrpSpPr/>
        <p:nvPr/>
      </p:nvGrpSpPr>
      <p:grpSpPr>
        <a:xfrm>
          <a:off x="0" y="0"/>
          <a:ext cx="0" cy="0"/>
          <a:chOff x="0" y="0"/>
          <a:chExt cx="0" cy="0"/>
        </a:xfrm>
      </p:grpSpPr>
      <p:sp>
        <p:nvSpPr>
          <p:cNvPr id="2" name="Baggrund">
            <a:extLst>
              <a:ext uri="{FF2B5EF4-FFF2-40B4-BE49-F238E27FC236}">
                <a16:creationId xmlns:a16="http://schemas.microsoft.com/office/drawing/2014/main" id="{275AE316-2331-6809-4E9B-58CFF6AD5B81}"/>
              </a:ext>
            </a:extLst>
          </p:cNvPr>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10" name="Subtitle 2">
            <a:extLst>
              <a:ext uri="{FF2B5EF4-FFF2-40B4-BE49-F238E27FC236}">
                <a16:creationId xmlns:a16="http://schemas.microsoft.com/office/drawing/2014/main" id="{235BF3A8-2E3F-512B-39C1-DE92E2EDD9AA}"/>
              </a:ext>
            </a:extLst>
          </p:cNvPr>
          <p:cNvSpPr>
            <a:spLocks noGrp="1"/>
          </p:cNvSpPr>
          <p:nvPr>
            <p:ph type="subTitle" idx="13" hasCustomPrompt="1"/>
          </p:nvPr>
        </p:nvSpPr>
        <p:spPr>
          <a:xfrm>
            <a:off x="540000" y="360000"/>
            <a:ext cx="5464800" cy="450064"/>
          </a:xfrm>
        </p:spPr>
        <p:txBody>
          <a:bodyPr anchor="b" anchorCtr="0"/>
          <a:lstStyle>
            <a:lvl1pPr marL="0" indent="0" algn="l">
              <a:spcBef>
                <a:spcPts val="0"/>
              </a:spcBef>
              <a:buFont typeface="Arial" panose="020B0604020202020204" pitchFamily="34" charset="0"/>
              <a:buNone/>
              <a:defRPr sz="1600">
                <a:solidFill>
                  <a:schemeClr val="bg1"/>
                </a:solidFill>
              </a:defRPr>
            </a:lvl1pPr>
            <a:lvl2pPr marL="800100" indent="-342900" algn="l">
              <a:buFont typeface="Arial" panose="020B0604020202020204" pitchFamily="34" charset="0"/>
              <a:buChar char="•"/>
              <a:defRPr sz="2000"/>
            </a:lvl2pPr>
            <a:lvl3pPr marL="1200150" indent="-285750" algn="l">
              <a:buFont typeface="Arial" panose="020B0604020202020204" pitchFamily="34" charset="0"/>
              <a:buChar char="•"/>
              <a:defRPr sz="2000"/>
            </a:lvl3pPr>
            <a:lvl4pPr marL="1657350" indent="-285750" algn="l">
              <a:buFont typeface="Arial" panose="020B0604020202020204" pitchFamily="34" charset="0"/>
              <a:buChar char="•"/>
              <a:defRPr sz="2000"/>
            </a:lvl4pPr>
            <a:lvl5pPr marL="2114550" indent="-285750" algn="l">
              <a:buFont typeface="Arial" panose="020B0604020202020204" pitchFamily="34" charset="0"/>
              <a:buChar char="•"/>
              <a:defRPr sz="2000"/>
            </a:lvl5pPr>
            <a:lvl6pPr marL="2571750" indent="-285750" algn="l">
              <a:buFont typeface="Arial" panose="020B0604020202020204" pitchFamily="34" charset="0"/>
              <a:buChar char="•"/>
              <a:defRPr sz="2000"/>
            </a:lvl6pPr>
            <a:lvl7pPr marL="3028950" indent="-285750" algn="l">
              <a:buFont typeface="Arial" panose="020B0604020202020204" pitchFamily="34" charset="0"/>
              <a:buChar char="•"/>
              <a:defRPr sz="2000"/>
            </a:lvl7pPr>
            <a:lvl8pPr marL="3486150" indent="-285750" algn="l">
              <a:buFont typeface="Arial" panose="020B0604020202020204" pitchFamily="34" charset="0"/>
              <a:buChar char="•"/>
              <a:defRPr sz="2000"/>
            </a:lvl8pPr>
            <a:lvl9pPr marL="3943350" indent="-285750" algn="l">
              <a:buFont typeface="Arial" panose="020B0604020202020204" pitchFamily="34" charset="0"/>
              <a:buChar char="•"/>
              <a:defRPr sz="2000"/>
            </a:lvl9pPr>
          </a:lstStyle>
          <a:p>
            <a:r>
              <a:rPr lang="da-DK" dirty="0"/>
              <a:t>Klik for at tilføje sektionstitel</a:t>
            </a:r>
          </a:p>
        </p:txBody>
      </p:sp>
      <p:sp>
        <p:nvSpPr>
          <p:cNvPr id="7" name="Titel 6">
            <a:extLst>
              <a:ext uri="{FF2B5EF4-FFF2-40B4-BE49-F238E27FC236}">
                <a16:creationId xmlns:a16="http://schemas.microsoft.com/office/drawing/2014/main" id="{65DF590C-C7E0-D865-71EC-36FFE2181F28}"/>
              </a:ext>
            </a:extLst>
          </p:cNvPr>
          <p:cNvSpPr>
            <a:spLocks noGrp="1"/>
          </p:cNvSpPr>
          <p:nvPr>
            <p:ph type="title" hasCustomPrompt="1"/>
          </p:nvPr>
        </p:nvSpPr>
        <p:spPr>
          <a:xfrm>
            <a:off x="540000" y="900000"/>
            <a:ext cx="5464800" cy="828000"/>
          </a:xfrm>
        </p:spPr>
        <p:txBody>
          <a:bodyPr/>
          <a:lstStyle>
            <a:lvl1pPr>
              <a:defRPr>
                <a:solidFill>
                  <a:schemeClr val="bg1"/>
                </a:solidFill>
              </a:defRPr>
            </a:lvl1pPr>
          </a:lstStyle>
          <a:p>
            <a:r>
              <a:rPr lang="da-DK" dirty="0"/>
              <a:t>Klik for at tilføje titel</a:t>
            </a:r>
          </a:p>
        </p:txBody>
      </p:sp>
      <p:sp>
        <p:nvSpPr>
          <p:cNvPr id="3" name="Content Placeholder 2"/>
          <p:cNvSpPr>
            <a:spLocks noGrp="1"/>
          </p:cNvSpPr>
          <p:nvPr>
            <p:ph idx="1" hasCustomPrompt="1"/>
          </p:nvPr>
        </p:nvSpPr>
        <p:spPr>
          <a:xfrm>
            <a:off x="540000" y="1908000"/>
            <a:ext cx="5464800" cy="423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noProof="0" dirty="0"/>
              <a:t>Klik for at tilføje tekst                                                              Klik ENTER og derefter TAB for at se næste tekstformat       Klik SHIFT+TAB for at se foregående tekstformat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a:p>
            <a:pPr lvl="5"/>
            <a:r>
              <a:rPr lang="da-DK" noProof="0" dirty="0"/>
              <a:t>6 Niveau</a:t>
            </a:r>
          </a:p>
          <a:p>
            <a:pPr lvl="6"/>
            <a:r>
              <a:rPr lang="da-DK" noProof="0" dirty="0"/>
              <a:t>7 Niveau</a:t>
            </a:r>
          </a:p>
          <a:p>
            <a:pPr lvl="7"/>
            <a:r>
              <a:rPr lang="da-DK" noProof="0" dirty="0"/>
              <a:t>8 Niveau</a:t>
            </a:r>
          </a:p>
          <a:p>
            <a:pPr lvl="8"/>
            <a:r>
              <a:rPr lang="da-DK" noProof="0" dirty="0"/>
              <a:t>9 Niveau</a:t>
            </a:r>
          </a:p>
        </p:txBody>
      </p:sp>
      <p:sp>
        <p:nvSpPr>
          <p:cNvPr id="8" name="Picture Placeholder 3">
            <a:extLst>
              <a:ext uri="{FF2B5EF4-FFF2-40B4-BE49-F238E27FC236}">
                <a16:creationId xmlns:a16="http://schemas.microsoft.com/office/drawing/2014/main" id="{7AEED892-4D6B-5AD6-3AEE-884EC0332F62}"/>
              </a:ext>
            </a:extLst>
          </p:cNvPr>
          <p:cNvSpPr>
            <a:spLocks noGrp="1"/>
          </p:cNvSpPr>
          <p:nvPr>
            <p:ph type="pic" sz="quarter" idx="14" hasCustomPrompt="1"/>
          </p:nvPr>
        </p:nvSpPr>
        <p:spPr>
          <a:xfrm>
            <a:off x="6767999" y="0"/>
            <a:ext cx="4882663" cy="5410200"/>
          </a:xfrm>
          <a:solidFill>
            <a:schemeClr val="bg1"/>
          </a:solidFill>
        </p:spPr>
        <p:txBody>
          <a:bodyPr tIns="648000" anchor="ctr" anchorCtr="0"/>
          <a:lstStyle>
            <a:lvl1pPr marL="0" indent="0" algn="ctr">
              <a:buNone/>
              <a:defRPr sz="1600"/>
            </a:lvl1pPr>
          </a:lstStyle>
          <a:p>
            <a:r>
              <a:rPr lang="da-DK" noProof="0" dirty="0"/>
              <a:t>Klik for at indsætte billede</a:t>
            </a:r>
          </a:p>
        </p:txBody>
      </p:sp>
      <p:sp>
        <p:nvSpPr>
          <p:cNvPr id="23" name="Makro grafik 1">
            <a:extLst>
              <a:ext uri="{FF2B5EF4-FFF2-40B4-BE49-F238E27FC236}">
                <a16:creationId xmlns:a16="http://schemas.microsoft.com/office/drawing/2014/main" id="{EBA2552F-EC8F-624C-5264-AC2B088E31EF}"/>
              </a:ext>
            </a:extLst>
          </p:cNvPr>
          <p:cNvSpPr>
            <a:spLocks noGrp="1" noChangeAspect="1"/>
          </p:cNvSpPr>
          <p:nvPr>
            <p:ph type="body" sz="quarter" idx="18" hasCustomPrompt="1"/>
          </p:nvPr>
        </p:nvSpPr>
        <p:spPr>
          <a:xfrm>
            <a:off x="6366000" y="267868"/>
            <a:ext cx="1080160" cy="354645"/>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latin typeface="+mn-lt"/>
              </a:defRPr>
            </a:lvl2pPr>
            <a:lvl3pPr marL="0" indent="0">
              <a:lnSpc>
                <a:spcPct val="100000"/>
              </a:lnSpc>
              <a:spcBef>
                <a:spcPts val="0"/>
              </a:spcBef>
              <a:spcAft>
                <a:spcPts val="0"/>
              </a:spcAft>
              <a:buNone/>
              <a:defRPr sz="1000">
                <a:latin typeface="+mn-lt"/>
              </a:defRPr>
            </a:lvl3pPr>
            <a:lvl4pPr marL="0" indent="0">
              <a:lnSpc>
                <a:spcPct val="100000"/>
              </a:lnSpc>
              <a:spcBef>
                <a:spcPts val="0"/>
              </a:spcBef>
              <a:spcAft>
                <a:spcPts val="0"/>
              </a:spcAft>
              <a:buNone/>
              <a:defRPr sz="1000">
                <a:latin typeface="+mn-lt"/>
              </a:defRPr>
            </a:lvl4pPr>
            <a:lvl5pPr marL="0" indent="0">
              <a:lnSpc>
                <a:spcPct val="100000"/>
              </a:lnSpc>
              <a:spcBef>
                <a:spcPts val="0"/>
              </a:spcBef>
              <a:spcAft>
                <a:spcPts val="0"/>
              </a:spcAft>
              <a:buNone/>
              <a:defRPr sz="1000">
                <a:latin typeface="+mn-lt"/>
              </a:defRPr>
            </a:lvl5pPr>
            <a:lvl6pPr marL="0" indent="0">
              <a:lnSpc>
                <a:spcPct val="100000"/>
              </a:lnSpc>
              <a:spcBef>
                <a:spcPts val="0"/>
              </a:spcBef>
              <a:spcAft>
                <a:spcPts val="0"/>
              </a:spcAft>
              <a:buNone/>
              <a:defRPr sz="1000">
                <a:latin typeface="+mn-lt"/>
              </a:defRPr>
            </a:lvl6pPr>
            <a:lvl7pPr marL="0" indent="0">
              <a:lnSpc>
                <a:spcPct val="100000"/>
              </a:lnSpc>
              <a:spcBef>
                <a:spcPts val="0"/>
              </a:spcBef>
              <a:spcAft>
                <a:spcPts val="0"/>
              </a:spcAft>
              <a:buNone/>
              <a:defRPr sz="1000">
                <a:latin typeface="+mn-lt"/>
              </a:defRPr>
            </a:lvl7pPr>
            <a:lvl8pPr marL="0" indent="0">
              <a:lnSpc>
                <a:spcPct val="100000"/>
              </a:lnSpc>
              <a:spcBef>
                <a:spcPts val="0"/>
              </a:spcBef>
              <a:spcAft>
                <a:spcPts val="0"/>
              </a:spcAft>
              <a:buNone/>
              <a:defRPr sz="1000">
                <a:latin typeface="+mn-lt"/>
              </a:defRPr>
            </a:lvl8pPr>
            <a:lvl9pPr marL="0" indent="0">
              <a:lnSpc>
                <a:spcPct val="100000"/>
              </a:lnSpc>
              <a:spcBef>
                <a:spcPts val="0"/>
              </a:spcBef>
              <a:spcAft>
                <a:spcPts val="0"/>
              </a:spcAft>
              <a:buNone/>
              <a:defRPr sz="1000">
                <a:latin typeface="+mn-lt"/>
              </a:defRPr>
            </a:lvl9pPr>
          </a:lstStyle>
          <a:p>
            <a:pPr lvl="0"/>
            <a:r>
              <a:rPr lang="da-DK" dirty="0"/>
              <a:t>.</a:t>
            </a:r>
          </a:p>
        </p:txBody>
      </p:sp>
      <p:sp>
        <p:nvSpPr>
          <p:cNvPr id="25" name="Makro grafik 2">
            <a:extLst>
              <a:ext uri="{FF2B5EF4-FFF2-40B4-BE49-F238E27FC236}">
                <a16:creationId xmlns:a16="http://schemas.microsoft.com/office/drawing/2014/main" id="{719BADAE-19E7-74F8-5098-F36C7712747B}"/>
              </a:ext>
            </a:extLst>
          </p:cNvPr>
          <p:cNvSpPr>
            <a:spLocks noGrp="1" noChangeAspect="1"/>
          </p:cNvSpPr>
          <p:nvPr>
            <p:ph type="body" sz="quarter" idx="19" hasCustomPrompt="1"/>
          </p:nvPr>
        </p:nvSpPr>
        <p:spPr>
          <a:xfrm>
            <a:off x="10569808" y="4139987"/>
            <a:ext cx="1346531" cy="1750830"/>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latin typeface="+mn-lt"/>
              </a:defRPr>
            </a:lvl2pPr>
            <a:lvl3pPr marL="0" indent="0">
              <a:lnSpc>
                <a:spcPct val="100000"/>
              </a:lnSpc>
              <a:spcBef>
                <a:spcPts val="0"/>
              </a:spcBef>
              <a:spcAft>
                <a:spcPts val="0"/>
              </a:spcAft>
              <a:buNone/>
              <a:defRPr sz="1000">
                <a:latin typeface="+mn-lt"/>
              </a:defRPr>
            </a:lvl3pPr>
            <a:lvl4pPr marL="0" indent="0">
              <a:lnSpc>
                <a:spcPct val="100000"/>
              </a:lnSpc>
              <a:spcBef>
                <a:spcPts val="0"/>
              </a:spcBef>
              <a:spcAft>
                <a:spcPts val="0"/>
              </a:spcAft>
              <a:buNone/>
              <a:defRPr sz="1000">
                <a:latin typeface="+mn-lt"/>
              </a:defRPr>
            </a:lvl4pPr>
            <a:lvl5pPr marL="0" indent="0">
              <a:lnSpc>
                <a:spcPct val="100000"/>
              </a:lnSpc>
              <a:spcBef>
                <a:spcPts val="0"/>
              </a:spcBef>
              <a:spcAft>
                <a:spcPts val="0"/>
              </a:spcAft>
              <a:buNone/>
              <a:defRPr sz="1000">
                <a:latin typeface="+mn-lt"/>
              </a:defRPr>
            </a:lvl5pPr>
            <a:lvl6pPr marL="0" indent="0">
              <a:lnSpc>
                <a:spcPct val="100000"/>
              </a:lnSpc>
              <a:spcBef>
                <a:spcPts val="0"/>
              </a:spcBef>
              <a:spcAft>
                <a:spcPts val="0"/>
              </a:spcAft>
              <a:buNone/>
              <a:defRPr sz="1000">
                <a:latin typeface="+mn-lt"/>
              </a:defRPr>
            </a:lvl6pPr>
            <a:lvl7pPr marL="0" indent="0">
              <a:lnSpc>
                <a:spcPct val="100000"/>
              </a:lnSpc>
              <a:spcBef>
                <a:spcPts val="0"/>
              </a:spcBef>
              <a:spcAft>
                <a:spcPts val="0"/>
              </a:spcAft>
              <a:buNone/>
              <a:defRPr sz="1000">
                <a:latin typeface="+mn-lt"/>
              </a:defRPr>
            </a:lvl7pPr>
            <a:lvl8pPr marL="0" indent="0">
              <a:lnSpc>
                <a:spcPct val="100000"/>
              </a:lnSpc>
              <a:spcBef>
                <a:spcPts val="0"/>
              </a:spcBef>
              <a:spcAft>
                <a:spcPts val="0"/>
              </a:spcAft>
              <a:buNone/>
              <a:defRPr sz="1000">
                <a:latin typeface="+mn-lt"/>
              </a:defRPr>
            </a:lvl8pPr>
            <a:lvl9pPr marL="0" indent="0">
              <a:lnSpc>
                <a:spcPct val="100000"/>
              </a:lnSpc>
              <a:spcBef>
                <a:spcPts val="0"/>
              </a:spcBef>
              <a:spcAft>
                <a:spcPts val="0"/>
              </a:spcAft>
              <a:buNone/>
              <a:defRPr sz="1000">
                <a:latin typeface="+mn-lt"/>
              </a:defRPr>
            </a:lvl9pPr>
          </a:lstStyle>
          <a:p>
            <a:pPr lvl="0"/>
            <a:r>
              <a:rPr lang="da-DK" dirty="0"/>
              <a:t>.</a:t>
            </a:r>
          </a:p>
        </p:txBody>
      </p:sp>
      <p:sp>
        <p:nvSpPr>
          <p:cNvPr id="4" name="Date Placeholder 3">
            <a:extLst>
              <a:ext uri="{FF2B5EF4-FFF2-40B4-BE49-F238E27FC236}">
                <a16:creationId xmlns:a16="http://schemas.microsoft.com/office/drawing/2014/main" id="{A8D7B535-415A-41F4-AFE0-6FFBBBD7631B}"/>
              </a:ext>
            </a:extLst>
          </p:cNvPr>
          <p:cNvSpPr>
            <a:spLocks noGrp="1"/>
          </p:cNvSpPr>
          <p:nvPr>
            <p:ph type="dt" sz="half" idx="10"/>
          </p:nvPr>
        </p:nvSpPr>
        <p:spPr/>
        <p:txBody>
          <a:bodyPr anchor="t" anchorCtr="0"/>
          <a:lstStyle>
            <a:lvl1pPr>
              <a:defRPr>
                <a:solidFill>
                  <a:schemeClr val="bg1"/>
                </a:solidFill>
              </a:defRPr>
            </a:lvl1pPr>
          </a:lstStyle>
          <a:p>
            <a:r>
              <a:rPr lang="da-DK"/>
              <a:t>29. september 2026</a:t>
            </a:r>
            <a:endParaRPr lang="da-DK" dirty="0"/>
          </a:p>
        </p:txBody>
      </p:sp>
      <p:sp>
        <p:nvSpPr>
          <p:cNvPr id="5" name="Footer Placeholder 4">
            <a:extLst>
              <a:ext uri="{FF2B5EF4-FFF2-40B4-BE49-F238E27FC236}">
                <a16:creationId xmlns:a16="http://schemas.microsoft.com/office/drawing/2014/main" id="{12CFB2E6-561D-40B3-AC0C-DD0BE409F019}"/>
              </a:ext>
            </a:extLst>
          </p:cNvPr>
          <p:cNvSpPr>
            <a:spLocks noGrp="1"/>
          </p:cNvSpPr>
          <p:nvPr>
            <p:ph type="ftr" sz="quarter" idx="11"/>
          </p:nvPr>
        </p:nvSpPr>
        <p:spPr/>
        <p:txBody>
          <a:bodyPr anchor="t" anchorCtr="0"/>
          <a:lstStyle>
            <a:lvl1pPr>
              <a:defRPr>
                <a:solidFill>
                  <a:schemeClr val="bg1"/>
                </a:solidFill>
              </a:defRPr>
            </a:lvl1pPr>
          </a:lstStyle>
          <a:p>
            <a:r>
              <a:rPr lang="da-DK" dirty="0"/>
              <a:t>Digitaliseringsstyrelsen</a:t>
            </a:r>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nchor="t" anchorCtr="0"/>
          <a:lstStyle>
            <a:lvl1pPr>
              <a:defRPr>
                <a:solidFill>
                  <a:schemeClr val="bg1"/>
                </a:solid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4194685987"/>
      </p:ext>
    </p:extLst>
  </p:cSld>
  <p:clrMapOvr>
    <a:masterClrMapping/>
  </p:clrMapOvr>
  <p:extLst>
    <p:ext uri="{DCECCB84-F9BA-43D5-87BE-67443E8EF086}">
      <p15:sldGuideLst xmlns:p15="http://schemas.microsoft.com/office/powerpoint/2012/main">
        <p15:guide id="1" orient="horz" pos="510" userDrawn="1">
          <p15:clr>
            <a:srgbClr val="A4A3A4"/>
          </p15:clr>
        </p15:guide>
        <p15:guide id="2" orient="horz" pos="566" userDrawn="1">
          <p15:clr>
            <a:srgbClr val="A4A3A4"/>
          </p15:clr>
        </p15:guide>
        <p15:guide id="3" orient="horz" pos="1201" userDrawn="1">
          <p15:clr>
            <a:srgbClr val="A4A3A4"/>
          </p15:clr>
        </p15:guide>
        <p15:guide id="5" pos="4263" userDrawn="1">
          <p15:clr>
            <a:srgbClr val="A4A3A4"/>
          </p15:clr>
        </p15:guide>
        <p15:guide id="6" orient="horz" pos="3408" userDrawn="1">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 billeder og tekst A">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7AEED892-4D6B-5AD6-3AEE-884EC0332F62}"/>
              </a:ext>
            </a:extLst>
          </p:cNvPr>
          <p:cNvSpPr>
            <a:spLocks noGrp="1"/>
          </p:cNvSpPr>
          <p:nvPr>
            <p:ph type="pic" sz="quarter" idx="14" hasCustomPrompt="1"/>
          </p:nvPr>
        </p:nvSpPr>
        <p:spPr>
          <a:xfrm>
            <a:off x="539999" y="0"/>
            <a:ext cx="4525200" cy="4222800"/>
          </a:xfrm>
          <a:solidFill>
            <a:schemeClr val="bg1"/>
          </a:solidFill>
        </p:spPr>
        <p:txBody>
          <a:bodyPr tIns="648000" anchor="ctr" anchorCtr="0"/>
          <a:lstStyle>
            <a:lvl1pPr marL="0" indent="0" algn="ctr">
              <a:buNone/>
              <a:defRPr sz="1600"/>
            </a:lvl1pPr>
          </a:lstStyle>
          <a:p>
            <a:r>
              <a:rPr lang="da-DK" noProof="0" dirty="0"/>
              <a:t>Klik for at indsætte billede</a:t>
            </a:r>
          </a:p>
        </p:txBody>
      </p:sp>
      <p:sp>
        <p:nvSpPr>
          <p:cNvPr id="31" name="Picture Placeholder 3">
            <a:extLst>
              <a:ext uri="{FF2B5EF4-FFF2-40B4-BE49-F238E27FC236}">
                <a16:creationId xmlns:a16="http://schemas.microsoft.com/office/drawing/2014/main" id="{0C5AC296-1E96-EE8B-9C85-121FADCDAEEA}"/>
              </a:ext>
            </a:extLst>
          </p:cNvPr>
          <p:cNvSpPr>
            <a:spLocks noGrp="1"/>
          </p:cNvSpPr>
          <p:nvPr>
            <p:ph type="pic" sz="quarter" idx="26" hasCustomPrompt="1"/>
          </p:nvPr>
        </p:nvSpPr>
        <p:spPr>
          <a:xfrm>
            <a:off x="5251712" y="0"/>
            <a:ext cx="4524125" cy="4222800"/>
          </a:xfrm>
          <a:solidFill>
            <a:schemeClr val="bg1"/>
          </a:solidFill>
        </p:spPr>
        <p:txBody>
          <a:bodyPr tIns="648000" anchor="ctr" anchorCtr="0"/>
          <a:lstStyle>
            <a:lvl1pPr marL="0" indent="0" algn="ctr">
              <a:buNone/>
              <a:defRPr sz="1600"/>
            </a:lvl1pPr>
          </a:lstStyle>
          <a:p>
            <a:r>
              <a:rPr lang="da-DK" noProof="0" dirty="0"/>
              <a:t>Klik for at indsætte billede</a:t>
            </a:r>
          </a:p>
        </p:txBody>
      </p:sp>
      <p:sp>
        <p:nvSpPr>
          <p:cNvPr id="18" name="Pladsholder til tekst 17">
            <a:extLst>
              <a:ext uri="{FF2B5EF4-FFF2-40B4-BE49-F238E27FC236}">
                <a16:creationId xmlns:a16="http://schemas.microsoft.com/office/drawing/2014/main" id="{7A036220-52A4-5423-2E3D-CA9465DCF383}"/>
              </a:ext>
            </a:extLst>
          </p:cNvPr>
          <p:cNvSpPr>
            <a:spLocks noGrp="1"/>
          </p:cNvSpPr>
          <p:nvPr>
            <p:ph type="body" sz="quarter" idx="21" hasCustomPrompt="1"/>
          </p:nvPr>
        </p:nvSpPr>
        <p:spPr>
          <a:xfrm>
            <a:off x="539999" y="4402800"/>
            <a:ext cx="4525200" cy="1734475"/>
          </a:xfrm>
        </p:spPr>
        <p:txBody>
          <a:bodyPr/>
          <a:lstStyle>
            <a:lvl1pPr>
              <a:defRPr/>
            </a:lvl1pPr>
          </a:lstStyle>
          <a:p>
            <a:pPr lvl="0"/>
            <a:r>
              <a:rPr lang="da-DK" noProof="0" dirty="0"/>
              <a:t>Klik for at tilføje tekst                                             Klik ENTER og derefter TAB for at se næste tekstformat                                                            Klik SHIFT+TAB for at se foregående tekstformat</a:t>
            </a:r>
          </a:p>
          <a:p>
            <a:pPr lvl="1"/>
            <a:r>
              <a:rPr lang="da-DK" noProof="0" dirty="0"/>
              <a:t>Andet Niveau</a:t>
            </a:r>
          </a:p>
          <a:p>
            <a:pPr lvl="2"/>
            <a:r>
              <a:rPr lang="da-DK" noProof="0" dirty="0"/>
              <a:t>Tredje Niveau</a:t>
            </a:r>
          </a:p>
        </p:txBody>
      </p:sp>
      <p:sp>
        <p:nvSpPr>
          <p:cNvPr id="20" name="Pladsholder til tekst 19">
            <a:extLst>
              <a:ext uri="{FF2B5EF4-FFF2-40B4-BE49-F238E27FC236}">
                <a16:creationId xmlns:a16="http://schemas.microsoft.com/office/drawing/2014/main" id="{B8BFA8BA-84C0-F72E-A750-BA569C419DF9}"/>
              </a:ext>
            </a:extLst>
          </p:cNvPr>
          <p:cNvSpPr>
            <a:spLocks noGrp="1"/>
          </p:cNvSpPr>
          <p:nvPr>
            <p:ph type="body" sz="quarter" idx="22" hasCustomPrompt="1"/>
          </p:nvPr>
        </p:nvSpPr>
        <p:spPr>
          <a:xfrm>
            <a:off x="5252400" y="4402800"/>
            <a:ext cx="4525200" cy="1734475"/>
          </a:xfrm>
        </p:spPr>
        <p:txBody>
          <a:bodyPr/>
          <a:lstStyle>
            <a:lvl1pPr>
              <a:defRPr/>
            </a:lvl1pPr>
          </a:lstStyle>
          <a:p>
            <a:pPr lvl="0"/>
            <a:r>
              <a:rPr lang="da-DK" noProof="0" dirty="0"/>
              <a:t>Klik for at tilføje tekst                                            Klik ENTER og derefter TAB for at se næste tekstformat                                                             Klik SHIFT+TAB for at se foregående tekstformat</a:t>
            </a:r>
          </a:p>
          <a:p>
            <a:pPr lvl="1"/>
            <a:r>
              <a:rPr lang="da-DK" noProof="0" dirty="0"/>
              <a:t>Andet Niveau</a:t>
            </a:r>
          </a:p>
          <a:p>
            <a:pPr lvl="2"/>
            <a:r>
              <a:rPr lang="da-DK" noProof="0" dirty="0"/>
              <a:t>Tredje Niveau</a:t>
            </a:r>
          </a:p>
        </p:txBody>
      </p:sp>
      <p:sp>
        <p:nvSpPr>
          <p:cNvPr id="35" name="Makro grafik 1">
            <a:extLst>
              <a:ext uri="{FF2B5EF4-FFF2-40B4-BE49-F238E27FC236}">
                <a16:creationId xmlns:a16="http://schemas.microsoft.com/office/drawing/2014/main" id="{7C623DFE-050D-8EBF-2AB6-73D6BB690D9E}"/>
              </a:ext>
            </a:extLst>
          </p:cNvPr>
          <p:cNvSpPr>
            <a:spLocks noGrp="1" noChangeAspect="1"/>
          </p:cNvSpPr>
          <p:nvPr>
            <p:ph type="body" sz="quarter" idx="24" hasCustomPrompt="1"/>
          </p:nvPr>
        </p:nvSpPr>
        <p:spPr>
          <a:xfrm>
            <a:off x="4079899" y="678537"/>
            <a:ext cx="1099164" cy="116900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FontTx/>
              <a:buNone/>
              <a:defRPr sz="1000">
                <a:noFill/>
                <a:latin typeface="+mn-lt"/>
              </a:defRPr>
            </a:lvl1pPr>
            <a:lvl2pPr marL="0" indent="0">
              <a:lnSpc>
                <a:spcPct val="100000"/>
              </a:lnSpc>
              <a:spcBef>
                <a:spcPts val="0"/>
              </a:spcBef>
              <a:spcAft>
                <a:spcPts val="0"/>
              </a:spcAft>
              <a:buFontTx/>
              <a:buNone/>
              <a:defRPr sz="1000">
                <a:noFill/>
                <a:latin typeface="+mn-lt"/>
              </a:defRPr>
            </a:lvl2pPr>
            <a:lvl3pPr marL="0" indent="0">
              <a:lnSpc>
                <a:spcPct val="100000"/>
              </a:lnSpc>
              <a:spcBef>
                <a:spcPts val="0"/>
              </a:spcBef>
              <a:spcAft>
                <a:spcPts val="0"/>
              </a:spcAft>
              <a:buFontTx/>
              <a:buNone/>
              <a:defRPr sz="1000">
                <a:noFill/>
                <a:latin typeface="+mn-lt"/>
              </a:defRPr>
            </a:lvl3pPr>
            <a:lvl4pPr marL="0" indent="0">
              <a:lnSpc>
                <a:spcPct val="100000"/>
              </a:lnSpc>
              <a:spcBef>
                <a:spcPts val="0"/>
              </a:spcBef>
              <a:spcAft>
                <a:spcPts val="0"/>
              </a:spcAft>
              <a:buFontTx/>
              <a:buNone/>
              <a:defRPr sz="1000">
                <a:noFill/>
                <a:latin typeface="+mn-lt"/>
              </a:defRPr>
            </a:lvl4pPr>
            <a:lvl5pPr marL="0" indent="0">
              <a:lnSpc>
                <a:spcPct val="100000"/>
              </a:lnSpc>
              <a:spcBef>
                <a:spcPts val="0"/>
              </a:spcBef>
              <a:spcAft>
                <a:spcPts val="0"/>
              </a:spcAft>
              <a:buFontTx/>
              <a:buNone/>
              <a:defRPr sz="1000">
                <a:noFill/>
                <a:latin typeface="+mn-lt"/>
              </a:defRPr>
            </a:lvl5pPr>
            <a:lvl6pPr marL="0" indent="0">
              <a:lnSpc>
                <a:spcPct val="100000"/>
              </a:lnSpc>
              <a:spcBef>
                <a:spcPts val="0"/>
              </a:spcBef>
              <a:spcAft>
                <a:spcPts val="0"/>
              </a:spcAft>
              <a:buFontTx/>
              <a:buNone/>
              <a:defRPr sz="1000">
                <a:noFill/>
                <a:latin typeface="+mn-lt"/>
              </a:defRPr>
            </a:lvl6pPr>
            <a:lvl7pPr marL="0" indent="0">
              <a:lnSpc>
                <a:spcPct val="100000"/>
              </a:lnSpc>
              <a:spcBef>
                <a:spcPts val="0"/>
              </a:spcBef>
              <a:spcAft>
                <a:spcPts val="0"/>
              </a:spcAft>
              <a:buFontTx/>
              <a:buNone/>
              <a:defRPr sz="1000">
                <a:noFill/>
                <a:latin typeface="+mn-lt"/>
              </a:defRPr>
            </a:lvl7pPr>
            <a:lvl8pPr marL="0" indent="0">
              <a:lnSpc>
                <a:spcPct val="100000"/>
              </a:lnSpc>
              <a:spcBef>
                <a:spcPts val="0"/>
              </a:spcBef>
              <a:spcAft>
                <a:spcPts val="0"/>
              </a:spcAft>
              <a:buFontTx/>
              <a:buNone/>
              <a:defRPr sz="1000">
                <a:noFill/>
                <a:latin typeface="+mn-lt"/>
              </a:defRPr>
            </a:lvl8pPr>
            <a:lvl9pPr marL="0" indent="0">
              <a:lnSpc>
                <a:spcPct val="100000"/>
              </a:lnSpc>
              <a:spcBef>
                <a:spcPts val="0"/>
              </a:spcBef>
              <a:spcAft>
                <a:spcPts val="0"/>
              </a:spcAft>
              <a:buFontTx/>
              <a:buNone/>
              <a:defRPr sz="1000">
                <a:noFill/>
                <a:latin typeface="+mn-lt"/>
              </a:defRPr>
            </a:lvl9pPr>
          </a:lstStyle>
          <a:p>
            <a:pPr lvl="0"/>
            <a:r>
              <a:rPr lang="da-DK" dirty="0"/>
              <a:t>.</a:t>
            </a:r>
          </a:p>
        </p:txBody>
      </p:sp>
      <p:sp>
        <p:nvSpPr>
          <p:cNvPr id="37" name="Makro grafik 2">
            <a:extLst>
              <a:ext uri="{FF2B5EF4-FFF2-40B4-BE49-F238E27FC236}">
                <a16:creationId xmlns:a16="http://schemas.microsoft.com/office/drawing/2014/main" id="{B01E448D-548C-DEA9-6590-C279C5C3F197}"/>
              </a:ext>
            </a:extLst>
          </p:cNvPr>
          <p:cNvSpPr>
            <a:spLocks noGrp="1" noChangeAspect="1"/>
          </p:cNvSpPr>
          <p:nvPr>
            <p:ph type="body" sz="quarter" idx="25" hasCustomPrompt="1"/>
          </p:nvPr>
        </p:nvSpPr>
        <p:spPr>
          <a:xfrm>
            <a:off x="8836612" y="1548962"/>
            <a:ext cx="1652444" cy="236836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FontTx/>
              <a:buNone/>
              <a:defRPr sz="1000">
                <a:noFill/>
                <a:latin typeface="+mn-lt"/>
              </a:defRPr>
            </a:lvl1pPr>
            <a:lvl2pPr marL="0" indent="0">
              <a:lnSpc>
                <a:spcPct val="100000"/>
              </a:lnSpc>
              <a:spcBef>
                <a:spcPts val="0"/>
              </a:spcBef>
              <a:spcAft>
                <a:spcPts val="0"/>
              </a:spcAft>
              <a:buFontTx/>
              <a:buNone/>
              <a:defRPr sz="1000">
                <a:noFill/>
                <a:latin typeface="+mn-lt"/>
              </a:defRPr>
            </a:lvl2pPr>
            <a:lvl3pPr marL="0" indent="0">
              <a:lnSpc>
                <a:spcPct val="100000"/>
              </a:lnSpc>
              <a:spcBef>
                <a:spcPts val="0"/>
              </a:spcBef>
              <a:spcAft>
                <a:spcPts val="0"/>
              </a:spcAft>
              <a:buFontTx/>
              <a:buNone/>
              <a:defRPr sz="1000">
                <a:noFill/>
                <a:latin typeface="+mn-lt"/>
              </a:defRPr>
            </a:lvl3pPr>
            <a:lvl4pPr marL="0" indent="0">
              <a:lnSpc>
                <a:spcPct val="100000"/>
              </a:lnSpc>
              <a:spcBef>
                <a:spcPts val="0"/>
              </a:spcBef>
              <a:spcAft>
                <a:spcPts val="0"/>
              </a:spcAft>
              <a:buFontTx/>
              <a:buNone/>
              <a:defRPr sz="1000">
                <a:noFill/>
                <a:latin typeface="+mn-lt"/>
              </a:defRPr>
            </a:lvl4pPr>
            <a:lvl5pPr marL="0" indent="0">
              <a:lnSpc>
                <a:spcPct val="100000"/>
              </a:lnSpc>
              <a:spcBef>
                <a:spcPts val="0"/>
              </a:spcBef>
              <a:spcAft>
                <a:spcPts val="0"/>
              </a:spcAft>
              <a:buFontTx/>
              <a:buNone/>
              <a:defRPr sz="1000">
                <a:noFill/>
                <a:latin typeface="+mn-lt"/>
              </a:defRPr>
            </a:lvl5pPr>
            <a:lvl6pPr marL="0" indent="0">
              <a:lnSpc>
                <a:spcPct val="100000"/>
              </a:lnSpc>
              <a:spcBef>
                <a:spcPts val="0"/>
              </a:spcBef>
              <a:spcAft>
                <a:spcPts val="0"/>
              </a:spcAft>
              <a:buFontTx/>
              <a:buNone/>
              <a:defRPr sz="1000">
                <a:noFill/>
                <a:latin typeface="+mn-lt"/>
              </a:defRPr>
            </a:lvl6pPr>
            <a:lvl7pPr marL="0" indent="0">
              <a:lnSpc>
                <a:spcPct val="100000"/>
              </a:lnSpc>
              <a:spcBef>
                <a:spcPts val="0"/>
              </a:spcBef>
              <a:spcAft>
                <a:spcPts val="0"/>
              </a:spcAft>
              <a:buFontTx/>
              <a:buNone/>
              <a:defRPr sz="1000">
                <a:noFill/>
                <a:latin typeface="+mn-lt"/>
              </a:defRPr>
            </a:lvl7pPr>
            <a:lvl8pPr marL="0" indent="0">
              <a:lnSpc>
                <a:spcPct val="100000"/>
              </a:lnSpc>
              <a:spcBef>
                <a:spcPts val="0"/>
              </a:spcBef>
              <a:spcAft>
                <a:spcPts val="0"/>
              </a:spcAft>
              <a:buFontTx/>
              <a:buNone/>
              <a:defRPr sz="1000">
                <a:noFill/>
                <a:latin typeface="+mn-lt"/>
              </a:defRPr>
            </a:lvl8pPr>
            <a:lvl9pPr marL="0" indent="0">
              <a:lnSpc>
                <a:spcPct val="100000"/>
              </a:lnSpc>
              <a:spcBef>
                <a:spcPts val="0"/>
              </a:spcBef>
              <a:spcAft>
                <a:spcPts val="0"/>
              </a:spcAft>
              <a:buFontTx/>
              <a:buNone/>
              <a:defRPr sz="1000">
                <a:noFill/>
                <a:latin typeface="+mn-lt"/>
              </a:defRPr>
            </a:lvl9pPr>
          </a:lstStyle>
          <a:p>
            <a:pPr lvl="0"/>
            <a:r>
              <a:rPr lang="da-DK" dirty="0"/>
              <a:t>.</a:t>
            </a:r>
          </a:p>
        </p:txBody>
      </p:sp>
      <p:sp>
        <p:nvSpPr>
          <p:cNvPr id="4" name="Date Placeholder 3">
            <a:extLst>
              <a:ext uri="{FF2B5EF4-FFF2-40B4-BE49-F238E27FC236}">
                <a16:creationId xmlns:a16="http://schemas.microsoft.com/office/drawing/2014/main" id="{A8D7B535-415A-41F4-AFE0-6FFBBBD7631B}"/>
              </a:ext>
            </a:extLst>
          </p:cNvPr>
          <p:cNvSpPr>
            <a:spLocks noGrp="1"/>
          </p:cNvSpPr>
          <p:nvPr>
            <p:ph type="dt" sz="half" idx="10"/>
          </p:nvPr>
        </p:nvSpPr>
        <p:spPr/>
        <p:txBody>
          <a:bodyPr anchor="t" anchorCtr="0"/>
          <a:lstStyle/>
          <a:p>
            <a:r>
              <a:rPr lang="da-DK"/>
              <a:t>29. september 2026</a:t>
            </a:r>
            <a:endParaRPr lang="da-DK" dirty="0"/>
          </a:p>
        </p:txBody>
      </p:sp>
      <p:sp>
        <p:nvSpPr>
          <p:cNvPr id="5" name="Footer Placeholder 4">
            <a:extLst>
              <a:ext uri="{FF2B5EF4-FFF2-40B4-BE49-F238E27FC236}">
                <a16:creationId xmlns:a16="http://schemas.microsoft.com/office/drawing/2014/main" id="{12CFB2E6-561D-40B3-AC0C-DD0BE409F019}"/>
              </a:ext>
            </a:extLst>
          </p:cNvPr>
          <p:cNvSpPr>
            <a:spLocks noGrp="1"/>
          </p:cNvSpPr>
          <p:nvPr>
            <p:ph type="ftr" sz="quarter" idx="11"/>
          </p:nvPr>
        </p:nvSpPr>
        <p:spPr/>
        <p:txBody>
          <a:bodyPr anchor="t" anchorCtr="0"/>
          <a:lstStyle/>
          <a:p>
            <a:r>
              <a:rPr lang="da-DK" dirty="0"/>
              <a:t>Digitaliseringsstyrelsen</a:t>
            </a:r>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nchor="t" anchorCtr="0"/>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196715172"/>
      </p:ext>
    </p:extLst>
  </p:cSld>
  <p:clrMapOvr>
    <a:masterClrMapping/>
  </p:clrMapOvr>
  <p:extLst>
    <p:ext uri="{DCECCB84-F9BA-43D5-87BE-67443E8EF086}">
      <p15:sldGuideLst xmlns:p15="http://schemas.microsoft.com/office/powerpoint/2012/main">
        <p15:guide id="6" orient="horz" pos="2660" userDrawn="1">
          <p15:clr>
            <a:srgbClr val="A4A3A4"/>
          </p15:clr>
        </p15:guide>
        <p15:guide id="7" orient="horz" pos="2773" userDrawn="1">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 billeder og tekst B">
    <p:spTree>
      <p:nvGrpSpPr>
        <p:cNvPr id="1" name=""/>
        <p:cNvGrpSpPr/>
        <p:nvPr/>
      </p:nvGrpSpPr>
      <p:grpSpPr>
        <a:xfrm>
          <a:off x="0" y="0"/>
          <a:ext cx="0" cy="0"/>
          <a:chOff x="0" y="0"/>
          <a:chExt cx="0" cy="0"/>
        </a:xfrm>
      </p:grpSpPr>
      <p:sp>
        <p:nvSpPr>
          <p:cNvPr id="2" name="Baggrund">
            <a:extLst>
              <a:ext uri="{FF2B5EF4-FFF2-40B4-BE49-F238E27FC236}">
                <a16:creationId xmlns:a16="http://schemas.microsoft.com/office/drawing/2014/main" id="{541EA801-8FE7-2F0F-7F59-C28047217BA7}"/>
              </a:ext>
            </a:extLst>
          </p:cNvPr>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8" name="Picture Placeholder 3">
            <a:extLst>
              <a:ext uri="{FF2B5EF4-FFF2-40B4-BE49-F238E27FC236}">
                <a16:creationId xmlns:a16="http://schemas.microsoft.com/office/drawing/2014/main" id="{7AEED892-4D6B-5AD6-3AEE-884EC0332F62}"/>
              </a:ext>
            </a:extLst>
          </p:cNvPr>
          <p:cNvSpPr>
            <a:spLocks noGrp="1"/>
          </p:cNvSpPr>
          <p:nvPr>
            <p:ph type="pic" sz="quarter" idx="14" hasCustomPrompt="1"/>
          </p:nvPr>
        </p:nvSpPr>
        <p:spPr>
          <a:xfrm>
            <a:off x="539999" y="0"/>
            <a:ext cx="4525200" cy="4222800"/>
          </a:xfrm>
          <a:solidFill>
            <a:schemeClr val="bg1"/>
          </a:solidFill>
        </p:spPr>
        <p:txBody>
          <a:bodyPr tIns="648000" anchor="ctr" anchorCtr="0"/>
          <a:lstStyle>
            <a:lvl1pPr marL="0" indent="0" algn="ctr">
              <a:buNone/>
              <a:defRPr sz="1600"/>
            </a:lvl1pPr>
          </a:lstStyle>
          <a:p>
            <a:r>
              <a:rPr lang="da-DK" noProof="0" dirty="0"/>
              <a:t>Klik for at indsætte billede</a:t>
            </a:r>
          </a:p>
        </p:txBody>
      </p:sp>
      <p:sp>
        <p:nvSpPr>
          <p:cNvPr id="31" name="Picture Placeholder 3">
            <a:extLst>
              <a:ext uri="{FF2B5EF4-FFF2-40B4-BE49-F238E27FC236}">
                <a16:creationId xmlns:a16="http://schemas.microsoft.com/office/drawing/2014/main" id="{0C5AC296-1E96-EE8B-9C85-121FADCDAEEA}"/>
              </a:ext>
            </a:extLst>
          </p:cNvPr>
          <p:cNvSpPr>
            <a:spLocks noGrp="1"/>
          </p:cNvSpPr>
          <p:nvPr>
            <p:ph type="pic" sz="quarter" idx="26" hasCustomPrompt="1"/>
          </p:nvPr>
        </p:nvSpPr>
        <p:spPr>
          <a:xfrm>
            <a:off x="5251712" y="0"/>
            <a:ext cx="4524125" cy="4222800"/>
          </a:xfrm>
          <a:solidFill>
            <a:schemeClr val="bg1"/>
          </a:solidFill>
        </p:spPr>
        <p:txBody>
          <a:bodyPr tIns="648000" anchor="ctr" anchorCtr="0"/>
          <a:lstStyle>
            <a:lvl1pPr marL="0" indent="0" algn="ctr">
              <a:buNone/>
              <a:defRPr sz="1600"/>
            </a:lvl1pPr>
          </a:lstStyle>
          <a:p>
            <a:r>
              <a:rPr lang="da-DK" noProof="0" dirty="0"/>
              <a:t>Klik for at indsætte billede</a:t>
            </a:r>
          </a:p>
        </p:txBody>
      </p:sp>
      <p:sp>
        <p:nvSpPr>
          <p:cNvPr id="18" name="Pladsholder til tekst 17">
            <a:extLst>
              <a:ext uri="{FF2B5EF4-FFF2-40B4-BE49-F238E27FC236}">
                <a16:creationId xmlns:a16="http://schemas.microsoft.com/office/drawing/2014/main" id="{7A036220-52A4-5423-2E3D-CA9465DCF383}"/>
              </a:ext>
            </a:extLst>
          </p:cNvPr>
          <p:cNvSpPr>
            <a:spLocks noGrp="1"/>
          </p:cNvSpPr>
          <p:nvPr>
            <p:ph type="body" sz="quarter" idx="21" hasCustomPrompt="1"/>
          </p:nvPr>
        </p:nvSpPr>
        <p:spPr>
          <a:xfrm>
            <a:off x="539999" y="4402800"/>
            <a:ext cx="4525200" cy="17344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noProof="0" dirty="0"/>
              <a:t>Klik for at tilføje tekst                                             Klik ENTER og derefter TAB for at se næste tekstformat                                                            Klik SHIFT+TAB for at se foregående tekstformat</a:t>
            </a:r>
          </a:p>
          <a:p>
            <a:pPr lvl="1"/>
            <a:r>
              <a:rPr lang="da-DK" noProof="0" dirty="0"/>
              <a:t>Andet Niveau</a:t>
            </a:r>
          </a:p>
          <a:p>
            <a:pPr lvl="2"/>
            <a:r>
              <a:rPr lang="da-DK" noProof="0" dirty="0"/>
              <a:t>Tredje Niveau</a:t>
            </a:r>
          </a:p>
        </p:txBody>
      </p:sp>
      <p:sp>
        <p:nvSpPr>
          <p:cNvPr id="20" name="Pladsholder til tekst 19">
            <a:extLst>
              <a:ext uri="{FF2B5EF4-FFF2-40B4-BE49-F238E27FC236}">
                <a16:creationId xmlns:a16="http://schemas.microsoft.com/office/drawing/2014/main" id="{B8BFA8BA-84C0-F72E-A750-BA569C419DF9}"/>
              </a:ext>
            </a:extLst>
          </p:cNvPr>
          <p:cNvSpPr>
            <a:spLocks noGrp="1"/>
          </p:cNvSpPr>
          <p:nvPr>
            <p:ph type="body" sz="quarter" idx="22" hasCustomPrompt="1"/>
          </p:nvPr>
        </p:nvSpPr>
        <p:spPr>
          <a:xfrm>
            <a:off x="5252400" y="4402800"/>
            <a:ext cx="4525200" cy="17344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noProof="0" dirty="0"/>
              <a:t>Klik for at tilføje tekst                                            Klik ENTER og derefter TAB for at se næste tekstformat                                                             Klik SHIFT+TAB for at se foregående tekstformat</a:t>
            </a:r>
          </a:p>
          <a:p>
            <a:pPr lvl="1"/>
            <a:r>
              <a:rPr lang="da-DK" noProof="0" dirty="0"/>
              <a:t>Andet Niveau</a:t>
            </a:r>
          </a:p>
          <a:p>
            <a:pPr lvl="2"/>
            <a:r>
              <a:rPr lang="da-DK" noProof="0" dirty="0"/>
              <a:t>Tredje Niveau</a:t>
            </a:r>
          </a:p>
        </p:txBody>
      </p:sp>
      <p:sp>
        <p:nvSpPr>
          <p:cNvPr id="35" name="Makro grafik 1">
            <a:extLst>
              <a:ext uri="{FF2B5EF4-FFF2-40B4-BE49-F238E27FC236}">
                <a16:creationId xmlns:a16="http://schemas.microsoft.com/office/drawing/2014/main" id="{7C623DFE-050D-8EBF-2AB6-73D6BB690D9E}"/>
              </a:ext>
            </a:extLst>
          </p:cNvPr>
          <p:cNvSpPr>
            <a:spLocks noGrp="1" noChangeAspect="1"/>
          </p:cNvSpPr>
          <p:nvPr>
            <p:ph type="body" sz="quarter" idx="24" hasCustomPrompt="1"/>
          </p:nvPr>
        </p:nvSpPr>
        <p:spPr>
          <a:xfrm>
            <a:off x="4079899" y="678537"/>
            <a:ext cx="1099164" cy="116900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FontTx/>
              <a:buNone/>
              <a:defRPr sz="1000">
                <a:noFill/>
                <a:latin typeface="+mn-lt"/>
              </a:defRPr>
            </a:lvl1pPr>
            <a:lvl2pPr marL="0" indent="0">
              <a:lnSpc>
                <a:spcPct val="100000"/>
              </a:lnSpc>
              <a:spcBef>
                <a:spcPts val="0"/>
              </a:spcBef>
              <a:spcAft>
                <a:spcPts val="0"/>
              </a:spcAft>
              <a:buFontTx/>
              <a:buNone/>
              <a:defRPr sz="1000">
                <a:noFill/>
                <a:latin typeface="+mn-lt"/>
              </a:defRPr>
            </a:lvl2pPr>
            <a:lvl3pPr marL="0" indent="0">
              <a:lnSpc>
                <a:spcPct val="100000"/>
              </a:lnSpc>
              <a:spcBef>
                <a:spcPts val="0"/>
              </a:spcBef>
              <a:spcAft>
                <a:spcPts val="0"/>
              </a:spcAft>
              <a:buFontTx/>
              <a:buNone/>
              <a:defRPr sz="1000">
                <a:noFill/>
                <a:latin typeface="+mn-lt"/>
              </a:defRPr>
            </a:lvl3pPr>
            <a:lvl4pPr marL="0" indent="0">
              <a:lnSpc>
                <a:spcPct val="100000"/>
              </a:lnSpc>
              <a:spcBef>
                <a:spcPts val="0"/>
              </a:spcBef>
              <a:spcAft>
                <a:spcPts val="0"/>
              </a:spcAft>
              <a:buFontTx/>
              <a:buNone/>
              <a:defRPr sz="1000">
                <a:noFill/>
                <a:latin typeface="+mn-lt"/>
              </a:defRPr>
            </a:lvl4pPr>
            <a:lvl5pPr marL="0" indent="0">
              <a:lnSpc>
                <a:spcPct val="100000"/>
              </a:lnSpc>
              <a:spcBef>
                <a:spcPts val="0"/>
              </a:spcBef>
              <a:spcAft>
                <a:spcPts val="0"/>
              </a:spcAft>
              <a:buFontTx/>
              <a:buNone/>
              <a:defRPr sz="1000">
                <a:noFill/>
                <a:latin typeface="+mn-lt"/>
              </a:defRPr>
            </a:lvl5pPr>
            <a:lvl6pPr marL="0" indent="0">
              <a:lnSpc>
                <a:spcPct val="100000"/>
              </a:lnSpc>
              <a:spcBef>
                <a:spcPts val="0"/>
              </a:spcBef>
              <a:spcAft>
                <a:spcPts val="0"/>
              </a:spcAft>
              <a:buFontTx/>
              <a:buNone/>
              <a:defRPr sz="1000">
                <a:noFill/>
                <a:latin typeface="+mn-lt"/>
              </a:defRPr>
            </a:lvl6pPr>
            <a:lvl7pPr marL="0" indent="0">
              <a:lnSpc>
                <a:spcPct val="100000"/>
              </a:lnSpc>
              <a:spcBef>
                <a:spcPts val="0"/>
              </a:spcBef>
              <a:spcAft>
                <a:spcPts val="0"/>
              </a:spcAft>
              <a:buFontTx/>
              <a:buNone/>
              <a:defRPr sz="1000">
                <a:noFill/>
                <a:latin typeface="+mn-lt"/>
              </a:defRPr>
            </a:lvl7pPr>
            <a:lvl8pPr marL="0" indent="0">
              <a:lnSpc>
                <a:spcPct val="100000"/>
              </a:lnSpc>
              <a:spcBef>
                <a:spcPts val="0"/>
              </a:spcBef>
              <a:spcAft>
                <a:spcPts val="0"/>
              </a:spcAft>
              <a:buFontTx/>
              <a:buNone/>
              <a:defRPr sz="1000">
                <a:noFill/>
                <a:latin typeface="+mn-lt"/>
              </a:defRPr>
            </a:lvl8pPr>
            <a:lvl9pPr marL="0" indent="0">
              <a:lnSpc>
                <a:spcPct val="100000"/>
              </a:lnSpc>
              <a:spcBef>
                <a:spcPts val="0"/>
              </a:spcBef>
              <a:spcAft>
                <a:spcPts val="0"/>
              </a:spcAft>
              <a:buFontTx/>
              <a:buNone/>
              <a:defRPr sz="1000">
                <a:noFill/>
                <a:latin typeface="+mn-lt"/>
              </a:defRPr>
            </a:lvl9pPr>
          </a:lstStyle>
          <a:p>
            <a:pPr lvl="0"/>
            <a:r>
              <a:rPr lang="da-DK" dirty="0"/>
              <a:t>.</a:t>
            </a:r>
          </a:p>
        </p:txBody>
      </p:sp>
      <p:sp>
        <p:nvSpPr>
          <p:cNvPr id="37" name="Makro grafik 2">
            <a:extLst>
              <a:ext uri="{FF2B5EF4-FFF2-40B4-BE49-F238E27FC236}">
                <a16:creationId xmlns:a16="http://schemas.microsoft.com/office/drawing/2014/main" id="{B01E448D-548C-DEA9-6590-C279C5C3F197}"/>
              </a:ext>
            </a:extLst>
          </p:cNvPr>
          <p:cNvSpPr>
            <a:spLocks noGrp="1" noChangeAspect="1"/>
          </p:cNvSpPr>
          <p:nvPr>
            <p:ph type="body" sz="quarter" idx="25" hasCustomPrompt="1"/>
          </p:nvPr>
        </p:nvSpPr>
        <p:spPr>
          <a:xfrm>
            <a:off x="8836612" y="1548962"/>
            <a:ext cx="1652444" cy="236836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FontTx/>
              <a:buNone/>
              <a:defRPr sz="1000">
                <a:noFill/>
                <a:latin typeface="+mn-lt"/>
              </a:defRPr>
            </a:lvl1pPr>
            <a:lvl2pPr marL="0" indent="0">
              <a:lnSpc>
                <a:spcPct val="100000"/>
              </a:lnSpc>
              <a:spcBef>
                <a:spcPts val="0"/>
              </a:spcBef>
              <a:spcAft>
                <a:spcPts val="0"/>
              </a:spcAft>
              <a:buFontTx/>
              <a:buNone/>
              <a:defRPr sz="1000">
                <a:noFill/>
                <a:latin typeface="+mn-lt"/>
              </a:defRPr>
            </a:lvl2pPr>
            <a:lvl3pPr marL="0" indent="0">
              <a:lnSpc>
                <a:spcPct val="100000"/>
              </a:lnSpc>
              <a:spcBef>
                <a:spcPts val="0"/>
              </a:spcBef>
              <a:spcAft>
                <a:spcPts val="0"/>
              </a:spcAft>
              <a:buFontTx/>
              <a:buNone/>
              <a:defRPr sz="1000">
                <a:noFill/>
                <a:latin typeface="+mn-lt"/>
              </a:defRPr>
            </a:lvl3pPr>
            <a:lvl4pPr marL="0" indent="0">
              <a:lnSpc>
                <a:spcPct val="100000"/>
              </a:lnSpc>
              <a:spcBef>
                <a:spcPts val="0"/>
              </a:spcBef>
              <a:spcAft>
                <a:spcPts val="0"/>
              </a:spcAft>
              <a:buFontTx/>
              <a:buNone/>
              <a:defRPr sz="1000">
                <a:noFill/>
                <a:latin typeface="+mn-lt"/>
              </a:defRPr>
            </a:lvl4pPr>
            <a:lvl5pPr marL="0" indent="0">
              <a:lnSpc>
                <a:spcPct val="100000"/>
              </a:lnSpc>
              <a:spcBef>
                <a:spcPts val="0"/>
              </a:spcBef>
              <a:spcAft>
                <a:spcPts val="0"/>
              </a:spcAft>
              <a:buFontTx/>
              <a:buNone/>
              <a:defRPr sz="1000">
                <a:noFill/>
                <a:latin typeface="+mn-lt"/>
              </a:defRPr>
            </a:lvl5pPr>
            <a:lvl6pPr marL="0" indent="0">
              <a:lnSpc>
                <a:spcPct val="100000"/>
              </a:lnSpc>
              <a:spcBef>
                <a:spcPts val="0"/>
              </a:spcBef>
              <a:spcAft>
                <a:spcPts val="0"/>
              </a:spcAft>
              <a:buFontTx/>
              <a:buNone/>
              <a:defRPr sz="1000">
                <a:noFill/>
                <a:latin typeface="+mn-lt"/>
              </a:defRPr>
            </a:lvl6pPr>
            <a:lvl7pPr marL="0" indent="0">
              <a:lnSpc>
                <a:spcPct val="100000"/>
              </a:lnSpc>
              <a:spcBef>
                <a:spcPts val="0"/>
              </a:spcBef>
              <a:spcAft>
                <a:spcPts val="0"/>
              </a:spcAft>
              <a:buFontTx/>
              <a:buNone/>
              <a:defRPr sz="1000">
                <a:noFill/>
                <a:latin typeface="+mn-lt"/>
              </a:defRPr>
            </a:lvl7pPr>
            <a:lvl8pPr marL="0" indent="0">
              <a:lnSpc>
                <a:spcPct val="100000"/>
              </a:lnSpc>
              <a:spcBef>
                <a:spcPts val="0"/>
              </a:spcBef>
              <a:spcAft>
                <a:spcPts val="0"/>
              </a:spcAft>
              <a:buFontTx/>
              <a:buNone/>
              <a:defRPr sz="1000">
                <a:noFill/>
                <a:latin typeface="+mn-lt"/>
              </a:defRPr>
            </a:lvl8pPr>
            <a:lvl9pPr marL="0" indent="0">
              <a:lnSpc>
                <a:spcPct val="100000"/>
              </a:lnSpc>
              <a:spcBef>
                <a:spcPts val="0"/>
              </a:spcBef>
              <a:spcAft>
                <a:spcPts val="0"/>
              </a:spcAft>
              <a:buFontTx/>
              <a:buNone/>
              <a:defRPr sz="1000">
                <a:noFill/>
                <a:latin typeface="+mn-lt"/>
              </a:defRPr>
            </a:lvl9pPr>
          </a:lstStyle>
          <a:p>
            <a:pPr lvl="0"/>
            <a:r>
              <a:rPr lang="da-DK" dirty="0"/>
              <a:t>.</a:t>
            </a:r>
          </a:p>
        </p:txBody>
      </p:sp>
      <p:sp>
        <p:nvSpPr>
          <p:cNvPr id="4" name="Date Placeholder 3">
            <a:extLst>
              <a:ext uri="{FF2B5EF4-FFF2-40B4-BE49-F238E27FC236}">
                <a16:creationId xmlns:a16="http://schemas.microsoft.com/office/drawing/2014/main" id="{A8D7B535-415A-41F4-AFE0-6FFBBBD7631B}"/>
              </a:ext>
            </a:extLst>
          </p:cNvPr>
          <p:cNvSpPr>
            <a:spLocks noGrp="1"/>
          </p:cNvSpPr>
          <p:nvPr>
            <p:ph type="dt" sz="half" idx="10"/>
          </p:nvPr>
        </p:nvSpPr>
        <p:spPr/>
        <p:txBody>
          <a:bodyPr anchor="t" anchorCtr="0"/>
          <a:lstStyle>
            <a:lvl1pPr>
              <a:defRPr>
                <a:solidFill>
                  <a:schemeClr val="bg1"/>
                </a:solidFill>
              </a:defRPr>
            </a:lvl1pPr>
          </a:lstStyle>
          <a:p>
            <a:r>
              <a:rPr lang="da-DK"/>
              <a:t>29. september 2026</a:t>
            </a:r>
            <a:endParaRPr lang="da-DK" dirty="0"/>
          </a:p>
        </p:txBody>
      </p:sp>
      <p:sp>
        <p:nvSpPr>
          <p:cNvPr id="5" name="Footer Placeholder 4">
            <a:extLst>
              <a:ext uri="{FF2B5EF4-FFF2-40B4-BE49-F238E27FC236}">
                <a16:creationId xmlns:a16="http://schemas.microsoft.com/office/drawing/2014/main" id="{12CFB2E6-561D-40B3-AC0C-DD0BE409F019}"/>
              </a:ext>
            </a:extLst>
          </p:cNvPr>
          <p:cNvSpPr>
            <a:spLocks noGrp="1"/>
          </p:cNvSpPr>
          <p:nvPr>
            <p:ph type="ftr" sz="quarter" idx="11"/>
          </p:nvPr>
        </p:nvSpPr>
        <p:spPr/>
        <p:txBody>
          <a:bodyPr anchor="t" anchorCtr="0"/>
          <a:lstStyle>
            <a:lvl1pPr>
              <a:defRPr>
                <a:solidFill>
                  <a:schemeClr val="bg1"/>
                </a:solidFill>
              </a:defRPr>
            </a:lvl1pPr>
          </a:lstStyle>
          <a:p>
            <a:r>
              <a:rPr lang="da-DK" dirty="0"/>
              <a:t>Digitaliseringsstyrelsen</a:t>
            </a:r>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nchor="t" anchorCtr="0"/>
          <a:lstStyle>
            <a:lvl1pPr>
              <a:defRPr>
                <a:solidFill>
                  <a:schemeClr val="bg1"/>
                </a:solid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370736241"/>
      </p:ext>
    </p:extLst>
  </p:cSld>
  <p:clrMapOvr>
    <a:masterClrMapping/>
  </p:clrMapOvr>
  <p:extLst>
    <p:ext uri="{DCECCB84-F9BA-43D5-87BE-67443E8EF086}">
      <p15:sldGuideLst xmlns:p15="http://schemas.microsoft.com/office/powerpoint/2012/main">
        <p15:guide id="6" orient="horz" pos="2660" userDrawn="1">
          <p15:clr>
            <a:srgbClr val="A4A3A4"/>
          </p15:clr>
        </p15:guide>
        <p15:guide id="7" orient="horz" pos="2773" userDrawn="1">
          <p15:clr>
            <a:srgbClr val="A4A3A4"/>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re billeder og tekst A">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7AEED892-4D6B-5AD6-3AEE-884EC0332F62}"/>
              </a:ext>
            </a:extLst>
          </p:cNvPr>
          <p:cNvSpPr>
            <a:spLocks noGrp="1"/>
          </p:cNvSpPr>
          <p:nvPr>
            <p:ph type="pic" sz="quarter" idx="14" hasCustomPrompt="1"/>
          </p:nvPr>
        </p:nvSpPr>
        <p:spPr>
          <a:xfrm>
            <a:off x="540001" y="0"/>
            <a:ext cx="3582000" cy="4222800"/>
          </a:xfrm>
          <a:solidFill>
            <a:schemeClr val="bg1"/>
          </a:solidFill>
        </p:spPr>
        <p:txBody>
          <a:bodyPr tIns="648000" anchor="ctr" anchorCtr="0"/>
          <a:lstStyle>
            <a:lvl1pPr marL="0" indent="0" algn="ctr">
              <a:buNone/>
              <a:defRPr sz="1600"/>
            </a:lvl1pPr>
          </a:lstStyle>
          <a:p>
            <a:r>
              <a:rPr lang="da-DK" noProof="0" dirty="0"/>
              <a:t>Klik for at indsætte billede</a:t>
            </a:r>
          </a:p>
        </p:txBody>
      </p:sp>
      <p:sp>
        <p:nvSpPr>
          <p:cNvPr id="31" name="Picture Placeholder 3">
            <a:extLst>
              <a:ext uri="{FF2B5EF4-FFF2-40B4-BE49-F238E27FC236}">
                <a16:creationId xmlns:a16="http://schemas.microsoft.com/office/drawing/2014/main" id="{0C5AC296-1E96-EE8B-9C85-121FADCDAEEA}"/>
              </a:ext>
            </a:extLst>
          </p:cNvPr>
          <p:cNvSpPr>
            <a:spLocks noGrp="1"/>
          </p:cNvSpPr>
          <p:nvPr>
            <p:ph type="pic" sz="quarter" idx="26" hasCustomPrompt="1"/>
          </p:nvPr>
        </p:nvSpPr>
        <p:spPr>
          <a:xfrm>
            <a:off x="4305600" y="0"/>
            <a:ext cx="3582000" cy="4222800"/>
          </a:xfrm>
          <a:solidFill>
            <a:schemeClr val="bg1"/>
          </a:solidFill>
        </p:spPr>
        <p:txBody>
          <a:bodyPr tIns="648000" anchor="ctr" anchorCtr="0"/>
          <a:lstStyle>
            <a:lvl1pPr marL="0" indent="0" algn="ctr">
              <a:buNone/>
              <a:defRPr sz="1600"/>
            </a:lvl1pPr>
          </a:lstStyle>
          <a:p>
            <a:r>
              <a:rPr lang="da-DK" noProof="0" dirty="0"/>
              <a:t>Klik for at indsætte billede</a:t>
            </a:r>
          </a:p>
        </p:txBody>
      </p:sp>
      <p:sp>
        <p:nvSpPr>
          <p:cNvPr id="3" name="Picture Placeholder 3">
            <a:extLst>
              <a:ext uri="{FF2B5EF4-FFF2-40B4-BE49-F238E27FC236}">
                <a16:creationId xmlns:a16="http://schemas.microsoft.com/office/drawing/2014/main" id="{5F2C9F80-9D2C-1AE1-46B6-2D3A7D8A6976}"/>
              </a:ext>
            </a:extLst>
          </p:cNvPr>
          <p:cNvSpPr>
            <a:spLocks noGrp="1"/>
          </p:cNvSpPr>
          <p:nvPr>
            <p:ph type="pic" sz="quarter" idx="27" hasCustomPrompt="1"/>
          </p:nvPr>
        </p:nvSpPr>
        <p:spPr>
          <a:xfrm>
            <a:off x="8067427" y="0"/>
            <a:ext cx="3582000" cy="4222800"/>
          </a:xfrm>
          <a:solidFill>
            <a:schemeClr val="bg1"/>
          </a:solidFill>
        </p:spPr>
        <p:txBody>
          <a:bodyPr tIns="648000" anchor="ctr" anchorCtr="0"/>
          <a:lstStyle>
            <a:lvl1pPr marL="0" indent="0" algn="ctr">
              <a:buNone/>
              <a:defRPr sz="1600"/>
            </a:lvl1pPr>
          </a:lstStyle>
          <a:p>
            <a:r>
              <a:rPr lang="da-DK" noProof="0" dirty="0"/>
              <a:t>Klik for at indsætte billede</a:t>
            </a:r>
          </a:p>
        </p:txBody>
      </p:sp>
      <p:sp>
        <p:nvSpPr>
          <p:cNvPr id="18" name="Pladsholder til tekst 17">
            <a:extLst>
              <a:ext uri="{FF2B5EF4-FFF2-40B4-BE49-F238E27FC236}">
                <a16:creationId xmlns:a16="http://schemas.microsoft.com/office/drawing/2014/main" id="{7A036220-52A4-5423-2E3D-CA9465DCF383}"/>
              </a:ext>
            </a:extLst>
          </p:cNvPr>
          <p:cNvSpPr>
            <a:spLocks noGrp="1"/>
          </p:cNvSpPr>
          <p:nvPr>
            <p:ph type="body" sz="quarter" idx="21" hasCustomPrompt="1"/>
          </p:nvPr>
        </p:nvSpPr>
        <p:spPr>
          <a:xfrm>
            <a:off x="540001" y="4402800"/>
            <a:ext cx="3582000" cy="1735200"/>
          </a:xfrm>
        </p:spPr>
        <p:txBody>
          <a:bodyPr/>
          <a:lstStyle>
            <a:lvl1pPr>
              <a:defRPr/>
            </a:lvl1pPr>
          </a:lstStyle>
          <a:p>
            <a:pPr lvl="0"/>
            <a:r>
              <a:rPr lang="da-DK" noProof="0" dirty="0"/>
              <a:t>Klik for at tilføje tekst                             Klik ENTER og derefter TAB for at se næste tekstformat                              Klik SHIFT+TAB for at se foregående tekstformat</a:t>
            </a:r>
          </a:p>
          <a:p>
            <a:pPr lvl="1"/>
            <a:r>
              <a:rPr lang="da-DK" noProof="0" dirty="0"/>
              <a:t>Andet Niveau</a:t>
            </a:r>
          </a:p>
        </p:txBody>
      </p:sp>
      <p:sp>
        <p:nvSpPr>
          <p:cNvPr id="20" name="Pladsholder til tekst 19">
            <a:extLst>
              <a:ext uri="{FF2B5EF4-FFF2-40B4-BE49-F238E27FC236}">
                <a16:creationId xmlns:a16="http://schemas.microsoft.com/office/drawing/2014/main" id="{B8BFA8BA-84C0-F72E-A750-BA569C419DF9}"/>
              </a:ext>
            </a:extLst>
          </p:cNvPr>
          <p:cNvSpPr>
            <a:spLocks noGrp="1"/>
          </p:cNvSpPr>
          <p:nvPr>
            <p:ph type="body" sz="quarter" idx="22" hasCustomPrompt="1"/>
          </p:nvPr>
        </p:nvSpPr>
        <p:spPr>
          <a:xfrm>
            <a:off x="4305600" y="4402800"/>
            <a:ext cx="3582000" cy="1735200"/>
          </a:xfrm>
        </p:spPr>
        <p:txBody>
          <a:bodyPr/>
          <a:lstStyle>
            <a:lvl1pPr>
              <a:defRPr/>
            </a:lvl1pPr>
          </a:lstStyle>
          <a:p>
            <a:pPr lvl="0"/>
            <a:r>
              <a:rPr lang="da-DK" noProof="0" dirty="0"/>
              <a:t>Klik for at tilføje tekst                         Klik ENTER og derefter TAB for at se næste tekstformat                                Klik SHIFT+TAB for at se foregående tekstformat</a:t>
            </a:r>
          </a:p>
          <a:p>
            <a:pPr lvl="1"/>
            <a:r>
              <a:rPr lang="da-DK" noProof="0" dirty="0"/>
              <a:t>Andet Niveau</a:t>
            </a:r>
          </a:p>
        </p:txBody>
      </p:sp>
      <p:sp>
        <p:nvSpPr>
          <p:cNvPr id="2" name="Pladsholder til tekst 21">
            <a:extLst>
              <a:ext uri="{FF2B5EF4-FFF2-40B4-BE49-F238E27FC236}">
                <a16:creationId xmlns:a16="http://schemas.microsoft.com/office/drawing/2014/main" id="{B9E2D20B-4753-F312-1E3D-2FCF85F1B474}"/>
              </a:ext>
            </a:extLst>
          </p:cNvPr>
          <p:cNvSpPr>
            <a:spLocks noGrp="1"/>
          </p:cNvSpPr>
          <p:nvPr>
            <p:ph type="body" sz="quarter" idx="23" hasCustomPrompt="1"/>
          </p:nvPr>
        </p:nvSpPr>
        <p:spPr>
          <a:xfrm>
            <a:off x="8067427" y="4402800"/>
            <a:ext cx="3582000" cy="1735200"/>
          </a:xfrm>
        </p:spPr>
        <p:txBody>
          <a:bodyPr/>
          <a:lstStyle/>
          <a:p>
            <a:pPr lvl="0"/>
            <a:r>
              <a:rPr lang="da-DK" noProof="0" dirty="0"/>
              <a:t>Klik for at tilføje tekst                         Klik ENTER og derefter TAB for at se næste tekstformat                                Klik SHIFT+TAB for at se foregående tekstformat</a:t>
            </a:r>
          </a:p>
          <a:p>
            <a:pPr lvl="1"/>
            <a:r>
              <a:rPr lang="da-DK" noProof="0" dirty="0"/>
              <a:t>Andet Niveau</a:t>
            </a:r>
          </a:p>
        </p:txBody>
      </p:sp>
      <p:sp>
        <p:nvSpPr>
          <p:cNvPr id="4" name="Date Placeholder 3">
            <a:extLst>
              <a:ext uri="{FF2B5EF4-FFF2-40B4-BE49-F238E27FC236}">
                <a16:creationId xmlns:a16="http://schemas.microsoft.com/office/drawing/2014/main" id="{A8D7B535-415A-41F4-AFE0-6FFBBBD7631B}"/>
              </a:ext>
            </a:extLst>
          </p:cNvPr>
          <p:cNvSpPr>
            <a:spLocks noGrp="1"/>
          </p:cNvSpPr>
          <p:nvPr>
            <p:ph type="dt" sz="half" idx="10"/>
          </p:nvPr>
        </p:nvSpPr>
        <p:spPr/>
        <p:txBody>
          <a:bodyPr anchor="t" anchorCtr="0"/>
          <a:lstStyle/>
          <a:p>
            <a:r>
              <a:rPr lang="da-DK"/>
              <a:t>29. september 2026</a:t>
            </a:r>
            <a:endParaRPr lang="da-DK" dirty="0"/>
          </a:p>
        </p:txBody>
      </p:sp>
      <p:sp>
        <p:nvSpPr>
          <p:cNvPr id="5" name="Footer Placeholder 4">
            <a:extLst>
              <a:ext uri="{FF2B5EF4-FFF2-40B4-BE49-F238E27FC236}">
                <a16:creationId xmlns:a16="http://schemas.microsoft.com/office/drawing/2014/main" id="{12CFB2E6-561D-40B3-AC0C-DD0BE409F019}"/>
              </a:ext>
            </a:extLst>
          </p:cNvPr>
          <p:cNvSpPr>
            <a:spLocks noGrp="1"/>
          </p:cNvSpPr>
          <p:nvPr>
            <p:ph type="ftr" sz="quarter" idx="11"/>
          </p:nvPr>
        </p:nvSpPr>
        <p:spPr/>
        <p:txBody>
          <a:bodyPr anchor="t" anchorCtr="0"/>
          <a:lstStyle/>
          <a:p>
            <a:r>
              <a:rPr lang="da-DK" dirty="0"/>
              <a:t>Digitaliseringsstyrelsen</a:t>
            </a:r>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nchor="t" anchorCtr="0"/>
          <a:lstStyle/>
          <a:p>
            <a:fld id="{24C8C45C-947F-4981-8B3F-4F32E973C901}" type="slidenum">
              <a:rPr lang="da-DK" smtClean="0"/>
              <a:pPr/>
              <a:t>‹nr.›</a:t>
            </a:fld>
            <a:endParaRPr lang="da-DK" dirty="0"/>
          </a:p>
        </p:txBody>
      </p:sp>
      <p:sp>
        <p:nvSpPr>
          <p:cNvPr id="11" name="Makro grafik 1">
            <a:extLst>
              <a:ext uri="{FF2B5EF4-FFF2-40B4-BE49-F238E27FC236}">
                <a16:creationId xmlns:a16="http://schemas.microsoft.com/office/drawing/2014/main" id="{5B5C7922-7CE1-04FB-3F00-E2781F5AA6A3}"/>
              </a:ext>
            </a:extLst>
          </p:cNvPr>
          <p:cNvSpPr>
            <a:spLocks noGrp="1" noChangeAspect="1"/>
          </p:cNvSpPr>
          <p:nvPr>
            <p:ph type="body" sz="quarter" idx="28" hasCustomPrompt="1"/>
          </p:nvPr>
        </p:nvSpPr>
        <p:spPr>
          <a:xfrm>
            <a:off x="3194069" y="678537"/>
            <a:ext cx="1099164" cy="116900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FontTx/>
              <a:buNone/>
              <a:defRPr sz="1000">
                <a:noFill/>
                <a:latin typeface="+mn-lt"/>
              </a:defRPr>
            </a:lvl1pPr>
            <a:lvl2pPr marL="0" indent="0">
              <a:lnSpc>
                <a:spcPct val="100000"/>
              </a:lnSpc>
              <a:spcBef>
                <a:spcPts val="0"/>
              </a:spcBef>
              <a:spcAft>
                <a:spcPts val="0"/>
              </a:spcAft>
              <a:buFontTx/>
              <a:buNone/>
              <a:defRPr sz="1000">
                <a:noFill/>
                <a:latin typeface="+mn-lt"/>
              </a:defRPr>
            </a:lvl2pPr>
            <a:lvl3pPr marL="0" indent="0">
              <a:lnSpc>
                <a:spcPct val="100000"/>
              </a:lnSpc>
              <a:spcBef>
                <a:spcPts val="0"/>
              </a:spcBef>
              <a:spcAft>
                <a:spcPts val="0"/>
              </a:spcAft>
              <a:buFontTx/>
              <a:buNone/>
              <a:defRPr sz="1000">
                <a:noFill/>
                <a:latin typeface="+mn-lt"/>
              </a:defRPr>
            </a:lvl3pPr>
            <a:lvl4pPr marL="0" indent="0">
              <a:lnSpc>
                <a:spcPct val="100000"/>
              </a:lnSpc>
              <a:spcBef>
                <a:spcPts val="0"/>
              </a:spcBef>
              <a:spcAft>
                <a:spcPts val="0"/>
              </a:spcAft>
              <a:buFontTx/>
              <a:buNone/>
              <a:defRPr sz="1000">
                <a:noFill/>
                <a:latin typeface="+mn-lt"/>
              </a:defRPr>
            </a:lvl4pPr>
            <a:lvl5pPr marL="0" indent="0">
              <a:lnSpc>
                <a:spcPct val="100000"/>
              </a:lnSpc>
              <a:spcBef>
                <a:spcPts val="0"/>
              </a:spcBef>
              <a:spcAft>
                <a:spcPts val="0"/>
              </a:spcAft>
              <a:buFontTx/>
              <a:buNone/>
              <a:defRPr sz="1000">
                <a:noFill/>
                <a:latin typeface="+mn-lt"/>
              </a:defRPr>
            </a:lvl5pPr>
            <a:lvl6pPr marL="0" indent="0">
              <a:lnSpc>
                <a:spcPct val="100000"/>
              </a:lnSpc>
              <a:spcBef>
                <a:spcPts val="0"/>
              </a:spcBef>
              <a:spcAft>
                <a:spcPts val="0"/>
              </a:spcAft>
              <a:buFontTx/>
              <a:buNone/>
              <a:defRPr sz="1000">
                <a:noFill/>
                <a:latin typeface="+mn-lt"/>
              </a:defRPr>
            </a:lvl6pPr>
            <a:lvl7pPr marL="0" indent="0">
              <a:lnSpc>
                <a:spcPct val="100000"/>
              </a:lnSpc>
              <a:spcBef>
                <a:spcPts val="0"/>
              </a:spcBef>
              <a:spcAft>
                <a:spcPts val="0"/>
              </a:spcAft>
              <a:buFontTx/>
              <a:buNone/>
              <a:defRPr sz="1000">
                <a:noFill/>
                <a:latin typeface="+mn-lt"/>
              </a:defRPr>
            </a:lvl7pPr>
            <a:lvl8pPr marL="0" indent="0">
              <a:lnSpc>
                <a:spcPct val="100000"/>
              </a:lnSpc>
              <a:spcBef>
                <a:spcPts val="0"/>
              </a:spcBef>
              <a:spcAft>
                <a:spcPts val="0"/>
              </a:spcAft>
              <a:buFontTx/>
              <a:buNone/>
              <a:defRPr sz="1000">
                <a:noFill/>
                <a:latin typeface="+mn-lt"/>
              </a:defRPr>
            </a:lvl8pPr>
            <a:lvl9pPr marL="0" indent="0">
              <a:lnSpc>
                <a:spcPct val="100000"/>
              </a:lnSpc>
              <a:spcBef>
                <a:spcPts val="0"/>
              </a:spcBef>
              <a:spcAft>
                <a:spcPts val="0"/>
              </a:spcAft>
              <a:buFontTx/>
              <a:buNone/>
              <a:defRPr sz="1000">
                <a:noFill/>
                <a:latin typeface="+mn-lt"/>
              </a:defRPr>
            </a:lvl9pPr>
          </a:lstStyle>
          <a:p>
            <a:pPr lvl="0"/>
            <a:r>
              <a:rPr lang="da-DK" dirty="0"/>
              <a:t>.</a:t>
            </a:r>
          </a:p>
        </p:txBody>
      </p:sp>
      <p:sp>
        <p:nvSpPr>
          <p:cNvPr id="12" name="Makro grafik 2">
            <a:extLst>
              <a:ext uri="{FF2B5EF4-FFF2-40B4-BE49-F238E27FC236}">
                <a16:creationId xmlns:a16="http://schemas.microsoft.com/office/drawing/2014/main" id="{FC0E9C59-2E77-747D-58BC-6769C9984CA6}"/>
              </a:ext>
            </a:extLst>
          </p:cNvPr>
          <p:cNvSpPr>
            <a:spLocks noGrp="1" noChangeAspect="1"/>
          </p:cNvSpPr>
          <p:nvPr>
            <p:ph type="body" sz="quarter" idx="29" hasCustomPrompt="1"/>
          </p:nvPr>
        </p:nvSpPr>
        <p:spPr>
          <a:xfrm>
            <a:off x="7571312" y="1548962"/>
            <a:ext cx="1652444" cy="236836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FontTx/>
              <a:buNone/>
              <a:defRPr sz="1000">
                <a:noFill/>
                <a:latin typeface="+mn-lt"/>
              </a:defRPr>
            </a:lvl1pPr>
            <a:lvl2pPr marL="0" indent="0">
              <a:lnSpc>
                <a:spcPct val="100000"/>
              </a:lnSpc>
              <a:spcBef>
                <a:spcPts val="0"/>
              </a:spcBef>
              <a:spcAft>
                <a:spcPts val="0"/>
              </a:spcAft>
              <a:buFontTx/>
              <a:buNone/>
              <a:defRPr sz="1000">
                <a:noFill/>
                <a:latin typeface="+mn-lt"/>
              </a:defRPr>
            </a:lvl2pPr>
            <a:lvl3pPr marL="0" indent="0">
              <a:lnSpc>
                <a:spcPct val="100000"/>
              </a:lnSpc>
              <a:spcBef>
                <a:spcPts val="0"/>
              </a:spcBef>
              <a:spcAft>
                <a:spcPts val="0"/>
              </a:spcAft>
              <a:buFontTx/>
              <a:buNone/>
              <a:defRPr sz="1000">
                <a:noFill/>
                <a:latin typeface="+mn-lt"/>
              </a:defRPr>
            </a:lvl3pPr>
            <a:lvl4pPr marL="0" indent="0">
              <a:lnSpc>
                <a:spcPct val="100000"/>
              </a:lnSpc>
              <a:spcBef>
                <a:spcPts val="0"/>
              </a:spcBef>
              <a:spcAft>
                <a:spcPts val="0"/>
              </a:spcAft>
              <a:buFontTx/>
              <a:buNone/>
              <a:defRPr sz="1000">
                <a:noFill/>
                <a:latin typeface="+mn-lt"/>
              </a:defRPr>
            </a:lvl4pPr>
            <a:lvl5pPr marL="0" indent="0">
              <a:lnSpc>
                <a:spcPct val="100000"/>
              </a:lnSpc>
              <a:spcBef>
                <a:spcPts val="0"/>
              </a:spcBef>
              <a:spcAft>
                <a:spcPts val="0"/>
              </a:spcAft>
              <a:buFontTx/>
              <a:buNone/>
              <a:defRPr sz="1000">
                <a:noFill/>
                <a:latin typeface="+mn-lt"/>
              </a:defRPr>
            </a:lvl5pPr>
            <a:lvl6pPr marL="0" indent="0">
              <a:lnSpc>
                <a:spcPct val="100000"/>
              </a:lnSpc>
              <a:spcBef>
                <a:spcPts val="0"/>
              </a:spcBef>
              <a:spcAft>
                <a:spcPts val="0"/>
              </a:spcAft>
              <a:buFontTx/>
              <a:buNone/>
              <a:defRPr sz="1000">
                <a:noFill/>
                <a:latin typeface="+mn-lt"/>
              </a:defRPr>
            </a:lvl6pPr>
            <a:lvl7pPr marL="0" indent="0">
              <a:lnSpc>
                <a:spcPct val="100000"/>
              </a:lnSpc>
              <a:spcBef>
                <a:spcPts val="0"/>
              </a:spcBef>
              <a:spcAft>
                <a:spcPts val="0"/>
              </a:spcAft>
              <a:buFontTx/>
              <a:buNone/>
              <a:defRPr sz="1000">
                <a:noFill/>
                <a:latin typeface="+mn-lt"/>
              </a:defRPr>
            </a:lvl7pPr>
            <a:lvl8pPr marL="0" indent="0">
              <a:lnSpc>
                <a:spcPct val="100000"/>
              </a:lnSpc>
              <a:spcBef>
                <a:spcPts val="0"/>
              </a:spcBef>
              <a:spcAft>
                <a:spcPts val="0"/>
              </a:spcAft>
              <a:buFontTx/>
              <a:buNone/>
              <a:defRPr sz="1000">
                <a:noFill/>
                <a:latin typeface="+mn-lt"/>
              </a:defRPr>
            </a:lvl8pPr>
            <a:lvl9pPr marL="0" indent="0">
              <a:lnSpc>
                <a:spcPct val="100000"/>
              </a:lnSpc>
              <a:spcBef>
                <a:spcPts val="0"/>
              </a:spcBef>
              <a:spcAft>
                <a:spcPts val="0"/>
              </a:spcAft>
              <a:buFontTx/>
              <a:buNone/>
              <a:defRPr sz="1000">
                <a:noFill/>
                <a:latin typeface="+mn-lt"/>
              </a:defRPr>
            </a:lvl9pPr>
          </a:lstStyle>
          <a:p>
            <a:pPr lvl="0"/>
            <a:r>
              <a:rPr lang="da-DK" dirty="0"/>
              <a:t>.</a:t>
            </a:r>
          </a:p>
        </p:txBody>
      </p:sp>
    </p:spTree>
    <p:extLst>
      <p:ext uri="{BB962C8B-B14F-4D97-AF65-F5344CB8AC3E}">
        <p14:creationId xmlns:p14="http://schemas.microsoft.com/office/powerpoint/2010/main" val="2571444993"/>
      </p:ext>
    </p:extLst>
  </p:cSld>
  <p:clrMapOvr>
    <a:masterClrMapping/>
  </p:clrMapOvr>
  <p:extLst>
    <p:ext uri="{DCECCB84-F9BA-43D5-87BE-67443E8EF086}">
      <p15:sldGuideLst xmlns:p15="http://schemas.microsoft.com/office/powerpoint/2012/main">
        <p15:guide id="6" orient="horz" pos="2660">
          <p15:clr>
            <a:srgbClr val="A4A3A4"/>
          </p15:clr>
        </p15:guide>
        <p15:guide id="7" orient="horz" pos="2773">
          <p15:clr>
            <a:srgbClr val="A4A3A4"/>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re billeder og tekst B">
    <p:spTree>
      <p:nvGrpSpPr>
        <p:cNvPr id="1" name=""/>
        <p:cNvGrpSpPr/>
        <p:nvPr/>
      </p:nvGrpSpPr>
      <p:grpSpPr>
        <a:xfrm>
          <a:off x="0" y="0"/>
          <a:ext cx="0" cy="0"/>
          <a:chOff x="0" y="0"/>
          <a:chExt cx="0" cy="0"/>
        </a:xfrm>
      </p:grpSpPr>
      <p:sp>
        <p:nvSpPr>
          <p:cNvPr id="9" name="Baggrund">
            <a:extLst>
              <a:ext uri="{FF2B5EF4-FFF2-40B4-BE49-F238E27FC236}">
                <a16:creationId xmlns:a16="http://schemas.microsoft.com/office/drawing/2014/main" id="{19CC1437-361E-D512-8F65-9DF166DE9E2C}"/>
              </a:ext>
            </a:extLst>
          </p:cNvPr>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8" name="Picture Placeholder 3">
            <a:extLst>
              <a:ext uri="{FF2B5EF4-FFF2-40B4-BE49-F238E27FC236}">
                <a16:creationId xmlns:a16="http://schemas.microsoft.com/office/drawing/2014/main" id="{7AEED892-4D6B-5AD6-3AEE-884EC0332F62}"/>
              </a:ext>
            </a:extLst>
          </p:cNvPr>
          <p:cNvSpPr>
            <a:spLocks noGrp="1"/>
          </p:cNvSpPr>
          <p:nvPr>
            <p:ph type="pic" sz="quarter" idx="14" hasCustomPrompt="1"/>
          </p:nvPr>
        </p:nvSpPr>
        <p:spPr>
          <a:xfrm>
            <a:off x="540001" y="0"/>
            <a:ext cx="3582000" cy="4222800"/>
          </a:xfrm>
          <a:solidFill>
            <a:schemeClr val="bg1"/>
          </a:solidFill>
        </p:spPr>
        <p:txBody>
          <a:bodyPr tIns="648000" anchor="ctr" anchorCtr="0"/>
          <a:lstStyle>
            <a:lvl1pPr marL="0" indent="0" algn="ctr">
              <a:buNone/>
              <a:defRPr sz="1600"/>
            </a:lvl1pPr>
          </a:lstStyle>
          <a:p>
            <a:r>
              <a:rPr lang="da-DK" noProof="0" dirty="0"/>
              <a:t>Klik for at indsætte billede</a:t>
            </a:r>
          </a:p>
        </p:txBody>
      </p:sp>
      <p:sp>
        <p:nvSpPr>
          <p:cNvPr id="31" name="Picture Placeholder 3">
            <a:extLst>
              <a:ext uri="{FF2B5EF4-FFF2-40B4-BE49-F238E27FC236}">
                <a16:creationId xmlns:a16="http://schemas.microsoft.com/office/drawing/2014/main" id="{0C5AC296-1E96-EE8B-9C85-121FADCDAEEA}"/>
              </a:ext>
            </a:extLst>
          </p:cNvPr>
          <p:cNvSpPr>
            <a:spLocks noGrp="1"/>
          </p:cNvSpPr>
          <p:nvPr>
            <p:ph type="pic" sz="quarter" idx="26" hasCustomPrompt="1"/>
          </p:nvPr>
        </p:nvSpPr>
        <p:spPr>
          <a:xfrm>
            <a:off x="4305600" y="0"/>
            <a:ext cx="3582000" cy="4222800"/>
          </a:xfrm>
          <a:solidFill>
            <a:schemeClr val="bg1"/>
          </a:solidFill>
        </p:spPr>
        <p:txBody>
          <a:bodyPr tIns="648000" anchor="ctr" anchorCtr="0"/>
          <a:lstStyle>
            <a:lvl1pPr marL="0" indent="0" algn="ctr">
              <a:buNone/>
              <a:defRPr sz="1600"/>
            </a:lvl1pPr>
          </a:lstStyle>
          <a:p>
            <a:r>
              <a:rPr lang="da-DK" noProof="0" dirty="0"/>
              <a:t>Klik for at indsætte billede</a:t>
            </a:r>
          </a:p>
        </p:txBody>
      </p:sp>
      <p:sp>
        <p:nvSpPr>
          <p:cNvPr id="3" name="Picture Placeholder 3">
            <a:extLst>
              <a:ext uri="{FF2B5EF4-FFF2-40B4-BE49-F238E27FC236}">
                <a16:creationId xmlns:a16="http://schemas.microsoft.com/office/drawing/2014/main" id="{5F2C9F80-9D2C-1AE1-46B6-2D3A7D8A6976}"/>
              </a:ext>
            </a:extLst>
          </p:cNvPr>
          <p:cNvSpPr>
            <a:spLocks noGrp="1"/>
          </p:cNvSpPr>
          <p:nvPr>
            <p:ph type="pic" sz="quarter" idx="27" hasCustomPrompt="1"/>
          </p:nvPr>
        </p:nvSpPr>
        <p:spPr>
          <a:xfrm>
            <a:off x="8067427" y="0"/>
            <a:ext cx="3582000" cy="4222800"/>
          </a:xfrm>
          <a:solidFill>
            <a:schemeClr val="bg1"/>
          </a:solidFill>
        </p:spPr>
        <p:txBody>
          <a:bodyPr tIns="648000" anchor="ctr" anchorCtr="0"/>
          <a:lstStyle>
            <a:lvl1pPr marL="0" indent="0" algn="ctr">
              <a:buNone/>
              <a:defRPr sz="1600"/>
            </a:lvl1pPr>
          </a:lstStyle>
          <a:p>
            <a:r>
              <a:rPr lang="da-DK" noProof="0" dirty="0"/>
              <a:t>Klik for at indsætte billede</a:t>
            </a:r>
          </a:p>
        </p:txBody>
      </p:sp>
      <p:sp>
        <p:nvSpPr>
          <p:cNvPr id="18" name="Pladsholder til tekst 17">
            <a:extLst>
              <a:ext uri="{FF2B5EF4-FFF2-40B4-BE49-F238E27FC236}">
                <a16:creationId xmlns:a16="http://schemas.microsoft.com/office/drawing/2014/main" id="{7A036220-52A4-5423-2E3D-CA9465DCF383}"/>
              </a:ext>
            </a:extLst>
          </p:cNvPr>
          <p:cNvSpPr>
            <a:spLocks noGrp="1"/>
          </p:cNvSpPr>
          <p:nvPr>
            <p:ph type="body" sz="quarter" idx="21" hasCustomPrompt="1"/>
          </p:nvPr>
        </p:nvSpPr>
        <p:spPr>
          <a:xfrm>
            <a:off x="540001" y="4402800"/>
            <a:ext cx="3582000" cy="1735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noProof="0" dirty="0"/>
              <a:t>Klik for at tilføje tekst                             Klik ENTER og derefter TAB for at se næste tekstformat                              Klik SHIFT+TAB for at se foregående tekstformat</a:t>
            </a:r>
          </a:p>
          <a:p>
            <a:pPr lvl="1"/>
            <a:r>
              <a:rPr lang="da-DK" noProof="0" dirty="0"/>
              <a:t>Andet Niveau</a:t>
            </a:r>
          </a:p>
        </p:txBody>
      </p:sp>
      <p:sp>
        <p:nvSpPr>
          <p:cNvPr id="20" name="Pladsholder til tekst 19">
            <a:extLst>
              <a:ext uri="{FF2B5EF4-FFF2-40B4-BE49-F238E27FC236}">
                <a16:creationId xmlns:a16="http://schemas.microsoft.com/office/drawing/2014/main" id="{B8BFA8BA-84C0-F72E-A750-BA569C419DF9}"/>
              </a:ext>
            </a:extLst>
          </p:cNvPr>
          <p:cNvSpPr>
            <a:spLocks noGrp="1"/>
          </p:cNvSpPr>
          <p:nvPr>
            <p:ph type="body" sz="quarter" idx="22" hasCustomPrompt="1"/>
          </p:nvPr>
        </p:nvSpPr>
        <p:spPr>
          <a:xfrm>
            <a:off x="4305600" y="4402800"/>
            <a:ext cx="3582000" cy="1735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noProof="0" dirty="0"/>
              <a:t>Klik for at tilføje tekst                         Klik ENTER og derefter TAB for at se næste tekstformat                                Klik SHIFT+TAB for at se foregående tekstformat</a:t>
            </a:r>
          </a:p>
          <a:p>
            <a:pPr lvl="1"/>
            <a:r>
              <a:rPr lang="da-DK" noProof="0" dirty="0"/>
              <a:t>Andet Niveau</a:t>
            </a:r>
          </a:p>
        </p:txBody>
      </p:sp>
      <p:sp>
        <p:nvSpPr>
          <p:cNvPr id="2" name="Pladsholder til tekst 21">
            <a:extLst>
              <a:ext uri="{FF2B5EF4-FFF2-40B4-BE49-F238E27FC236}">
                <a16:creationId xmlns:a16="http://schemas.microsoft.com/office/drawing/2014/main" id="{B9E2D20B-4753-F312-1E3D-2FCF85F1B474}"/>
              </a:ext>
            </a:extLst>
          </p:cNvPr>
          <p:cNvSpPr>
            <a:spLocks noGrp="1"/>
          </p:cNvSpPr>
          <p:nvPr>
            <p:ph type="body" sz="quarter" idx="23" hasCustomPrompt="1"/>
          </p:nvPr>
        </p:nvSpPr>
        <p:spPr>
          <a:xfrm>
            <a:off x="8067427" y="4402800"/>
            <a:ext cx="3582000" cy="1735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noProof="0" dirty="0"/>
              <a:t>Klik for at tilføje tekst                         Klik ENTER og derefter TAB for at se næste tekstformat                                Klik SHIFT+TAB for at se foregående tekstformat</a:t>
            </a:r>
          </a:p>
          <a:p>
            <a:pPr lvl="1"/>
            <a:r>
              <a:rPr lang="da-DK" noProof="0" dirty="0"/>
              <a:t>Andet Niveau</a:t>
            </a:r>
          </a:p>
        </p:txBody>
      </p:sp>
      <p:sp>
        <p:nvSpPr>
          <p:cNvPr id="4" name="Date Placeholder 3">
            <a:extLst>
              <a:ext uri="{FF2B5EF4-FFF2-40B4-BE49-F238E27FC236}">
                <a16:creationId xmlns:a16="http://schemas.microsoft.com/office/drawing/2014/main" id="{A8D7B535-415A-41F4-AFE0-6FFBBBD7631B}"/>
              </a:ext>
            </a:extLst>
          </p:cNvPr>
          <p:cNvSpPr>
            <a:spLocks noGrp="1"/>
          </p:cNvSpPr>
          <p:nvPr>
            <p:ph type="dt" sz="half" idx="10"/>
          </p:nvPr>
        </p:nvSpPr>
        <p:spPr/>
        <p:txBody>
          <a:bodyPr anchor="t" anchorCtr="0"/>
          <a:lstStyle>
            <a:lvl1pPr>
              <a:defRPr>
                <a:solidFill>
                  <a:schemeClr val="bg1"/>
                </a:solidFill>
              </a:defRPr>
            </a:lvl1pPr>
          </a:lstStyle>
          <a:p>
            <a:r>
              <a:rPr lang="da-DK"/>
              <a:t>29. september 2026</a:t>
            </a:r>
            <a:endParaRPr lang="da-DK" dirty="0"/>
          </a:p>
        </p:txBody>
      </p:sp>
      <p:sp>
        <p:nvSpPr>
          <p:cNvPr id="5" name="Footer Placeholder 4">
            <a:extLst>
              <a:ext uri="{FF2B5EF4-FFF2-40B4-BE49-F238E27FC236}">
                <a16:creationId xmlns:a16="http://schemas.microsoft.com/office/drawing/2014/main" id="{12CFB2E6-561D-40B3-AC0C-DD0BE409F019}"/>
              </a:ext>
            </a:extLst>
          </p:cNvPr>
          <p:cNvSpPr>
            <a:spLocks noGrp="1"/>
          </p:cNvSpPr>
          <p:nvPr>
            <p:ph type="ftr" sz="quarter" idx="11"/>
          </p:nvPr>
        </p:nvSpPr>
        <p:spPr/>
        <p:txBody>
          <a:bodyPr anchor="t" anchorCtr="0"/>
          <a:lstStyle>
            <a:lvl1pPr>
              <a:defRPr>
                <a:solidFill>
                  <a:schemeClr val="bg1"/>
                </a:solidFill>
              </a:defRPr>
            </a:lvl1pPr>
          </a:lstStyle>
          <a:p>
            <a:r>
              <a:rPr lang="da-DK" dirty="0"/>
              <a:t>Digitaliseringsstyrelsen</a:t>
            </a:r>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nchor="t" anchorCtr="0"/>
          <a:lstStyle>
            <a:lvl1pPr>
              <a:defRPr>
                <a:solidFill>
                  <a:schemeClr val="bg1"/>
                </a:solidFill>
              </a:defRPr>
            </a:lvl1pPr>
          </a:lstStyle>
          <a:p>
            <a:fld id="{24C8C45C-947F-4981-8B3F-4F32E973C901}" type="slidenum">
              <a:rPr lang="da-DK" smtClean="0"/>
              <a:pPr/>
              <a:t>‹nr.›</a:t>
            </a:fld>
            <a:endParaRPr lang="da-DK" dirty="0"/>
          </a:p>
        </p:txBody>
      </p:sp>
      <p:sp>
        <p:nvSpPr>
          <p:cNvPr id="11" name="Makro grafik 1">
            <a:extLst>
              <a:ext uri="{FF2B5EF4-FFF2-40B4-BE49-F238E27FC236}">
                <a16:creationId xmlns:a16="http://schemas.microsoft.com/office/drawing/2014/main" id="{5B5C7922-7CE1-04FB-3F00-E2781F5AA6A3}"/>
              </a:ext>
            </a:extLst>
          </p:cNvPr>
          <p:cNvSpPr>
            <a:spLocks noGrp="1" noChangeAspect="1"/>
          </p:cNvSpPr>
          <p:nvPr>
            <p:ph type="body" sz="quarter" idx="28" hasCustomPrompt="1"/>
          </p:nvPr>
        </p:nvSpPr>
        <p:spPr>
          <a:xfrm>
            <a:off x="3194069" y="678537"/>
            <a:ext cx="1099164" cy="116900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FontTx/>
              <a:buNone/>
              <a:defRPr sz="1000">
                <a:noFill/>
                <a:latin typeface="+mn-lt"/>
              </a:defRPr>
            </a:lvl1pPr>
            <a:lvl2pPr marL="0" indent="0">
              <a:lnSpc>
                <a:spcPct val="100000"/>
              </a:lnSpc>
              <a:spcBef>
                <a:spcPts val="0"/>
              </a:spcBef>
              <a:spcAft>
                <a:spcPts val="0"/>
              </a:spcAft>
              <a:buFontTx/>
              <a:buNone/>
              <a:defRPr sz="1000">
                <a:noFill/>
                <a:latin typeface="+mn-lt"/>
              </a:defRPr>
            </a:lvl2pPr>
            <a:lvl3pPr marL="0" indent="0">
              <a:lnSpc>
                <a:spcPct val="100000"/>
              </a:lnSpc>
              <a:spcBef>
                <a:spcPts val="0"/>
              </a:spcBef>
              <a:spcAft>
                <a:spcPts val="0"/>
              </a:spcAft>
              <a:buFontTx/>
              <a:buNone/>
              <a:defRPr sz="1000">
                <a:noFill/>
                <a:latin typeface="+mn-lt"/>
              </a:defRPr>
            </a:lvl3pPr>
            <a:lvl4pPr marL="0" indent="0">
              <a:lnSpc>
                <a:spcPct val="100000"/>
              </a:lnSpc>
              <a:spcBef>
                <a:spcPts val="0"/>
              </a:spcBef>
              <a:spcAft>
                <a:spcPts val="0"/>
              </a:spcAft>
              <a:buFontTx/>
              <a:buNone/>
              <a:defRPr sz="1000">
                <a:noFill/>
                <a:latin typeface="+mn-lt"/>
              </a:defRPr>
            </a:lvl4pPr>
            <a:lvl5pPr marL="0" indent="0">
              <a:lnSpc>
                <a:spcPct val="100000"/>
              </a:lnSpc>
              <a:spcBef>
                <a:spcPts val="0"/>
              </a:spcBef>
              <a:spcAft>
                <a:spcPts val="0"/>
              </a:spcAft>
              <a:buFontTx/>
              <a:buNone/>
              <a:defRPr sz="1000">
                <a:noFill/>
                <a:latin typeface="+mn-lt"/>
              </a:defRPr>
            </a:lvl5pPr>
            <a:lvl6pPr marL="0" indent="0">
              <a:lnSpc>
                <a:spcPct val="100000"/>
              </a:lnSpc>
              <a:spcBef>
                <a:spcPts val="0"/>
              </a:spcBef>
              <a:spcAft>
                <a:spcPts val="0"/>
              </a:spcAft>
              <a:buFontTx/>
              <a:buNone/>
              <a:defRPr sz="1000">
                <a:noFill/>
                <a:latin typeface="+mn-lt"/>
              </a:defRPr>
            </a:lvl6pPr>
            <a:lvl7pPr marL="0" indent="0">
              <a:lnSpc>
                <a:spcPct val="100000"/>
              </a:lnSpc>
              <a:spcBef>
                <a:spcPts val="0"/>
              </a:spcBef>
              <a:spcAft>
                <a:spcPts val="0"/>
              </a:spcAft>
              <a:buFontTx/>
              <a:buNone/>
              <a:defRPr sz="1000">
                <a:noFill/>
                <a:latin typeface="+mn-lt"/>
              </a:defRPr>
            </a:lvl7pPr>
            <a:lvl8pPr marL="0" indent="0">
              <a:lnSpc>
                <a:spcPct val="100000"/>
              </a:lnSpc>
              <a:spcBef>
                <a:spcPts val="0"/>
              </a:spcBef>
              <a:spcAft>
                <a:spcPts val="0"/>
              </a:spcAft>
              <a:buFontTx/>
              <a:buNone/>
              <a:defRPr sz="1000">
                <a:noFill/>
                <a:latin typeface="+mn-lt"/>
              </a:defRPr>
            </a:lvl8pPr>
            <a:lvl9pPr marL="0" indent="0">
              <a:lnSpc>
                <a:spcPct val="100000"/>
              </a:lnSpc>
              <a:spcBef>
                <a:spcPts val="0"/>
              </a:spcBef>
              <a:spcAft>
                <a:spcPts val="0"/>
              </a:spcAft>
              <a:buFontTx/>
              <a:buNone/>
              <a:defRPr sz="1000">
                <a:noFill/>
                <a:latin typeface="+mn-lt"/>
              </a:defRPr>
            </a:lvl9pPr>
          </a:lstStyle>
          <a:p>
            <a:pPr lvl="0"/>
            <a:r>
              <a:rPr lang="da-DK" dirty="0"/>
              <a:t>.</a:t>
            </a:r>
          </a:p>
        </p:txBody>
      </p:sp>
      <p:sp>
        <p:nvSpPr>
          <p:cNvPr id="12" name="Makro grafik 2">
            <a:extLst>
              <a:ext uri="{FF2B5EF4-FFF2-40B4-BE49-F238E27FC236}">
                <a16:creationId xmlns:a16="http://schemas.microsoft.com/office/drawing/2014/main" id="{FC0E9C59-2E77-747D-58BC-6769C9984CA6}"/>
              </a:ext>
            </a:extLst>
          </p:cNvPr>
          <p:cNvSpPr>
            <a:spLocks noGrp="1" noChangeAspect="1"/>
          </p:cNvSpPr>
          <p:nvPr>
            <p:ph type="body" sz="quarter" idx="29" hasCustomPrompt="1"/>
          </p:nvPr>
        </p:nvSpPr>
        <p:spPr>
          <a:xfrm>
            <a:off x="7571312" y="1548962"/>
            <a:ext cx="1652444" cy="236836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FontTx/>
              <a:buNone/>
              <a:defRPr sz="1000">
                <a:noFill/>
                <a:latin typeface="+mn-lt"/>
              </a:defRPr>
            </a:lvl1pPr>
            <a:lvl2pPr marL="0" indent="0">
              <a:lnSpc>
                <a:spcPct val="100000"/>
              </a:lnSpc>
              <a:spcBef>
                <a:spcPts val="0"/>
              </a:spcBef>
              <a:spcAft>
                <a:spcPts val="0"/>
              </a:spcAft>
              <a:buFontTx/>
              <a:buNone/>
              <a:defRPr sz="1000">
                <a:noFill/>
                <a:latin typeface="+mn-lt"/>
              </a:defRPr>
            </a:lvl2pPr>
            <a:lvl3pPr marL="0" indent="0">
              <a:lnSpc>
                <a:spcPct val="100000"/>
              </a:lnSpc>
              <a:spcBef>
                <a:spcPts val="0"/>
              </a:spcBef>
              <a:spcAft>
                <a:spcPts val="0"/>
              </a:spcAft>
              <a:buFontTx/>
              <a:buNone/>
              <a:defRPr sz="1000">
                <a:noFill/>
                <a:latin typeface="+mn-lt"/>
              </a:defRPr>
            </a:lvl3pPr>
            <a:lvl4pPr marL="0" indent="0">
              <a:lnSpc>
                <a:spcPct val="100000"/>
              </a:lnSpc>
              <a:spcBef>
                <a:spcPts val="0"/>
              </a:spcBef>
              <a:spcAft>
                <a:spcPts val="0"/>
              </a:spcAft>
              <a:buFontTx/>
              <a:buNone/>
              <a:defRPr sz="1000">
                <a:noFill/>
                <a:latin typeface="+mn-lt"/>
              </a:defRPr>
            </a:lvl4pPr>
            <a:lvl5pPr marL="0" indent="0">
              <a:lnSpc>
                <a:spcPct val="100000"/>
              </a:lnSpc>
              <a:spcBef>
                <a:spcPts val="0"/>
              </a:spcBef>
              <a:spcAft>
                <a:spcPts val="0"/>
              </a:spcAft>
              <a:buFontTx/>
              <a:buNone/>
              <a:defRPr sz="1000">
                <a:noFill/>
                <a:latin typeface="+mn-lt"/>
              </a:defRPr>
            </a:lvl5pPr>
            <a:lvl6pPr marL="0" indent="0">
              <a:lnSpc>
                <a:spcPct val="100000"/>
              </a:lnSpc>
              <a:spcBef>
                <a:spcPts val="0"/>
              </a:spcBef>
              <a:spcAft>
                <a:spcPts val="0"/>
              </a:spcAft>
              <a:buFontTx/>
              <a:buNone/>
              <a:defRPr sz="1000">
                <a:noFill/>
                <a:latin typeface="+mn-lt"/>
              </a:defRPr>
            </a:lvl6pPr>
            <a:lvl7pPr marL="0" indent="0">
              <a:lnSpc>
                <a:spcPct val="100000"/>
              </a:lnSpc>
              <a:spcBef>
                <a:spcPts val="0"/>
              </a:spcBef>
              <a:spcAft>
                <a:spcPts val="0"/>
              </a:spcAft>
              <a:buFontTx/>
              <a:buNone/>
              <a:defRPr sz="1000">
                <a:noFill/>
                <a:latin typeface="+mn-lt"/>
              </a:defRPr>
            </a:lvl7pPr>
            <a:lvl8pPr marL="0" indent="0">
              <a:lnSpc>
                <a:spcPct val="100000"/>
              </a:lnSpc>
              <a:spcBef>
                <a:spcPts val="0"/>
              </a:spcBef>
              <a:spcAft>
                <a:spcPts val="0"/>
              </a:spcAft>
              <a:buFontTx/>
              <a:buNone/>
              <a:defRPr sz="1000">
                <a:noFill/>
                <a:latin typeface="+mn-lt"/>
              </a:defRPr>
            </a:lvl8pPr>
            <a:lvl9pPr marL="0" indent="0">
              <a:lnSpc>
                <a:spcPct val="100000"/>
              </a:lnSpc>
              <a:spcBef>
                <a:spcPts val="0"/>
              </a:spcBef>
              <a:spcAft>
                <a:spcPts val="0"/>
              </a:spcAft>
              <a:buFontTx/>
              <a:buNone/>
              <a:defRPr sz="1000">
                <a:noFill/>
                <a:latin typeface="+mn-lt"/>
              </a:defRPr>
            </a:lvl9pPr>
          </a:lstStyle>
          <a:p>
            <a:pPr lvl="0"/>
            <a:r>
              <a:rPr lang="da-DK" dirty="0"/>
              <a:t>.</a:t>
            </a:r>
          </a:p>
        </p:txBody>
      </p:sp>
    </p:spTree>
    <p:extLst>
      <p:ext uri="{BB962C8B-B14F-4D97-AF65-F5344CB8AC3E}">
        <p14:creationId xmlns:p14="http://schemas.microsoft.com/office/powerpoint/2010/main" val="3172200509"/>
      </p:ext>
    </p:extLst>
  </p:cSld>
  <p:clrMapOvr>
    <a:masterClrMapping/>
  </p:clrMapOvr>
  <p:extLst>
    <p:ext uri="{DCECCB84-F9BA-43D5-87BE-67443E8EF086}">
      <p15:sldGuideLst xmlns:p15="http://schemas.microsoft.com/office/powerpoint/2012/main">
        <p15:guide id="6" orient="horz" pos="2660">
          <p15:clr>
            <a:srgbClr val="A4A3A4"/>
          </p15:clr>
        </p15:guide>
        <p15:guide id="7" orient="horz" pos="2773">
          <p15:clr>
            <a:srgbClr val="A4A3A4"/>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reaker A">
    <p:bg>
      <p:bgRef idx="1001">
        <a:schemeClr val="bg1"/>
      </p:bgRef>
    </p:bg>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ADCF4DF5-C986-E697-27B9-49E982F3621E}"/>
              </a:ext>
            </a:extLst>
          </p:cNvPr>
          <p:cNvSpPr>
            <a:spLocks noGrp="1"/>
          </p:cNvSpPr>
          <p:nvPr>
            <p:ph type="pic" sz="quarter" idx="14" hasCustomPrompt="1"/>
          </p:nvPr>
        </p:nvSpPr>
        <p:spPr>
          <a:xfrm>
            <a:off x="0" y="0"/>
            <a:ext cx="6005513" cy="6858000"/>
          </a:xfrm>
          <a:solidFill>
            <a:schemeClr val="bg1"/>
          </a:solidFill>
        </p:spPr>
        <p:txBody>
          <a:bodyPr tIns="648000" anchor="ctr" anchorCtr="0"/>
          <a:lstStyle>
            <a:lvl1pPr marL="0" indent="0" algn="ctr">
              <a:buNone/>
              <a:defRPr sz="1600"/>
            </a:lvl1pPr>
          </a:lstStyle>
          <a:p>
            <a:r>
              <a:rPr lang="da-DK" noProof="0" dirty="0"/>
              <a:t>Klik for at indsætte billede</a:t>
            </a:r>
          </a:p>
        </p:txBody>
      </p:sp>
      <p:sp>
        <p:nvSpPr>
          <p:cNvPr id="3" name="Subtitle 2"/>
          <p:cNvSpPr>
            <a:spLocks noGrp="1"/>
          </p:cNvSpPr>
          <p:nvPr>
            <p:ph type="subTitle" idx="1" hasCustomPrompt="1"/>
          </p:nvPr>
        </p:nvSpPr>
        <p:spPr>
          <a:xfrm>
            <a:off x="7126287" y="2705552"/>
            <a:ext cx="4528800" cy="360000"/>
          </a:xfrm>
        </p:spPr>
        <p:txBody>
          <a:bodyPr anchor="b" anchorCtr="0"/>
          <a:lstStyle>
            <a:lvl1pPr marL="0" indent="0" algn="l">
              <a:lnSpc>
                <a:spcPct val="100000"/>
              </a:lnSpc>
              <a:spcBef>
                <a:spcPts val="0"/>
              </a:spcBef>
              <a:spcAft>
                <a:spcPts val="0"/>
              </a:spcAft>
              <a:buFont typeface="Arial" panose="020B0604020202020204" pitchFamily="34" charset="0"/>
              <a:buNone/>
              <a:defRPr sz="1600">
                <a:solidFill>
                  <a:schemeClr val="accent1"/>
                </a:solidFill>
                <a:latin typeface="+mn-lt"/>
              </a:defRPr>
            </a:lvl1pPr>
            <a:lvl2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tabLst/>
              <a:defRPr sz="1600" b="0">
                <a:solidFill>
                  <a:schemeClr val="bg1"/>
                </a:solidFill>
                <a:latin typeface="+mn-lt"/>
              </a:defRPr>
            </a:lvl9pPr>
          </a:lstStyle>
          <a:p>
            <a:r>
              <a:rPr lang="da-DK" dirty="0"/>
              <a:t>Klik for at tilføje sektionstitel</a:t>
            </a:r>
          </a:p>
        </p:txBody>
      </p:sp>
      <p:sp>
        <p:nvSpPr>
          <p:cNvPr id="2" name="Title 1"/>
          <p:cNvSpPr>
            <a:spLocks noGrp="1"/>
          </p:cNvSpPr>
          <p:nvPr>
            <p:ph type="ctrTitle" hasCustomPrompt="1"/>
          </p:nvPr>
        </p:nvSpPr>
        <p:spPr>
          <a:xfrm>
            <a:off x="7126288" y="3165284"/>
            <a:ext cx="4528800" cy="1242000"/>
          </a:xfrm>
        </p:spPr>
        <p:txBody>
          <a:bodyPr anchor="t" anchorCtr="0"/>
          <a:lstStyle>
            <a:lvl1pPr algn="l">
              <a:defRPr sz="3200">
                <a:solidFill>
                  <a:schemeClr val="accent1"/>
                </a:solidFill>
              </a:defRPr>
            </a:lvl1pPr>
          </a:lstStyle>
          <a:p>
            <a:r>
              <a:rPr lang="da-DK" dirty="0"/>
              <a:t>Klik for at tilføje titel</a:t>
            </a:r>
          </a:p>
        </p:txBody>
      </p:sp>
      <p:sp>
        <p:nvSpPr>
          <p:cNvPr id="11" name="Pladsholder til dato 10">
            <a:extLst>
              <a:ext uri="{FF2B5EF4-FFF2-40B4-BE49-F238E27FC236}">
                <a16:creationId xmlns:a16="http://schemas.microsoft.com/office/drawing/2014/main" id="{ECF1C836-21A0-0331-A849-E61A90896536}"/>
              </a:ext>
            </a:extLst>
          </p:cNvPr>
          <p:cNvSpPr>
            <a:spLocks noGrp="1"/>
          </p:cNvSpPr>
          <p:nvPr>
            <p:ph type="dt" sz="half" idx="15"/>
          </p:nvPr>
        </p:nvSpPr>
        <p:spPr/>
        <p:txBody>
          <a:bodyPr/>
          <a:lstStyle>
            <a:lvl1pPr>
              <a:defRPr>
                <a:solidFill>
                  <a:schemeClr val="bg1"/>
                </a:solidFill>
              </a:defRPr>
            </a:lvl1pPr>
          </a:lstStyle>
          <a:p>
            <a:r>
              <a:rPr lang="da-DK"/>
              <a:t>29. september 2026</a:t>
            </a:r>
            <a:endParaRPr lang="da-DK" dirty="0"/>
          </a:p>
        </p:txBody>
      </p:sp>
      <p:sp>
        <p:nvSpPr>
          <p:cNvPr id="12" name="Pladsholder til sidefod 11">
            <a:extLst>
              <a:ext uri="{FF2B5EF4-FFF2-40B4-BE49-F238E27FC236}">
                <a16:creationId xmlns:a16="http://schemas.microsoft.com/office/drawing/2014/main" id="{F8D5FDD7-8020-3589-F424-24D4FE9B564D}"/>
              </a:ext>
            </a:extLst>
          </p:cNvPr>
          <p:cNvSpPr>
            <a:spLocks noGrp="1"/>
          </p:cNvSpPr>
          <p:nvPr>
            <p:ph type="ftr" sz="quarter" idx="16"/>
          </p:nvPr>
        </p:nvSpPr>
        <p:spPr/>
        <p:txBody>
          <a:bodyPr/>
          <a:lstStyle>
            <a:lvl1pPr>
              <a:defRPr>
                <a:solidFill>
                  <a:schemeClr val="accent1"/>
                </a:solidFill>
              </a:defRPr>
            </a:lvl1pPr>
          </a:lstStyle>
          <a:p>
            <a:r>
              <a:rPr lang="da-DK" dirty="0"/>
              <a:t>Digitaliseringsstyrelsen</a:t>
            </a:r>
          </a:p>
        </p:txBody>
      </p:sp>
      <p:sp>
        <p:nvSpPr>
          <p:cNvPr id="13" name="Pladsholder til slidenummer 12">
            <a:extLst>
              <a:ext uri="{FF2B5EF4-FFF2-40B4-BE49-F238E27FC236}">
                <a16:creationId xmlns:a16="http://schemas.microsoft.com/office/drawing/2014/main" id="{94C0154D-C90A-C45E-44EB-A9BE528AF3BC}"/>
              </a:ext>
            </a:extLst>
          </p:cNvPr>
          <p:cNvSpPr>
            <a:spLocks noGrp="1"/>
          </p:cNvSpPr>
          <p:nvPr>
            <p:ph type="sldNum" sz="quarter" idx="17"/>
          </p:nvPr>
        </p:nvSpPr>
        <p:spPr/>
        <p:txBody>
          <a:bodyPr/>
          <a:lstStyle>
            <a:lvl1pPr>
              <a:defRPr>
                <a:solidFill>
                  <a:schemeClr val="bg1"/>
                </a:solidFill>
              </a:defRPr>
            </a:lvl1pPr>
          </a:lstStyle>
          <a:p>
            <a:fld id="{24C8C45C-947F-4981-8B3F-4F32E973C901}" type="slidenum">
              <a:rPr lang="da-DK" smtClean="0"/>
              <a:pPr/>
              <a:t>‹nr.›</a:t>
            </a:fld>
            <a:endParaRPr lang="da-DK" dirty="0"/>
          </a:p>
        </p:txBody>
      </p:sp>
      <p:sp>
        <p:nvSpPr>
          <p:cNvPr id="27" name="Makro grafik 1">
            <a:extLst>
              <a:ext uri="{FF2B5EF4-FFF2-40B4-BE49-F238E27FC236}">
                <a16:creationId xmlns:a16="http://schemas.microsoft.com/office/drawing/2014/main" id="{BCB3F802-0640-FE07-D164-6E14C9C290DB}"/>
              </a:ext>
            </a:extLst>
          </p:cNvPr>
          <p:cNvSpPr>
            <a:spLocks noGrp="1" noChangeAspect="1"/>
          </p:cNvSpPr>
          <p:nvPr>
            <p:ph type="body" sz="quarter" idx="25" hasCustomPrompt="1"/>
          </p:nvPr>
        </p:nvSpPr>
        <p:spPr>
          <a:xfrm>
            <a:off x="463498" y="5206163"/>
            <a:ext cx="1610070" cy="759296"/>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FontTx/>
              <a:buNone/>
              <a:defRPr sz="1000">
                <a:noFill/>
                <a:latin typeface="+mn-lt"/>
              </a:defRPr>
            </a:lvl1pPr>
            <a:lvl2pPr marL="0" indent="0">
              <a:lnSpc>
                <a:spcPct val="100000"/>
              </a:lnSpc>
              <a:spcBef>
                <a:spcPts val="0"/>
              </a:spcBef>
              <a:spcAft>
                <a:spcPts val="0"/>
              </a:spcAft>
              <a:buFontTx/>
              <a:buNone/>
              <a:defRPr sz="1000">
                <a:noFill/>
                <a:latin typeface="+mn-lt"/>
              </a:defRPr>
            </a:lvl2pPr>
            <a:lvl3pPr marL="0" indent="0">
              <a:lnSpc>
                <a:spcPct val="100000"/>
              </a:lnSpc>
              <a:spcBef>
                <a:spcPts val="0"/>
              </a:spcBef>
              <a:spcAft>
                <a:spcPts val="0"/>
              </a:spcAft>
              <a:buFontTx/>
              <a:buNone/>
              <a:defRPr sz="1000">
                <a:noFill/>
                <a:latin typeface="+mn-lt"/>
              </a:defRPr>
            </a:lvl3pPr>
            <a:lvl4pPr marL="0" indent="0">
              <a:lnSpc>
                <a:spcPct val="100000"/>
              </a:lnSpc>
              <a:spcBef>
                <a:spcPts val="0"/>
              </a:spcBef>
              <a:spcAft>
                <a:spcPts val="0"/>
              </a:spcAft>
              <a:buFontTx/>
              <a:buNone/>
              <a:defRPr sz="1000">
                <a:noFill/>
                <a:latin typeface="+mn-lt"/>
              </a:defRPr>
            </a:lvl4pPr>
            <a:lvl5pPr marL="0" indent="0">
              <a:lnSpc>
                <a:spcPct val="100000"/>
              </a:lnSpc>
              <a:spcBef>
                <a:spcPts val="0"/>
              </a:spcBef>
              <a:spcAft>
                <a:spcPts val="0"/>
              </a:spcAft>
              <a:buFontTx/>
              <a:buNone/>
              <a:defRPr sz="1000">
                <a:noFill/>
                <a:latin typeface="+mn-lt"/>
              </a:defRPr>
            </a:lvl5pPr>
            <a:lvl6pPr marL="0" indent="0">
              <a:lnSpc>
                <a:spcPct val="100000"/>
              </a:lnSpc>
              <a:spcBef>
                <a:spcPts val="0"/>
              </a:spcBef>
              <a:spcAft>
                <a:spcPts val="0"/>
              </a:spcAft>
              <a:buFontTx/>
              <a:buNone/>
              <a:defRPr sz="1000">
                <a:noFill/>
                <a:latin typeface="+mn-lt"/>
              </a:defRPr>
            </a:lvl6pPr>
            <a:lvl7pPr marL="0" indent="0">
              <a:lnSpc>
                <a:spcPct val="100000"/>
              </a:lnSpc>
              <a:spcBef>
                <a:spcPts val="0"/>
              </a:spcBef>
              <a:spcAft>
                <a:spcPts val="0"/>
              </a:spcAft>
              <a:buFontTx/>
              <a:buNone/>
              <a:defRPr sz="1000">
                <a:noFill/>
                <a:latin typeface="+mn-lt"/>
              </a:defRPr>
            </a:lvl7pPr>
            <a:lvl8pPr marL="0" indent="0">
              <a:lnSpc>
                <a:spcPct val="100000"/>
              </a:lnSpc>
              <a:spcBef>
                <a:spcPts val="0"/>
              </a:spcBef>
              <a:spcAft>
                <a:spcPts val="0"/>
              </a:spcAft>
              <a:buFontTx/>
              <a:buNone/>
              <a:defRPr sz="1000">
                <a:noFill/>
                <a:latin typeface="+mn-lt"/>
              </a:defRPr>
            </a:lvl8pPr>
            <a:lvl9pPr marL="0" indent="0">
              <a:lnSpc>
                <a:spcPct val="100000"/>
              </a:lnSpc>
              <a:spcBef>
                <a:spcPts val="0"/>
              </a:spcBef>
              <a:spcAft>
                <a:spcPts val="0"/>
              </a:spcAft>
              <a:buFontTx/>
              <a:buNone/>
              <a:defRPr sz="1000">
                <a:noFill/>
                <a:latin typeface="+mn-lt"/>
              </a:defRPr>
            </a:lvl9pPr>
          </a:lstStyle>
          <a:p>
            <a:pPr lvl="0"/>
            <a:r>
              <a:rPr lang="da-DK" dirty="0"/>
              <a:t>.</a:t>
            </a:r>
          </a:p>
        </p:txBody>
      </p:sp>
      <p:sp>
        <p:nvSpPr>
          <p:cNvPr id="22" name="Makro grafik 2">
            <a:extLst>
              <a:ext uri="{FF2B5EF4-FFF2-40B4-BE49-F238E27FC236}">
                <a16:creationId xmlns:a16="http://schemas.microsoft.com/office/drawing/2014/main" id="{6989E875-2685-8530-428A-CEC55B52321F}"/>
              </a:ext>
            </a:extLst>
          </p:cNvPr>
          <p:cNvSpPr>
            <a:spLocks noGrp="1" noChangeAspect="1"/>
          </p:cNvSpPr>
          <p:nvPr>
            <p:ph type="body" sz="quarter" idx="24" hasCustomPrompt="1"/>
          </p:nvPr>
        </p:nvSpPr>
        <p:spPr>
          <a:xfrm>
            <a:off x="4392363" y="399587"/>
            <a:ext cx="1951653" cy="1951600"/>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FontTx/>
              <a:buNone/>
              <a:defRPr sz="1000">
                <a:noFill/>
                <a:latin typeface="+mn-lt"/>
              </a:defRPr>
            </a:lvl1pPr>
            <a:lvl2pPr marL="0" indent="0">
              <a:lnSpc>
                <a:spcPct val="100000"/>
              </a:lnSpc>
              <a:spcBef>
                <a:spcPts val="0"/>
              </a:spcBef>
              <a:spcAft>
                <a:spcPts val="0"/>
              </a:spcAft>
              <a:buFontTx/>
              <a:buNone/>
              <a:defRPr sz="1000">
                <a:noFill/>
                <a:latin typeface="+mn-lt"/>
              </a:defRPr>
            </a:lvl2pPr>
            <a:lvl3pPr marL="0" indent="0">
              <a:lnSpc>
                <a:spcPct val="100000"/>
              </a:lnSpc>
              <a:spcBef>
                <a:spcPts val="0"/>
              </a:spcBef>
              <a:spcAft>
                <a:spcPts val="0"/>
              </a:spcAft>
              <a:buFontTx/>
              <a:buNone/>
              <a:defRPr sz="1000">
                <a:noFill/>
                <a:latin typeface="+mn-lt"/>
              </a:defRPr>
            </a:lvl3pPr>
            <a:lvl4pPr marL="0" indent="0">
              <a:lnSpc>
                <a:spcPct val="100000"/>
              </a:lnSpc>
              <a:spcBef>
                <a:spcPts val="0"/>
              </a:spcBef>
              <a:spcAft>
                <a:spcPts val="0"/>
              </a:spcAft>
              <a:buFontTx/>
              <a:buNone/>
              <a:defRPr sz="1000">
                <a:noFill/>
                <a:latin typeface="+mn-lt"/>
              </a:defRPr>
            </a:lvl4pPr>
            <a:lvl5pPr marL="0" indent="0">
              <a:lnSpc>
                <a:spcPct val="100000"/>
              </a:lnSpc>
              <a:spcBef>
                <a:spcPts val="0"/>
              </a:spcBef>
              <a:spcAft>
                <a:spcPts val="0"/>
              </a:spcAft>
              <a:buFontTx/>
              <a:buNone/>
              <a:defRPr sz="1000">
                <a:noFill/>
                <a:latin typeface="+mn-lt"/>
              </a:defRPr>
            </a:lvl5pPr>
            <a:lvl6pPr marL="0" indent="0">
              <a:lnSpc>
                <a:spcPct val="100000"/>
              </a:lnSpc>
              <a:spcBef>
                <a:spcPts val="0"/>
              </a:spcBef>
              <a:spcAft>
                <a:spcPts val="0"/>
              </a:spcAft>
              <a:buFontTx/>
              <a:buNone/>
              <a:defRPr sz="1000">
                <a:noFill/>
                <a:latin typeface="+mn-lt"/>
              </a:defRPr>
            </a:lvl6pPr>
            <a:lvl7pPr marL="0" indent="0">
              <a:lnSpc>
                <a:spcPct val="100000"/>
              </a:lnSpc>
              <a:spcBef>
                <a:spcPts val="0"/>
              </a:spcBef>
              <a:spcAft>
                <a:spcPts val="0"/>
              </a:spcAft>
              <a:buFontTx/>
              <a:buNone/>
              <a:defRPr sz="1000">
                <a:noFill/>
                <a:latin typeface="+mn-lt"/>
              </a:defRPr>
            </a:lvl7pPr>
            <a:lvl8pPr marL="0" indent="0">
              <a:lnSpc>
                <a:spcPct val="100000"/>
              </a:lnSpc>
              <a:spcBef>
                <a:spcPts val="0"/>
              </a:spcBef>
              <a:spcAft>
                <a:spcPts val="0"/>
              </a:spcAft>
              <a:buFontTx/>
              <a:buNone/>
              <a:defRPr sz="1000">
                <a:noFill/>
                <a:latin typeface="+mn-lt"/>
              </a:defRPr>
            </a:lvl8pPr>
            <a:lvl9pPr marL="0" indent="0">
              <a:lnSpc>
                <a:spcPct val="100000"/>
              </a:lnSpc>
              <a:spcBef>
                <a:spcPts val="0"/>
              </a:spcBef>
              <a:spcAft>
                <a:spcPts val="0"/>
              </a:spcAft>
              <a:buFontTx/>
              <a:buNone/>
              <a:defRPr sz="1000">
                <a:noFill/>
                <a:latin typeface="+mn-lt"/>
              </a:defRPr>
            </a:lvl9pPr>
          </a:lstStyle>
          <a:p>
            <a:pPr lvl="0"/>
            <a:r>
              <a:rPr lang="da-DK" dirty="0"/>
              <a:t>.</a:t>
            </a:r>
          </a:p>
        </p:txBody>
      </p:sp>
    </p:spTree>
    <p:extLst>
      <p:ext uri="{BB962C8B-B14F-4D97-AF65-F5344CB8AC3E}">
        <p14:creationId xmlns:p14="http://schemas.microsoft.com/office/powerpoint/2010/main" val="24862921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993">
          <p15:clr>
            <a:srgbClr val="A4A3A4"/>
          </p15:clr>
        </p15:guide>
        <p15:guide id="2" orient="horz" pos="1705">
          <p15:clr>
            <a:srgbClr val="A4A3A4"/>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reaker B">
    <p:bg>
      <p:bgRef idx="1001">
        <a:schemeClr val="bg1"/>
      </p:bgRef>
    </p:bg>
    <p:spTree>
      <p:nvGrpSpPr>
        <p:cNvPr id="1" name=""/>
        <p:cNvGrpSpPr/>
        <p:nvPr/>
      </p:nvGrpSpPr>
      <p:grpSpPr>
        <a:xfrm>
          <a:off x="0" y="0"/>
          <a:ext cx="0" cy="0"/>
          <a:chOff x="0" y="0"/>
          <a:chExt cx="0" cy="0"/>
        </a:xfrm>
      </p:grpSpPr>
      <p:sp>
        <p:nvSpPr>
          <p:cNvPr id="7" name="Baggrund"/>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6" name="Picture Placeholder 3">
            <a:extLst>
              <a:ext uri="{FF2B5EF4-FFF2-40B4-BE49-F238E27FC236}">
                <a16:creationId xmlns:a16="http://schemas.microsoft.com/office/drawing/2014/main" id="{ADCF4DF5-C986-E697-27B9-49E982F3621E}"/>
              </a:ext>
            </a:extLst>
          </p:cNvPr>
          <p:cNvSpPr>
            <a:spLocks noGrp="1"/>
          </p:cNvSpPr>
          <p:nvPr>
            <p:ph type="pic" sz="quarter" idx="14" hasCustomPrompt="1"/>
          </p:nvPr>
        </p:nvSpPr>
        <p:spPr>
          <a:xfrm>
            <a:off x="0" y="0"/>
            <a:ext cx="6005513" cy="6858000"/>
          </a:xfrm>
          <a:solidFill>
            <a:schemeClr val="bg1"/>
          </a:solidFill>
        </p:spPr>
        <p:txBody>
          <a:bodyPr tIns="648000" anchor="ctr" anchorCtr="0"/>
          <a:lstStyle>
            <a:lvl1pPr marL="0" indent="0" algn="ctr">
              <a:buNone/>
              <a:defRPr sz="1600"/>
            </a:lvl1pPr>
          </a:lstStyle>
          <a:p>
            <a:r>
              <a:rPr lang="da-DK" noProof="0" dirty="0"/>
              <a:t>Klik for at indsætte billede</a:t>
            </a:r>
          </a:p>
        </p:txBody>
      </p:sp>
      <p:sp>
        <p:nvSpPr>
          <p:cNvPr id="3" name="Subtitle 2"/>
          <p:cNvSpPr>
            <a:spLocks noGrp="1"/>
          </p:cNvSpPr>
          <p:nvPr>
            <p:ph type="subTitle" idx="1" hasCustomPrompt="1"/>
          </p:nvPr>
        </p:nvSpPr>
        <p:spPr>
          <a:xfrm>
            <a:off x="7126287" y="2705552"/>
            <a:ext cx="4528800" cy="360000"/>
          </a:xfrm>
        </p:spPr>
        <p:txBody>
          <a:bodyPr anchor="b" anchorCtr="0"/>
          <a:lstStyle>
            <a:lvl1pPr marL="0" indent="0" algn="l">
              <a:lnSpc>
                <a:spcPct val="100000"/>
              </a:lnSpc>
              <a:spcBef>
                <a:spcPts val="0"/>
              </a:spcBef>
              <a:spcAft>
                <a:spcPts val="0"/>
              </a:spcAft>
              <a:buFont typeface="Arial" panose="020B0604020202020204" pitchFamily="34" charset="0"/>
              <a:buNone/>
              <a:defRPr sz="1600">
                <a:solidFill>
                  <a:schemeClr val="bg1"/>
                </a:solidFill>
                <a:latin typeface="+mn-lt"/>
              </a:defRPr>
            </a:lvl1pPr>
            <a:lvl2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tabLst/>
              <a:defRPr sz="1600" b="0">
                <a:solidFill>
                  <a:schemeClr val="bg1"/>
                </a:solidFill>
                <a:latin typeface="+mn-lt"/>
              </a:defRPr>
            </a:lvl9pPr>
          </a:lstStyle>
          <a:p>
            <a:r>
              <a:rPr lang="da-DK" dirty="0"/>
              <a:t>Klik for at tilføje sektionstitel</a:t>
            </a:r>
          </a:p>
        </p:txBody>
      </p:sp>
      <p:sp>
        <p:nvSpPr>
          <p:cNvPr id="2" name="Title 1"/>
          <p:cNvSpPr>
            <a:spLocks noGrp="1"/>
          </p:cNvSpPr>
          <p:nvPr>
            <p:ph type="ctrTitle" hasCustomPrompt="1"/>
          </p:nvPr>
        </p:nvSpPr>
        <p:spPr>
          <a:xfrm>
            <a:off x="7126288" y="3165284"/>
            <a:ext cx="4528800" cy="1242000"/>
          </a:xfrm>
        </p:spPr>
        <p:txBody>
          <a:bodyPr anchor="t" anchorCtr="0"/>
          <a:lstStyle>
            <a:lvl1pPr algn="l">
              <a:defRPr sz="3200">
                <a:solidFill>
                  <a:schemeClr val="bg1"/>
                </a:solidFill>
              </a:defRPr>
            </a:lvl1pPr>
          </a:lstStyle>
          <a:p>
            <a:r>
              <a:rPr lang="da-DK" dirty="0"/>
              <a:t>Klik for at tilføje titel</a:t>
            </a:r>
          </a:p>
        </p:txBody>
      </p:sp>
      <p:sp>
        <p:nvSpPr>
          <p:cNvPr id="11" name="Pladsholder til dato 10">
            <a:extLst>
              <a:ext uri="{FF2B5EF4-FFF2-40B4-BE49-F238E27FC236}">
                <a16:creationId xmlns:a16="http://schemas.microsoft.com/office/drawing/2014/main" id="{ECF1C836-21A0-0331-A849-E61A90896536}"/>
              </a:ext>
            </a:extLst>
          </p:cNvPr>
          <p:cNvSpPr>
            <a:spLocks noGrp="1"/>
          </p:cNvSpPr>
          <p:nvPr>
            <p:ph type="dt" sz="half" idx="15"/>
          </p:nvPr>
        </p:nvSpPr>
        <p:spPr/>
        <p:txBody>
          <a:bodyPr/>
          <a:lstStyle>
            <a:lvl1pPr>
              <a:defRPr>
                <a:solidFill>
                  <a:schemeClr val="bg1"/>
                </a:solidFill>
              </a:defRPr>
            </a:lvl1pPr>
          </a:lstStyle>
          <a:p>
            <a:r>
              <a:rPr lang="da-DK"/>
              <a:t>29. september 2026</a:t>
            </a:r>
            <a:endParaRPr lang="da-DK" dirty="0"/>
          </a:p>
        </p:txBody>
      </p:sp>
      <p:sp>
        <p:nvSpPr>
          <p:cNvPr id="12" name="Pladsholder til sidefod 11">
            <a:extLst>
              <a:ext uri="{FF2B5EF4-FFF2-40B4-BE49-F238E27FC236}">
                <a16:creationId xmlns:a16="http://schemas.microsoft.com/office/drawing/2014/main" id="{F8D5FDD7-8020-3589-F424-24D4FE9B564D}"/>
              </a:ext>
            </a:extLst>
          </p:cNvPr>
          <p:cNvSpPr>
            <a:spLocks noGrp="1"/>
          </p:cNvSpPr>
          <p:nvPr>
            <p:ph type="ftr" sz="quarter" idx="16"/>
          </p:nvPr>
        </p:nvSpPr>
        <p:spPr/>
        <p:txBody>
          <a:bodyPr/>
          <a:lstStyle>
            <a:lvl1pPr>
              <a:defRPr>
                <a:solidFill>
                  <a:schemeClr val="bg1"/>
                </a:solidFill>
              </a:defRPr>
            </a:lvl1pPr>
          </a:lstStyle>
          <a:p>
            <a:r>
              <a:rPr lang="da-DK" dirty="0"/>
              <a:t>Digitaliseringsstyrelsen</a:t>
            </a:r>
          </a:p>
        </p:txBody>
      </p:sp>
      <p:sp>
        <p:nvSpPr>
          <p:cNvPr id="13" name="Pladsholder til slidenummer 12">
            <a:extLst>
              <a:ext uri="{FF2B5EF4-FFF2-40B4-BE49-F238E27FC236}">
                <a16:creationId xmlns:a16="http://schemas.microsoft.com/office/drawing/2014/main" id="{94C0154D-C90A-C45E-44EB-A9BE528AF3BC}"/>
              </a:ext>
            </a:extLst>
          </p:cNvPr>
          <p:cNvSpPr>
            <a:spLocks noGrp="1"/>
          </p:cNvSpPr>
          <p:nvPr>
            <p:ph type="sldNum" sz="quarter" idx="17"/>
          </p:nvPr>
        </p:nvSpPr>
        <p:spPr/>
        <p:txBody>
          <a:bodyPr/>
          <a:lstStyle>
            <a:lvl1pPr>
              <a:defRPr>
                <a:solidFill>
                  <a:schemeClr val="bg1"/>
                </a:solidFill>
              </a:defRPr>
            </a:lvl1pPr>
          </a:lstStyle>
          <a:p>
            <a:fld id="{24C8C45C-947F-4981-8B3F-4F32E973C901}" type="slidenum">
              <a:rPr lang="da-DK" smtClean="0"/>
              <a:pPr/>
              <a:t>‹nr.›</a:t>
            </a:fld>
            <a:endParaRPr lang="da-DK" dirty="0"/>
          </a:p>
        </p:txBody>
      </p:sp>
      <p:sp>
        <p:nvSpPr>
          <p:cNvPr id="27" name="Makro grafik 1">
            <a:extLst>
              <a:ext uri="{FF2B5EF4-FFF2-40B4-BE49-F238E27FC236}">
                <a16:creationId xmlns:a16="http://schemas.microsoft.com/office/drawing/2014/main" id="{BCB3F802-0640-FE07-D164-6E14C9C290DB}"/>
              </a:ext>
            </a:extLst>
          </p:cNvPr>
          <p:cNvSpPr>
            <a:spLocks noGrp="1" noChangeAspect="1"/>
          </p:cNvSpPr>
          <p:nvPr>
            <p:ph type="body" sz="quarter" idx="25" hasCustomPrompt="1"/>
          </p:nvPr>
        </p:nvSpPr>
        <p:spPr>
          <a:xfrm>
            <a:off x="463498" y="5206163"/>
            <a:ext cx="1610070" cy="759296"/>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FontTx/>
              <a:buNone/>
              <a:defRPr sz="1000">
                <a:noFill/>
                <a:latin typeface="+mn-lt"/>
              </a:defRPr>
            </a:lvl1pPr>
            <a:lvl2pPr marL="0" indent="0">
              <a:lnSpc>
                <a:spcPct val="100000"/>
              </a:lnSpc>
              <a:spcBef>
                <a:spcPts val="0"/>
              </a:spcBef>
              <a:spcAft>
                <a:spcPts val="0"/>
              </a:spcAft>
              <a:buFontTx/>
              <a:buNone/>
              <a:defRPr sz="1000">
                <a:noFill/>
                <a:latin typeface="+mn-lt"/>
              </a:defRPr>
            </a:lvl2pPr>
            <a:lvl3pPr marL="0" indent="0">
              <a:lnSpc>
                <a:spcPct val="100000"/>
              </a:lnSpc>
              <a:spcBef>
                <a:spcPts val="0"/>
              </a:spcBef>
              <a:spcAft>
                <a:spcPts val="0"/>
              </a:spcAft>
              <a:buFontTx/>
              <a:buNone/>
              <a:defRPr sz="1000">
                <a:noFill/>
                <a:latin typeface="+mn-lt"/>
              </a:defRPr>
            </a:lvl3pPr>
            <a:lvl4pPr marL="0" indent="0">
              <a:lnSpc>
                <a:spcPct val="100000"/>
              </a:lnSpc>
              <a:spcBef>
                <a:spcPts val="0"/>
              </a:spcBef>
              <a:spcAft>
                <a:spcPts val="0"/>
              </a:spcAft>
              <a:buFontTx/>
              <a:buNone/>
              <a:defRPr sz="1000">
                <a:noFill/>
                <a:latin typeface="+mn-lt"/>
              </a:defRPr>
            </a:lvl4pPr>
            <a:lvl5pPr marL="0" indent="0">
              <a:lnSpc>
                <a:spcPct val="100000"/>
              </a:lnSpc>
              <a:spcBef>
                <a:spcPts val="0"/>
              </a:spcBef>
              <a:spcAft>
                <a:spcPts val="0"/>
              </a:spcAft>
              <a:buFontTx/>
              <a:buNone/>
              <a:defRPr sz="1000">
                <a:noFill/>
                <a:latin typeface="+mn-lt"/>
              </a:defRPr>
            </a:lvl5pPr>
            <a:lvl6pPr marL="0" indent="0">
              <a:lnSpc>
                <a:spcPct val="100000"/>
              </a:lnSpc>
              <a:spcBef>
                <a:spcPts val="0"/>
              </a:spcBef>
              <a:spcAft>
                <a:spcPts val="0"/>
              </a:spcAft>
              <a:buFontTx/>
              <a:buNone/>
              <a:defRPr sz="1000">
                <a:noFill/>
                <a:latin typeface="+mn-lt"/>
              </a:defRPr>
            </a:lvl6pPr>
            <a:lvl7pPr marL="0" indent="0">
              <a:lnSpc>
                <a:spcPct val="100000"/>
              </a:lnSpc>
              <a:spcBef>
                <a:spcPts val="0"/>
              </a:spcBef>
              <a:spcAft>
                <a:spcPts val="0"/>
              </a:spcAft>
              <a:buFontTx/>
              <a:buNone/>
              <a:defRPr sz="1000">
                <a:noFill/>
                <a:latin typeface="+mn-lt"/>
              </a:defRPr>
            </a:lvl7pPr>
            <a:lvl8pPr marL="0" indent="0">
              <a:lnSpc>
                <a:spcPct val="100000"/>
              </a:lnSpc>
              <a:spcBef>
                <a:spcPts val="0"/>
              </a:spcBef>
              <a:spcAft>
                <a:spcPts val="0"/>
              </a:spcAft>
              <a:buFontTx/>
              <a:buNone/>
              <a:defRPr sz="1000">
                <a:noFill/>
                <a:latin typeface="+mn-lt"/>
              </a:defRPr>
            </a:lvl8pPr>
            <a:lvl9pPr marL="0" indent="0">
              <a:lnSpc>
                <a:spcPct val="100000"/>
              </a:lnSpc>
              <a:spcBef>
                <a:spcPts val="0"/>
              </a:spcBef>
              <a:spcAft>
                <a:spcPts val="0"/>
              </a:spcAft>
              <a:buFontTx/>
              <a:buNone/>
              <a:defRPr sz="1000">
                <a:noFill/>
                <a:latin typeface="+mn-lt"/>
              </a:defRPr>
            </a:lvl9pPr>
          </a:lstStyle>
          <a:p>
            <a:pPr lvl="0"/>
            <a:r>
              <a:rPr lang="da-DK" dirty="0"/>
              <a:t>.</a:t>
            </a:r>
          </a:p>
        </p:txBody>
      </p:sp>
      <p:sp>
        <p:nvSpPr>
          <p:cNvPr id="22" name="Makro grafik 2">
            <a:extLst>
              <a:ext uri="{FF2B5EF4-FFF2-40B4-BE49-F238E27FC236}">
                <a16:creationId xmlns:a16="http://schemas.microsoft.com/office/drawing/2014/main" id="{6989E875-2685-8530-428A-CEC55B52321F}"/>
              </a:ext>
            </a:extLst>
          </p:cNvPr>
          <p:cNvSpPr>
            <a:spLocks noGrp="1" noChangeAspect="1"/>
          </p:cNvSpPr>
          <p:nvPr>
            <p:ph type="body" sz="quarter" idx="24" hasCustomPrompt="1"/>
          </p:nvPr>
        </p:nvSpPr>
        <p:spPr>
          <a:xfrm>
            <a:off x="4392363" y="399587"/>
            <a:ext cx="1951653" cy="1951600"/>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FontTx/>
              <a:buNone/>
              <a:defRPr sz="1000">
                <a:noFill/>
                <a:latin typeface="+mn-lt"/>
              </a:defRPr>
            </a:lvl1pPr>
            <a:lvl2pPr marL="0" indent="0">
              <a:lnSpc>
                <a:spcPct val="100000"/>
              </a:lnSpc>
              <a:spcBef>
                <a:spcPts val="0"/>
              </a:spcBef>
              <a:spcAft>
                <a:spcPts val="0"/>
              </a:spcAft>
              <a:buFontTx/>
              <a:buNone/>
              <a:defRPr sz="1000">
                <a:noFill/>
                <a:latin typeface="+mn-lt"/>
              </a:defRPr>
            </a:lvl2pPr>
            <a:lvl3pPr marL="0" indent="0">
              <a:lnSpc>
                <a:spcPct val="100000"/>
              </a:lnSpc>
              <a:spcBef>
                <a:spcPts val="0"/>
              </a:spcBef>
              <a:spcAft>
                <a:spcPts val="0"/>
              </a:spcAft>
              <a:buFontTx/>
              <a:buNone/>
              <a:defRPr sz="1000">
                <a:noFill/>
                <a:latin typeface="+mn-lt"/>
              </a:defRPr>
            </a:lvl3pPr>
            <a:lvl4pPr marL="0" indent="0">
              <a:lnSpc>
                <a:spcPct val="100000"/>
              </a:lnSpc>
              <a:spcBef>
                <a:spcPts val="0"/>
              </a:spcBef>
              <a:spcAft>
                <a:spcPts val="0"/>
              </a:spcAft>
              <a:buFontTx/>
              <a:buNone/>
              <a:defRPr sz="1000">
                <a:noFill/>
                <a:latin typeface="+mn-lt"/>
              </a:defRPr>
            </a:lvl4pPr>
            <a:lvl5pPr marL="0" indent="0">
              <a:lnSpc>
                <a:spcPct val="100000"/>
              </a:lnSpc>
              <a:spcBef>
                <a:spcPts val="0"/>
              </a:spcBef>
              <a:spcAft>
                <a:spcPts val="0"/>
              </a:spcAft>
              <a:buFontTx/>
              <a:buNone/>
              <a:defRPr sz="1000">
                <a:noFill/>
                <a:latin typeface="+mn-lt"/>
              </a:defRPr>
            </a:lvl5pPr>
            <a:lvl6pPr marL="0" indent="0">
              <a:lnSpc>
                <a:spcPct val="100000"/>
              </a:lnSpc>
              <a:spcBef>
                <a:spcPts val="0"/>
              </a:spcBef>
              <a:spcAft>
                <a:spcPts val="0"/>
              </a:spcAft>
              <a:buFontTx/>
              <a:buNone/>
              <a:defRPr sz="1000">
                <a:noFill/>
                <a:latin typeface="+mn-lt"/>
              </a:defRPr>
            </a:lvl6pPr>
            <a:lvl7pPr marL="0" indent="0">
              <a:lnSpc>
                <a:spcPct val="100000"/>
              </a:lnSpc>
              <a:spcBef>
                <a:spcPts val="0"/>
              </a:spcBef>
              <a:spcAft>
                <a:spcPts val="0"/>
              </a:spcAft>
              <a:buFontTx/>
              <a:buNone/>
              <a:defRPr sz="1000">
                <a:noFill/>
                <a:latin typeface="+mn-lt"/>
              </a:defRPr>
            </a:lvl7pPr>
            <a:lvl8pPr marL="0" indent="0">
              <a:lnSpc>
                <a:spcPct val="100000"/>
              </a:lnSpc>
              <a:spcBef>
                <a:spcPts val="0"/>
              </a:spcBef>
              <a:spcAft>
                <a:spcPts val="0"/>
              </a:spcAft>
              <a:buFontTx/>
              <a:buNone/>
              <a:defRPr sz="1000">
                <a:noFill/>
                <a:latin typeface="+mn-lt"/>
              </a:defRPr>
            </a:lvl8pPr>
            <a:lvl9pPr marL="0" indent="0">
              <a:lnSpc>
                <a:spcPct val="100000"/>
              </a:lnSpc>
              <a:spcBef>
                <a:spcPts val="0"/>
              </a:spcBef>
              <a:spcAft>
                <a:spcPts val="0"/>
              </a:spcAft>
              <a:buFontTx/>
              <a:buNone/>
              <a:defRPr sz="1000">
                <a:noFill/>
                <a:latin typeface="+mn-lt"/>
              </a:defRPr>
            </a:lvl9pPr>
          </a:lstStyle>
          <a:p>
            <a:pPr lvl="0"/>
            <a:r>
              <a:rPr lang="da-DK" dirty="0"/>
              <a:t>.</a:t>
            </a:r>
          </a:p>
        </p:txBody>
      </p:sp>
    </p:spTree>
    <p:extLst>
      <p:ext uri="{BB962C8B-B14F-4D97-AF65-F5344CB8AC3E}">
        <p14:creationId xmlns:p14="http://schemas.microsoft.com/office/powerpoint/2010/main" val="34526810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993">
          <p15:clr>
            <a:srgbClr val="A4A3A4"/>
          </p15:clr>
        </p15:guide>
        <p15:guide id="2" orient="horz" pos="1705">
          <p15:clr>
            <a:srgbClr val="A4A3A4"/>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reaker C">
    <p:bg>
      <p:bgRef idx="1001">
        <a:schemeClr val="bg1"/>
      </p:bgRef>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7126287" y="2705552"/>
            <a:ext cx="4528800" cy="360000"/>
          </a:xfrm>
        </p:spPr>
        <p:txBody>
          <a:bodyPr anchor="b" anchorCtr="0"/>
          <a:lstStyle>
            <a:lvl1pPr marL="0" indent="0" algn="l">
              <a:lnSpc>
                <a:spcPct val="100000"/>
              </a:lnSpc>
              <a:spcBef>
                <a:spcPts val="0"/>
              </a:spcBef>
              <a:spcAft>
                <a:spcPts val="0"/>
              </a:spcAft>
              <a:buFont typeface="Arial" panose="020B0604020202020204" pitchFamily="34" charset="0"/>
              <a:buNone/>
              <a:defRPr sz="1600">
                <a:solidFill>
                  <a:schemeClr val="accent1"/>
                </a:solidFill>
                <a:latin typeface="+mn-lt"/>
              </a:defRPr>
            </a:lvl1pPr>
            <a:lvl2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tabLst/>
              <a:defRPr sz="1600" b="0">
                <a:solidFill>
                  <a:schemeClr val="bg1"/>
                </a:solidFill>
                <a:latin typeface="+mn-lt"/>
              </a:defRPr>
            </a:lvl9pPr>
          </a:lstStyle>
          <a:p>
            <a:r>
              <a:rPr lang="da-DK" dirty="0"/>
              <a:t>Klik for at tilføje sektionstitel</a:t>
            </a:r>
          </a:p>
        </p:txBody>
      </p:sp>
      <p:sp>
        <p:nvSpPr>
          <p:cNvPr id="2" name="Title 1"/>
          <p:cNvSpPr>
            <a:spLocks noGrp="1"/>
          </p:cNvSpPr>
          <p:nvPr>
            <p:ph type="ctrTitle" hasCustomPrompt="1"/>
          </p:nvPr>
        </p:nvSpPr>
        <p:spPr>
          <a:xfrm>
            <a:off x="7126288" y="3165284"/>
            <a:ext cx="4528800" cy="1242000"/>
          </a:xfrm>
        </p:spPr>
        <p:txBody>
          <a:bodyPr anchor="t" anchorCtr="0"/>
          <a:lstStyle>
            <a:lvl1pPr algn="l">
              <a:defRPr sz="3200">
                <a:solidFill>
                  <a:schemeClr val="accent1"/>
                </a:solidFill>
              </a:defRPr>
            </a:lvl1pPr>
          </a:lstStyle>
          <a:p>
            <a:r>
              <a:rPr lang="da-DK" dirty="0"/>
              <a:t>Klik for at tilføje titel</a:t>
            </a:r>
          </a:p>
        </p:txBody>
      </p:sp>
      <p:sp>
        <p:nvSpPr>
          <p:cNvPr id="11" name="Pladsholder til dato 10">
            <a:extLst>
              <a:ext uri="{FF2B5EF4-FFF2-40B4-BE49-F238E27FC236}">
                <a16:creationId xmlns:a16="http://schemas.microsoft.com/office/drawing/2014/main" id="{ECF1C836-21A0-0331-A849-E61A90896536}"/>
              </a:ext>
            </a:extLst>
          </p:cNvPr>
          <p:cNvSpPr>
            <a:spLocks noGrp="1"/>
          </p:cNvSpPr>
          <p:nvPr>
            <p:ph type="dt" sz="half" idx="15"/>
          </p:nvPr>
        </p:nvSpPr>
        <p:spPr/>
        <p:txBody>
          <a:bodyPr/>
          <a:lstStyle>
            <a:lvl1pPr>
              <a:defRPr>
                <a:solidFill>
                  <a:schemeClr val="accent1"/>
                </a:solidFill>
              </a:defRPr>
            </a:lvl1pPr>
          </a:lstStyle>
          <a:p>
            <a:r>
              <a:rPr lang="da-DK"/>
              <a:t>29. september 2026</a:t>
            </a:r>
            <a:endParaRPr lang="da-DK" dirty="0"/>
          </a:p>
        </p:txBody>
      </p:sp>
      <p:sp>
        <p:nvSpPr>
          <p:cNvPr id="12" name="Pladsholder til sidefod 11">
            <a:extLst>
              <a:ext uri="{FF2B5EF4-FFF2-40B4-BE49-F238E27FC236}">
                <a16:creationId xmlns:a16="http://schemas.microsoft.com/office/drawing/2014/main" id="{F8D5FDD7-8020-3589-F424-24D4FE9B564D}"/>
              </a:ext>
            </a:extLst>
          </p:cNvPr>
          <p:cNvSpPr>
            <a:spLocks noGrp="1"/>
          </p:cNvSpPr>
          <p:nvPr>
            <p:ph type="ftr" sz="quarter" idx="16"/>
          </p:nvPr>
        </p:nvSpPr>
        <p:spPr/>
        <p:txBody>
          <a:bodyPr/>
          <a:lstStyle>
            <a:lvl1pPr>
              <a:defRPr>
                <a:solidFill>
                  <a:schemeClr val="accent1"/>
                </a:solidFill>
              </a:defRPr>
            </a:lvl1pPr>
          </a:lstStyle>
          <a:p>
            <a:r>
              <a:rPr lang="da-DK" dirty="0"/>
              <a:t>Digitaliseringsstyrelsen</a:t>
            </a:r>
          </a:p>
        </p:txBody>
      </p:sp>
      <p:sp>
        <p:nvSpPr>
          <p:cNvPr id="13" name="Pladsholder til slidenummer 12">
            <a:extLst>
              <a:ext uri="{FF2B5EF4-FFF2-40B4-BE49-F238E27FC236}">
                <a16:creationId xmlns:a16="http://schemas.microsoft.com/office/drawing/2014/main" id="{94C0154D-C90A-C45E-44EB-A9BE528AF3BC}"/>
              </a:ext>
            </a:extLst>
          </p:cNvPr>
          <p:cNvSpPr>
            <a:spLocks noGrp="1"/>
          </p:cNvSpPr>
          <p:nvPr>
            <p:ph type="sldNum" sz="quarter" idx="17"/>
          </p:nvPr>
        </p:nvSpPr>
        <p:spPr/>
        <p:txBody>
          <a:bodyPr/>
          <a:lstStyle>
            <a:lvl1pPr>
              <a:defRPr>
                <a:solidFill>
                  <a:schemeClr val="accent1"/>
                </a:solidFill>
              </a:defRPr>
            </a:lvl1pPr>
          </a:lstStyle>
          <a:p>
            <a:fld id="{24C8C45C-947F-4981-8B3F-4F32E973C901}" type="slidenum">
              <a:rPr lang="da-DK" smtClean="0"/>
              <a:pPr/>
              <a:t>‹nr.›</a:t>
            </a:fld>
            <a:endParaRPr lang="da-DK" dirty="0"/>
          </a:p>
        </p:txBody>
      </p:sp>
      <p:sp>
        <p:nvSpPr>
          <p:cNvPr id="6" name="Mikro grafik 1">
            <a:extLst>
              <a:ext uri="{FF2B5EF4-FFF2-40B4-BE49-F238E27FC236}">
                <a16:creationId xmlns:a16="http://schemas.microsoft.com/office/drawing/2014/main" id="{CF298011-2AEF-EC84-54F2-B43A8661A425}"/>
              </a:ext>
            </a:extLst>
          </p:cNvPr>
          <p:cNvSpPr/>
          <p:nvPr userDrawn="1"/>
        </p:nvSpPr>
        <p:spPr>
          <a:xfrm>
            <a:off x="342901" y="1240430"/>
            <a:ext cx="5421086" cy="4396169"/>
          </a:xfrm>
          <a:custGeom>
            <a:avLst/>
            <a:gdLst>
              <a:gd name="connsiteX0" fmla="*/ 6351898 w 9012328"/>
              <a:gd name="connsiteY0" fmla="*/ 7031333 h 7308446"/>
              <a:gd name="connsiteX1" fmla="*/ 6558899 w 9012328"/>
              <a:gd name="connsiteY1" fmla="*/ 7031333 h 7308446"/>
              <a:gd name="connsiteX2" fmla="*/ 6558899 w 9012328"/>
              <a:gd name="connsiteY2" fmla="*/ 7204946 h 7308446"/>
              <a:gd name="connsiteX3" fmla="*/ 6351898 w 9012328"/>
              <a:gd name="connsiteY3" fmla="*/ 7204946 h 7308446"/>
              <a:gd name="connsiteX4" fmla="*/ 3333905 w 9012328"/>
              <a:gd name="connsiteY4" fmla="*/ 6881094 h 7308446"/>
              <a:gd name="connsiteX5" fmla="*/ 4238693 w 9012328"/>
              <a:gd name="connsiteY5" fmla="*/ 6881094 h 7308446"/>
              <a:gd name="connsiteX6" fmla="*/ 4238693 w 9012328"/>
              <a:gd name="connsiteY6" fmla="*/ 6987931 h 7308446"/>
              <a:gd name="connsiteX7" fmla="*/ 3333905 w 9012328"/>
              <a:gd name="connsiteY7" fmla="*/ 6987931 h 7308446"/>
              <a:gd name="connsiteX8" fmla="*/ 3333905 w 9012328"/>
              <a:gd name="connsiteY8" fmla="*/ 6532197 h 7308446"/>
              <a:gd name="connsiteX9" fmla="*/ 4238693 w 9012328"/>
              <a:gd name="connsiteY9" fmla="*/ 6532197 h 7308446"/>
              <a:gd name="connsiteX10" fmla="*/ 4238693 w 9012328"/>
              <a:gd name="connsiteY10" fmla="*/ 6639034 h 7308446"/>
              <a:gd name="connsiteX11" fmla="*/ 3333905 w 9012328"/>
              <a:gd name="connsiteY11" fmla="*/ 6639034 h 7308446"/>
              <a:gd name="connsiteX12" fmla="*/ 5357969 w 9012328"/>
              <a:gd name="connsiteY12" fmla="*/ 6016022 h 7308446"/>
              <a:gd name="connsiteX13" fmla="*/ 5731908 w 9012328"/>
              <a:gd name="connsiteY13" fmla="*/ 6016022 h 7308446"/>
              <a:gd name="connsiteX14" fmla="*/ 5731908 w 9012328"/>
              <a:gd name="connsiteY14" fmla="*/ 6111272 h 7308446"/>
              <a:gd name="connsiteX15" fmla="*/ 5731908 w 9012328"/>
              <a:gd name="connsiteY15" fmla="*/ 7209822 h 7308446"/>
              <a:gd name="connsiteX16" fmla="*/ 5731908 w 9012328"/>
              <a:gd name="connsiteY16" fmla="*/ 7305072 h 7308446"/>
              <a:gd name="connsiteX17" fmla="*/ 5357969 w 9012328"/>
              <a:gd name="connsiteY17" fmla="*/ 7305072 h 7308446"/>
              <a:gd name="connsiteX18" fmla="*/ 5357969 w 9012328"/>
              <a:gd name="connsiteY18" fmla="*/ 7209822 h 7308446"/>
              <a:gd name="connsiteX19" fmla="*/ 5616719 w 9012328"/>
              <a:gd name="connsiteY19" fmla="*/ 7209822 h 7308446"/>
              <a:gd name="connsiteX20" fmla="*/ 5616719 w 9012328"/>
              <a:gd name="connsiteY20" fmla="*/ 6111272 h 7308446"/>
              <a:gd name="connsiteX21" fmla="*/ 5357969 w 9012328"/>
              <a:gd name="connsiteY21" fmla="*/ 6111272 h 7308446"/>
              <a:gd name="connsiteX22" fmla="*/ 4884222 w 9012328"/>
              <a:gd name="connsiteY22" fmla="*/ 6016022 h 7308446"/>
              <a:gd name="connsiteX23" fmla="*/ 5258161 w 9012328"/>
              <a:gd name="connsiteY23" fmla="*/ 6016022 h 7308446"/>
              <a:gd name="connsiteX24" fmla="*/ 5258161 w 9012328"/>
              <a:gd name="connsiteY24" fmla="*/ 6111272 h 7308446"/>
              <a:gd name="connsiteX25" fmla="*/ 4999412 w 9012328"/>
              <a:gd name="connsiteY25" fmla="*/ 6111272 h 7308446"/>
              <a:gd name="connsiteX26" fmla="*/ 4999412 w 9012328"/>
              <a:gd name="connsiteY26" fmla="*/ 7209822 h 7308446"/>
              <a:gd name="connsiteX27" fmla="*/ 5258161 w 9012328"/>
              <a:gd name="connsiteY27" fmla="*/ 7209822 h 7308446"/>
              <a:gd name="connsiteX28" fmla="*/ 5258161 w 9012328"/>
              <a:gd name="connsiteY28" fmla="*/ 7305072 h 7308446"/>
              <a:gd name="connsiteX29" fmla="*/ 4884222 w 9012328"/>
              <a:gd name="connsiteY29" fmla="*/ 7305072 h 7308446"/>
              <a:gd name="connsiteX30" fmla="*/ 4884222 w 9012328"/>
              <a:gd name="connsiteY30" fmla="*/ 7209822 h 7308446"/>
              <a:gd name="connsiteX31" fmla="*/ 4884222 w 9012328"/>
              <a:gd name="connsiteY31" fmla="*/ 6111272 h 7308446"/>
              <a:gd name="connsiteX32" fmla="*/ 8549915 w 9012328"/>
              <a:gd name="connsiteY32" fmla="*/ 6009685 h 7308446"/>
              <a:gd name="connsiteX33" fmla="*/ 8602985 w 9012328"/>
              <a:gd name="connsiteY33" fmla="*/ 6011561 h 7308446"/>
              <a:gd name="connsiteX34" fmla="*/ 8652106 w 9012328"/>
              <a:gd name="connsiteY34" fmla="*/ 6017138 h 7308446"/>
              <a:gd name="connsiteX35" fmla="*/ 8697411 w 9012328"/>
              <a:gd name="connsiteY35" fmla="*/ 6026333 h 7308446"/>
              <a:gd name="connsiteX36" fmla="*/ 8739033 w 9012328"/>
              <a:gd name="connsiteY36" fmla="*/ 6039065 h 7308446"/>
              <a:gd name="connsiteX37" fmla="*/ 8777104 w 9012328"/>
              <a:gd name="connsiteY37" fmla="*/ 6055253 h 7308446"/>
              <a:gd name="connsiteX38" fmla="*/ 8811757 w 9012328"/>
              <a:gd name="connsiteY38" fmla="*/ 6074814 h 7308446"/>
              <a:gd name="connsiteX39" fmla="*/ 8843125 w 9012328"/>
              <a:gd name="connsiteY39" fmla="*/ 6097669 h 7308446"/>
              <a:gd name="connsiteX40" fmla="*/ 8871340 w 9012328"/>
              <a:gd name="connsiteY40" fmla="*/ 6123735 h 7308446"/>
              <a:gd name="connsiteX41" fmla="*/ 8896535 w 9012328"/>
              <a:gd name="connsiteY41" fmla="*/ 6152931 h 7308446"/>
              <a:gd name="connsiteX42" fmla="*/ 8918843 w 9012328"/>
              <a:gd name="connsiteY42" fmla="*/ 6185176 h 7308446"/>
              <a:gd name="connsiteX43" fmla="*/ 8938397 w 9012328"/>
              <a:gd name="connsiteY43" fmla="*/ 6220388 h 7308446"/>
              <a:gd name="connsiteX44" fmla="*/ 8955329 w 9012328"/>
              <a:gd name="connsiteY44" fmla="*/ 6258486 h 7308446"/>
              <a:gd name="connsiteX45" fmla="*/ 8969772 w 9012328"/>
              <a:gd name="connsiteY45" fmla="*/ 6299388 h 7308446"/>
              <a:gd name="connsiteX46" fmla="*/ 8981858 w 9012328"/>
              <a:gd name="connsiteY46" fmla="*/ 6343014 h 7308446"/>
              <a:gd name="connsiteX47" fmla="*/ 8991721 w 9012328"/>
              <a:gd name="connsiteY47" fmla="*/ 6389281 h 7308446"/>
              <a:gd name="connsiteX48" fmla="*/ 8999494 w 9012328"/>
              <a:gd name="connsiteY48" fmla="*/ 6438109 h 7308446"/>
              <a:gd name="connsiteX49" fmla="*/ 9005308 w 9012328"/>
              <a:gd name="connsiteY49" fmla="*/ 6489415 h 7308446"/>
              <a:gd name="connsiteX50" fmla="*/ 9009296 w 9012328"/>
              <a:gd name="connsiteY50" fmla="*/ 6543120 h 7308446"/>
              <a:gd name="connsiteX51" fmla="*/ 9011592 w 9012328"/>
              <a:gd name="connsiteY51" fmla="*/ 6599140 h 7308446"/>
              <a:gd name="connsiteX52" fmla="*/ 9012328 w 9012328"/>
              <a:gd name="connsiteY52" fmla="*/ 6657396 h 7308446"/>
              <a:gd name="connsiteX53" fmla="*/ 9011628 w 9012328"/>
              <a:gd name="connsiteY53" fmla="*/ 6715902 h 7308446"/>
              <a:gd name="connsiteX54" fmla="*/ 9009431 w 9012328"/>
              <a:gd name="connsiteY54" fmla="*/ 6772172 h 7308446"/>
              <a:gd name="connsiteX55" fmla="*/ 9005595 w 9012328"/>
              <a:gd name="connsiteY55" fmla="*/ 6826122 h 7308446"/>
              <a:gd name="connsiteX56" fmla="*/ 8999974 w 9012328"/>
              <a:gd name="connsiteY56" fmla="*/ 6877672 h 7308446"/>
              <a:gd name="connsiteX57" fmla="*/ 8992426 w 9012328"/>
              <a:gd name="connsiteY57" fmla="*/ 6926737 h 7308446"/>
              <a:gd name="connsiteX58" fmla="*/ 8982805 w 9012328"/>
              <a:gd name="connsiteY58" fmla="*/ 6973236 h 7308446"/>
              <a:gd name="connsiteX59" fmla="*/ 8970968 w 9012328"/>
              <a:gd name="connsiteY59" fmla="*/ 7017085 h 7308446"/>
              <a:gd name="connsiteX60" fmla="*/ 8956771 w 9012328"/>
              <a:gd name="connsiteY60" fmla="*/ 7058203 h 7308446"/>
              <a:gd name="connsiteX61" fmla="*/ 8940070 w 9012328"/>
              <a:gd name="connsiteY61" fmla="*/ 7096506 h 7308446"/>
              <a:gd name="connsiteX62" fmla="*/ 8920721 w 9012328"/>
              <a:gd name="connsiteY62" fmla="*/ 7131912 h 7308446"/>
              <a:gd name="connsiteX63" fmla="*/ 8898580 w 9012328"/>
              <a:gd name="connsiteY63" fmla="*/ 7164338 h 7308446"/>
              <a:gd name="connsiteX64" fmla="*/ 8873503 w 9012328"/>
              <a:gd name="connsiteY64" fmla="*/ 7193701 h 7308446"/>
              <a:gd name="connsiteX65" fmla="*/ 8845346 w 9012328"/>
              <a:gd name="connsiteY65" fmla="*/ 7219920 h 7308446"/>
              <a:gd name="connsiteX66" fmla="*/ 8813966 w 9012328"/>
              <a:gd name="connsiteY66" fmla="*/ 7242910 h 7308446"/>
              <a:gd name="connsiteX67" fmla="*/ 8779217 w 9012328"/>
              <a:gd name="connsiteY67" fmla="*/ 7262591 h 7308446"/>
              <a:gd name="connsiteX68" fmla="*/ 8740956 w 9012328"/>
              <a:gd name="connsiteY68" fmla="*/ 7278878 h 7308446"/>
              <a:gd name="connsiteX69" fmla="*/ 8699039 w 9012328"/>
              <a:gd name="connsiteY69" fmla="*/ 7291690 h 7308446"/>
              <a:gd name="connsiteX70" fmla="*/ 8653323 w 9012328"/>
              <a:gd name="connsiteY70" fmla="*/ 7300944 h 7308446"/>
              <a:gd name="connsiteX71" fmla="*/ 8603663 w 9012328"/>
              <a:gd name="connsiteY71" fmla="*/ 7306557 h 7308446"/>
              <a:gd name="connsiteX72" fmla="*/ 8549915 w 9012328"/>
              <a:gd name="connsiteY72" fmla="*/ 7308446 h 7308446"/>
              <a:gd name="connsiteX73" fmla="*/ 8549915 w 9012328"/>
              <a:gd name="connsiteY73" fmla="*/ 7211624 h 7308446"/>
              <a:gd name="connsiteX74" fmla="*/ 8599600 w 9012328"/>
              <a:gd name="connsiteY74" fmla="*/ 7209391 h 7308446"/>
              <a:gd name="connsiteX75" fmla="*/ 8644521 w 9012328"/>
              <a:gd name="connsiteY75" fmla="*/ 7202770 h 7308446"/>
              <a:gd name="connsiteX76" fmla="*/ 8684903 w 9012328"/>
              <a:gd name="connsiteY76" fmla="*/ 7191881 h 7308446"/>
              <a:gd name="connsiteX77" fmla="*/ 8720974 w 9012328"/>
              <a:gd name="connsiteY77" fmla="*/ 7176841 h 7308446"/>
              <a:gd name="connsiteX78" fmla="*/ 8781085 w 9012328"/>
              <a:gd name="connsiteY78" fmla="*/ 7134781 h 7308446"/>
              <a:gd name="connsiteX79" fmla="*/ 8826665 w 9012328"/>
              <a:gd name="connsiteY79" fmla="*/ 7077537 h 7308446"/>
              <a:gd name="connsiteX80" fmla="*/ 8844570 w 9012328"/>
              <a:gd name="connsiteY80" fmla="*/ 7043516 h 7308446"/>
              <a:gd name="connsiteX81" fmla="*/ 8859522 w 9012328"/>
              <a:gd name="connsiteY81" fmla="*/ 7006054 h 7308446"/>
              <a:gd name="connsiteX82" fmla="*/ 8871746 w 9012328"/>
              <a:gd name="connsiteY82" fmla="*/ 6965269 h 7308446"/>
              <a:gd name="connsiteX83" fmla="*/ 8881469 w 9012328"/>
              <a:gd name="connsiteY83" fmla="*/ 6921279 h 7308446"/>
              <a:gd name="connsiteX84" fmla="*/ 8888916 w 9012328"/>
              <a:gd name="connsiteY84" fmla="*/ 6874203 h 7308446"/>
              <a:gd name="connsiteX85" fmla="*/ 8894315 w 9012328"/>
              <a:gd name="connsiteY85" fmla="*/ 6824158 h 7308446"/>
              <a:gd name="connsiteX86" fmla="*/ 8897891 w 9012328"/>
              <a:gd name="connsiteY86" fmla="*/ 6771263 h 7308446"/>
              <a:gd name="connsiteX87" fmla="*/ 8899870 w 9012328"/>
              <a:gd name="connsiteY87" fmla="*/ 6715637 h 7308446"/>
              <a:gd name="connsiteX88" fmla="*/ 8900480 w 9012328"/>
              <a:gd name="connsiteY88" fmla="*/ 6657396 h 7308446"/>
              <a:gd name="connsiteX89" fmla="*/ 8899838 w 9012328"/>
              <a:gd name="connsiteY89" fmla="*/ 6599727 h 7308446"/>
              <a:gd name="connsiteX90" fmla="*/ 8897768 w 9012328"/>
              <a:gd name="connsiteY90" fmla="*/ 6544638 h 7308446"/>
              <a:gd name="connsiteX91" fmla="*/ 8894058 w 9012328"/>
              <a:gd name="connsiteY91" fmla="*/ 6492245 h 7308446"/>
              <a:gd name="connsiteX92" fmla="*/ 8888492 w 9012328"/>
              <a:gd name="connsiteY92" fmla="*/ 6442669 h 7308446"/>
              <a:gd name="connsiteX93" fmla="*/ 8880857 w 9012328"/>
              <a:gd name="connsiteY93" fmla="*/ 6396025 h 7308446"/>
              <a:gd name="connsiteX94" fmla="*/ 8870939 w 9012328"/>
              <a:gd name="connsiteY94" fmla="*/ 6352434 h 7308446"/>
              <a:gd name="connsiteX95" fmla="*/ 8858523 w 9012328"/>
              <a:gd name="connsiteY95" fmla="*/ 6312013 h 7308446"/>
              <a:gd name="connsiteX96" fmla="*/ 8843396 w 9012328"/>
              <a:gd name="connsiteY96" fmla="*/ 6274881 h 7308446"/>
              <a:gd name="connsiteX97" fmla="*/ 8825343 w 9012328"/>
              <a:gd name="connsiteY97" fmla="*/ 6241155 h 7308446"/>
              <a:gd name="connsiteX98" fmla="*/ 8779605 w 9012328"/>
              <a:gd name="connsiteY98" fmla="*/ 6184396 h 7308446"/>
              <a:gd name="connsiteX99" fmla="*/ 8719596 w 9012328"/>
              <a:gd name="connsiteY99" fmla="*/ 6142683 h 7308446"/>
              <a:gd name="connsiteX100" fmla="*/ 8683704 w 9012328"/>
              <a:gd name="connsiteY100" fmla="*/ 6127764 h 7308446"/>
              <a:gd name="connsiteX101" fmla="*/ 8643603 w 9012328"/>
              <a:gd name="connsiteY101" fmla="*/ 6116961 h 7308446"/>
              <a:gd name="connsiteX102" fmla="*/ 8599078 w 9012328"/>
              <a:gd name="connsiteY102" fmla="*/ 6110393 h 7308446"/>
              <a:gd name="connsiteX103" fmla="*/ 8549915 w 9012328"/>
              <a:gd name="connsiteY103" fmla="*/ 6108177 h 7308446"/>
              <a:gd name="connsiteX104" fmla="*/ 8458035 w 9012328"/>
              <a:gd name="connsiteY104" fmla="*/ 6009685 h 7308446"/>
              <a:gd name="connsiteX105" fmla="*/ 8458035 w 9012328"/>
              <a:gd name="connsiteY105" fmla="*/ 6108177 h 7308446"/>
              <a:gd name="connsiteX106" fmla="*/ 8409149 w 9012328"/>
              <a:gd name="connsiteY106" fmla="*/ 6110393 h 7308446"/>
              <a:gd name="connsiteX107" fmla="*/ 8364868 w 9012328"/>
              <a:gd name="connsiteY107" fmla="*/ 6116961 h 7308446"/>
              <a:gd name="connsiteX108" fmla="*/ 8324982 w 9012328"/>
              <a:gd name="connsiteY108" fmla="*/ 6127764 h 7308446"/>
              <a:gd name="connsiteX109" fmla="*/ 8289276 w 9012328"/>
              <a:gd name="connsiteY109" fmla="*/ 6142683 h 7308446"/>
              <a:gd name="connsiteX110" fmla="*/ 8229561 w 9012328"/>
              <a:gd name="connsiteY110" fmla="*/ 6184396 h 7308446"/>
              <a:gd name="connsiteX111" fmla="*/ 8184027 w 9012328"/>
              <a:gd name="connsiteY111" fmla="*/ 6241155 h 7308446"/>
              <a:gd name="connsiteX112" fmla="*/ 8166048 w 9012328"/>
              <a:gd name="connsiteY112" fmla="*/ 6274881 h 7308446"/>
              <a:gd name="connsiteX113" fmla="*/ 8150978 w 9012328"/>
              <a:gd name="connsiteY113" fmla="*/ 6312013 h 7308446"/>
              <a:gd name="connsiteX114" fmla="*/ 8138606 w 9012328"/>
              <a:gd name="connsiteY114" fmla="*/ 6352434 h 7308446"/>
              <a:gd name="connsiteX115" fmla="*/ 8128718 w 9012328"/>
              <a:gd name="connsiteY115" fmla="*/ 6396025 h 7308446"/>
              <a:gd name="connsiteX116" fmla="*/ 8121104 w 9012328"/>
              <a:gd name="connsiteY116" fmla="*/ 6442669 h 7308446"/>
              <a:gd name="connsiteX117" fmla="*/ 8115551 w 9012328"/>
              <a:gd name="connsiteY117" fmla="*/ 6492245 h 7308446"/>
              <a:gd name="connsiteX118" fmla="*/ 8111847 w 9012328"/>
              <a:gd name="connsiteY118" fmla="*/ 6544638 h 7308446"/>
              <a:gd name="connsiteX119" fmla="*/ 8109780 w 9012328"/>
              <a:gd name="connsiteY119" fmla="*/ 6599727 h 7308446"/>
              <a:gd name="connsiteX120" fmla="*/ 8109138 w 9012328"/>
              <a:gd name="connsiteY120" fmla="*/ 6657396 h 7308446"/>
              <a:gd name="connsiteX121" fmla="*/ 8109764 w 9012328"/>
              <a:gd name="connsiteY121" fmla="*/ 6715637 h 7308446"/>
              <a:gd name="connsiteX122" fmla="*/ 8111786 w 9012328"/>
              <a:gd name="connsiteY122" fmla="*/ 6771263 h 7308446"/>
              <a:gd name="connsiteX123" fmla="*/ 8115423 w 9012328"/>
              <a:gd name="connsiteY123" fmla="*/ 6824158 h 7308446"/>
              <a:gd name="connsiteX124" fmla="*/ 8120892 w 9012328"/>
              <a:gd name="connsiteY124" fmla="*/ 6874203 h 7308446"/>
              <a:gd name="connsiteX125" fmla="*/ 8128413 w 9012328"/>
              <a:gd name="connsiteY125" fmla="*/ 6921279 h 7308446"/>
              <a:gd name="connsiteX126" fmla="*/ 8138202 w 9012328"/>
              <a:gd name="connsiteY126" fmla="*/ 6965269 h 7308446"/>
              <a:gd name="connsiteX127" fmla="*/ 8150479 w 9012328"/>
              <a:gd name="connsiteY127" fmla="*/ 7006054 h 7308446"/>
              <a:gd name="connsiteX128" fmla="*/ 8165461 w 9012328"/>
              <a:gd name="connsiteY128" fmla="*/ 7043516 h 7308446"/>
              <a:gd name="connsiteX129" fmla="*/ 8183367 w 9012328"/>
              <a:gd name="connsiteY129" fmla="*/ 7077537 h 7308446"/>
              <a:gd name="connsiteX130" fmla="*/ 8228821 w 9012328"/>
              <a:gd name="connsiteY130" fmla="*/ 7134781 h 7308446"/>
              <a:gd name="connsiteX131" fmla="*/ 8288587 w 9012328"/>
              <a:gd name="connsiteY131" fmla="*/ 7176841 h 7308446"/>
              <a:gd name="connsiteX132" fmla="*/ 8324382 w 9012328"/>
              <a:gd name="connsiteY132" fmla="*/ 7191881 h 7308446"/>
              <a:gd name="connsiteX133" fmla="*/ 8364410 w 9012328"/>
              <a:gd name="connsiteY133" fmla="*/ 7202770 h 7308446"/>
              <a:gd name="connsiteX134" fmla="*/ 8408888 w 9012328"/>
              <a:gd name="connsiteY134" fmla="*/ 7209391 h 7308446"/>
              <a:gd name="connsiteX135" fmla="*/ 8458035 w 9012328"/>
              <a:gd name="connsiteY135" fmla="*/ 7211624 h 7308446"/>
              <a:gd name="connsiteX136" fmla="*/ 8458035 w 9012328"/>
              <a:gd name="connsiteY136" fmla="*/ 7308446 h 7308446"/>
              <a:gd name="connsiteX137" fmla="*/ 8404513 w 9012328"/>
              <a:gd name="connsiteY137" fmla="*/ 7306557 h 7308446"/>
              <a:gd name="connsiteX138" fmla="*/ 8355032 w 9012328"/>
              <a:gd name="connsiteY138" fmla="*/ 7300944 h 7308446"/>
              <a:gd name="connsiteX139" fmla="*/ 8309453 w 9012328"/>
              <a:gd name="connsiteY139" fmla="*/ 7291690 h 7308446"/>
              <a:gd name="connsiteX140" fmla="*/ 8267634 w 9012328"/>
              <a:gd name="connsiteY140" fmla="*/ 7278878 h 7308446"/>
              <a:gd name="connsiteX141" fmla="*/ 8229437 w 9012328"/>
              <a:gd name="connsiteY141" fmla="*/ 7262591 h 7308446"/>
              <a:gd name="connsiteX142" fmla="*/ 8194720 w 9012328"/>
              <a:gd name="connsiteY142" fmla="*/ 7242910 h 7308446"/>
              <a:gd name="connsiteX143" fmla="*/ 8163344 w 9012328"/>
              <a:gd name="connsiteY143" fmla="*/ 7219920 h 7308446"/>
              <a:gd name="connsiteX144" fmla="*/ 8135168 w 9012328"/>
              <a:gd name="connsiteY144" fmla="*/ 7193701 h 7308446"/>
              <a:gd name="connsiteX145" fmla="*/ 8110051 w 9012328"/>
              <a:gd name="connsiteY145" fmla="*/ 7164338 h 7308446"/>
              <a:gd name="connsiteX146" fmla="*/ 8087855 w 9012328"/>
              <a:gd name="connsiteY146" fmla="*/ 7131912 h 7308446"/>
              <a:gd name="connsiteX147" fmla="*/ 8068437 w 9012328"/>
              <a:gd name="connsiteY147" fmla="*/ 7096506 h 7308446"/>
              <a:gd name="connsiteX148" fmla="*/ 8051660 w 9012328"/>
              <a:gd name="connsiteY148" fmla="*/ 7058203 h 7308446"/>
              <a:gd name="connsiteX149" fmla="*/ 8037381 w 9012328"/>
              <a:gd name="connsiteY149" fmla="*/ 7017085 h 7308446"/>
              <a:gd name="connsiteX150" fmla="*/ 8025461 w 9012328"/>
              <a:gd name="connsiteY150" fmla="*/ 6973236 h 7308446"/>
              <a:gd name="connsiteX151" fmla="*/ 8015759 w 9012328"/>
              <a:gd name="connsiteY151" fmla="*/ 6926737 h 7308446"/>
              <a:gd name="connsiteX152" fmla="*/ 8008136 w 9012328"/>
              <a:gd name="connsiteY152" fmla="*/ 6877672 h 7308446"/>
              <a:gd name="connsiteX153" fmla="*/ 8002451 w 9012328"/>
              <a:gd name="connsiteY153" fmla="*/ 6826122 h 7308446"/>
              <a:gd name="connsiteX154" fmla="*/ 7998564 w 9012328"/>
              <a:gd name="connsiteY154" fmla="*/ 6772172 h 7308446"/>
              <a:gd name="connsiteX155" fmla="*/ 7996334 w 9012328"/>
              <a:gd name="connsiteY155" fmla="*/ 6715902 h 7308446"/>
              <a:gd name="connsiteX156" fmla="*/ 7995623 w 9012328"/>
              <a:gd name="connsiteY156" fmla="*/ 6657396 h 7308446"/>
              <a:gd name="connsiteX157" fmla="*/ 7996358 w 9012328"/>
              <a:gd name="connsiteY157" fmla="*/ 6599140 h 7308446"/>
              <a:gd name="connsiteX158" fmla="*/ 7998654 w 9012328"/>
              <a:gd name="connsiteY158" fmla="*/ 6543120 h 7308446"/>
              <a:gd name="connsiteX159" fmla="*/ 8002643 w 9012328"/>
              <a:gd name="connsiteY159" fmla="*/ 6489415 h 7308446"/>
              <a:gd name="connsiteX160" fmla="*/ 8008456 w 9012328"/>
              <a:gd name="connsiteY160" fmla="*/ 6438109 h 7308446"/>
              <a:gd name="connsiteX161" fmla="*/ 8016229 w 9012328"/>
              <a:gd name="connsiteY161" fmla="*/ 6389281 h 7308446"/>
              <a:gd name="connsiteX162" fmla="*/ 8026092 w 9012328"/>
              <a:gd name="connsiteY162" fmla="*/ 6343014 h 7308446"/>
              <a:gd name="connsiteX163" fmla="*/ 8038178 w 9012328"/>
              <a:gd name="connsiteY163" fmla="*/ 6299388 h 7308446"/>
              <a:gd name="connsiteX164" fmla="*/ 8052621 w 9012328"/>
              <a:gd name="connsiteY164" fmla="*/ 6258486 h 7308446"/>
              <a:gd name="connsiteX165" fmla="*/ 8069553 w 9012328"/>
              <a:gd name="connsiteY165" fmla="*/ 6220388 h 7308446"/>
              <a:gd name="connsiteX166" fmla="*/ 8089106 w 9012328"/>
              <a:gd name="connsiteY166" fmla="*/ 6185176 h 7308446"/>
              <a:gd name="connsiteX167" fmla="*/ 8111414 w 9012328"/>
              <a:gd name="connsiteY167" fmla="*/ 6152931 h 7308446"/>
              <a:gd name="connsiteX168" fmla="*/ 8136610 w 9012328"/>
              <a:gd name="connsiteY168" fmla="*/ 6123735 h 7308446"/>
              <a:gd name="connsiteX169" fmla="*/ 8164825 w 9012328"/>
              <a:gd name="connsiteY169" fmla="*/ 6097669 h 7308446"/>
              <a:gd name="connsiteX170" fmla="*/ 8196192 w 9012328"/>
              <a:gd name="connsiteY170" fmla="*/ 6074814 h 7308446"/>
              <a:gd name="connsiteX171" fmla="*/ 8230845 w 9012328"/>
              <a:gd name="connsiteY171" fmla="*/ 6055253 h 7308446"/>
              <a:gd name="connsiteX172" fmla="*/ 8268916 w 9012328"/>
              <a:gd name="connsiteY172" fmla="*/ 6039065 h 7308446"/>
              <a:gd name="connsiteX173" fmla="*/ 8310538 w 9012328"/>
              <a:gd name="connsiteY173" fmla="*/ 6026333 h 7308446"/>
              <a:gd name="connsiteX174" fmla="*/ 8355843 w 9012328"/>
              <a:gd name="connsiteY174" fmla="*/ 6017138 h 7308446"/>
              <a:gd name="connsiteX175" fmla="*/ 8404964 w 9012328"/>
              <a:gd name="connsiteY175" fmla="*/ 6011561 h 7308446"/>
              <a:gd name="connsiteX176" fmla="*/ 1409388 w 9012328"/>
              <a:gd name="connsiteY176" fmla="*/ 6009685 h 7308446"/>
              <a:gd name="connsiteX177" fmla="*/ 1462459 w 9012328"/>
              <a:gd name="connsiteY177" fmla="*/ 6011561 h 7308446"/>
              <a:gd name="connsiteX178" fmla="*/ 1511579 w 9012328"/>
              <a:gd name="connsiteY178" fmla="*/ 6017138 h 7308446"/>
              <a:gd name="connsiteX179" fmla="*/ 1556884 w 9012328"/>
              <a:gd name="connsiteY179" fmla="*/ 6026333 h 7308446"/>
              <a:gd name="connsiteX180" fmla="*/ 1598508 w 9012328"/>
              <a:gd name="connsiteY180" fmla="*/ 6039065 h 7308446"/>
              <a:gd name="connsiteX181" fmla="*/ 1636578 w 9012328"/>
              <a:gd name="connsiteY181" fmla="*/ 6055253 h 7308446"/>
              <a:gd name="connsiteX182" fmla="*/ 1671231 w 9012328"/>
              <a:gd name="connsiteY182" fmla="*/ 6074814 h 7308446"/>
              <a:gd name="connsiteX183" fmla="*/ 1702600 w 9012328"/>
              <a:gd name="connsiteY183" fmla="*/ 6097669 h 7308446"/>
              <a:gd name="connsiteX184" fmla="*/ 1730815 w 9012328"/>
              <a:gd name="connsiteY184" fmla="*/ 6123735 h 7308446"/>
              <a:gd name="connsiteX185" fmla="*/ 1756009 w 9012328"/>
              <a:gd name="connsiteY185" fmla="*/ 6152931 h 7308446"/>
              <a:gd name="connsiteX186" fmla="*/ 1778317 w 9012328"/>
              <a:gd name="connsiteY186" fmla="*/ 6185176 h 7308446"/>
              <a:gd name="connsiteX187" fmla="*/ 1797871 w 9012328"/>
              <a:gd name="connsiteY187" fmla="*/ 6220388 h 7308446"/>
              <a:gd name="connsiteX188" fmla="*/ 1814804 w 9012328"/>
              <a:gd name="connsiteY188" fmla="*/ 6258486 h 7308446"/>
              <a:gd name="connsiteX189" fmla="*/ 1829247 w 9012328"/>
              <a:gd name="connsiteY189" fmla="*/ 6299388 h 7308446"/>
              <a:gd name="connsiteX190" fmla="*/ 1841333 w 9012328"/>
              <a:gd name="connsiteY190" fmla="*/ 6343014 h 7308446"/>
              <a:gd name="connsiteX191" fmla="*/ 1851196 w 9012328"/>
              <a:gd name="connsiteY191" fmla="*/ 6389281 h 7308446"/>
              <a:gd name="connsiteX192" fmla="*/ 1858969 w 9012328"/>
              <a:gd name="connsiteY192" fmla="*/ 6438109 h 7308446"/>
              <a:gd name="connsiteX193" fmla="*/ 1864782 w 9012328"/>
              <a:gd name="connsiteY193" fmla="*/ 6489415 h 7308446"/>
              <a:gd name="connsiteX194" fmla="*/ 1868770 w 9012328"/>
              <a:gd name="connsiteY194" fmla="*/ 6543120 h 7308446"/>
              <a:gd name="connsiteX195" fmla="*/ 1871067 w 9012328"/>
              <a:gd name="connsiteY195" fmla="*/ 6599140 h 7308446"/>
              <a:gd name="connsiteX196" fmla="*/ 1871802 w 9012328"/>
              <a:gd name="connsiteY196" fmla="*/ 6657396 h 7308446"/>
              <a:gd name="connsiteX197" fmla="*/ 1871103 w 9012328"/>
              <a:gd name="connsiteY197" fmla="*/ 6715902 h 7308446"/>
              <a:gd name="connsiteX198" fmla="*/ 1868906 w 9012328"/>
              <a:gd name="connsiteY198" fmla="*/ 6772172 h 7308446"/>
              <a:gd name="connsiteX199" fmla="*/ 1865069 w 9012328"/>
              <a:gd name="connsiteY199" fmla="*/ 6826122 h 7308446"/>
              <a:gd name="connsiteX200" fmla="*/ 1859448 w 9012328"/>
              <a:gd name="connsiteY200" fmla="*/ 6877672 h 7308446"/>
              <a:gd name="connsiteX201" fmla="*/ 1851900 w 9012328"/>
              <a:gd name="connsiteY201" fmla="*/ 6926737 h 7308446"/>
              <a:gd name="connsiteX202" fmla="*/ 1842280 w 9012328"/>
              <a:gd name="connsiteY202" fmla="*/ 6973236 h 7308446"/>
              <a:gd name="connsiteX203" fmla="*/ 1830443 w 9012328"/>
              <a:gd name="connsiteY203" fmla="*/ 7017085 h 7308446"/>
              <a:gd name="connsiteX204" fmla="*/ 1816246 w 9012328"/>
              <a:gd name="connsiteY204" fmla="*/ 7058203 h 7308446"/>
              <a:gd name="connsiteX205" fmla="*/ 1799544 w 9012328"/>
              <a:gd name="connsiteY205" fmla="*/ 7096506 h 7308446"/>
              <a:gd name="connsiteX206" fmla="*/ 1780195 w 9012328"/>
              <a:gd name="connsiteY206" fmla="*/ 7131912 h 7308446"/>
              <a:gd name="connsiteX207" fmla="*/ 1758055 w 9012328"/>
              <a:gd name="connsiteY207" fmla="*/ 7164338 h 7308446"/>
              <a:gd name="connsiteX208" fmla="*/ 1732977 w 9012328"/>
              <a:gd name="connsiteY208" fmla="*/ 7193701 h 7308446"/>
              <a:gd name="connsiteX209" fmla="*/ 1704820 w 9012328"/>
              <a:gd name="connsiteY209" fmla="*/ 7219920 h 7308446"/>
              <a:gd name="connsiteX210" fmla="*/ 1673440 w 9012328"/>
              <a:gd name="connsiteY210" fmla="*/ 7242910 h 7308446"/>
              <a:gd name="connsiteX211" fmla="*/ 1638691 w 9012328"/>
              <a:gd name="connsiteY211" fmla="*/ 7262591 h 7308446"/>
              <a:gd name="connsiteX212" fmla="*/ 1600431 w 9012328"/>
              <a:gd name="connsiteY212" fmla="*/ 7278878 h 7308446"/>
              <a:gd name="connsiteX213" fmla="*/ 1558512 w 9012328"/>
              <a:gd name="connsiteY213" fmla="*/ 7291690 h 7308446"/>
              <a:gd name="connsiteX214" fmla="*/ 1512797 w 9012328"/>
              <a:gd name="connsiteY214" fmla="*/ 7300944 h 7308446"/>
              <a:gd name="connsiteX215" fmla="*/ 1463136 w 9012328"/>
              <a:gd name="connsiteY215" fmla="*/ 7306557 h 7308446"/>
              <a:gd name="connsiteX216" fmla="*/ 1409388 w 9012328"/>
              <a:gd name="connsiteY216" fmla="*/ 7308446 h 7308446"/>
              <a:gd name="connsiteX217" fmla="*/ 1409388 w 9012328"/>
              <a:gd name="connsiteY217" fmla="*/ 7211624 h 7308446"/>
              <a:gd name="connsiteX218" fmla="*/ 1459074 w 9012328"/>
              <a:gd name="connsiteY218" fmla="*/ 7209391 h 7308446"/>
              <a:gd name="connsiteX219" fmla="*/ 1503995 w 9012328"/>
              <a:gd name="connsiteY219" fmla="*/ 7202770 h 7308446"/>
              <a:gd name="connsiteX220" fmla="*/ 1544377 w 9012328"/>
              <a:gd name="connsiteY220" fmla="*/ 7191881 h 7308446"/>
              <a:gd name="connsiteX221" fmla="*/ 1580448 w 9012328"/>
              <a:gd name="connsiteY221" fmla="*/ 7176841 h 7308446"/>
              <a:gd name="connsiteX222" fmla="*/ 1640559 w 9012328"/>
              <a:gd name="connsiteY222" fmla="*/ 7134781 h 7308446"/>
              <a:gd name="connsiteX223" fmla="*/ 1686139 w 9012328"/>
              <a:gd name="connsiteY223" fmla="*/ 7077537 h 7308446"/>
              <a:gd name="connsiteX224" fmla="*/ 1704044 w 9012328"/>
              <a:gd name="connsiteY224" fmla="*/ 7043516 h 7308446"/>
              <a:gd name="connsiteX225" fmla="*/ 1718997 w 9012328"/>
              <a:gd name="connsiteY225" fmla="*/ 7006054 h 7308446"/>
              <a:gd name="connsiteX226" fmla="*/ 1731220 w 9012328"/>
              <a:gd name="connsiteY226" fmla="*/ 6965269 h 7308446"/>
              <a:gd name="connsiteX227" fmla="*/ 1740944 w 9012328"/>
              <a:gd name="connsiteY227" fmla="*/ 6921279 h 7308446"/>
              <a:gd name="connsiteX228" fmla="*/ 1748390 w 9012328"/>
              <a:gd name="connsiteY228" fmla="*/ 6874203 h 7308446"/>
              <a:gd name="connsiteX229" fmla="*/ 1753790 w 9012328"/>
              <a:gd name="connsiteY229" fmla="*/ 6824158 h 7308446"/>
              <a:gd name="connsiteX230" fmla="*/ 1757366 w 9012328"/>
              <a:gd name="connsiteY230" fmla="*/ 6771263 h 7308446"/>
              <a:gd name="connsiteX231" fmla="*/ 1759345 w 9012328"/>
              <a:gd name="connsiteY231" fmla="*/ 6715637 h 7308446"/>
              <a:gd name="connsiteX232" fmla="*/ 1759955 w 9012328"/>
              <a:gd name="connsiteY232" fmla="*/ 6657396 h 7308446"/>
              <a:gd name="connsiteX233" fmla="*/ 1759313 w 9012328"/>
              <a:gd name="connsiteY233" fmla="*/ 6599727 h 7308446"/>
              <a:gd name="connsiteX234" fmla="*/ 1757242 w 9012328"/>
              <a:gd name="connsiteY234" fmla="*/ 6544638 h 7308446"/>
              <a:gd name="connsiteX235" fmla="*/ 1753533 w 9012328"/>
              <a:gd name="connsiteY235" fmla="*/ 6492245 h 7308446"/>
              <a:gd name="connsiteX236" fmla="*/ 1747967 w 9012328"/>
              <a:gd name="connsiteY236" fmla="*/ 6442669 h 7308446"/>
              <a:gd name="connsiteX237" fmla="*/ 1740332 w 9012328"/>
              <a:gd name="connsiteY237" fmla="*/ 6396025 h 7308446"/>
              <a:gd name="connsiteX238" fmla="*/ 1730413 w 9012328"/>
              <a:gd name="connsiteY238" fmla="*/ 6352434 h 7308446"/>
              <a:gd name="connsiteX239" fmla="*/ 1717998 w 9012328"/>
              <a:gd name="connsiteY239" fmla="*/ 6312013 h 7308446"/>
              <a:gd name="connsiteX240" fmla="*/ 1702871 w 9012328"/>
              <a:gd name="connsiteY240" fmla="*/ 6274881 h 7308446"/>
              <a:gd name="connsiteX241" fmla="*/ 1684817 w 9012328"/>
              <a:gd name="connsiteY241" fmla="*/ 6241155 h 7308446"/>
              <a:gd name="connsiteX242" fmla="*/ 1639079 w 9012328"/>
              <a:gd name="connsiteY242" fmla="*/ 6184396 h 7308446"/>
              <a:gd name="connsiteX243" fmla="*/ 1579070 w 9012328"/>
              <a:gd name="connsiteY243" fmla="*/ 6142683 h 7308446"/>
              <a:gd name="connsiteX244" fmla="*/ 1543178 w 9012328"/>
              <a:gd name="connsiteY244" fmla="*/ 6127764 h 7308446"/>
              <a:gd name="connsiteX245" fmla="*/ 1503076 w 9012328"/>
              <a:gd name="connsiteY245" fmla="*/ 6116961 h 7308446"/>
              <a:gd name="connsiteX246" fmla="*/ 1458551 w 9012328"/>
              <a:gd name="connsiteY246" fmla="*/ 6110393 h 7308446"/>
              <a:gd name="connsiteX247" fmla="*/ 1409388 w 9012328"/>
              <a:gd name="connsiteY247" fmla="*/ 6108177 h 7308446"/>
              <a:gd name="connsiteX248" fmla="*/ 1317509 w 9012328"/>
              <a:gd name="connsiteY248" fmla="*/ 6009685 h 7308446"/>
              <a:gd name="connsiteX249" fmla="*/ 1317509 w 9012328"/>
              <a:gd name="connsiteY249" fmla="*/ 6108177 h 7308446"/>
              <a:gd name="connsiteX250" fmla="*/ 1268623 w 9012328"/>
              <a:gd name="connsiteY250" fmla="*/ 6110393 h 7308446"/>
              <a:gd name="connsiteX251" fmla="*/ 1224343 w 9012328"/>
              <a:gd name="connsiteY251" fmla="*/ 6116961 h 7308446"/>
              <a:gd name="connsiteX252" fmla="*/ 1184456 w 9012328"/>
              <a:gd name="connsiteY252" fmla="*/ 6127764 h 7308446"/>
              <a:gd name="connsiteX253" fmla="*/ 1148750 w 9012328"/>
              <a:gd name="connsiteY253" fmla="*/ 6142683 h 7308446"/>
              <a:gd name="connsiteX254" fmla="*/ 1089035 w 9012328"/>
              <a:gd name="connsiteY254" fmla="*/ 6184396 h 7308446"/>
              <a:gd name="connsiteX255" fmla="*/ 1043502 w 9012328"/>
              <a:gd name="connsiteY255" fmla="*/ 6241155 h 7308446"/>
              <a:gd name="connsiteX256" fmla="*/ 1025523 w 9012328"/>
              <a:gd name="connsiteY256" fmla="*/ 6274881 h 7308446"/>
              <a:gd name="connsiteX257" fmla="*/ 1010453 w 9012328"/>
              <a:gd name="connsiteY257" fmla="*/ 6312013 h 7308446"/>
              <a:gd name="connsiteX258" fmla="*/ 998080 w 9012328"/>
              <a:gd name="connsiteY258" fmla="*/ 6352434 h 7308446"/>
              <a:gd name="connsiteX259" fmla="*/ 988193 w 9012328"/>
              <a:gd name="connsiteY259" fmla="*/ 6396025 h 7308446"/>
              <a:gd name="connsiteX260" fmla="*/ 980578 w 9012328"/>
              <a:gd name="connsiteY260" fmla="*/ 6442669 h 7308446"/>
              <a:gd name="connsiteX261" fmla="*/ 975024 w 9012328"/>
              <a:gd name="connsiteY261" fmla="*/ 6492245 h 7308446"/>
              <a:gd name="connsiteX262" fmla="*/ 971321 w 9012328"/>
              <a:gd name="connsiteY262" fmla="*/ 6544638 h 7308446"/>
              <a:gd name="connsiteX263" fmla="*/ 969254 w 9012328"/>
              <a:gd name="connsiteY263" fmla="*/ 6599727 h 7308446"/>
              <a:gd name="connsiteX264" fmla="*/ 968612 w 9012328"/>
              <a:gd name="connsiteY264" fmla="*/ 6657396 h 7308446"/>
              <a:gd name="connsiteX265" fmla="*/ 969237 w 9012328"/>
              <a:gd name="connsiteY265" fmla="*/ 6715637 h 7308446"/>
              <a:gd name="connsiteX266" fmla="*/ 971260 w 9012328"/>
              <a:gd name="connsiteY266" fmla="*/ 6771263 h 7308446"/>
              <a:gd name="connsiteX267" fmla="*/ 974897 w 9012328"/>
              <a:gd name="connsiteY267" fmla="*/ 6824158 h 7308446"/>
              <a:gd name="connsiteX268" fmla="*/ 980366 w 9012328"/>
              <a:gd name="connsiteY268" fmla="*/ 6874203 h 7308446"/>
              <a:gd name="connsiteX269" fmla="*/ 987887 w 9012328"/>
              <a:gd name="connsiteY269" fmla="*/ 6921279 h 7308446"/>
              <a:gd name="connsiteX270" fmla="*/ 997676 w 9012328"/>
              <a:gd name="connsiteY270" fmla="*/ 6965269 h 7308446"/>
              <a:gd name="connsiteX271" fmla="*/ 1009953 w 9012328"/>
              <a:gd name="connsiteY271" fmla="*/ 7006054 h 7308446"/>
              <a:gd name="connsiteX272" fmla="*/ 1024935 w 9012328"/>
              <a:gd name="connsiteY272" fmla="*/ 7043516 h 7308446"/>
              <a:gd name="connsiteX273" fmla="*/ 1042841 w 9012328"/>
              <a:gd name="connsiteY273" fmla="*/ 7077537 h 7308446"/>
              <a:gd name="connsiteX274" fmla="*/ 1088295 w 9012328"/>
              <a:gd name="connsiteY274" fmla="*/ 7134781 h 7308446"/>
              <a:gd name="connsiteX275" fmla="*/ 1148061 w 9012328"/>
              <a:gd name="connsiteY275" fmla="*/ 7176841 h 7308446"/>
              <a:gd name="connsiteX276" fmla="*/ 1183856 w 9012328"/>
              <a:gd name="connsiteY276" fmla="*/ 7191881 h 7308446"/>
              <a:gd name="connsiteX277" fmla="*/ 1223884 w 9012328"/>
              <a:gd name="connsiteY277" fmla="*/ 7202770 h 7308446"/>
              <a:gd name="connsiteX278" fmla="*/ 1268362 w 9012328"/>
              <a:gd name="connsiteY278" fmla="*/ 7209391 h 7308446"/>
              <a:gd name="connsiteX279" fmla="*/ 1317509 w 9012328"/>
              <a:gd name="connsiteY279" fmla="*/ 7211624 h 7308446"/>
              <a:gd name="connsiteX280" fmla="*/ 1317509 w 9012328"/>
              <a:gd name="connsiteY280" fmla="*/ 7308446 h 7308446"/>
              <a:gd name="connsiteX281" fmla="*/ 1263987 w 9012328"/>
              <a:gd name="connsiteY281" fmla="*/ 7306557 h 7308446"/>
              <a:gd name="connsiteX282" fmla="*/ 1214506 w 9012328"/>
              <a:gd name="connsiteY282" fmla="*/ 7300944 h 7308446"/>
              <a:gd name="connsiteX283" fmla="*/ 1168927 w 9012328"/>
              <a:gd name="connsiteY283" fmla="*/ 7291690 h 7308446"/>
              <a:gd name="connsiteX284" fmla="*/ 1127108 w 9012328"/>
              <a:gd name="connsiteY284" fmla="*/ 7278878 h 7308446"/>
              <a:gd name="connsiteX285" fmla="*/ 1088911 w 9012328"/>
              <a:gd name="connsiteY285" fmla="*/ 7262591 h 7308446"/>
              <a:gd name="connsiteX286" fmla="*/ 1054194 w 9012328"/>
              <a:gd name="connsiteY286" fmla="*/ 7242910 h 7308446"/>
              <a:gd name="connsiteX287" fmla="*/ 1022818 w 9012328"/>
              <a:gd name="connsiteY287" fmla="*/ 7219920 h 7308446"/>
              <a:gd name="connsiteX288" fmla="*/ 994641 w 9012328"/>
              <a:gd name="connsiteY288" fmla="*/ 7193701 h 7308446"/>
              <a:gd name="connsiteX289" fmla="*/ 969525 w 9012328"/>
              <a:gd name="connsiteY289" fmla="*/ 7164338 h 7308446"/>
              <a:gd name="connsiteX290" fmla="*/ 947329 w 9012328"/>
              <a:gd name="connsiteY290" fmla="*/ 7131912 h 7308446"/>
              <a:gd name="connsiteX291" fmla="*/ 927911 w 9012328"/>
              <a:gd name="connsiteY291" fmla="*/ 7096506 h 7308446"/>
              <a:gd name="connsiteX292" fmla="*/ 911133 w 9012328"/>
              <a:gd name="connsiteY292" fmla="*/ 7058203 h 7308446"/>
              <a:gd name="connsiteX293" fmla="*/ 896855 w 9012328"/>
              <a:gd name="connsiteY293" fmla="*/ 7017085 h 7308446"/>
              <a:gd name="connsiteX294" fmla="*/ 884935 w 9012328"/>
              <a:gd name="connsiteY294" fmla="*/ 6973236 h 7308446"/>
              <a:gd name="connsiteX295" fmla="*/ 875233 w 9012328"/>
              <a:gd name="connsiteY295" fmla="*/ 6926737 h 7308446"/>
              <a:gd name="connsiteX296" fmla="*/ 867610 w 9012328"/>
              <a:gd name="connsiteY296" fmla="*/ 6877672 h 7308446"/>
              <a:gd name="connsiteX297" fmla="*/ 861924 w 9012328"/>
              <a:gd name="connsiteY297" fmla="*/ 6826122 h 7308446"/>
              <a:gd name="connsiteX298" fmla="*/ 858037 w 9012328"/>
              <a:gd name="connsiteY298" fmla="*/ 6772172 h 7308446"/>
              <a:gd name="connsiteX299" fmla="*/ 855809 w 9012328"/>
              <a:gd name="connsiteY299" fmla="*/ 6715902 h 7308446"/>
              <a:gd name="connsiteX300" fmla="*/ 855097 w 9012328"/>
              <a:gd name="connsiteY300" fmla="*/ 6657396 h 7308446"/>
              <a:gd name="connsiteX301" fmla="*/ 855832 w 9012328"/>
              <a:gd name="connsiteY301" fmla="*/ 6599140 h 7308446"/>
              <a:gd name="connsiteX302" fmla="*/ 858128 w 9012328"/>
              <a:gd name="connsiteY302" fmla="*/ 6543120 h 7308446"/>
              <a:gd name="connsiteX303" fmla="*/ 862117 w 9012328"/>
              <a:gd name="connsiteY303" fmla="*/ 6489415 h 7308446"/>
              <a:gd name="connsiteX304" fmla="*/ 867930 w 9012328"/>
              <a:gd name="connsiteY304" fmla="*/ 6438109 h 7308446"/>
              <a:gd name="connsiteX305" fmla="*/ 875703 w 9012328"/>
              <a:gd name="connsiteY305" fmla="*/ 6389281 h 7308446"/>
              <a:gd name="connsiteX306" fmla="*/ 885565 w 9012328"/>
              <a:gd name="connsiteY306" fmla="*/ 6343014 h 7308446"/>
              <a:gd name="connsiteX307" fmla="*/ 897652 w 9012328"/>
              <a:gd name="connsiteY307" fmla="*/ 6299388 h 7308446"/>
              <a:gd name="connsiteX308" fmla="*/ 912095 w 9012328"/>
              <a:gd name="connsiteY308" fmla="*/ 6258486 h 7308446"/>
              <a:gd name="connsiteX309" fmla="*/ 929026 w 9012328"/>
              <a:gd name="connsiteY309" fmla="*/ 6220388 h 7308446"/>
              <a:gd name="connsiteX310" fmla="*/ 948580 w 9012328"/>
              <a:gd name="connsiteY310" fmla="*/ 6185176 h 7308446"/>
              <a:gd name="connsiteX311" fmla="*/ 970888 w 9012328"/>
              <a:gd name="connsiteY311" fmla="*/ 6152931 h 7308446"/>
              <a:gd name="connsiteX312" fmla="*/ 996084 w 9012328"/>
              <a:gd name="connsiteY312" fmla="*/ 6123735 h 7308446"/>
              <a:gd name="connsiteX313" fmla="*/ 1024299 w 9012328"/>
              <a:gd name="connsiteY313" fmla="*/ 6097669 h 7308446"/>
              <a:gd name="connsiteX314" fmla="*/ 1055666 w 9012328"/>
              <a:gd name="connsiteY314" fmla="*/ 6074814 h 7308446"/>
              <a:gd name="connsiteX315" fmla="*/ 1090319 w 9012328"/>
              <a:gd name="connsiteY315" fmla="*/ 6055253 h 7308446"/>
              <a:gd name="connsiteX316" fmla="*/ 1128390 w 9012328"/>
              <a:gd name="connsiteY316" fmla="*/ 6039065 h 7308446"/>
              <a:gd name="connsiteX317" fmla="*/ 1170012 w 9012328"/>
              <a:gd name="connsiteY317" fmla="*/ 6026333 h 7308446"/>
              <a:gd name="connsiteX318" fmla="*/ 1215317 w 9012328"/>
              <a:gd name="connsiteY318" fmla="*/ 6017138 h 7308446"/>
              <a:gd name="connsiteX319" fmla="*/ 1264438 w 9012328"/>
              <a:gd name="connsiteY319" fmla="*/ 6011561 h 7308446"/>
              <a:gd name="connsiteX320" fmla="*/ 505166 w 9012328"/>
              <a:gd name="connsiteY320" fmla="*/ 5528915 h 7308446"/>
              <a:gd name="connsiteX321" fmla="*/ 547395 w 9012328"/>
              <a:gd name="connsiteY321" fmla="*/ 5532593 h 7308446"/>
              <a:gd name="connsiteX322" fmla="*/ 580078 w 9012328"/>
              <a:gd name="connsiteY322" fmla="*/ 5545817 h 7308446"/>
              <a:gd name="connsiteX323" fmla="*/ 601179 w 9012328"/>
              <a:gd name="connsiteY323" fmla="*/ 5571874 h 7308446"/>
              <a:gd name="connsiteX324" fmla="*/ 608666 w 9012328"/>
              <a:gd name="connsiteY324" fmla="*/ 5614052 h 7308446"/>
              <a:gd name="connsiteX325" fmla="*/ 601179 w 9012328"/>
              <a:gd name="connsiteY325" fmla="*/ 5658159 h 7308446"/>
              <a:gd name="connsiteX326" fmla="*/ 580078 w 9012328"/>
              <a:gd name="connsiteY326" fmla="*/ 5685208 h 7308446"/>
              <a:gd name="connsiteX327" fmla="*/ 547395 w 9012328"/>
              <a:gd name="connsiteY327" fmla="*/ 5698798 h 7308446"/>
              <a:gd name="connsiteX328" fmla="*/ 505166 w 9012328"/>
              <a:gd name="connsiteY328" fmla="*/ 5702529 h 7308446"/>
              <a:gd name="connsiteX329" fmla="*/ 462936 w 9012328"/>
              <a:gd name="connsiteY329" fmla="*/ 5698798 h 7308446"/>
              <a:gd name="connsiteX330" fmla="*/ 430252 w 9012328"/>
              <a:gd name="connsiteY330" fmla="*/ 5685208 h 7308446"/>
              <a:gd name="connsiteX331" fmla="*/ 409151 w 9012328"/>
              <a:gd name="connsiteY331" fmla="*/ 5658159 h 7308446"/>
              <a:gd name="connsiteX332" fmla="*/ 401665 w 9012328"/>
              <a:gd name="connsiteY332" fmla="*/ 5614052 h 7308446"/>
              <a:gd name="connsiteX333" fmla="*/ 409385 w 9012328"/>
              <a:gd name="connsiteY333" fmla="*/ 5571874 h 7308446"/>
              <a:gd name="connsiteX334" fmla="*/ 430878 w 9012328"/>
              <a:gd name="connsiteY334" fmla="*/ 5545817 h 7308446"/>
              <a:gd name="connsiteX335" fmla="*/ 463640 w 9012328"/>
              <a:gd name="connsiteY335" fmla="*/ 5532593 h 7308446"/>
              <a:gd name="connsiteX336" fmla="*/ 2465444 w 9012328"/>
              <a:gd name="connsiteY336" fmla="*/ 5378664 h 7308446"/>
              <a:gd name="connsiteX337" fmla="*/ 3370236 w 9012328"/>
              <a:gd name="connsiteY337" fmla="*/ 5378664 h 7308446"/>
              <a:gd name="connsiteX338" fmla="*/ 3370236 w 9012328"/>
              <a:gd name="connsiteY338" fmla="*/ 5485502 h 7308446"/>
              <a:gd name="connsiteX339" fmla="*/ 2465444 w 9012328"/>
              <a:gd name="connsiteY339" fmla="*/ 5485502 h 7308446"/>
              <a:gd name="connsiteX340" fmla="*/ 2465444 w 9012328"/>
              <a:gd name="connsiteY340" fmla="*/ 5029768 h 7308446"/>
              <a:gd name="connsiteX341" fmla="*/ 3370236 w 9012328"/>
              <a:gd name="connsiteY341" fmla="*/ 5029768 h 7308446"/>
              <a:gd name="connsiteX342" fmla="*/ 3370236 w 9012328"/>
              <a:gd name="connsiteY342" fmla="*/ 5136606 h 7308446"/>
              <a:gd name="connsiteX343" fmla="*/ 2465444 w 9012328"/>
              <a:gd name="connsiteY343" fmla="*/ 5136606 h 7308446"/>
              <a:gd name="connsiteX344" fmla="*/ 505166 w 9012328"/>
              <a:gd name="connsiteY344" fmla="*/ 4827784 h 7308446"/>
              <a:gd name="connsiteX345" fmla="*/ 547395 w 9012328"/>
              <a:gd name="connsiteY345" fmla="*/ 4831253 h 7308446"/>
              <a:gd name="connsiteX346" fmla="*/ 580078 w 9012328"/>
              <a:gd name="connsiteY346" fmla="*/ 4844268 h 7308446"/>
              <a:gd name="connsiteX347" fmla="*/ 601179 w 9012328"/>
              <a:gd name="connsiteY347" fmla="*/ 4870743 h 7308446"/>
              <a:gd name="connsiteX348" fmla="*/ 608666 w 9012328"/>
              <a:gd name="connsiteY348" fmla="*/ 4914590 h 7308446"/>
              <a:gd name="connsiteX349" fmla="*/ 601179 w 9012328"/>
              <a:gd name="connsiteY349" fmla="*/ 4957028 h 7308446"/>
              <a:gd name="connsiteX350" fmla="*/ 580078 w 9012328"/>
              <a:gd name="connsiteY350" fmla="*/ 4983660 h 7308446"/>
              <a:gd name="connsiteX351" fmla="*/ 547395 w 9012328"/>
              <a:gd name="connsiteY351" fmla="*/ 4997458 h 7308446"/>
              <a:gd name="connsiteX352" fmla="*/ 505166 w 9012328"/>
              <a:gd name="connsiteY352" fmla="*/ 5001397 h 7308446"/>
              <a:gd name="connsiteX353" fmla="*/ 463901 w 9012328"/>
              <a:gd name="connsiteY353" fmla="*/ 4997458 h 7308446"/>
              <a:gd name="connsiteX354" fmla="*/ 431713 w 9012328"/>
              <a:gd name="connsiteY354" fmla="*/ 4983660 h 7308446"/>
              <a:gd name="connsiteX355" fmla="*/ 410794 w 9012328"/>
              <a:gd name="connsiteY355" fmla="*/ 4957028 h 7308446"/>
              <a:gd name="connsiteX356" fmla="*/ 403334 w 9012328"/>
              <a:gd name="connsiteY356" fmla="*/ 4914590 h 7308446"/>
              <a:gd name="connsiteX357" fmla="*/ 410794 w 9012328"/>
              <a:gd name="connsiteY357" fmla="*/ 4870743 h 7308446"/>
              <a:gd name="connsiteX358" fmla="*/ 431713 w 9012328"/>
              <a:gd name="connsiteY358" fmla="*/ 4844268 h 7308446"/>
              <a:gd name="connsiteX359" fmla="*/ 463901 w 9012328"/>
              <a:gd name="connsiteY359" fmla="*/ 4831253 h 7308446"/>
              <a:gd name="connsiteX360" fmla="*/ 4111651 w 9012328"/>
              <a:gd name="connsiteY360" fmla="*/ 4507266 h 7308446"/>
              <a:gd name="connsiteX361" fmla="*/ 4164721 w 9012328"/>
              <a:gd name="connsiteY361" fmla="*/ 4509142 h 7308446"/>
              <a:gd name="connsiteX362" fmla="*/ 4213842 w 9012328"/>
              <a:gd name="connsiteY362" fmla="*/ 4514719 h 7308446"/>
              <a:gd name="connsiteX363" fmla="*/ 4259148 w 9012328"/>
              <a:gd name="connsiteY363" fmla="*/ 4523914 h 7308446"/>
              <a:gd name="connsiteX364" fmla="*/ 4300769 w 9012328"/>
              <a:gd name="connsiteY364" fmla="*/ 4536646 h 7308446"/>
              <a:gd name="connsiteX365" fmla="*/ 4338840 w 9012328"/>
              <a:gd name="connsiteY365" fmla="*/ 4552834 h 7308446"/>
              <a:gd name="connsiteX366" fmla="*/ 4373493 w 9012328"/>
              <a:gd name="connsiteY366" fmla="*/ 4572395 h 7308446"/>
              <a:gd name="connsiteX367" fmla="*/ 4404861 w 9012328"/>
              <a:gd name="connsiteY367" fmla="*/ 4595250 h 7308446"/>
              <a:gd name="connsiteX368" fmla="*/ 4433076 w 9012328"/>
              <a:gd name="connsiteY368" fmla="*/ 4621316 h 7308446"/>
              <a:gd name="connsiteX369" fmla="*/ 4458271 w 9012328"/>
              <a:gd name="connsiteY369" fmla="*/ 4650512 h 7308446"/>
              <a:gd name="connsiteX370" fmla="*/ 4480579 w 9012328"/>
              <a:gd name="connsiteY370" fmla="*/ 4682757 h 7308446"/>
              <a:gd name="connsiteX371" fmla="*/ 4500133 w 9012328"/>
              <a:gd name="connsiteY371" fmla="*/ 4717969 h 7308446"/>
              <a:gd name="connsiteX372" fmla="*/ 4517065 w 9012328"/>
              <a:gd name="connsiteY372" fmla="*/ 4756067 h 7308446"/>
              <a:gd name="connsiteX373" fmla="*/ 4531508 w 9012328"/>
              <a:gd name="connsiteY373" fmla="*/ 4796969 h 7308446"/>
              <a:gd name="connsiteX374" fmla="*/ 4543594 w 9012328"/>
              <a:gd name="connsiteY374" fmla="*/ 4840595 h 7308446"/>
              <a:gd name="connsiteX375" fmla="*/ 4553457 w 9012328"/>
              <a:gd name="connsiteY375" fmla="*/ 4886863 h 7308446"/>
              <a:gd name="connsiteX376" fmla="*/ 4561230 w 9012328"/>
              <a:gd name="connsiteY376" fmla="*/ 4935691 h 7308446"/>
              <a:gd name="connsiteX377" fmla="*/ 4567043 w 9012328"/>
              <a:gd name="connsiteY377" fmla="*/ 4986997 h 7308446"/>
              <a:gd name="connsiteX378" fmla="*/ 4571032 w 9012328"/>
              <a:gd name="connsiteY378" fmla="*/ 5040702 h 7308446"/>
              <a:gd name="connsiteX379" fmla="*/ 4573328 w 9012328"/>
              <a:gd name="connsiteY379" fmla="*/ 5096722 h 7308446"/>
              <a:gd name="connsiteX380" fmla="*/ 4574064 w 9012328"/>
              <a:gd name="connsiteY380" fmla="*/ 5154978 h 7308446"/>
              <a:gd name="connsiteX381" fmla="*/ 4573364 w 9012328"/>
              <a:gd name="connsiteY381" fmla="*/ 5213483 h 7308446"/>
              <a:gd name="connsiteX382" fmla="*/ 4571167 w 9012328"/>
              <a:gd name="connsiteY382" fmla="*/ 5269753 h 7308446"/>
              <a:gd name="connsiteX383" fmla="*/ 4567331 w 9012328"/>
              <a:gd name="connsiteY383" fmla="*/ 5323704 h 7308446"/>
              <a:gd name="connsiteX384" fmla="*/ 4561710 w 9012328"/>
              <a:gd name="connsiteY384" fmla="*/ 5375253 h 7308446"/>
              <a:gd name="connsiteX385" fmla="*/ 4554162 w 9012328"/>
              <a:gd name="connsiteY385" fmla="*/ 5424318 h 7308446"/>
              <a:gd name="connsiteX386" fmla="*/ 4544541 w 9012328"/>
              <a:gd name="connsiteY386" fmla="*/ 5470817 h 7308446"/>
              <a:gd name="connsiteX387" fmla="*/ 4532704 w 9012328"/>
              <a:gd name="connsiteY387" fmla="*/ 5514667 h 7308446"/>
              <a:gd name="connsiteX388" fmla="*/ 4518507 w 9012328"/>
              <a:gd name="connsiteY388" fmla="*/ 5555784 h 7308446"/>
              <a:gd name="connsiteX389" fmla="*/ 4501806 w 9012328"/>
              <a:gd name="connsiteY389" fmla="*/ 5594087 h 7308446"/>
              <a:gd name="connsiteX390" fmla="*/ 4482457 w 9012328"/>
              <a:gd name="connsiteY390" fmla="*/ 5629493 h 7308446"/>
              <a:gd name="connsiteX391" fmla="*/ 4460316 w 9012328"/>
              <a:gd name="connsiteY391" fmla="*/ 5661919 h 7308446"/>
              <a:gd name="connsiteX392" fmla="*/ 4435240 w 9012328"/>
              <a:gd name="connsiteY392" fmla="*/ 5691283 h 7308446"/>
              <a:gd name="connsiteX393" fmla="*/ 4407083 w 9012328"/>
              <a:gd name="connsiteY393" fmla="*/ 5717501 h 7308446"/>
              <a:gd name="connsiteX394" fmla="*/ 4375702 w 9012328"/>
              <a:gd name="connsiteY394" fmla="*/ 5740492 h 7308446"/>
              <a:gd name="connsiteX395" fmla="*/ 4340953 w 9012328"/>
              <a:gd name="connsiteY395" fmla="*/ 5760173 h 7308446"/>
              <a:gd name="connsiteX396" fmla="*/ 4302693 w 9012328"/>
              <a:gd name="connsiteY396" fmla="*/ 5776460 h 7308446"/>
              <a:gd name="connsiteX397" fmla="*/ 4260776 w 9012328"/>
              <a:gd name="connsiteY397" fmla="*/ 5789272 h 7308446"/>
              <a:gd name="connsiteX398" fmla="*/ 4215059 w 9012328"/>
              <a:gd name="connsiteY398" fmla="*/ 5798526 h 7308446"/>
              <a:gd name="connsiteX399" fmla="*/ 4165399 w 9012328"/>
              <a:gd name="connsiteY399" fmla="*/ 5804139 h 7308446"/>
              <a:gd name="connsiteX400" fmla="*/ 4111651 w 9012328"/>
              <a:gd name="connsiteY400" fmla="*/ 5806028 h 7308446"/>
              <a:gd name="connsiteX401" fmla="*/ 4111651 w 9012328"/>
              <a:gd name="connsiteY401" fmla="*/ 5709205 h 7308446"/>
              <a:gd name="connsiteX402" fmla="*/ 4161336 w 9012328"/>
              <a:gd name="connsiteY402" fmla="*/ 5706972 h 7308446"/>
              <a:gd name="connsiteX403" fmla="*/ 4206256 w 9012328"/>
              <a:gd name="connsiteY403" fmla="*/ 5700351 h 7308446"/>
              <a:gd name="connsiteX404" fmla="*/ 4246640 w 9012328"/>
              <a:gd name="connsiteY404" fmla="*/ 5689462 h 7308446"/>
              <a:gd name="connsiteX405" fmla="*/ 4282711 w 9012328"/>
              <a:gd name="connsiteY405" fmla="*/ 5674422 h 7308446"/>
              <a:gd name="connsiteX406" fmla="*/ 4342822 w 9012328"/>
              <a:gd name="connsiteY406" fmla="*/ 5632362 h 7308446"/>
              <a:gd name="connsiteX407" fmla="*/ 4388401 w 9012328"/>
              <a:gd name="connsiteY407" fmla="*/ 5575118 h 7308446"/>
              <a:gd name="connsiteX408" fmla="*/ 4406307 w 9012328"/>
              <a:gd name="connsiteY408" fmla="*/ 5541097 h 7308446"/>
              <a:gd name="connsiteX409" fmla="*/ 4421259 w 9012328"/>
              <a:gd name="connsiteY409" fmla="*/ 5503636 h 7308446"/>
              <a:gd name="connsiteX410" fmla="*/ 4433483 w 9012328"/>
              <a:gd name="connsiteY410" fmla="*/ 5462851 h 7308446"/>
              <a:gd name="connsiteX411" fmla="*/ 4443206 w 9012328"/>
              <a:gd name="connsiteY411" fmla="*/ 5418861 h 7308446"/>
              <a:gd name="connsiteX412" fmla="*/ 4450653 w 9012328"/>
              <a:gd name="connsiteY412" fmla="*/ 5371784 h 7308446"/>
              <a:gd name="connsiteX413" fmla="*/ 4456052 w 9012328"/>
              <a:gd name="connsiteY413" fmla="*/ 5321740 h 7308446"/>
              <a:gd name="connsiteX414" fmla="*/ 4459628 w 9012328"/>
              <a:gd name="connsiteY414" fmla="*/ 5268845 h 7308446"/>
              <a:gd name="connsiteX415" fmla="*/ 4461607 w 9012328"/>
              <a:gd name="connsiteY415" fmla="*/ 5213218 h 7308446"/>
              <a:gd name="connsiteX416" fmla="*/ 4462217 w 9012328"/>
              <a:gd name="connsiteY416" fmla="*/ 5154978 h 7308446"/>
              <a:gd name="connsiteX417" fmla="*/ 4461575 w 9012328"/>
              <a:gd name="connsiteY417" fmla="*/ 5097309 h 7308446"/>
              <a:gd name="connsiteX418" fmla="*/ 4459505 w 9012328"/>
              <a:gd name="connsiteY418" fmla="*/ 5042220 h 7308446"/>
              <a:gd name="connsiteX419" fmla="*/ 4455795 w 9012328"/>
              <a:gd name="connsiteY419" fmla="*/ 4989827 h 7308446"/>
              <a:gd name="connsiteX420" fmla="*/ 4450229 w 9012328"/>
              <a:gd name="connsiteY420" fmla="*/ 4940251 h 7308446"/>
              <a:gd name="connsiteX421" fmla="*/ 4442594 w 9012328"/>
              <a:gd name="connsiteY421" fmla="*/ 4893607 h 7308446"/>
              <a:gd name="connsiteX422" fmla="*/ 4432676 w 9012328"/>
              <a:gd name="connsiteY422" fmla="*/ 4850015 h 7308446"/>
              <a:gd name="connsiteX423" fmla="*/ 4420260 w 9012328"/>
              <a:gd name="connsiteY423" fmla="*/ 4809594 h 7308446"/>
              <a:gd name="connsiteX424" fmla="*/ 4405133 w 9012328"/>
              <a:gd name="connsiteY424" fmla="*/ 4772462 h 7308446"/>
              <a:gd name="connsiteX425" fmla="*/ 4387080 w 9012328"/>
              <a:gd name="connsiteY425" fmla="*/ 4738736 h 7308446"/>
              <a:gd name="connsiteX426" fmla="*/ 4341342 w 9012328"/>
              <a:gd name="connsiteY426" fmla="*/ 4681977 h 7308446"/>
              <a:gd name="connsiteX427" fmla="*/ 4281333 w 9012328"/>
              <a:gd name="connsiteY427" fmla="*/ 4640264 h 7308446"/>
              <a:gd name="connsiteX428" fmla="*/ 4245441 w 9012328"/>
              <a:gd name="connsiteY428" fmla="*/ 4625345 h 7308446"/>
              <a:gd name="connsiteX429" fmla="*/ 4205339 w 9012328"/>
              <a:gd name="connsiteY429" fmla="*/ 4614542 h 7308446"/>
              <a:gd name="connsiteX430" fmla="*/ 4160814 w 9012328"/>
              <a:gd name="connsiteY430" fmla="*/ 4607974 h 7308446"/>
              <a:gd name="connsiteX431" fmla="*/ 4111651 w 9012328"/>
              <a:gd name="connsiteY431" fmla="*/ 4605758 h 7308446"/>
              <a:gd name="connsiteX432" fmla="*/ 4019781 w 9012328"/>
              <a:gd name="connsiteY432" fmla="*/ 4507266 h 7308446"/>
              <a:gd name="connsiteX433" fmla="*/ 4019781 w 9012328"/>
              <a:gd name="connsiteY433" fmla="*/ 4605758 h 7308446"/>
              <a:gd name="connsiteX434" fmla="*/ 3970895 w 9012328"/>
              <a:gd name="connsiteY434" fmla="*/ 4607974 h 7308446"/>
              <a:gd name="connsiteX435" fmla="*/ 3926615 w 9012328"/>
              <a:gd name="connsiteY435" fmla="*/ 4614542 h 7308446"/>
              <a:gd name="connsiteX436" fmla="*/ 3886728 w 9012328"/>
              <a:gd name="connsiteY436" fmla="*/ 4625345 h 7308446"/>
              <a:gd name="connsiteX437" fmla="*/ 3851022 w 9012328"/>
              <a:gd name="connsiteY437" fmla="*/ 4640264 h 7308446"/>
              <a:gd name="connsiteX438" fmla="*/ 3791307 w 9012328"/>
              <a:gd name="connsiteY438" fmla="*/ 4681977 h 7308446"/>
              <a:gd name="connsiteX439" fmla="*/ 3745774 w 9012328"/>
              <a:gd name="connsiteY439" fmla="*/ 4738736 h 7308446"/>
              <a:gd name="connsiteX440" fmla="*/ 3727795 w 9012328"/>
              <a:gd name="connsiteY440" fmla="*/ 4772462 h 7308446"/>
              <a:gd name="connsiteX441" fmla="*/ 3712725 w 9012328"/>
              <a:gd name="connsiteY441" fmla="*/ 4809594 h 7308446"/>
              <a:gd name="connsiteX442" fmla="*/ 3700353 w 9012328"/>
              <a:gd name="connsiteY442" fmla="*/ 4850015 h 7308446"/>
              <a:gd name="connsiteX443" fmla="*/ 3690465 w 9012328"/>
              <a:gd name="connsiteY443" fmla="*/ 4893607 h 7308446"/>
              <a:gd name="connsiteX444" fmla="*/ 3682853 w 9012328"/>
              <a:gd name="connsiteY444" fmla="*/ 4940251 h 7308446"/>
              <a:gd name="connsiteX445" fmla="*/ 3677301 w 9012328"/>
              <a:gd name="connsiteY445" fmla="*/ 4989827 h 7308446"/>
              <a:gd name="connsiteX446" fmla="*/ 3673597 w 9012328"/>
              <a:gd name="connsiteY446" fmla="*/ 5042220 h 7308446"/>
              <a:gd name="connsiteX447" fmla="*/ 3671530 w 9012328"/>
              <a:gd name="connsiteY447" fmla="*/ 5097309 h 7308446"/>
              <a:gd name="connsiteX448" fmla="*/ 3670887 w 9012328"/>
              <a:gd name="connsiteY448" fmla="*/ 5154978 h 7308446"/>
              <a:gd name="connsiteX449" fmla="*/ 3671513 w 9012328"/>
              <a:gd name="connsiteY449" fmla="*/ 5213218 h 7308446"/>
              <a:gd name="connsiteX450" fmla="*/ 3673535 w 9012328"/>
              <a:gd name="connsiteY450" fmla="*/ 5268845 h 7308446"/>
              <a:gd name="connsiteX451" fmla="*/ 3677173 w 9012328"/>
              <a:gd name="connsiteY451" fmla="*/ 5321740 h 7308446"/>
              <a:gd name="connsiteX452" fmla="*/ 3682642 w 9012328"/>
              <a:gd name="connsiteY452" fmla="*/ 5371784 h 7308446"/>
              <a:gd name="connsiteX453" fmla="*/ 3690160 w 9012328"/>
              <a:gd name="connsiteY453" fmla="*/ 5418861 h 7308446"/>
              <a:gd name="connsiteX454" fmla="*/ 3699949 w 9012328"/>
              <a:gd name="connsiteY454" fmla="*/ 5462851 h 7308446"/>
              <a:gd name="connsiteX455" fmla="*/ 3712226 w 9012328"/>
              <a:gd name="connsiteY455" fmla="*/ 5503636 h 7308446"/>
              <a:gd name="connsiteX456" fmla="*/ 3727208 w 9012328"/>
              <a:gd name="connsiteY456" fmla="*/ 5541097 h 7308446"/>
              <a:gd name="connsiteX457" fmla="*/ 3745113 w 9012328"/>
              <a:gd name="connsiteY457" fmla="*/ 5575118 h 7308446"/>
              <a:gd name="connsiteX458" fmla="*/ 3790567 w 9012328"/>
              <a:gd name="connsiteY458" fmla="*/ 5632362 h 7308446"/>
              <a:gd name="connsiteX459" fmla="*/ 3850333 w 9012328"/>
              <a:gd name="connsiteY459" fmla="*/ 5674422 h 7308446"/>
              <a:gd name="connsiteX460" fmla="*/ 3886128 w 9012328"/>
              <a:gd name="connsiteY460" fmla="*/ 5689462 h 7308446"/>
              <a:gd name="connsiteX461" fmla="*/ 3926156 w 9012328"/>
              <a:gd name="connsiteY461" fmla="*/ 5700351 h 7308446"/>
              <a:gd name="connsiteX462" fmla="*/ 3970634 w 9012328"/>
              <a:gd name="connsiteY462" fmla="*/ 5706972 h 7308446"/>
              <a:gd name="connsiteX463" fmla="*/ 4019781 w 9012328"/>
              <a:gd name="connsiteY463" fmla="*/ 5709205 h 7308446"/>
              <a:gd name="connsiteX464" fmla="*/ 4019781 w 9012328"/>
              <a:gd name="connsiteY464" fmla="*/ 5806028 h 7308446"/>
              <a:gd name="connsiteX465" fmla="*/ 3966259 w 9012328"/>
              <a:gd name="connsiteY465" fmla="*/ 5804139 h 7308446"/>
              <a:gd name="connsiteX466" fmla="*/ 3916778 w 9012328"/>
              <a:gd name="connsiteY466" fmla="*/ 5798526 h 7308446"/>
              <a:gd name="connsiteX467" fmla="*/ 3871199 w 9012328"/>
              <a:gd name="connsiteY467" fmla="*/ 5789272 h 7308446"/>
              <a:gd name="connsiteX468" fmla="*/ 3829380 w 9012328"/>
              <a:gd name="connsiteY468" fmla="*/ 5776460 h 7308446"/>
              <a:gd name="connsiteX469" fmla="*/ 3791183 w 9012328"/>
              <a:gd name="connsiteY469" fmla="*/ 5760173 h 7308446"/>
              <a:gd name="connsiteX470" fmla="*/ 3756466 w 9012328"/>
              <a:gd name="connsiteY470" fmla="*/ 5740492 h 7308446"/>
              <a:gd name="connsiteX471" fmla="*/ 3725090 w 9012328"/>
              <a:gd name="connsiteY471" fmla="*/ 5717501 h 7308446"/>
              <a:gd name="connsiteX472" fmla="*/ 3696914 w 9012328"/>
              <a:gd name="connsiteY472" fmla="*/ 5691283 h 7308446"/>
              <a:gd name="connsiteX473" fmla="*/ 3671799 w 9012328"/>
              <a:gd name="connsiteY473" fmla="*/ 5661919 h 7308446"/>
              <a:gd name="connsiteX474" fmla="*/ 3649604 w 9012328"/>
              <a:gd name="connsiteY474" fmla="*/ 5629493 h 7308446"/>
              <a:gd name="connsiteX475" fmla="*/ 3630186 w 9012328"/>
              <a:gd name="connsiteY475" fmla="*/ 5594087 h 7308446"/>
              <a:gd name="connsiteX476" fmla="*/ 3613408 w 9012328"/>
              <a:gd name="connsiteY476" fmla="*/ 5555784 h 7308446"/>
              <a:gd name="connsiteX477" fmla="*/ 3599129 w 9012328"/>
              <a:gd name="connsiteY477" fmla="*/ 5514667 h 7308446"/>
              <a:gd name="connsiteX478" fmla="*/ 3587210 w 9012328"/>
              <a:gd name="connsiteY478" fmla="*/ 5470817 h 7308446"/>
              <a:gd name="connsiteX479" fmla="*/ 3577507 w 9012328"/>
              <a:gd name="connsiteY479" fmla="*/ 5424318 h 7308446"/>
              <a:gd name="connsiteX480" fmla="*/ 3569884 w 9012328"/>
              <a:gd name="connsiteY480" fmla="*/ 5375253 h 7308446"/>
              <a:gd name="connsiteX481" fmla="*/ 3564199 w 9012328"/>
              <a:gd name="connsiteY481" fmla="*/ 5323704 h 7308446"/>
              <a:gd name="connsiteX482" fmla="*/ 3560312 w 9012328"/>
              <a:gd name="connsiteY482" fmla="*/ 5269753 h 7308446"/>
              <a:gd name="connsiteX483" fmla="*/ 3558082 w 9012328"/>
              <a:gd name="connsiteY483" fmla="*/ 5213483 h 7308446"/>
              <a:gd name="connsiteX484" fmla="*/ 3557372 w 9012328"/>
              <a:gd name="connsiteY484" fmla="*/ 5154978 h 7308446"/>
              <a:gd name="connsiteX485" fmla="*/ 3558107 w 9012328"/>
              <a:gd name="connsiteY485" fmla="*/ 5096722 h 7308446"/>
              <a:gd name="connsiteX486" fmla="*/ 3560402 w 9012328"/>
              <a:gd name="connsiteY486" fmla="*/ 5040702 h 7308446"/>
              <a:gd name="connsiteX487" fmla="*/ 3564391 w 9012328"/>
              <a:gd name="connsiteY487" fmla="*/ 4986997 h 7308446"/>
              <a:gd name="connsiteX488" fmla="*/ 3570205 w 9012328"/>
              <a:gd name="connsiteY488" fmla="*/ 4935691 h 7308446"/>
              <a:gd name="connsiteX489" fmla="*/ 3577977 w 9012328"/>
              <a:gd name="connsiteY489" fmla="*/ 4886863 h 7308446"/>
              <a:gd name="connsiteX490" fmla="*/ 3587840 w 9012328"/>
              <a:gd name="connsiteY490" fmla="*/ 4840595 h 7308446"/>
              <a:gd name="connsiteX491" fmla="*/ 3599926 w 9012328"/>
              <a:gd name="connsiteY491" fmla="*/ 4796969 h 7308446"/>
              <a:gd name="connsiteX492" fmla="*/ 3614369 w 9012328"/>
              <a:gd name="connsiteY492" fmla="*/ 4756067 h 7308446"/>
              <a:gd name="connsiteX493" fmla="*/ 3631302 w 9012328"/>
              <a:gd name="connsiteY493" fmla="*/ 4717969 h 7308446"/>
              <a:gd name="connsiteX494" fmla="*/ 3650855 w 9012328"/>
              <a:gd name="connsiteY494" fmla="*/ 4682757 h 7308446"/>
              <a:gd name="connsiteX495" fmla="*/ 3673163 w 9012328"/>
              <a:gd name="connsiteY495" fmla="*/ 4650512 h 7308446"/>
              <a:gd name="connsiteX496" fmla="*/ 3698356 w 9012328"/>
              <a:gd name="connsiteY496" fmla="*/ 4621316 h 7308446"/>
              <a:gd name="connsiteX497" fmla="*/ 3726571 w 9012328"/>
              <a:gd name="connsiteY497" fmla="*/ 4595250 h 7308446"/>
              <a:gd name="connsiteX498" fmla="*/ 3757938 w 9012328"/>
              <a:gd name="connsiteY498" fmla="*/ 4572395 h 7308446"/>
              <a:gd name="connsiteX499" fmla="*/ 3792591 w 9012328"/>
              <a:gd name="connsiteY499" fmla="*/ 4552834 h 7308446"/>
              <a:gd name="connsiteX500" fmla="*/ 3830662 w 9012328"/>
              <a:gd name="connsiteY500" fmla="*/ 4536646 h 7308446"/>
              <a:gd name="connsiteX501" fmla="*/ 3872284 w 9012328"/>
              <a:gd name="connsiteY501" fmla="*/ 4523914 h 7308446"/>
              <a:gd name="connsiteX502" fmla="*/ 3917589 w 9012328"/>
              <a:gd name="connsiteY502" fmla="*/ 4514719 h 7308446"/>
              <a:gd name="connsiteX503" fmla="*/ 3966710 w 9012328"/>
              <a:gd name="connsiteY503" fmla="*/ 4509142 h 7308446"/>
              <a:gd name="connsiteX504" fmla="*/ 0 w 9012328"/>
              <a:gd name="connsiteY504" fmla="*/ 3876244 h 7308446"/>
              <a:gd name="connsiteX505" fmla="*/ 904792 w 9012328"/>
              <a:gd name="connsiteY505" fmla="*/ 3876244 h 7308446"/>
              <a:gd name="connsiteX506" fmla="*/ 904792 w 9012328"/>
              <a:gd name="connsiteY506" fmla="*/ 3983083 h 7308446"/>
              <a:gd name="connsiteX507" fmla="*/ 0 w 9012328"/>
              <a:gd name="connsiteY507" fmla="*/ 3983083 h 7308446"/>
              <a:gd name="connsiteX508" fmla="*/ 0 w 9012328"/>
              <a:gd name="connsiteY508" fmla="*/ 3527349 h 7308446"/>
              <a:gd name="connsiteX509" fmla="*/ 904792 w 9012328"/>
              <a:gd name="connsiteY509" fmla="*/ 3527349 h 7308446"/>
              <a:gd name="connsiteX510" fmla="*/ 904792 w 9012328"/>
              <a:gd name="connsiteY510" fmla="*/ 3634187 h 7308446"/>
              <a:gd name="connsiteX511" fmla="*/ 0 w 9012328"/>
              <a:gd name="connsiteY511" fmla="*/ 3634187 h 7308446"/>
              <a:gd name="connsiteX512" fmla="*/ 1599039 w 9012328"/>
              <a:gd name="connsiteY512" fmla="*/ 3011203 h 7308446"/>
              <a:gd name="connsiteX513" fmla="*/ 1972978 w 9012328"/>
              <a:gd name="connsiteY513" fmla="*/ 3011203 h 7308446"/>
              <a:gd name="connsiteX514" fmla="*/ 1972978 w 9012328"/>
              <a:gd name="connsiteY514" fmla="*/ 3106453 h 7308446"/>
              <a:gd name="connsiteX515" fmla="*/ 1972978 w 9012328"/>
              <a:gd name="connsiteY515" fmla="*/ 4205003 h 7308446"/>
              <a:gd name="connsiteX516" fmla="*/ 1972978 w 9012328"/>
              <a:gd name="connsiteY516" fmla="*/ 4300253 h 7308446"/>
              <a:gd name="connsiteX517" fmla="*/ 1599039 w 9012328"/>
              <a:gd name="connsiteY517" fmla="*/ 4300253 h 7308446"/>
              <a:gd name="connsiteX518" fmla="*/ 1599039 w 9012328"/>
              <a:gd name="connsiteY518" fmla="*/ 4205003 h 7308446"/>
              <a:gd name="connsiteX519" fmla="*/ 1857788 w 9012328"/>
              <a:gd name="connsiteY519" fmla="*/ 4205003 h 7308446"/>
              <a:gd name="connsiteX520" fmla="*/ 1857788 w 9012328"/>
              <a:gd name="connsiteY520" fmla="*/ 3106453 h 7308446"/>
              <a:gd name="connsiteX521" fmla="*/ 1599039 w 9012328"/>
              <a:gd name="connsiteY521" fmla="*/ 3106453 h 7308446"/>
              <a:gd name="connsiteX522" fmla="*/ 1125303 w 9012328"/>
              <a:gd name="connsiteY522" fmla="*/ 3011203 h 7308446"/>
              <a:gd name="connsiteX523" fmla="*/ 1499242 w 9012328"/>
              <a:gd name="connsiteY523" fmla="*/ 3011203 h 7308446"/>
              <a:gd name="connsiteX524" fmla="*/ 1499242 w 9012328"/>
              <a:gd name="connsiteY524" fmla="*/ 3106453 h 7308446"/>
              <a:gd name="connsiteX525" fmla="*/ 1240492 w 9012328"/>
              <a:gd name="connsiteY525" fmla="*/ 3106453 h 7308446"/>
              <a:gd name="connsiteX526" fmla="*/ 1240492 w 9012328"/>
              <a:gd name="connsiteY526" fmla="*/ 4205003 h 7308446"/>
              <a:gd name="connsiteX527" fmla="*/ 1499242 w 9012328"/>
              <a:gd name="connsiteY527" fmla="*/ 4205003 h 7308446"/>
              <a:gd name="connsiteX528" fmla="*/ 1499242 w 9012328"/>
              <a:gd name="connsiteY528" fmla="*/ 4300253 h 7308446"/>
              <a:gd name="connsiteX529" fmla="*/ 1125303 w 9012328"/>
              <a:gd name="connsiteY529" fmla="*/ 4300253 h 7308446"/>
              <a:gd name="connsiteX530" fmla="*/ 1125303 w 9012328"/>
              <a:gd name="connsiteY530" fmla="*/ 4205003 h 7308446"/>
              <a:gd name="connsiteX531" fmla="*/ 1125303 w 9012328"/>
              <a:gd name="connsiteY531" fmla="*/ 3106453 h 7308446"/>
              <a:gd name="connsiteX532" fmla="*/ 3600665 w 9012328"/>
              <a:gd name="connsiteY532" fmla="*/ 3004837 h 7308446"/>
              <a:gd name="connsiteX533" fmla="*/ 3653736 w 9012328"/>
              <a:gd name="connsiteY533" fmla="*/ 3006713 h 7308446"/>
              <a:gd name="connsiteX534" fmla="*/ 3702854 w 9012328"/>
              <a:gd name="connsiteY534" fmla="*/ 3012290 h 7308446"/>
              <a:gd name="connsiteX535" fmla="*/ 3748160 w 9012328"/>
              <a:gd name="connsiteY535" fmla="*/ 3021485 h 7308446"/>
              <a:gd name="connsiteX536" fmla="*/ 3789782 w 9012328"/>
              <a:gd name="connsiteY536" fmla="*/ 3034217 h 7308446"/>
              <a:gd name="connsiteX537" fmla="*/ 3827853 w 9012328"/>
              <a:gd name="connsiteY537" fmla="*/ 3050405 h 7308446"/>
              <a:gd name="connsiteX538" fmla="*/ 3862506 w 9012328"/>
              <a:gd name="connsiteY538" fmla="*/ 3069966 h 7308446"/>
              <a:gd name="connsiteX539" fmla="*/ 3893873 w 9012328"/>
              <a:gd name="connsiteY539" fmla="*/ 3092821 h 7308446"/>
              <a:gd name="connsiteX540" fmla="*/ 3922088 w 9012328"/>
              <a:gd name="connsiteY540" fmla="*/ 3118887 h 7308446"/>
              <a:gd name="connsiteX541" fmla="*/ 3947284 w 9012328"/>
              <a:gd name="connsiteY541" fmla="*/ 3148083 h 7308446"/>
              <a:gd name="connsiteX542" fmla="*/ 3969592 w 9012328"/>
              <a:gd name="connsiteY542" fmla="*/ 3180328 h 7308446"/>
              <a:gd name="connsiteX543" fmla="*/ 3989145 w 9012328"/>
              <a:gd name="connsiteY543" fmla="*/ 3215540 h 7308446"/>
              <a:gd name="connsiteX544" fmla="*/ 4006077 w 9012328"/>
              <a:gd name="connsiteY544" fmla="*/ 3253638 h 7308446"/>
              <a:gd name="connsiteX545" fmla="*/ 4020520 w 9012328"/>
              <a:gd name="connsiteY545" fmla="*/ 3294540 h 7308446"/>
              <a:gd name="connsiteX546" fmla="*/ 4032607 w 9012328"/>
              <a:gd name="connsiteY546" fmla="*/ 3338166 h 7308446"/>
              <a:gd name="connsiteX547" fmla="*/ 4042470 w 9012328"/>
              <a:gd name="connsiteY547" fmla="*/ 3384433 h 7308446"/>
              <a:gd name="connsiteX548" fmla="*/ 4050242 w 9012328"/>
              <a:gd name="connsiteY548" fmla="*/ 3433261 h 7308446"/>
              <a:gd name="connsiteX549" fmla="*/ 4056056 w 9012328"/>
              <a:gd name="connsiteY549" fmla="*/ 3484567 h 7308446"/>
              <a:gd name="connsiteX550" fmla="*/ 4060044 w 9012328"/>
              <a:gd name="connsiteY550" fmla="*/ 3538272 h 7308446"/>
              <a:gd name="connsiteX551" fmla="*/ 4062340 w 9012328"/>
              <a:gd name="connsiteY551" fmla="*/ 3594292 h 7308446"/>
              <a:gd name="connsiteX552" fmla="*/ 4063076 w 9012328"/>
              <a:gd name="connsiteY552" fmla="*/ 3652548 h 7308446"/>
              <a:gd name="connsiteX553" fmla="*/ 4062376 w 9012328"/>
              <a:gd name="connsiteY553" fmla="*/ 3711053 h 7308446"/>
              <a:gd name="connsiteX554" fmla="*/ 4060179 w 9012328"/>
              <a:gd name="connsiteY554" fmla="*/ 3767323 h 7308446"/>
              <a:gd name="connsiteX555" fmla="*/ 4056343 w 9012328"/>
              <a:gd name="connsiteY555" fmla="*/ 3821273 h 7308446"/>
              <a:gd name="connsiteX556" fmla="*/ 4050722 w 9012328"/>
              <a:gd name="connsiteY556" fmla="*/ 3872823 h 7308446"/>
              <a:gd name="connsiteX557" fmla="*/ 4043174 w 9012328"/>
              <a:gd name="connsiteY557" fmla="*/ 3921888 h 7308446"/>
              <a:gd name="connsiteX558" fmla="*/ 4033553 w 9012328"/>
              <a:gd name="connsiteY558" fmla="*/ 3968387 h 7308446"/>
              <a:gd name="connsiteX559" fmla="*/ 4021716 w 9012328"/>
              <a:gd name="connsiteY559" fmla="*/ 4012236 h 7308446"/>
              <a:gd name="connsiteX560" fmla="*/ 4007519 w 9012328"/>
              <a:gd name="connsiteY560" fmla="*/ 4053354 h 7308446"/>
              <a:gd name="connsiteX561" fmla="*/ 3990818 w 9012328"/>
              <a:gd name="connsiteY561" fmla="*/ 4091657 h 7308446"/>
              <a:gd name="connsiteX562" fmla="*/ 3971469 w 9012328"/>
              <a:gd name="connsiteY562" fmla="*/ 4127063 h 7308446"/>
              <a:gd name="connsiteX563" fmla="*/ 3949328 w 9012328"/>
              <a:gd name="connsiteY563" fmla="*/ 4159489 h 7308446"/>
              <a:gd name="connsiteX564" fmla="*/ 3924252 w 9012328"/>
              <a:gd name="connsiteY564" fmla="*/ 4188852 h 7308446"/>
              <a:gd name="connsiteX565" fmla="*/ 3896095 w 9012328"/>
              <a:gd name="connsiteY565" fmla="*/ 4215071 h 7308446"/>
              <a:gd name="connsiteX566" fmla="*/ 3864714 w 9012328"/>
              <a:gd name="connsiteY566" fmla="*/ 4238061 h 7308446"/>
              <a:gd name="connsiteX567" fmla="*/ 3829965 w 9012328"/>
              <a:gd name="connsiteY567" fmla="*/ 4257742 h 7308446"/>
              <a:gd name="connsiteX568" fmla="*/ 3791705 w 9012328"/>
              <a:gd name="connsiteY568" fmla="*/ 4274029 h 7308446"/>
              <a:gd name="connsiteX569" fmla="*/ 3749788 w 9012328"/>
              <a:gd name="connsiteY569" fmla="*/ 4286841 h 7308446"/>
              <a:gd name="connsiteX570" fmla="*/ 3704071 w 9012328"/>
              <a:gd name="connsiteY570" fmla="*/ 4296095 h 7308446"/>
              <a:gd name="connsiteX571" fmla="*/ 3654414 w 9012328"/>
              <a:gd name="connsiteY571" fmla="*/ 4301708 h 7308446"/>
              <a:gd name="connsiteX572" fmla="*/ 3600665 w 9012328"/>
              <a:gd name="connsiteY572" fmla="*/ 4303597 h 7308446"/>
              <a:gd name="connsiteX573" fmla="*/ 3600665 w 9012328"/>
              <a:gd name="connsiteY573" fmla="*/ 4206775 h 7308446"/>
              <a:gd name="connsiteX574" fmla="*/ 3650351 w 9012328"/>
              <a:gd name="connsiteY574" fmla="*/ 4204542 h 7308446"/>
              <a:gd name="connsiteX575" fmla="*/ 3695268 w 9012328"/>
              <a:gd name="connsiteY575" fmla="*/ 4197921 h 7308446"/>
              <a:gd name="connsiteX576" fmla="*/ 3735652 w 9012328"/>
              <a:gd name="connsiteY576" fmla="*/ 4187032 h 7308446"/>
              <a:gd name="connsiteX577" fmla="*/ 3771723 w 9012328"/>
              <a:gd name="connsiteY577" fmla="*/ 4171992 h 7308446"/>
              <a:gd name="connsiteX578" fmla="*/ 3831834 w 9012328"/>
              <a:gd name="connsiteY578" fmla="*/ 4129932 h 7308446"/>
              <a:gd name="connsiteX579" fmla="*/ 3877413 w 9012328"/>
              <a:gd name="connsiteY579" fmla="*/ 4072688 h 7308446"/>
              <a:gd name="connsiteX580" fmla="*/ 3895319 w 9012328"/>
              <a:gd name="connsiteY580" fmla="*/ 4038667 h 7308446"/>
              <a:gd name="connsiteX581" fmla="*/ 3910271 w 9012328"/>
              <a:gd name="connsiteY581" fmla="*/ 4001206 h 7308446"/>
              <a:gd name="connsiteX582" fmla="*/ 3922495 w 9012328"/>
              <a:gd name="connsiteY582" fmla="*/ 3960421 h 7308446"/>
              <a:gd name="connsiteX583" fmla="*/ 3932218 w 9012328"/>
              <a:gd name="connsiteY583" fmla="*/ 3916431 h 7308446"/>
              <a:gd name="connsiteX584" fmla="*/ 3939665 w 9012328"/>
              <a:gd name="connsiteY584" fmla="*/ 3869354 h 7308446"/>
              <a:gd name="connsiteX585" fmla="*/ 3945064 w 9012328"/>
              <a:gd name="connsiteY585" fmla="*/ 3819310 h 7308446"/>
              <a:gd name="connsiteX586" fmla="*/ 3948640 w 9012328"/>
              <a:gd name="connsiteY586" fmla="*/ 3766415 h 7308446"/>
              <a:gd name="connsiteX587" fmla="*/ 3950619 w 9012328"/>
              <a:gd name="connsiteY587" fmla="*/ 3710788 h 7308446"/>
              <a:gd name="connsiteX588" fmla="*/ 3951229 w 9012328"/>
              <a:gd name="connsiteY588" fmla="*/ 3652548 h 7308446"/>
              <a:gd name="connsiteX589" fmla="*/ 3950587 w 9012328"/>
              <a:gd name="connsiteY589" fmla="*/ 3594879 h 7308446"/>
              <a:gd name="connsiteX590" fmla="*/ 3948517 w 9012328"/>
              <a:gd name="connsiteY590" fmla="*/ 3539790 h 7308446"/>
              <a:gd name="connsiteX591" fmla="*/ 3944807 w 9012328"/>
              <a:gd name="connsiteY591" fmla="*/ 3487397 h 7308446"/>
              <a:gd name="connsiteX592" fmla="*/ 3939241 w 9012328"/>
              <a:gd name="connsiteY592" fmla="*/ 3437821 h 7308446"/>
              <a:gd name="connsiteX593" fmla="*/ 3931606 w 9012328"/>
              <a:gd name="connsiteY593" fmla="*/ 3391177 h 7308446"/>
              <a:gd name="connsiteX594" fmla="*/ 3921688 w 9012328"/>
              <a:gd name="connsiteY594" fmla="*/ 3347586 h 7308446"/>
              <a:gd name="connsiteX595" fmla="*/ 3909272 w 9012328"/>
              <a:gd name="connsiteY595" fmla="*/ 3307165 h 7308446"/>
              <a:gd name="connsiteX596" fmla="*/ 3894145 w 9012328"/>
              <a:gd name="connsiteY596" fmla="*/ 3270033 h 7308446"/>
              <a:gd name="connsiteX597" fmla="*/ 3876092 w 9012328"/>
              <a:gd name="connsiteY597" fmla="*/ 3236307 h 7308446"/>
              <a:gd name="connsiteX598" fmla="*/ 3830354 w 9012328"/>
              <a:gd name="connsiteY598" fmla="*/ 3179548 h 7308446"/>
              <a:gd name="connsiteX599" fmla="*/ 3770345 w 9012328"/>
              <a:gd name="connsiteY599" fmla="*/ 3137835 h 7308446"/>
              <a:gd name="connsiteX600" fmla="*/ 3734453 w 9012328"/>
              <a:gd name="connsiteY600" fmla="*/ 3122916 h 7308446"/>
              <a:gd name="connsiteX601" fmla="*/ 3694351 w 9012328"/>
              <a:gd name="connsiteY601" fmla="*/ 3112113 h 7308446"/>
              <a:gd name="connsiteX602" fmla="*/ 3649829 w 9012328"/>
              <a:gd name="connsiteY602" fmla="*/ 3105545 h 7308446"/>
              <a:gd name="connsiteX603" fmla="*/ 3600665 w 9012328"/>
              <a:gd name="connsiteY603" fmla="*/ 3103329 h 7308446"/>
              <a:gd name="connsiteX604" fmla="*/ 3508797 w 9012328"/>
              <a:gd name="connsiteY604" fmla="*/ 3004837 h 7308446"/>
              <a:gd name="connsiteX605" fmla="*/ 3508797 w 9012328"/>
              <a:gd name="connsiteY605" fmla="*/ 3103329 h 7308446"/>
              <a:gd name="connsiteX606" fmla="*/ 3459910 w 9012328"/>
              <a:gd name="connsiteY606" fmla="*/ 3105545 h 7308446"/>
              <a:gd name="connsiteX607" fmla="*/ 3415630 w 9012328"/>
              <a:gd name="connsiteY607" fmla="*/ 3112113 h 7308446"/>
              <a:gd name="connsiteX608" fmla="*/ 3375743 w 9012328"/>
              <a:gd name="connsiteY608" fmla="*/ 3122916 h 7308446"/>
              <a:gd name="connsiteX609" fmla="*/ 3340039 w 9012328"/>
              <a:gd name="connsiteY609" fmla="*/ 3137835 h 7308446"/>
              <a:gd name="connsiteX610" fmla="*/ 3280323 w 9012328"/>
              <a:gd name="connsiteY610" fmla="*/ 3179548 h 7308446"/>
              <a:gd name="connsiteX611" fmla="*/ 3234789 w 9012328"/>
              <a:gd name="connsiteY611" fmla="*/ 3236307 h 7308446"/>
              <a:gd name="connsiteX612" fmla="*/ 3216810 w 9012328"/>
              <a:gd name="connsiteY612" fmla="*/ 3270033 h 7308446"/>
              <a:gd name="connsiteX613" fmla="*/ 3201740 w 9012328"/>
              <a:gd name="connsiteY613" fmla="*/ 3307165 h 7308446"/>
              <a:gd name="connsiteX614" fmla="*/ 3189368 w 9012328"/>
              <a:gd name="connsiteY614" fmla="*/ 3347586 h 7308446"/>
              <a:gd name="connsiteX615" fmla="*/ 3179480 w 9012328"/>
              <a:gd name="connsiteY615" fmla="*/ 3391177 h 7308446"/>
              <a:gd name="connsiteX616" fmla="*/ 3171865 w 9012328"/>
              <a:gd name="connsiteY616" fmla="*/ 3437821 h 7308446"/>
              <a:gd name="connsiteX617" fmla="*/ 3166313 w 9012328"/>
              <a:gd name="connsiteY617" fmla="*/ 3487397 h 7308446"/>
              <a:gd name="connsiteX618" fmla="*/ 3162609 w 9012328"/>
              <a:gd name="connsiteY618" fmla="*/ 3539790 h 7308446"/>
              <a:gd name="connsiteX619" fmla="*/ 3160541 w 9012328"/>
              <a:gd name="connsiteY619" fmla="*/ 3594879 h 7308446"/>
              <a:gd name="connsiteX620" fmla="*/ 3159899 w 9012328"/>
              <a:gd name="connsiteY620" fmla="*/ 3652548 h 7308446"/>
              <a:gd name="connsiteX621" fmla="*/ 3160527 w 9012328"/>
              <a:gd name="connsiteY621" fmla="*/ 3710788 h 7308446"/>
              <a:gd name="connsiteX622" fmla="*/ 3162547 w 9012328"/>
              <a:gd name="connsiteY622" fmla="*/ 3766415 h 7308446"/>
              <a:gd name="connsiteX623" fmla="*/ 3166185 w 9012328"/>
              <a:gd name="connsiteY623" fmla="*/ 3819310 h 7308446"/>
              <a:gd name="connsiteX624" fmla="*/ 3171653 w 9012328"/>
              <a:gd name="connsiteY624" fmla="*/ 3869354 h 7308446"/>
              <a:gd name="connsiteX625" fmla="*/ 3179175 w 9012328"/>
              <a:gd name="connsiteY625" fmla="*/ 3916431 h 7308446"/>
              <a:gd name="connsiteX626" fmla="*/ 3188965 w 9012328"/>
              <a:gd name="connsiteY626" fmla="*/ 3960421 h 7308446"/>
              <a:gd name="connsiteX627" fmla="*/ 3201241 w 9012328"/>
              <a:gd name="connsiteY627" fmla="*/ 4001206 h 7308446"/>
              <a:gd name="connsiteX628" fmla="*/ 3216223 w 9012328"/>
              <a:gd name="connsiteY628" fmla="*/ 4038667 h 7308446"/>
              <a:gd name="connsiteX629" fmla="*/ 3234129 w 9012328"/>
              <a:gd name="connsiteY629" fmla="*/ 4072688 h 7308446"/>
              <a:gd name="connsiteX630" fmla="*/ 3279582 w 9012328"/>
              <a:gd name="connsiteY630" fmla="*/ 4129932 h 7308446"/>
              <a:gd name="connsiteX631" fmla="*/ 3339348 w 9012328"/>
              <a:gd name="connsiteY631" fmla="*/ 4171992 h 7308446"/>
              <a:gd name="connsiteX632" fmla="*/ 3375143 w 9012328"/>
              <a:gd name="connsiteY632" fmla="*/ 4187032 h 7308446"/>
              <a:gd name="connsiteX633" fmla="*/ 3415171 w 9012328"/>
              <a:gd name="connsiteY633" fmla="*/ 4197921 h 7308446"/>
              <a:gd name="connsiteX634" fmla="*/ 3459650 w 9012328"/>
              <a:gd name="connsiteY634" fmla="*/ 4204542 h 7308446"/>
              <a:gd name="connsiteX635" fmla="*/ 3508797 w 9012328"/>
              <a:gd name="connsiteY635" fmla="*/ 4206775 h 7308446"/>
              <a:gd name="connsiteX636" fmla="*/ 3508797 w 9012328"/>
              <a:gd name="connsiteY636" fmla="*/ 4303597 h 7308446"/>
              <a:gd name="connsiteX637" fmla="*/ 3455275 w 9012328"/>
              <a:gd name="connsiteY637" fmla="*/ 4301708 h 7308446"/>
              <a:gd name="connsiteX638" fmla="*/ 3405793 w 9012328"/>
              <a:gd name="connsiteY638" fmla="*/ 4296095 h 7308446"/>
              <a:gd name="connsiteX639" fmla="*/ 3360214 w 9012328"/>
              <a:gd name="connsiteY639" fmla="*/ 4286841 h 7308446"/>
              <a:gd name="connsiteX640" fmla="*/ 3318395 w 9012328"/>
              <a:gd name="connsiteY640" fmla="*/ 4274029 h 7308446"/>
              <a:gd name="connsiteX641" fmla="*/ 3280198 w 9012328"/>
              <a:gd name="connsiteY641" fmla="*/ 4257742 h 7308446"/>
              <a:gd name="connsiteX642" fmla="*/ 3245481 w 9012328"/>
              <a:gd name="connsiteY642" fmla="*/ 4238061 h 7308446"/>
              <a:gd name="connsiteX643" fmla="*/ 3214105 w 9012328"/>
              <a:gd name="connsiteY643" fmla="*/ 4215071 h 7308446"/>
              <a:gd name="connsiteX644" fmla="*/ 3185929 w 9012328"/>
              <a:gd name="connsiteY644" fmla="*/ 4188852 h 7308446"/>
              <a:gd name="connsiteX645" fmla="*/ 3160812 w 9012328"/>
              <a:gd name="connsiteY645" fmla="*/ 4159489 h 7308446"/>
              <a:gd name="connsiteX646" fmla="*/ 3138616 w 9012328"/>
              <a:gd name="connsiteY646" fmla="*/ 4127063 h 7308446"/>
              <a:gd name="connsiteX647" fmla="*/ 3119198 w 9012328"/>
              <a:gd name="connsiteY647" fmla="*/ 4091657 h 7308446"/>
              <a:gd name="connsiteX648" fmla="*/ 3102421 w 9012328"/>
              <a:gd name="connsiteY648" fmla="*/ 4053354 h 7308446"/>
              <a:gd name="connsiteX649" fmla="*/ 3088141 w 9012328"/>
              <a:gd name="connsiteY649" fmla="*/ 4012236 h 7308446"/>
              <a:gd name="connsiteX650" fmla="*/ 3076222 w 9012328"/>
              <a:gd name="connsiteY650" fmla="*/ 3968387 h 7308446"/>
              <a:gd name="connsiteX651" fmla="*/ 3066519 w 9012328"/>
              <a:gd name="connsiteY651" fmla="*/ 3921888 h 7308446"/>
              <a:gd name="connsiteX652" fmla="*/ 3058896 w 9012328"/>
              <a:gd name="connsiteY652" fmla="*/ 3872823 h 7308446"/>
              <a:gd name="connsiteX653" fmla="*/ 3053212 w 9012328"/>
              <a:gd name="connsiteY653" fmla="*/ 3821273 h 7308446"/>
              <a:gd name="connsiteX654" fmla="*/ 3049324 w 9012328"/>
              <a:gd name="connsiteY654" fmla="*/ 3767323 h 7308446"/>
              <a:gd name="connsiteX655" fmla="*/ 3047094 w 9012328"/>
              <a:gd name="connsiteY655" fmla="*/ 3711053 h 7308446"/>
              <a:gd name="connsiteX656" fmla="*/ 3046384 w 9012328"/>
              <a:gd name="connsiteY656" fmla="*/ 3652548 h 7308446"/>
              <a:gd name="connsiteX657" fmla="*/ 3047118 w 9012328"/>
              <a:gd name="connsiteY657" fmla="*/ 3594292 h 7308446"/>
              <a:gd name="connsiteX658" fmla="*/ 3049414 w 9012328"/>
              <a:gd name="connsiteY658" fmla="*/ 3538272 h 7308446"/>
              <a:gd name="connsiteX659" fmla="*/ 3053403 w 9012328"/>
              <a:gd name="connsiteY659" fmla="*/ 3484567 h 7308446"/>
              <a:gd name="connsiteX660" fmla="*/ 3059217 w 9012328"/>
              <a:gd name="connsiteY660" fmla="*/ 3433261 h 7308446"/>
              <a:gd name="connsiteX661" fmla="*/ 3066990 w 9012328"/>
              <a:gd name="connsiteY661" fmla="*/ 3384433 h 7308446"/>
              <a:gd name="connsiteX662" fmla="*/ 3076852 w 9012328"/>
              <a:gd name="connsiteY662" fmla="*/ 3338166 h 7308446"/>
              <a:gd name="connsiteX663" fmla="*/ 3088939 w 9012328"/>
              <a:gd name="connsiteY663" fmla="*/ 3294540 h 7308446"/>
              <a:gd name="connsiteX664" fmla="*/ 3103381 w 9012328"/>
              <a:gd name="connsiteY664" fmla="*/ 3253638 h 7308446"/>
              <a:gd name="connsiteX665" fmla="*/ 3120314 w 9012328"/>
              <a:gd name="connsiteY665" fmla="*/ 3215540 h 7308446"/>
              <a:gd name="connsiteX666" fmla="*/ 3139867 w 9012328"/>
              <a:gd name="connsiteY666" fmla="*/ 3180328 h 7308446"/>
              <a:gd name="connsiteX667" fmla="*/ 3162174 w 9012328"/>
              <a:gd name="connsiteY667" fmla="*/ 3148083 h 7308446"/>
              <a:gd name="connsiteX668" fmla="*/ 3187372 w 9012328"/>
              <a:gd name="connsiteY668" fmla="*/ 3118887 h 7308446"/>
              <a:gd name="connsiteX669" fmla="*/ 3215586 w 9012328"/>
              <a:gd name="connsiteY669" fmla="*/ 3092821 h 7308446"/>
              <a:gd name="connsiteX670" fmla="*/ 3246953 w 9012328"/>
              <a:gd name="connsiteY670" fmla="*/ 3069966 h 7308446"/>
              <a:gd name="connsiteX671" fmla="*/ 3281606 w 9012328"/>
              <a:gd name="connsiteY671" fmla="*/ 3050405 h 7308446"/>
              <a:gd name="connsiteX672" fmla="*/ 3319678 w 9012328"/>
              <a:gd name="connsiteY672" fmla="*/ 3034217 h 7308446"/>
              <a:gd name="connsiteX673" fmla="*/ 3361299 w 9012328"/>
              <a:gd name="connsiteY673" fmla="*/ 3021485 h 7308446"/>
              <a:gd name="connsiteX674" fmla="*/ 3406605 w 9012328"/>
              <a:gd name="connsiteY674" fmla="*/ 3012290 h 7308446"/>
              <a:gd name="connsiteX675" fmla="*/ 3455726 w 9012328"/>
              <a:gd name="connsiteY675" fmla="*/ 3006713 h 7308446"/>
              <a:gd name="connsiteX676" fmla="*/ 3637118 w 9012328"/>
              <a:gd name="connsiteY676" fmla="*/ 2373826 h 7308446"/>
              <a:gd name="connsiteX677" fmla="*/ 4541909 w 9012328"/>
              <a:gd name="connsiteY677" fmla="*/ 2373826 h 7308446"/>
              <a:gd name="connsiteX678" fmla="*/ 4541909 w 9012328"/>
              <a:gd name="connsiteY678" fmla="*/ 2480664 h 7308446"/>
              <a:gd name="connsiteX679" fmla="*/ 3637118 w 9012328"/>
              <a:gd name="connsiteY679" fmla="*/ 2480664 h 7308446"/>
              <a:gd name="connsiteX680" fmla="*/ 2550201 w 9012328"/>
              <a:gd name="connsiteY680" fmla="*/ 2373826 h 7308446"/>
              <a:gd name="connsiteX681" fmla="*/ 3454993 w 9012328"/>
              <a:gd name="connsiteY681" fmla="*/ 2373826 h 7308446"/>
              <a:gd name="connsiteX682" fmla="*/ 3454993 w 9012328"/>
              <a:gd name="connsiteY682" fmla="*/ 2480664 h 7308446"/>
              <a:gd name="connsiteX683" fmla="*/ 2550201 w 9012328"/>
              <a:gd name="connsiteY683" fmla="*/ 2480664 h 7308446"/>
              <a:gd name="connsiteX684" fmla="*/ 3637119 w 9012328"/>
              <a:gd name="connsiteY684" fmla="*/ 2024930 h 7308446"/>
              <a:gd name="connsiteX685" fmla="*/ 4541909 w 9012328"/>
              <a:gd name="connsiteY685" fmla="*/ 2024930 h 7308446"/>
              <a:gd name="connsiteX686" fmla="*/ 4541909 w 9012328"/>
              <a:gd name="connsiteY686" fmla="*/ 2131769 h 7308446"/>
              <a:gd name="connsiteX687" fmla="*/ 3637119 w 9012328"/>
              <a:gd name="connsiteY687" fmla="*/ 2131769 h 7308446"/>
              <a:gd name="connsiteX688" fmla="*/ 2550201 w 9012328"/>
              <a:gd name="connsiteY688" fmla="*/ 2024930 h 7308446"/>
              <a:gd name="connsiteX689" fmla="*/ 3454993 w 9012328"/>
              <a:gd name="connsiteY689" fmla="*/ 2024930 h 7308446"/>
              <a:gd name="connsiteX690" fmla="*/ 3454993 w 9012328"/>
              <a:gd name="connsiteY690" fmla="*/ 2131769 h 7308446"/>
              <a:gd name="connsiteX691" fmla="*/ 2550201 w 9012328"/>
              <a:gd name="connsiteY691" fmla="*/ 2131769 h 7308446"/>
              <a:gd name="connsiteX692" fmla="*/ 6133380 w 9012328"/>
              <a:gd name="connsiteY692" fmla="*/ 1502419 h 7308446"/>
              <a:gd name="connsiteX693" fmla="*/ 6186450 w 9012328"/>
              <a:gd name="connsiteY693" fmla="*/ 1504296 h 7308446"/>
              <a:gd name="connsiteX694" fmla="*/ 6235571 w 9012328"/>
              <a:gd name="connsiteY694" fmla="*/ 1509872 h 7308446"/>
              <a:gd name="connsiteX695" fmla="*/ 6280876 w 9012328"/>
              <a:gd name="connsiteY695" fmla="*/ 1519068 h 7308446"/>
              <a:gd name="connsiteX696" fmla="*/ 6322498 w 9012328"/>
              <a:gd name="connsiteY696" fmla="*/ 1531799 h 7308446"/>
              <a:gd name="connsiteX697" fmla="*/ 6360569 w 9012328"/>
              <a:gd name="connsiteY697" fmla="*/ 1547987 h 7308446"/>
              <a:gd name="connsiteX698" fmla="*/ 6395222 w 9012328"/>
              <a:gd name="connsiteY698" fmla="*/ 1567548 h 7308446"/>
              <a:gd name="connsiteX699" fmla="*/ 6426589 w 9012328"/>
              <a:gd name="connsiteY699" fmla="*/ 1590403 h 7308446"/>
              <a:gd name="connsiteX700" fmla="*/ 6454804 w 9012328"/>
              <a:gd name="connsiteY700" fmla="*/ 1616469 h 7308446"/>
              <a:gd name="connsiteX701" fmla="*/ 6480000 w 9012328"/>
              <a:gd name="connsiteY701" fmla="*/ 1645665 h 7308446"/>
              <a:gd name="connsiteX702" fmla="*/ 6502308 w 9012328"/>
              <a:gd name="connsiteY702" fmla="*/ 1677910 h 7308446"/>
              <a:gd name="connsiteX703" fmla="*/ 6521861 w 9012328"/>
              <a:gd name="connsiteY703" fmla="*/ 1713122 h 7308446"/>
              <a:gd name="connsiteX704" fmla="*/ 6538793 w 9012328"/>
              <a:gd name="connsiteY704" fmla="*/ 1751221 h 7308446"/>
              <a:gd name="connsiteX705" fmla="*/ 6553236 w 9012328"/>
              <a:gd name="connsiteY705" fmla="*/ 1792122 h 7308446"/>
              <a:gd name="connsiteX706" fmla="*/ 6565323 w 9012328"/>
              <a:gd name="connsiteY706" fmla="*/ 1835748 h 7308446"/>
              <a:gd name="connsiteX707" fmla="*/ 6575186 w 9012328"/>
              <a:gd name="connsiteY707" fmla="*/ 1882015 h 7308446"/>
              <a:gd name="connsiteX708" fmla="*/ 6582958 w 9012328"/>
              <a:gd name="connsiteY708" fmla="*/ 1930843 h 7308446"/>
              <a:gd name="connsiteX709" fmla="*/ 6588772 w 9012328"/>
              <a:gd name="connsiteY709" fmla="*/ 1982149 h 7308446"/>
              <a:gd name="connsiteX710" fmla="*/ 6592760 w 9012328"/>
              <a:gd name="connsiteY710" fmla="*/ 2035854 h 7308446"/>
              <a:gd name="connsiteX711" fmla="*/ 6595056 w 9012328"/>
              <a:gd name="connsiteY711" fmla="*/ 2091874 h 7308446"/>
              <a:gd name="connsiteX712" fmla="*/ 6595792 w 9012328"/>
              <a:gd name="connsiteY712" fmla="*/ 2150130 h 7308446"/>
              <a:gd name="connsiteX713" fmla="*/ 6595092 w 9012328"/>
              <a:gd name="connsiteY713" fmla="*/ 2208635 h 7308446"/>
              <a:gd name="connsiteX714" fmla="*/ 6592895 w 9012328"/>
              <a:gd name="connsiteY714" fmla="*/ 2264905 h 7308446"/>
              <a:gd name="connsiteX715" fmla="*/ 6589059 w 9012328"/>
              <a:gd name="connsiteY715" fmla="*/ 2318855 h 7308446"/>
              <a:gd name="connsiteX716" fmla="*/ 6583438 w 9012328"/>
              <a:gd name="connsiteY716" fmla="*/ 2370405 h 7308446"/>
              <a:gd name="connsiteX717" fmla="*/ 6575890 w 9012328"/>
              <a:gd name="connsiteY717" fmla="*/ 2419470 h 7308446"/>
              <a:gd name="connsiteX718" fmla="*/ 6566269 w 9012328"/>
              <a:gd name="connsiteY718" fmla="*/ 2465969 h 7308446"/>
              <a:gd name="connsiteX719" fmla="*/ 6554432 w 9012328"/>
              <a:gd name="connsiteY719" fmla="*/ 2509818 h 7308446"/>
              <a:gd name="connsiteX720" fmla="*/ 6540235 w 9012328"/>
              <a:gd name="connsiteY720" fmla="*/ 2550936 h 7308446"/>
              <a:gd name="connsiteX721" fmla="*/ 6523535 w 9012328"/>
              <a:gd name="connsiteY721" fmla="*/ 2589239 h 7308446"/>
              <a:gd name="connsiteX722" fmla="*/ 6504186 w 9012328"/>
              <a:gd name="connsiteY722" fmla="*/ 2624645 h 7308446"/>
              <a:gd name="connsiteX723" fmla="*/ 6482045 w 9012328"/>
              <a:gd name="connsiteY723" fmla="*/ 2657071 h 7308446"/>
              <a:gd name="connsiteX724" fmla="*/ 6456968 w 9012328"/>
              <a:gd name="connsiteY724" fmla="*/ 2686434 h 7308446"/>
              <a:gd name="connsiteX725" fmla="*/ 6428811 w 9012328"/>
              <a:gd name="connsiteY725" fmla="*/ 2712653 h 7308446"/>
              <a:gd name="connsiteX726" fmla="*/ 6397430 w 9012328"/>
              <a:gd name="connsiteY726" fmla="*/ 2735643 h 7308446"/>
              <a:gd name="connsiteX727" fmla="*/ 6362682 w 9012328"/>
              <a:gd name="connsiteY727" fmla="*/ 2755324 h 7308446"/>
              <a:gd name="connsiteX728" fmla="*/ 6324421 w 9012328"/>
              <a:gd name="connsiteY728" fmla="*/ 2771611 h 7308446"/>
              <a:gd name="connsiteX729" fmla="*/ 6282504 w 9012328"/>
              <a:gd name="connsiteY729" fmla="*/ 2784423 h 7308446"/>
              <a:gd name="connsiteX730" fmla="*/ 6236788 w 9012328"/>
              <a:gd name="connsiteY730" fmla="*/ 2793677 h 7308446"/>
              <a:gd name="connsiteX731" fmla="*/ 6187128 w 9012328"/>
              <a:gd name="connsiteY731" fmla="*/ 2799290 h 7308446"/>
              <a:gd name="connsiteX732" fmla="*/ 6133380 w 9012328"/>
              <a:gd name="connsiteY732" fmla="*/ 2801179 h 7308446"/>
              <a:gd name="connsiteX733" fmla="*/ 6133380 w 9012328"/>
              <a:gd name="connsiteY733" fmla="*/ 2704356 h 7308446"/>
              <a:gd name="connsiteX734" fmla="*/ 6183065 w 9012328"/>
              <a:gd name="connsiteY734" fmla="*/ 2702123 h 7308446"/>
              <a:gd name="connsiteX735" fmla="*/ 6227986 w 9012328"/>
              <a:gd name="connsiteY735" fmla="*/ 2695502 h 7308446"/>
              <a:gd name="connsiteX736" fmla="*/ 6268368 w 9012328"/>
              <a:gd name="connsiteY736" fmla="*/ 2684613 h 7308446"/>
              <a:gd name="connsiteX737" fmla="*/ 6304439 w 9012328"/>
              <a:gd name="connsiteY737" fmla="*/ 2669573 h 7308446"/>
              <a:gd name="connsiteX738" fmla="*/ 6364550 w 9012328"/>
              <a:gd name="connsiteY738" fmla="*/ 2627513 h 7308446"/>
              <a:gd name="connsiteX739" fmla="*/ 6410130 w 9012328"/>
              <a:gd name="connsiteY739" fmla="*/ 2570269 h 7308446"/>
              <a:gd name="connsiteX740" fmla="*/ 6428035 w 9012328"/>
              <a:gd name="connsiteY740" fmla="*/ 2536249 h 7308446"/>
              <a:gd name="connsiteX741" fmla="*/ 6442987 w 9012328"/>
              <a:gd name="connsiteY741" fmla="*/ 2498787 h 7308446"/>
              <a:gd name="connsiteX742" fmla="*/ 6455211 w 9012328"/>
              <a:gd name="connsiteY742" fmla="*/ 2458002 h 7308446"/>
              <a:gd name="connsiteX743" fmla="*/ 6464934 w 9012328"/>
              <a:gd name="connsiteY743" fmla="*/ 2414012 h 7308446"/>
              <a:gd name="connsiteX744" fmla="*/ 6472381 w 9012328"/>
              <a:gd name="connsiteY744" fmla="*/ 2366936 h 7308446"/>
              <a:gd name="connsiteX745" fmla="*/ 6477780 w 9012328"/>
              <a:gd name="connsiteY745" fmla="*/ 2316891 h 7308446"/>
              <a:gd name="connsiteX746" fmla="*/ 6481356 w 9012328"/>
              <a:gd name="connsiteY746" fmla="*/ 2263996 h 7308446"/>
              <a:gd name="connsiteX747" fmla="*/ 6483335 w 9012328"/>
              <a:gd name="connsiteY747" fmla="*/ 2208370 h 7308446"/>
              <a:gd name="connsiteX748" fmla="*/ 6483945 w 9012328"/>
              <a:gd name="connsiteY748" fmla="*/ 2150130 h 7308446"/>
              <a:gd name="connsiteX749" fmla="*/ 6483303 w 9012328"/>
              <a:gd name="connsiteY749" fmla="*/ 2092461 h 7308446"/>
              <a:gd name="connsiteX750" fmla="*/ 6481233 w 9012328"/>
              <a:gd name="connsiteY750" fmla="*/ 2037371 h 7308446"/>
              <a:gd name="connsiteX751" fmla="*/ 6477523 w 9012328"/>
              <a:gd name="connsiteY751" fmla="*/ 1984979 h 7308446"/>
              <a:gd name="connsiteX752" fmla="*/ 6471957 w 9012328"/>
              <a:gd name="connsiteY752" fmla="*/ 1935402 h 7308446"/>
              <a:gd name="connsiteX753" fmla="*/ 6464322 w 9012328"/>
              <a:gd name="connsiteY753" fmla="*/ 1888759 h 7308446"/>
              <a:gd name="connsiteX754" fmla="*/ 6454404 w 9012328"/>
              <a:gd name="connsiteY754" fmla="*/ 1845167 h 7308446"/>
              <a:gd name="connsiteX755" fmla="*/ 6441988 w 9012328"/>
              <a:gd name="connsiteY755" fmla="*/ 1804746 h 7308446"/>
              <a:gd name="connsiteX756" fmla="*/ 6426861 w 9012328"/>
              <a:gd name="connsiteY756" fmla="*/ 1767614 h 7308446"/>
              <a:gd name="connsiteX757" fmla="*/ 6408808 w 9012328"/>
              <a:gd name="connsiteY757" fmla="*/ 1733888 h 7308446"/>
              <a:gd name="connsiteX758" fmla="*/ 6363070 w 9012328"/>
              <a:gd name="connsiteY758" fmla="*/ 1677129 h 7308446"/>
              <a:gd name="connsiteX759" fmla="*/ 6303061 w 9012328"/>
              <a:gd name="connsiteY759" fmla="*/ 1635416 h 7308446"/>
              <a:gd name="connsiteX760" fmla="*/ 6267169 w 9012328"/>
              <a:gd name="connsiteY760" fmla="*/ 1620497 h 7308446"/>
              <a:gd name="connsiteX761" fmla="*/ 6227068 w 9012328"/>
              <a:gd name="connsiteY761" fmla="*/ 1609694 h 7308446"/>
              <a:gd name="connsiteX762" fmla="*/ 6182543 w 9012328"/>
              <a:gd name="connsiteY762" fmla="*/ 1603125 h 7308446"/>
              <a:gd name="connsiteX763" fmla="*/ 6133380 w 9012328"/>
              <a:gd name="connsiteY763" fmla="*/ 1600910 h 7308446"/>
              <a:gd name="connsiteX764" fmla="*/ 6041530 w 9012328"/>
              <a:gd name="connsiteY764" fmla="*/ 1502419 h 7308446"/>
              <a:gd name="connsiteX765" fmla="*/ 6041530 w 9012328"/>
              <a:gd name="connsiteY765" fmla="*/ 1600910 h 7308446"/>
              <a:gd name="connsiteX766" fmla="*/ 5992644 w 9012328"/>
              <a:gd name="connsiteY766" fmla="*/ 1603125 h 7308446"/>
              <a:gd name="connsiteX767" fmla="*/ 5948363 w 9012328"/>
              <a:gd name="connsiteY767" fmla="*/ 1609694 h 7308446"/>
              <a:gd name="connsiteX768" fmla="*/ 5908477 w 9012328"/>
              <a:gd name="connsiteY768" fmla="*/ 1620497 h 7308446"/>
              <a:gd name="connsiteX769" fmla="*/ 5872771 w 9012328"/>
              <a:gd name="connsiteY769" fmla="*/ 1635416 h 7308446"/>
              <a:gd name="connsiteX770" fmla="*/ 5813056 w 9012328"/>
              <a:gd name="connsiteY770" fmla="*/ 1677129 h 7308446"/>
              <a:gd name="connsiteX771" fmla="*/ 5767522 w 9012328"/>
              <a:gd name="connsiteY771" fmla="*/ 1733888 h 7308446"/>
              <a:gd name="connsiteX772" fmla="*/ 5749543 w 9012328"/>
              <a:gd name="connsiteY772" fmla="*/ 1767614 h 7308446"/>
              <a:gd name="connsiteX773" fmla="*/ 5734473 w 9012328"/>
              <a:gd name="connsiteY773" fmla="*/ 1804746 h 7308446"/>
              <a:gd name="connsiteX774" fmla="*/ 5722101 w 9012328"/>
              <a:gd name="connsiteY774" fmla="*/ 1845167 h 7308446"/>
              <a:gd name="connsiteX775" fmla="*/ 5712213 w 9012328"/>
              <a:gd name="connsiteY775" fmla="*/ 1888759 h 7308446"/>
              <a:gd name="connsiteX776" fmla="*/ 5704599 w 9012328"/>
              <a:gd name="connsiteY776" fmla="*/ 1935402 h 7308446"/>
              <a:gd name="connsiteX777" fmla="*/ 5699046 w 9012328"/>
              <a:gd name="connsiteY777" fmla="*/ 1984979 h 7308446"/>
              <a:gd name="connsiteX778" fmla="*/ 5695342 w 9012328"/>
              <a:gd name="connsiteY778" fmla="*/ 2037371 h 7308446"/>
              <a:gd name="connsiteX779" fmla="*/ 5693275 w 9012328"/>
              <a:gd name="connsiteY779" fmla="*/ 2092461 h 7308446"/>
              <a:gd name="connsiteX780" fmla="*/ 5692633 w 9012328"/>
              <a:gd name="connsiteY780" fmla="*/ 2150130 h 7308446"/>
              <a:gd name="connsiteX781" fmla="*/ 5693259 w 9012328"/>
              <a:gd name="connsiteY781" fmla="*/ 2208370 h 7308446"/>
              <a:gd name="connsiteX782" fmla="*/ 5695281 w 9012328"/>
              <a:gd name="connsiteY782" fmla="*/ 2263996 h 7308446"/>
              <a:gd name="connsiteX783" fmla="*/ 5698918 w 9012328"/>
              <a:gd name="connsiteY783" fmla="*/ 2316891 h 7308446"/>
              <a:gd name="connsiteX784" fmla="*/ 5704387 w 9012328"/>
              <a:gd name="connsiteY784" fmla="*/ 2366936 h 7308446"/>
              <a:gd name="connsiteX785" fmla="*/ 5711908 w 9012328"/>
              <a:gd name="connsiteY785" fmla="*/ 2414012 h 7308446"/>
              <a:gd name="connsiteX786" fmla="*/ 5721697 w 9012328"/>
              <a:gd name="connsiteY786" fmla="*/ 2458002 h 7308446"/>
              <a:gd name="connsiteX787" fmla="*/ 5733974 w 9012328"/>
              <a:gd name="connsiteY787" fmla="*/ 2498787 h 7308446"/>
              <a:gd name="connsiteX788" fmla="*/ 5748956 w 9012328"/>
              <a:gd name="connsiteY788" fmla="*/ 2536249 h 7308446"/>
              <a:gd name="connsiteX789" fmla="*/ 5766862 w 9012328"/>
              <a:gd name="connsiteY789" fmla="*/ 2570269 h 7308446"/>
              <a:gd name="connsiteX790" fmla="*/ 5812316 w 9012328"/>
              <a:gd name="connsiteY790" fmla="*/ 2627513 h 7308446"/>
              <a:gd name="connsiteX791" fmla="*/ 5872082 w 9012328"/>
              <a:gd name="connsiteY791" fmla="*/ 2669573 h 7308446"/>
              <a:gd name="connsiteX792" fmla="*/ 5907877 w 9012328"/>
              <a:gd name="connsiteY792" fmla="*/ 2684613 h 7308446"/>
              <a:gd name="connsiteX793" fmla="*/ 5947905 w 9012328"/>
              <a:gd name="connsiteY793" fmla="*/ 2695502 h 7308446"/>
              <a:gd name="connsiteX794" fmla="*/ 5992383 w 9012328"/>
              <a:gd name="connsiteY794" fmla="*/ 2702123 h 7308446"/>
              <a:gd name="connsiteX795" fmla="*/ 6041530 w 9012328"/>
              <a:gd name="connsiteY795" fmla="*/ 2704356 h 7308446"/>
              <a:gd name="connsiteX796" fmla="*/ 6041530 w 9012328"/>
              <a:gd name="connsiteY796" fmla="*/ 2801179 h 7308446"/>
              <a:gd name="connsiteX797" fmla="*/ 5988008 w 9012328"/>
              <a:gd name="connsiteY797" fmla="*/ 2799290 h 7308446"/>
              <a:gd name="connsiteX798" fmla="*/ 5938527 w 9012328"/>
              <a:gd name="connsiteY798" fmla="*/ 2793677 h 7308446"/>
              <a:gd name="connsiteX799" fmla="*/ 5892948 w 9012328"/>
              <a:gd name="connsiteY799" fmla="*/ 2784423 h 7308446"/>
              <a:gd name="connsiteX800" fmla="*/ 5851129 w 9012328"/>
              <a:gd name="connsiteY800" fmla="*/ 2771611 h 7308446"/>
              <a:gd name="connsiteX801" fmla="*/ 5812932 w 9012328"/>
              <a:gd name="connsiteY801" fmla="*/ 2755324 h 7308446"/>
              <a:gd name="connsiteX802" fmla="*/ 5778215 w 9012328"/>
              <a:gd name="connsiteY802" fmla="*/ 2735643 h 7308446"/>
              <a:gd name="connsiteX803" fmla="*/ 5746839 w 9012328"/>
              <a:gd name="connsiteY803" fmla="*/ 2712653 h 7308446"/>
              <a:gd name="connsiteX804" fmla="*/ 5718663 w 9012328"/>
              <a:gd name="connsiteY804" fmla="*/ 2686434 h 7308446"/>
              <a:gd name="connsiteX805" fmla="*/ 5693546 w 9012328"/>
              <a:gd name="connsiteY805" fmla="*/ 2657071 h 7308446"/>
              <a:gd name="connsiteX806" fmla="*/ 5671350 w 9012328"/>
              <a:gd name="connsiteY806" fmla="*/ 2624645 h 7308446"/>
              <a:gd name="connsiteX807" fmla="*/ 5651932 w 9012328"/>
              <a:gd name="connsiteY807" fmla="*/ 2589239 h 7308446"/>
              <a:gd name="connsiteX808" fmla="*/ 5635155 w 9012328"/>
              <a:gd name="connsiteY808" fmla="*/ 2550936 h 7308446"/>
              <a:gd name="connsiteX809" fmla="*/ 5620876 w 9012328"/>
              <a:gd name="connsiteY809" fmla="*/ 2509818 h 7308446"/>
              <a:gd name="connsiteX810" fmla="*/ 5608956 w 9012328"/>
              <a:gd name="connsiteY810" fmla="*/ 2465969 h 7308446"/>
              <a:gd name="connsiteX811" fmla="*/ 5599254 w 9012328"/>
              <a:gd name="connsiteY811" fmla="*/ 2419470 h 7308446"/>
              <a:gd name="connsiteX812" fmla="*/ 5591631 w 9012328"/>
              <a:gd name="connsiteY812" fmla="*/ 2370405 h 7308446"/>
              <a:gd name="connsiteX813" fmla="*/ 5585946 w 9012328"/>
              <a:gd name="connsiteY813" fmla="*/ 2318855 h 7308446"/>
              <a:gd name="connsiteX814" fmla="*/ 5582059 w 9012328"/>
              <a:gd name="connsiteY814" fmla="*/ 2264905 h 7308446"/>
              <a:gd name="connsiteX815" fmla="*/ 5579829 w 9012328"/>
              <a:gd name="connsiteY815" fmla="*/ 2208635 h 7308446"/>
              <a:gd name="connsiteX816" fmla="*/ 5579118 w 9012328"/>
              <a:gd name="connsiteY816" fmla="*/ 2150130 h 7308446"/>
              <a:gd name="connsiteX817" fmla="*/ 5579853 w 9012328"/>
              <a:gd name="connsiteY817" fmla="*/ 2091874 h 7308446"/>
              <a:gd name="connsiteX818" fmla="*/ 5582149 w 9012328"/>
              <a:gd name="connsiteY818" fmla="*/ 2035854 h 7308446"/>
              <a:gd name="connsiteX819" fmla="*/ 5586138 w 9012328"/>
              <a:gd name="connsiteY819" fmla="*/ 1982149 h 7308446"/>
              <a:gd name="connsiteX820" fmla="*/ 5591951 w 9012328"/>
              <a:gd name="connsiteY820" fmla="*/ 1930843 h 7308446"/>
              <a:gd name="connsiteX821" fmla="*/ 5599724 w 9012328"/>
              <a:gd name="connsiteY821" fmla="*/ 1882015 h 7308446"/>
              <a:gd name="connsiteX822" fmla="*/ 5609587 w 9012328"/>
              <a:gd name="connsiteY822" fmla="*/ 1835748 h 7308446"/>
              <a:gd name="connsiteX823" fmla="*/ 5621673 w 9012328"/>
              <a:gd name="connsiteY823" fmla="*/ 1792122 h 7308446"/>
              <a:gd name="connsiteX824" fmla="*/ 5636116 w 9012328"/>
              <a:gd name="connsiteY824" fmla="*/ 1751221 h 7308446"/>
              <a:gd name="connsiteX825" fmla="*/ 5653048 w 9012328"/>
              <a:gd name="connsiteY825" fmla="*/ 1713122 h 7308446"/>
              <a:gd name="connsiteX826" fmla="*/ 5672601 w 9012328"/>
              <a:gd name="connsiteY826" fmla="*/ 1677910 h 7308446"/>
              <a:gd name="connsiteX827" fmla="*/ 5694909 w 9012328"/>
              <a:gd name="connsiteY827" fmla="*/ 1645665 h 7308446"/>
              <a:gd name="connsiteX828" fmla="*/ 5720105 w 9012328"/>
              <a:gd name="connsiteY828" fmla="*/ 1616469 h 7308446"/>
              <a:gd name="connsiteX829" fmla="*/ 5748320 w 9012328"/>
              <a:gd name="connsiteY829" fmla="*/ 1590403 h 7308446"/>
              <a:gd name="connsiteX830" fmla="*/ 5779687 w 9012328"/>
              <a:gd name="connsiteY830" fmla="*/ 1567548 h 7308446"/>
              <a:gd name="connsiteX831" fmla="*/ 5814340 w 9012328"/>
              <a:gd name="connsiteY831" fmla="*/ 1547987 h 7308446"/>
              <a:gd name="connsiteX832" fmla="*/ 5852411 w 9012328"/>
              <a:gd name="connsiteY832" fmla="*/ 1531799 h 7308446"/>
              <a:gd name="connsiteX833" fmla="*/ 5894033 w 9012328"/>
              <a:gd name="connsiteY833" fmla="*/ 1519068 h 7308446"/>
              <a:gd name="connsiteX834" fmla="*/ 5939338 w 9012328"/>
              <a:gd name="connsiteY834" fmla="*/ 1509872 h 7308446"/>
              <a:gd name="connsiteX835" fmla="*/ 5988459 w 9012328"/>
              <a:gd name="connsiteY835" fmla="*/ 1504296 h 7308446"/>
              <a:gd name="connsiteX836" fmla="*/ 4160590 w 9012328"/>
              <a:gd name="connsiteY836" fmla="*/ 1021648 h 7308446"/>
              <a:gd name="connsiteX837" fmla="*/ 4367589 w 9012328"/>
              <a:gd name="connsiteY837" fmla="*/ 1021648 h 7308446"/>
              <a:gd name="connsiteX838" fmla="*/ 4367589 w 9012328"/>
              <a:gd name="connsiteY838" fmla="*/ 1195261 h 7308446"/>
              <a:gd name="connsiteX839" fmla="*/ 4160590 w 9012328"/>
              <a:gd name="connsiteY839" fmla="*/ 1195261 h 7308446"/>
              <a:gd name="connsiteX840" fmla="*/ 5799344 w 9012328"/>
              <a:gd name="connsiteY840" fmla="*/ 871408 h 7308446"/>
              <a:gd name="connsiteX841" fmla="*/ 6704136 w 9012328"/>
              <a:gd name="connsiteY841" fmla="*/ 871408 h 7308446"/>
              <a:gd name="connsiteX842" fmla="*/ 6704136 w 9012328"/>
              <a:gd name="connsiteY842" fmla="*/ 978246 h 7308446"/>
              <a:gd name="connsiteX843" fmla="*/ 5799344 w 9012328"/>
              <a:gd name="connsiteY843" fmla="*/ 978246 h 7308446"/>
              <a:gd name="connsiteX844" fmla="*/ 5799344 w 9012328"/>
              <a:gd name="connsiteY844" fmla="*/ 522512 h 7308446"/>
              <a:gd name="connsiteX845" fmla="*/ 6704136 w 9012328"/>
              <a:gd name="connsiteY845" fmla="*/ 522512 h 7308446"/>
              <a:gd name="connsiteX846" fmla="*/ 6704136 w 9012328"/>
              <a:gd name="connsiteY846" fmla="*/ 629350 h 7308446"/>
              <a:gd name="connsiteX847" fmla="*/ 5799344 w 9012328"/>
              <a:gd name="connsiteY847" fmla="*/ 629350 h 7308446"/>
              <a:gd name="connsiteX848" fmla="*/ 7774691 w 9012328"/>
              <a:gd name="connsiteY848" fmla="*/ 6383 h 7308446"/>
              <a:gd name="connsiteX849" fmla="*/ 8148629 w 9012328"/>
              <a:gd name="connsiteY849" fmla="*/ 6383 h 7308446"/>
              <a:gd name="connsiteX850" fmla="*/ 8148629 w 9012328"/>
              <a:gd name="connsiteY850" fmla="*/ 101632 h 7308446"/>
              <a:gd name="connsiteX851" fmla="*/ 7889880 w 9012328"/>
              <a:gd name="connsiteY851" fmla="*/ 101632 h 7308446"/>
              <a:gd name="connsiteX852" fmla="*/ 7889880 w 9012328"/>
              <a:gd name="connsiteY852" fmla="*/ 1200182 h 7308446"/>
              <a:gd name="connsiteX853" fmla="*/ 8148629 w 9012328"/>
              <a:gd name="connsiteY853" fmla="*/ 1200182 h 7308446"/>
              <a:gd name="connsiteX854" fmla="*/ 8148629 w 9012328"/>
              <a:gd name="connsiteY854" fmla="*/ 1295432 h 7308446"/>
              <a:gd name="connsiteX855" fmla="*/ 7774691 w 9012328"/>
              <a:gd name="connsiteY855" fmla="*/ 1295432 h 7308446"/>
              <a:gd name="connsiteX856" fmla="*/ 7774691 w 9012328"/>
              <a:gd name="connsiteY856" fmla="*/ 1200182 h 7308446"/>
              <a:gd name="connsiteX857" fmla="*/ 7774691 w 9012328"/>
              <a:gd name="connsiteY857" fmla="*/ 101632 h 7308446"/>
              <a:gd name="connsiteX858" fmla="*/ 8243417 w 9012328"/>
              <a:gd name="connsiteY858" fmla="*/ 0 h 7308446"/>
              <a:gd name="connsiteX859" fmla="*/ 8296487 w 9012328"/>
              <a:gd name="connsiteY859" fmla="*/ 1877 h 7308446"/>
              <a:gd name="connsiteX860" fmla="*/ 8345608 w 9012328"/>
              <a:gd name="connsiteY860" fmla="*/ 7454 h 7308446"/>
              <a:gd name="connsiteX861" fmla="*/ 8390913 w 9012328"/>
              <a:gd name="connsiteY861" fmla="*/ 16649 h 7308446"/>
              <a:gd name="connsiteX862" fmla="*/ 8432534 w 9012328"/>
              <a:gd name="connsiteY862" fmla="*/ 29381 h 7308446"/>
              <a:gd name="connsiteX863" fmla="*/ 8470605 w 9012328"/>
              <a:gd name="connsiteY863" fmla="*/ 45569 h 7308446"/>
              <a:gd name="connsiteX864" fmla="*/ 8505258 w 9012328"/>
              <a:gd name="connsiteY864" fmla="*/ 65130 h 7308446"/>
              <a:gd name="connsiteX865" fmla="*/ 8536626 w 9012328"/>
              <a:gd name="connsiteY865" fmla="*/ 87984 h 7308446"/>
              <a:gd name="connsiteX866" fmla="*/ 8564841 w 9012328"/>
              <a:gd name="connsiteY866" fmla="*/ 114050 h 7308446"/>
              <a:gd name="connsiteX867" fmla="*/ 8590036 w 9012328"/>
              <a:gd name="connsiteY867" fmla="*/ 143246 h 7308446"/>
              <a:gd name="connsiteX868" fmla="*/ 8612344 w 9012328"/>
              <a:gd name="connsiteY868" fmla="*/ 175491 h 7308446"/>
              <a:gd name="connsiteX869" fmla="*/ 8631898 w 9012328"/>
              <a:gd name="connsiteY869" fmla="*/ 210703 h 7308446"/>
              <a:gd name="connsiteX870" fmla="*/ 8648830 w 9012328"/>
              <a:gd name="connsiteY870" fmla="*/ 248801 h 7308446"/>
              <a:gd name="connsiteX871" fmla="*/ 8663273 w 9012328"/>
              <a:gd name="connsiteY871" fmla="*/ 289703 h 7308446"/>
              <a:gd name="connsiteX872" fmla="*/ 8675359 w 9012328"/>
              <a:gd name="connsiteY872" fmla="*/ 333329 h 7308446"/>
              <a:gd name="connsiteX873" fmla="*/ 8685222 w 9012328"/>
              <a:gd name="connsiteY873" fmla="*/ 379596 h 7308446"/>
              <a:gd name="connsiteX874" fmla="*/ 8692995 w 9012328"/>
              <a:gd name="connsiteY874" fmla="*/ 428424 h 7308446"/>
              <a:gd name="connsiteX875" fmla="*/ 8698808 w 9012328"/>
              <a:gd name="connsiteY875" fmla="*/ 479730 h 7308446"/>
              <a:gd name="connsiteX876" fmla="*/ 8702797 w 9012328"/>
              <a:gd name="connsiteY876" fmla="*/ 533435 h 7308446"/>
              <a:gd name="connsiteX877" fmla="*/ 8705093 w 9012328"/>
              <a:gd name="connsiteY877" fmla="*/ 589455 h 7308446"/>
              <a:gd name="connsiteX878" fmla="*/ 8705829 w 9012328"/>
              <a:gd name="connsiteY878" fmla="*/ 647711 h 7308446"/>
              <a:gd name="connsiteX879" fmla="*/ 8705129 w 9012328"/>
              <a:gd name="connsiteY879" fmla="*/ 706216 h 7308446"/>
              <a:gd name="connsiteX880" fmla="*/ 8702932 w 9012328"/>
              <a:gd name="connsiteY880" fmla="*/ 762486 h 7308446"/>
              <a:gd name="connsiteX881" fmla="*/ 8699096 w 9012328"/>
              <a:gd name="connsiteY881" fmla="*/ 816436 h 7308446"/>
              <a:gd name="connsiteX882" fmla="*/ 8693475 w 9012328"/>
              <a:gd name="connsiteY882" fmla="*/ 867986 h 7308446"/>
              <a:gd name="connsiteX883" fmla="*/ 8685927 w 9012328"/>
              <a:gd name="connsiteY883" fmla="*/ 917051 h 7308446"/>
              <a:gd name="connsiteX884" fmla="*/ 8676306 w 9012328"/>
              <a:gd name="connsiteY884" fmla="*/ 963550 h 7308446"/>
              <a:gd name="connsiteX885" fmla="*/ 8664469 w 9012328"/>
              <a:gd name="connsiteY885" fmla="*/ 1007399 h 7308446"/>
              <a:gd name="connsiteX886" fmla="*/ 8650272 w 9012328"/>
              <a:gd name="connsiteY886" fmla="*/ 1048517 h 7308446"/>
              <a:gd name="connsiteX887" fmla="*/ 8633571 w 9012328"/>
              <a:gd name="connsiteY887" fmla="*/ 1086820 h 7308446"/>
              <a:gd name="connsiteX888" fmla="*/ 8614222 w 9012328"/>
              <a:gd name="connsiteY888" fmla="*/ 1122226 h 7308446"/>
              <a:gd name="connsiteX889" fmla="*/ 8592081 w 9012328"/>
              <a:gd name="connsiteY889" fmla="*/ 1154652 h 7308446"/>
              <a:gd name="connsiteX890" fmla="*/ 8567005 w 9012328"/>
              <a:gd name="connsiteY890" fmla="*/ 1184015 h 7308446"/>
              <a:gd name="connsiteX891" fmla="*/ 8538848 w 9012328"/>
              <a:gd name="connsiteY891" fmla="*/ 1210234 h 7308446"/>
              <a:gd name="connsiteX892" fmla="*/ 8507467 w 9012328"/>
              <a:gd name="connsiteY892" fmla="*/ 1233224 h 7308446"/>
              <a:gd name="connsiteX893" fmla="*/ 8472718 w 9012328"/>
              <a:gd name="connsiteY893" fmla="*/ 1252905 h 7308446"/>
              <a:gd name="connsiteX894" fmla="*/ 8434458 w 9012328"/>
              <a:gd name="connsiteY894" fmla="*/ 1269193 h 7308446"/>
              <a:gd name="connsiteX895" fmla="*/ 8392541 w 9012328"/>
              <a:gd name="connsiteY895" fmla="*/ 1282004 h 7308446"/>
              <a:gd name="connsiteX896" fmla="*/ 8346825 w 9012328"/>
              <a:gd name="connsiteY896" fmla="*/ 1291258 h 7308446"/>
              <a:gd name="connsiteX897" fmla="*/ 8297165 w 9012328"/>
              <a:gd name="connsiteY897" fmla="*/ 1296871 h 7308446"/>
              <a:gd name="connsiteX898" fmla="*/ 8243417 w 9012328"/>
              <a:gd name="connsiteY898" fmla="*/ 1298760 h 7308446"/>
              <a:gd name="connsiteX899" fmla="*/ 8243417 w 9012328"/>
              <a:gd name="connsiteY899" fmla="*/ 1201938 h 7308446"/>
              <a:gd name="connsiteX900" fmla="*/ 8293102 w 9012328"/>
              <a:gd name="connsiteY900" fmla="*/ 1199705 h 7308446"/>
              <a:gd name="connsiteX901" fmla="*/ 8338022 w 9012328"/>
              <a:gd name="connsiteY901" fmla="*/ 1193084 h 7308446"/>
              <a:gd name="connsiteX902" fmla="*/ 8378405 w 9012328"/>
              <a:gd name="connsiteY902" fmla="*/ 1182195 h 7308446"/>
              <a:gd name="connsiteX903" fmla="*/ 8414476 w 9012328"/>
              <a:gd name="connsiteY903" fmla="*/ 1167155 h 7308446"/>
              <a:gd name="connsiteX904" fmla="*/ 8474587 w 9012328"/>
              <a:gd name="connsiteY904" fmla="*/ 1125095 h 7308446"/>
              <a:gd name="connsiteX905" fmla="*/ 8520166 w 9012328"/>
              <a:gd name="connsiteY905" fmla="*/ 1067851 h 7308446"/>
              <a:gd name="connsiteX906" fmla="*/ 8538072 w 9012328"/>
              <a:gd name="connsiteY906" fmla="*/ 1033830 h 7308446"/>
              <a:gd name="connsiteX907" fmla="*/ 8553024 w 9012328"/>
              <a:gd name="connsiteY907" fmla="*/ 996369 h 7308446"/>
              <a:gd name="connsiteX908" fmla="*/ 8565248 w 9012328"/>
              <a:gd name="connsiteY908" fmla="*/ 955584 h 7308446"/>
              <a:gd name="connsiteX909" fmla="*/ 8574971 w 9012328"/>
              <a:gd name="connsiteY909" fmla="*/ 911594 h 7308446"/>
              <a:gd name="connsiteX910" fmla="*/ 8582418 w 9012328"/>
              <a:gd name="connsiteY910" fmla="*/ 864517 h 7308446"/>
              <a:gd name="connsiteX911" fmla="*/ 8587817 w 9012328"/>
              <a:gd name="connsiteY911" fmla="*/ 814473 h 7308446"/>
              <a:gd name="connsiteX912" fmla="*/ 8591393 w 9012328"/>
              <a:gd name="connsiteY912" fmla="*/ 761578 h 7308446"/>
              <a:gd name="connsiteX913" fmla="*/ 8593372 w 9012328"/>
              <a:gd name="connsiteY913" fmla="*/ 705951 h 7308446"/>
              <a:gd name="connsiteX914" fmla="*/ 8593982 w 9012328"/>
              <a:gd name="connsiteY914" fmla="*/ 647711 h 7308446"/>
              <a:gd name="connsiteX915" fmla="*/ 8593340 w 9012328"/>
              <a:gd name="connsiteY915" fmla="*/ 590042 h 7308446"/>
              <a:gd name="connsiteX916" fmla="*/ 8591270 w 9012328"/>
              <a:gd name="connsiteY916" fmla="*/ 534953 h 7308446"/>
              <a:gd name="connsiteX917" fmla="*/ 8587560 w 9012328"/>
              <a:gd name="connsiteY917" fmla="*/ 482561 h 7308446"/>
              <a:gd name="connsiteX918" fmla="*/ 8581994 w 9012328"/>
              <a:gd name="connsiteY918" fmla="*/ 432984 h 7308446"/>
              <a:gd name="connsiteX919" fmla="*/ 8574359 w 9012328"/>
              <a:gd name="connsiteY919" fmla="*/ 386340 h 7308446"/>
              <a:gd name="connsiteX920" fmla="*/ 8564441 w 9012328"/>
              <a:gd name="connsiteY920" fmla="*/ 342749 h 7308446"/>
              <a:gd name="connsiteX921" fmla="*/ 8552025 w 9012328"/>
              <a:gd name="connsiteY921" fmla="*/ 302328 h 7308446"/>
              <a:gd name="connsiteX922" fmla="*/ 8536898 w 9012328"/>
              <a:gd name="connsiteY922" fmla="*/ 265196 h 7308446"/>
              <a:gd name="connsiteX923" fmla="*/ 8518845 w 9012328"/>
              <a:gd name="connsiteY923" fmla="*/ 231470 h 7308446"/>
              <a:gd name="connsiteX924" fmla="*/ 8473107 w 9012328"/>
              <a:gd name="connsiteY924" fmla="*/ 174711 h 7308446"/>
              <a:gd name="connsiteX925" fmla="*/ 8413098 w 9012328"/>
              <a:gd name="connsiteY925" fmla="*/ 132998 h 7308446"/>
              <a:gd name="connsiteX926" fmla="*/ 8377206 w 9012328"/>
              <a:gd name="connsiteY926" fmla="*/ 118079 h 7308446"/>
              <a:gd name="connsiteX927" fmla="*/ 8337105 w 9012328"/>
              <a:gd name="connsiteY927" fmla="*/ 107277 h 7308446"/>
              <a:gd name="connsiteX928" fmla="*/ 8292580 w 9012328"/>
              <a:gd name="connsiteY928" fmla="*/ 100708 h 7308446"/>
              <a:gd name="connsiteX929" fmla="*/ 8243417 w 9012328"/>
              <a:gd name="connsiteY929" fmla="*/ 98492 h 7308446"/>
              <a:gd name="connsiteX930" fmla="*/ 3109502 w 9012328"/>
              <a:gd name="connsiteY930" fmla="*/ 0 h 7308446"/>
              <a:gd name="connsiteX931" fmla="*/ 3162572 w 9012328"/>
              <a:gd name="connsiteY931" fmla="*/ 1876 h 7308446"/>
              <a:gd name="connsiteX932" fmla="*/ 3211694 w 9012328"/>
              <a:gd name="connsiteY932" fmla="*/ 7453 h 7308446"/>
              <a:gd name="connsiteX933" fmla="*/ 3256998 w 9012328"/>
              <a:gd name="connsiteY933" fmla="*/ 16648 h 7308446"/>
              <a:gd name="connsiteX934" fmla="*/ 3298621 w 9012328"/>
              <a:gd name="connsiteY934" fmla="*/ 29380 h 7308446"/>
              <a:gd name="connsiteX935" fmla="*/ 3336692 w 9012328"/>
              <a:gd name="connsiteY935" fmla="*/ 45568 h 7308446"/>
              <a:gd name="connsiteX936" fmla="*/ 3371345 w 9012328"/>
              <a:gd name="connsiteY936" fmla="*/ 65129 h 7308446"/>
              <a:gd name="connsiteX937" fmla="*/ 3402713 w 9012328"/>
              <a:gd name="connsiteY937" fmla="*/ 87984 h 7308446"/>
              <a:gd name="connsiteX938" fmla="*/ 3430928 w 9012328"/>
              <a:gd name="connsiteY938" fmla="*/ 114050 h 7308446"/>
              <a:gd name="connsiteX939" fmla="*/ 3456123 w 9012328"/>
              <a:gd name="connsiteY939" fmla="*/ 143246 h 7308446"/>
              <a:gd name="connsiteX940" fmla="*/ 3478431 w 9012328"/>
              <a:gd name="connsiteY940" fmla="*/ 175491 h 7308446"/>
              <a:gd name="connsiteX941" fmla="*/ 3497985 w 9012328"/>
              <a:gd name="connsiteY941" fmla="*/ 210703 h 7308446"/>
              <a:gd name="connsiteX942" fmla="*/ 3514917 w 9012328"/>
              <a:gd name="connsiteY942" fmla="*/ 248801 h 7308446"/>
              <a:gd name="connsiteX943" fmla="*/ 3529360 w 9012328"/>
              <a:gd name="connsiteY943" fmla="*/ 289703 h 7308446"/>
              <a:gd name="connsiteX944" fmla="*/ 3541446 w 9012328"/>
              <a:gd name="connsiteY944" fmla="*/ 333329 h 7308446"/>
              <a:gd name="connsiteX945" fmla="*/ 3551309 w 9012328"/>
              <a:gd name="connsiteY945" fmla="*/ 379596 h 7308446"/>
              <a:gd name="connsiteX946" fmla="*/ 3559082 w 9012328"/>
              <a:gd name="connsiteY946" fmla="*/ 428424 h 7308446"/>
              <a:gd name="connsiteX947" fmla="*/ 3564896 w 9012328"/>
              <a:gd name="connsiteY947" fmla="*/ 479730 h 7308446"/>
              <a:gd name="connsiteX948" fmla="*/ 3568884 w 9012328"/>
              <a:gd name="connsiteY948" fmla="*/ 533435 h 7308446"/>
              <a:gd name="connsiteX949" fmla="*/ 3571180 w 9012328"/>
              <a:gd name="connsiteY949" fmla="*/ 589455 h 7308446"/>
              <a:gd name="connsiteX950" fmla="*/ 3571916 w 9012328"/>
              <a:gd name="connsiteY950" fmla="*/ 647711 h 7308446"/>
              <a:gd name="connsiteX951" fmla="*/ 3571216 w 9012328"/>
              <a:gd name="connsiteY951" fmla="*/ 706216 h 7308446"/>
              <a:gd name="connsiteX952" fmla="*/ 3569019 w 9012328"/>
              <a:gd name="connsiteY952" fmla="*/ 762486 h 7308446"/>
              <a:gd name="connsiteX953" fmla="*/ 3565183 w 9012328"/>
              <a:gd name="connsiteY953" fmla="*/ 816436 h 7308446"/>
              <a:gd name="connsiteX954" fmla="*/ 3559562 w 9012328"/>
              <a:gd name="connsiteY954" fmla="*/ 867986 h 7308446"/>
              <a:gd name="connsiteX955" fmla="*/ 3552014 w 9012328"/>
              <a:gd name="connsiteY955" fmla="*/ 917051 h 7308446"/>
              <a:gd name="connsiteX956" fmla="*/ 3542393 w 9012328"/>
              <a:gd name="connsiteY956" fmla="*/ 963550 h 7308446"/>
              <a:gd name="connsiteX957" fmla="*/ 3530556 w 9012328"/>
              <a:gd name="connsiteY957" fmla="*/ 1007399 h 7308446"/>
              <a:gd name="connsiteX958" fmla="*/ 3516359 w 9012328"/>
              <a:gd name="connsiteY958" fmla="*/ 1048517 h 7308446"/>
              <a:gd name="connsiteX959" fmla="*/ 3499658 w 9012328"/>
              <a:gd name="connsiteY959" fmla="*/ 1086820 h 7308446"/>
              <a:gd name="connsiteX960" fmla="*/ 3480309 w 9012328"/>
              <a:gd name="connsiteY960" fmla="*/ 1122226 h 7308446"/>
              <a:gd name="connsiteX961" fmla="*/ 3458168 w 9012328"/>
              <a:gd name="connsiteY961" fmla="*/ 1154652 h 7308446"/>
              <a:gd name="connsiteX962" fmla="*/ 3433091 w 9012328"/>
              <a:gd name="connsiteY962" fmla="*/ 1184015 h 7308446"/>
              <a:gd name="connsiteX963" fmla="*/ 3404934 w 9012328"/>
              <a:gd name="connsiteY963" fmla="*/ 1210234 h 7308446"/>
              <a:gd name="connsiteX964" fmla="*/ 3373554 w 9012328"/>
              <a:gd name="connsiteY964" fmla="*/ 1233224 h 7308446"/>
              <a:gd name="connsiteX965" fmla="*/ 3338805 w 9012328"/>
              <a:gd name="connsiteY965" fmla="*/ 1252905 h 7308446"/>
              <a:gd name="connsiteX966" fmla="*/ 3300544 w 9012328"/>
              <a:gd name="connsiteY966" fmla="*/ 1269192 h 7308446"/>
              <a:gd name="connsiteX967" fmla="*/ 3258627 w 9012328"/>
              <a:gd name="connsiteY967" fmla="*/ 1282004 h 7308446"/>
              <a:gd name="connsiteX968" fmla="*/ 3212910 w 9012328"/>
              <a:gd name="connsiteY968" fmla="*/ 1291258 h 7308446"/>
              <a:gd name="connsiteX969" fmla="*/ 3163250 w 9012328"/>
              <a:gd name="connsiteY969" fmla="*/ 1296871 h 7308446"/>
              <a:gd name="connsiteX970" fmla="*/ 3109502 w 9012328"/>
              <a:gd name="connsiteY970" fmla="*/ 1298760 h 7308446"/>
              <a:gd name="connsiteX971" fmla="*/ 3109502 w 9012328"/>
              <a:gd name="connsiteY971" fmla="*/ 1201938 h 7308446"/>
              <a:gd name="connsiteX972" fmla="*/ 3159187 w 9012328"/>
              <a:gd name="connsiteY972" fmla="*/ 1199705 h 7308446"/>
              <a:gd name="connsiteX973" fmla="*/ 3204108 w 9012328"/>
              <a:gd name="connsiteY973" fmla="*/ 1193084 h 7308446"/>
              <a:gd name="connsiteX974" fmla="*/ 3244491 w 9012328"/>
              <a:gd name="connsiteY974" fmla="*/ 1182195 h 7308446"/>
              <a:gd name="connsiteX975" fmla="*/ 3280562 w 9012328"/>
              <a:gd name="connsiteY975" fmla="*/ 1167155 h 7308446"/>
              <a:gd name="connsiteX976" fmla="*/ 3340673 w 9012328"/>
              <a:gd name="connsiteY976" fmla="*/ 1125095 h 7308446"/>
              <a:gd name="connsiteX977" fmla="*/ 3386253 w 9012328"/>
              <a:gd name="connsiteY977" fmla="*/ 1067851 h 7308446"/>
              <a:gd name="connsiteX978" fmla="*/ 3404158 w 9012328"/>
              <a:gd name="connsiteY978" fmla="*/ 1033830 h 7308446"/>
              <a:gd name="connsiteX979" fmla="*/ 3419110 w 9012328"/>
              <a:gd name="connsiteY979" fmla="*/ 996369 h 7308446"/>
              <a:gd name="connsiteX980" fmla="*/ 3431334 w 9012328"/>
              <a:gd name="connsiteY980" fmla="*/ 955584 h 7308446"/>
              <a:gd name="connsiteX981" fmla="*/ 3441057 w 9012328"/>
              <a:gd name="connsiteY981" fmla="*/ 911594 h 7308446"/>
              <a:gd name="connsiteX982" fmla="*/ 3448504 w 9012328"/>
              <a:gd name="connsiteY982" fmla="*/ 864517 h 7308446"/>
              <a:gd name="connsiteX983" fmla="*/ 3453903 w 9012328"/>
              <a:gd name="connsiteY983" fmla="*/ 814473 h 7308446"/>
              <a:gd name="connsiteX984" fmla="*/ 3457479 w 9012328"/>
              <a:gd name="connsiteY984" fmla="*/ 761578 h 7308446"/>
              <a:gd name="connsiteX985" fmla="*/ 3459458 w 9012328"/>
              <a:gd name="connsiteY985" fmla="*/ 705951 h 7308446"/>
              <a:gd name="connsiteX986" fmla="*/ 3460068 w 9012328"/>
              <a:gd name="connsiteY986" fmla="*/ 647711 h 7308446"/>
              <a:gd name="connsiteX987" fmla="*/ 3459426 w 9012328"/>
              <a:gd name="connsiteY987" fmla="*/ 590042 h 7308446"/>
              <a:gd name="connsiteX988" fmla="*/ 3457356 w 9012328"/>
              <a:gd name="connsiteY988" fmla="*/ 534953 h 7308446"/>
              <a:gd name="connsiteX989" fmla="*/ 3453646 w 9012328"/>
              <a:gd name="connsiteY989" fmla="*/ 482560 h 7308446"/>
              <a:gd name="connsiteX990" fmla="*/ 3448080 w 9012328"/>
              <a:gd name="connsiteY990" fmla="*/ 432984 h 7308446"/>
              <a:gd name="connsiteX991" fmla="*/ 3440445 w 9012328"/>
              <a:gd name="connsiteY991" fmla="*/ 386340 h 7308446"/>
              <a:gd name="connsiteX992" fmla="*/ 3430527 w 9012328"/>
              <a:gd name="connsiteY992" fmla="*/ 342749 h 7308446"/>
              <a:gd name="connsiteX993" fmla="*/ 3418111 w 9012328"/>
              <a:gd name="connsiteY993" fmla="*/ 302328 h 7308446"/>
              <a:gd name="connsiteX994" fmla="*/ 3402984 w 9012328"/>
              <a:gd name="connsiteY994" fmla="*/ 265196 h 7308446"/>
              <a:gd name="connsiteX995" fmla="*/ 3384931 w 9012328"/>
              <a:gd name="connsiteY995" fmla="*/ 231470 h 7308446"/>
              <a:gd name="connsiteX996" fmla="*/ 3339193 w 9012328"/>
              <a:gd name="connsiteY996" fmla="*/ 174711 h 7308446"/>
              <a:gd name="connsiteX997" fmla="*/ 3279183 w 9012328"/>
              <a:gd name="connsiteY997" fmla="*/ 132998 h 7308446"/>
              <a:gd name="connsiteX998" fmla="*/ 3243291 w 9012328"/>
              <a:gd name="connsiteY998" fmla="*/ 118079 h 7308446"/>
              <a:gd name="connsiteX999" fmla="*/ 3203191 w 9012328"/>
              <a:gd name="connsiteY999" fmla="*/ 107276 h 7308446"/>
              <a:gd name="connsiteX1000" fmla="*/ 3158665 w 9012328"/>
              <a:gd name="connsiteY1000" fmla="*/ 100708 h 7308446"/>
              <a:gd name="connsiteX1001" fmla="*/ 3109502 w 9012328"/>
              <a:gd name="connsiteY1001" fmla="*/ 98492 h 7308446"/>
              <a:gd name="connsiteX1002" fmla="*/ 3017637 w 9012328"/>
              <a:gd name="connsiteY1002" fmla="*/ 0 h 7308446"/>
              <a:gd name="connsiteX1003" fmla="*/ 3017637 w 9012328"/>
              <a:gd name="connsiteY1003" fmla="*/ 98492 h 7308446"/>
              <a:gd name="connsiteX1004" fmla="*/ 2968752 w 9012328"/>
              <a:gd name="connsiteY1004" fmla="*/ 100708 h 7308446"/>
              <a:gd name="connsiteX1005" fmla="*/ 2924471 w 9012328"/>
              <a:gd name="connsiteY1005" fmla="*/ 107277 h 7308446"/>
              <a:gd name="connsiteX1006" fmla="*/ 2884585 w 9012328"/>
              <a:gd name="connsiteY1006" fmla="*/ 118079 h 7308446"/>
              <a:gd name="connsiteX1007" fmla="*/ 2848878 w 9012328"/>
              <a:gd name="connsiteY1007" fmla="*/ 132998 h 7308446"/>
              <a:gd name="connsiteX1008" fmla="*/ 2789164 w 9012328"/>
              <a:gd name="connsiteY1008" fmla="*/ 174711 h 7308446"/>
              <a:gd name="connsiteX1009" fmla="*/ 2743630 w 9012328"/>
              <a:gd name="connsiteY1009" fmla="*/ 231470 h 7308446"/>
              <a:gd name="connsiteX1010" fmla="*/ 2725650 w 9012328"/>
              <a:gd name="connsiteY1010" fmla="*/ 265196 h 7308446"/>
              <a:gd name="connsiteX1011" fmla="*/ 2710579 w 9012328"/>
              <a:gd name="connsiteY1011" fmla="*/ 302328 h 7308446"/>
              <a:gd name="connsiteX1012" fmla="*/ 2698207 w 9012328"/>
              <a:gd name="connsiteY1012" fmla="*/ 342749 h 7308446"/>
              <a:gd name="connsiteX1013" fmla="*/ 2688320 w 9012328"/>
              <a:gd name="connsiteY1013" fmla="*/ 386340 h 7308446"/>
              <a:gd name="connsiteX1014" fmla="*/ 2680706 w 9012328"/>
              <a:gd name="connsiteY1014" fmla="*/ 432984 h 7308446"/>
              <a:gd name="connsiteX1015" fmla="*/ 2675153 w 9012328"/>
              <a:gd name="connsiteY1015" fmla="*/ 482561 h 7308446"/>
              <a:gd name="connsiteX1016" fmla="*/ 2671448 w 9012328"/>
              <a:gd name="connsiteY1016" fmla="*/ 534953 h 7308446"/>
              <a:gd name="connsiteX1017" fmla="*/ 2669382 w 9012328"/>
              <a:gd name="connsiteY1017" fmla="*/ 590042 h 7308446"/>
              <a:gd name="connsiteX1018" fmla="*/ 2668740 w 9012328"/>
              <a:gd name="connsiteY1018" fmla="*/ 647711 h 7308446"/>
              <a:gd name="connsiteX1019" fmla="*/ 2669365 w 9012328"/>
              <a:gd name="connsiteY1019" fmla="*/ 705951 h 7308446"/>
              <a:gd name="connsiteX1020" fmla="*/ 2671388 w 9012328"/>
              <a:gd name="connsiteY1020" fmla="*/ 761578 h 7308446"/>
              <a:gd name="connsiteX1021" fmla="*/ 2675025 w 9012328"/>
              <a:gd name="connsiteY1021" fmla="*/ 814473 h 7308446"/>
              <a:gd name="connsiteX1022" fmla="*/ 2680494 w 9012328"/>
              <a:gd name="connsiteY1022" fmla="*/ 864517 h 7308446"/>
              <a:gd name="connsiteX1023" fmla="*/ 2688015 w 9012328"/>
              <a:gd name="connsiteY1023" fmla="*/ 911594 h 7308446"/>
              <a:gd name="connsiteX1024" fmla="*/ 2697803 w 9012328"/>
              <a:gd name="connsiteY1024" fmla="*/ 955584 h 7308446"/>
              <a:gd name="connsiteX1025" fmla="*/ 2710081 w 9012328"/>
              <a:gd name="connsiteY1025" fmla="*/ 996369 h 7308446"/>
              <a:gd name="connsiteX1026" fmla="*/ 2725063 w 9012328"/>
              <a:gd name="connsiteY1026" fmla="*/ 1033830 h 7308446"/>
              <a:gd name="connsiteX1027" fmla="*/ 2742969 w 9012328"/>
              <a:gd name="connsiteY1027" fmla="*/ 1067851 h 7308446"/>
              <a:gd name="connsiteX1028" fmla="*/ 2788423 w 9012328"/>
              <a:gd name="connsiteY1028" fmla="*/ 1125095 h 7308446"/>
              <a:gd name="connsiteX1029" fmla="*/ 2848189 w 9012328"/>
              <a:gd name="connsiteY1029" fmla="*/ 1167155 h 7308446"/>
              <a:gd name="connsiteX1030" fmla="*/ 2883984 w 9012328"/>
              <a:gd name="connsiteY1030" fmla="*/ 1182195 h 7308446"/>
              <a:gd name="connsiteX1031" fmla="*/ 2924012 w 9012328"/>
              <a:gd name="connsiteY1031" fmla="*/ 1193084 h 7308446"/>
              <a:gd name="connsiteX1032" fmla="*/ 2968491 w 9012328"/>
              <a:gd name="connsiteY1032" fmla="*/ 1199705 h 7308446"/>
              <a:gd name="connsiteX1033" fmla="*/ 3017637 w 9012328"/>
              <a:gd name="connsiteY1033" fmla="*/ 1201938 h 7308446"/>
              <a:gd name="connsiteX1034" fmla="*/ 3017637 w 9012328"/>
              <a:gd name="connsiteY1034" fmla="*/ 1298760 h 7308446"/>
              <a:gd name="connsiteX1035" fmla="*/ 2964115 w 9012328"/>
              <a:gd name="connsiteY1035" fmla="*/ 1296871 h 7308446"/>
              <a:gd name="connsiteX1036" fmla="*/ 2914634 w 9012328"/>
              <a:gd name="connsiteY1036" fmla="*/ 1291258 h 7308446"/>
              <a:gd name="connsiteX1037" fmla="*/ 2869056 w 9012328"/>
              <a:gd name="connsiteY1037" fmla="*/ 1282004 h 7308446"/>
              <a:gd name="connsiteX1038" fmla="*/ 2827236 w 9012328"/>
              <a:gd name="connsiteY1038" fmla="*/ 1269193 h 7308446"/>
              <a:gd name="connsiteX1039" fmla="*/ 2789039 w 9012328"/>
              <a:gd name="connsiteY1039" fmla="*/ 1252905 h 7308446"/>
              <a:gd name="connsiteX1040" fmla="*/ 2754322 w 9012328"/>
              <a:gd name="connsiteY1040" fmla="*/ 1233224 h 7308446"/>
              <a:gd name="connsiteX1041" fmla="*/ 2722946 w 9012328"/>
              <a:gd name="connsiteY1041" fmla="*/ 1210234 h 7308446"/>
              <a:gd name="connsiteX1042" fmla="*/ 2694770 w 9012328"/>
              <a:gd name="connsiteY1042" fmla="*/ 1184015 h 7308446"/>
              <a:gd name="connsiteX1043" fmla="*/ 2669653 w 9012328"/>
              <a:gd name="connsiteY1043" fmla="*/ 1154652 h 7308446"/>
              <a:gd name="connsiteX1044" fmla="*/ 2647457 w 9012328"/>
              <a:gd name="connsiteY1044" fmla="*/ 1122226 h 7308446"/>
              <a:gd name="connsiteX1045" fmla="*/ 2628039 w 9012328"/>
              <a:gd name="connsiteY1045" fmla="*/ 1086820 h 7308446"/>
              <a:gd name="connsiteX1046" fmla="*/ 2611262 w 9012328"/>
              <a:gd name="connsiteY1046" fmla="*/ 1048517 h 7308446"/>
              <a:gd name="connsiteX1047" fmla="*/ 2596982 w 9012328"/>
              <a:gd name="connsiteY1047" fmla="*/ 1007399 h 7308446"/>
              <a:gd name="connsiteX1048" fmla="*/ 2585062 w 9012328"/>
              <a:gd name="connsiteY1048" fmla="*/ 963550 h 7308446"/>
              <a:gd name="connsiteX1049" fmla="*/ 2575361 w 9012328"/>
              <a:gd name="connsiteY1049" fmla="*/ 917051 h 7308446"/>
              <a:gd name="connsiteX1050" fmla="*/ 2567737 w 9012328"/>
              <a:gd name="connsiteY1050" fmla="*/ 867986 h 7308446"/>
              <a:gd name="connsiteX1051" fmla="*/ 2562052 w 9012328"/>
              <a:gd name="connsiteY1051" fmla="*/ 816436 h 7308446"/>
              <a:gd name="connsiteX1052" fmla="*/ 2558166 w 9012328"/>
              <a:gd name="connsiteY1052" fmla="*/ 762486 h 7308446"/>
              <a:gd name="connsiteX1053" fmla="*/ 2555936 w 9012328"/>
              <a:gd name="connsiteY1053" fmla="*/ 706216 h 7308446"/>
              <a:gd name="connsiteX1054" fmla="*/ 2555225 w 9012328"/>
              <a:gd name="connsiteY1054" fmla="*/ 647711 h 7308446"/>
              <a:gd name="connsiteX1055" fmla="*/ 2555961 w 9012328"/>
              <a:gd name="connsiteY1055" fmla="*/ 589455 h 7308446"/>
              <a:gd name="connsiteX1056" fmla="*/ 2558256 w 9012328"/>
              <a:gd name="connsiteY1056" fmla="*/ 533435 h 7308446"/>
              <a:gd name="connsiteX1057" fmla="*/ 2562245 w 9012328"/>
              <a:gd name="connsiteY1057" fmla="*/ 479730 h 7308446"/>
              <a:gd name="connsiteX1058" fmla="*/ 2568057 w 9012328"/>
              <a:gd name="connsiteY1058" fmla="*/ 428424 h 7308446"/>
              <a:gd name="connsiteX1059" fmla="*/ 2575830 w 9012328"/>
              <a:gd name="connsiteY1059" fmla="*/ 379596 h 7308446"/>
              <a:gd name="connsiteX1060" fmla="*/ 2585694 w 9012328"/>
              <a:gd name="connsiteY1060" fmla="*/ 333329 h 7308446"/>
              <a:gd name="connsiteX1061" fmla="*/ 2597780 w 9012328"/>
              <a:gd name="connsiteY1061" fmla="*/ 289703 h 7308446"/>
              <a:gd name="connsiteX1062" fmla="*/ 2612222 w 9012328"/>
              <a:gd name="connsiteY1062" fmla="*/ 248801 h 7308446"/>
              <a:gd name="connsiteX1063" fmla="*/ 2629156 w 9012328"/>
              <a:gd name="connsiteY1063" fmla="*/ 210703 h 7308446"/>
              <a:gd name="connsiteX1064" fmla="*/ 2648708 w 9012328"/>
              <a:gd name="connsiteY1064" fmla="*/ 175491 h 7308446"/>
              <a:gd name="connsiteX1065" fmla="*/ 2671016 w 9012328"/>
              <a:gd name="connsiteY1065" fmla="*/ 143246 h 7308446"/>
              <a:gd name="connsiteX1066" fmla="*/ 2696212 w 9012328"/>
              <a:gd name="connsiteY1066" fmla="*/ 114050 h 7308446"/>
              <a:gd name="connsiteX1067" fmla="*/ 2724427 w 9012328"/>
              <a:gd name="connsiteY1067" fmla="*/ 87984 h 7308446"/>
              <a:gd name="connsiteX1068" fmla="*/ 2755794 w 9012328"/>
              <a:gd name="connsiteY1068" fmla="*/ 65130 h 7308446"/>
              <a:gd name="connsiteX1069" fmla="*/ 2790448 w 9012328"/>
              <a:gd name="connsiteY1069" fmla="*/ 45569 h 7308446"/>
              <a:gd name="connsiteX1070" fmla="*/ 2828518 w 9012328"/>
              <a:gd name="connsiteY1070" fmla="*/ 29382 h 7308446"/>
              <a:gd name="connsiteX1071" fmla="*/ 2870141 w 9012328"/>
              <a:gd name="connsiteY1071" fmla="*/ 16649 h 7308446"/>
              <a:gd name="connsiteX1072" fmla="*/ 2915445 w 9012328"/>
              <a:gd name="connsiteY1072" fmla="*/ 7455 h 7308446"/>
              <a:gd name="connsiteX1073" fmla="*/ 2964567 w 9012328"/>
              <a:gd name="connsiteY1073" fmla="*/ 1877 h 7308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Lst>
            <a:rect l="l" t="t" r="r" b="b"/>
            <a:pathLst>
              <a:path w="9012328" h="7308446">
                <a:moveTo>
                  <a:pt x="6351898" y="7031333"/>
                </a:moveTo>
                <a:lnTo>
                  <a:pt x="6558899" y="7031333"/>
                </a:lnTo>
                <a:lnTo>
                  <a:pt x="6558899" y="7204946"/>
                </a:lnTo>
                <a:lnTo>
                  <a:pt x="6351898" y="7204946"/>
                </a:lnTo>
                <a:close/>
                <a:moveTo>
                  <a:pt x="3333905" y="6881094"/>
                </a:moveTo>
                <a:lnTo>
                  <a:pt x="4238693" y="6881094"/>
                </a:lnTo>
                <a:lnTo>
                  <a:pt x="4238693" y="6987931"/>
                </a:lnTo>
                <a:lnTo>
                  <a:pt x="3333905" y="6987931"/>
                </a:lnTo>
                <a:close/>
                <a:moveTo>
                  <a:pt x="3333905" y="6532197"/>
                </a:moveTo>
                <a:lnTo>
                  <a:pt x="4238693" y="6532197"/>
                </a:lnTo>
                <a:lnTo>
                  <a:pt x="4238693" y="6639034"/>
                </a:lnTo>
                <a:lnTo>
                  <a:pt x="3333905" y="6639034"/>
                </a:lnTo>
                <a:close/>
                <a:moveTo>
                  <a:pt x="5357969" y="6016022"/>
                </a:moveTo>
                <a:lnTo>
                  <a:pt x="5731908" y="6016022"/>
                </a:lnTo>
                <a:lnTo>
                  <a:pt x="5731908" y="6111272"/>
                </a:lnTo>
                <a:lnTo>
                  <a:pt x="5731908" y="7209822"/>
                </a:lnTo>
                <a:lnTo>
                  <a:pt x="5731908" y="7305072"/>
                </a:lnTo>
                <a:lnTo>
                  <a:pt x="5357969" y="7305072"/>
                </a:lnTo>
                <a:lnTo>
                  <a:pt x="5357969" y="7209822"/>
                </a:lnTo>
                <a:lnTo>
                  <a:pt x="5616719" y="7209822"/>
                </a:lnTo>
                <a:lnTo>
                  <a:pt x="5616719" y="6111272"/>
                </a:lnTo>
                <a:lnTo>
                  <a:pt x="5357969" y="6111272"/>
                </a:lnTo>
                <a:close/>
                <a:moveTo>
                  <a:pt x="4884222" y="6016022"/>
                </a:moveTo>
                <a:lnTo>
                  <a:pt x="5258161" y="6016022"/>
                </a:lnTo>
                <a:lnTo>
                  <a:pt x="5258161" y="6111272"/>
                </a:lnTo>
                <a:lnTo>
                  <a:pt x="4999412" y="6111272"/>
                </a:lnTo>
                <a:lnTo>
                  <a:pt x="4999412" y="7209822"/>
                </a:lnTo>
                <a:lnTo>
                  <a:pt x="5258161" y="7209822"/>
                </a:lnTo>
                <a:lnTo>
                  <a:pt x="5258161" y="7305072"/>
                </a:lnTo>
                <a:lnTo>
                  <a:pt x="4884222" y="7305072"/>
                </a:lnTo>
                <a:lnTo>
                  <a:pt x="4884222" y="7209822"/>
                </a:lnTo>
                <a:lnTo>
                  <a:pt x="4884222" y="6111272"/>
                </a:lnTo>
                <a:close/>
                <a:moveTo>
                  <a:pt x="8549915" y="6009685"/>
                </a:moveTo>
                <a:lnTo>
                  <a:pt x="8602985" y="6011561"/>
                </a:lnTo>
                <a:lnTo>
                  <a:pt x="8652106" y="6017138"/>
                </a:lnTo>
                <a:lnTo>
                  <a:pt x="8697411" y="6026333"/>
                </a:lnTo>
                <a:lnTo>
                  <a:pt x="8739033" y="6039065"/>
                </a:lnTo>
                <a:lnTo>
                  <a:pt x="8777104" y="6055253"/>
                </a:lnTo>
                <a:lnTo>
                  <a:pt x="8811757" y="6074814"/>
                </a:lnTo>
                <a:lnTo>
                  <a:pt x="8843125" y="6097669"/>
                </a:lnTo>
                <a:lnTo>
                  <a:pt x="8871340" y="6123735"/>
                </a:lnTo>
                <a:lnTo>
                  <a:pt x="8896535" y="6152931"/>
                </a:lnTo>
                <a:lnTo>
                  <a:pt x="8918843" y="6185176"/>
                </a:lnTo>
                <a:lnTo>
                  <a:pt x="8938397" y="6220388"/>
                </a:lnTo>
                <a:lnTo>
                  <a:pt x="8955329" y="6258486"/>
                </a:lnTo>
                <a:lnTo>
                  <a:pt x="8969772" y="6299388"/>
                </a:lnTo>
                <a:lnTo>
                  <a:pt x="8981858" y="6343014"/>
                </a:lnTo>
                <a:lnTo>
                  <a:pt x="8991721" y="6389281"/>
                </a:lnTo>
                <a:lnTo>
                  <a:pt x="8999494" y="6438109"/>
                </a:lnTo>
                <a:lnTo>
                  <a:pt x="9005308" y="6489415"/>
                </a:lnTo>
                <a:lnTo>
                  <a:pt x="9009296" y="6543120"/>
                </a:lnTo>
                <a:lnTo>
                  <a:pt x="9011592" y="6599140"/>
                </a:lnTo>
                <a:lnTo>
                  <a:pt x="9012328" y="6657396"/>
                </a:lnTo>
                <a:lnTo>
                  <a:pt x="9011628" y="6715902"/>
                </a:lnTo>
                <a:lnTo>
                  <a:pt x="9009431" y="6772172"/>
                </a:lnTo>
                <a:lnTo>
                  <a:pt x="9005595" y="6826122"/>
                </a:lnTo>
                <a:lnTo>
                  <a:pt x="8999974" y="6877672"/>
                </a:lnTo>
                <a:lnTo>
                  <a:pt x="8992426" y="6926737"/>
                </a:lnTo>
                <a:lnTo>
                  <a:pt x="8982805" y="6973236"/>
                </a:lnTo>
                <a:lnTo>
                  <a:pt x="8970968" y="7017085"/>
                </a:lnTo>
                <a:lnTo>
                  <a:pt x="8956771" y="7058203"/>
                </a:lnTo>
                <a:lnTo>
                  <a:pt x="8940070" y="7096506"/>
                </a:lnTo>
                <a:lnTo>
                  <a:pt x="8920721" y="7131912"/>
                </a:lnTo>
                <a:lnTo>
                  <a:pt x="8898580" y="7164338"/>
                </a:lnTo>
                <a:lnTo>
                  <a:pt x="8873503" y="7193701"/>
                </a:lnTo>
                <a:lnTo>
                  <a:pt x="8845346" y="7219920"/>
                </a:lnTo>
                <a:lnTo>
                  <a:pt x="8813966" y="7242910"/>
                </a:lnTo>
                <a:lnTo>
                  <a:pt x="8779217" y="7262591"/>
                </a:lnTo>
                <a:lnTo>
                  <a:pt x="8740956" y="7278878"/>
                </a:lnTo>
                <a:lnTo>
                  <a:pt x="8699039" y="7291690"/>
                </a:lnTo>
                <a:lnTo>
                  <a:pt x="8653323" y="7300944"/>
                </a:lnTo>
                <a:lnTo>
                  <a:pt x="8603663" y="7306557"/>
                </a:lnTo>
                <a:lnTo>
                  <a:pt x="8549915" y="7308446"/>
                </a:lnTo>
                <a:lnTo>
                  <a:pt x="8549915" y="7211624"/>
                </a:lnTo>
                <a:lnTo>
                  <a:pt x="8599600" y="7209391"/>
                </a:lnTo>
                <a:lnTo>
                  <a:pt x="8644521" y="7202770"/>
                </a:lnTo>
                <a:lnTo>
                  <a:pt x="8684903" y="7191881"/>
                </a:lnTo>
                <a:lnTo>
                  <a:pt x="8720974" y="7176841"/>
                </a:lnTo>
                <a:lnTo>
                  <a:pt x="8781085" y="7134781"/>
                </a:lnTo>
                <a:lnTo>
                  <a:pt x="8826665" y="7077537"/>
                </a:lnTo>
                <a:lnTo>
                  <a:pt x="8844570" y="7043516"/>
                </a:lnTo>
                <a:lnTo>
                  <a:pt x="8859522" y="7006054"/>
                </a:lnTo>
                <a:lnTo>
                  <a:pt x="8871746" y="6965269"/>
                </a:lnTo>
                <a:lnTo>
                  <a:pt x="8881469" y="6921279"/>
                </a:lnTo>
                <a:lnTo>
                  <a:pt x="8888916" y="6874203"/>
                </a:lnTo>
                <a:lnTo>
                  <a:pt x="8894315" y="6824158"/>
                </a:lnTo>
                <a:lnTo>
                  <a:pt x="8897891" y="6771263"/>
                </a:lnTo>
                <a:lnTo>
                  <a:pt x="8899870" y="6715637"/>
                </a:lnTo>
                <a:lnTo>
                  <a:pt x="8900480" y="6657396"/>
                </a:lnTo>
                <a:lnTo>
                  <a:pt x="8899838" y="6599727"/>
                </a:lnTo>
                <a:lnTo>
                  <a:pt x="8897768" y="6544638"/>
                </a:lnTo>
                <a:lnTo>
                  <a:pt x="8894058" y="6492245"/>
                </a:lnTo>
                <a:lnTo>
                  <a:pt x="8888492" y="6442669"/>
                </a:lnTo>
                <a:lnTo>
                  <a:pt x="8880857" y="6396025"/>
                </a:lnTo>
                <a:lnTo>
                  <a:pt x="8870939" y="6352434"/>
                </a:lnTo>
                <a:lnTo>
                  <a:pt x="8858523" y="6312013"/>
                </a:lnTo>
                <a:lnTo>
                  <a:pt x="8843396" y="6274881"/>
                </a:lnTo>
                <a:lnTo>
                  <a:pt x="8825343" y="6241155"/>
                </a:lnTo>
                <a:lnTo>
                  <a:pt x="8779605" y="6184396"/>
                </a:lnTo>
                <a:lnTo>
                  <a:pt x="8719596" y="6142683"/>
                </a:lnTo>
                <a:lnTo>
                  <a:pt x="8683704" y="6127764"/>
                </a:lnTo>
                <a:lnTo>
                  <a:pt x="8643603" y="6116961"/>
                </a:lnTo>
                <a:lnTo>
                  <a:pt x="8599078" y="6110393"/>
                </a:lnTo>
                <a:lnTo>
                  <a:pt x="8549915" y="6108177"/>
                </a:lnTo>
                <a:close/>
                <a:moveTo>
                  <a:pt x="8458035" y="6009685"/>
                </a:moveTo>
                <a:lnTo>
                  <a:pt x="8458035" y="6108177"/>
                </a:lnTo>
                <a:lnTo>
                  <a:pt x="8409149" y="6110393"/>
                </a:lnTo>
                <a:lnTo>
                  <a:pt x="8364868" y="6116961"/>
                </a:lnTo>
                <a:lnTo>
                  <a:pt x="8324982" y="6127764"/>
                </a:lnTo>
                <a:lnTo>
                  <a:pt x="8289276" y="6142683"/>
                </a:lnTo>
                <a:lnTo>
                  <a:pt x="8229561" y="6184396"/>
                </a:lnTo>
                <a:lnTo>
                  <a:pt x="8184027" y="6241155"/>
                </a:lnTo>
                <a:lnTo>
                  <a:pt x="8166048" y="6274881"/>
                </a:lnTo>
                <a:lnTo>
                  <a:pt x="8150978" y="6312013"/>
                </a:lnTo>
                <a:lnTo>
                  <a:pt x="8138606" y="6352434"/>
                </a:lnTo>
                <a:lnTo>
                  <a:pt x="8128718" y="6396025"/>
                </a:lnTo>
                <a:lnTo>
                  <a:pt x="8121104" y="6442669"/>
                </a:lnTo>
                <a:lnTo>
                  <a:pt x="8115551" y="6492245"/>
                </a:lnTo>
                <a:lnTo>
                  <a:pt x="8111847" y="6544638"/>
                </a:lnTo>
                <a:lnTo>
                  <a:pt x="8109780" y="6599727"/>
                </a:lnTo>
                <a:lnTo>
                  <a:pt x="8109138" y="6657396"/>
                </a:lnTo>
                <a:lnTo>
                  <a:pt x="8109764" y="6715637"/>
                </a:lnTo>
                <a:lnTo>
                  <a:pt x="8111786" y="6771263"/>
                </a:lnTo>
                <a:lnTo>
                  <a:pt x="8115423" y="6824158"/>
                </a:lnTo>
                <a:lnTo>
                  <a:pt x="8120892" y="6874203"/>
                </a:lnTo>
                <a:lnTo>
                  <a:pt x="8128413" y="6921279"/>
                </a:lnTo>
                <a:lnTo>
                  <a:pt x="8138202" y="6965269"/>
                </a:lnTo>
                <a:lnTo>
                  <a:pt x="8150479" y="7006054"/>
                </a:lnTo>
                <a:lnTo>
                  <a:pt x="8165461" y="7043516"/>
                </a:lnTo>
                <a:lnTo>
                  <a:pt x="8183367" y="7077537"/>
                </a:lnTo>
                <a:lnTo>
                  <a:pt x="8228821" y="7134781"/>
                </a:lnTo>
                <a:lnTo>
                  <a:pt x="8288587" y="7176841"/>
                </a:lnTo>
                <a:lnTo>
                  <a:pt x="8324382" y="7191881"/>
                </a:lnTo>
                <a:lnTo>
                  <a:pt x="8364410" y="7202770"/>
                </a:lnTo>
                <a:lnTo>
                  <a:pt x="8408888" y="7209391"/>
                </a:lnTo>
                <a:lnTo>
                  <a:pt x="8458035" y="7211624"/>
                </a:lnTo>
                <a:lnTo>
                  <a:pt x="8458035" y="7308446"/>
                </a:lnTo>
                <a:lnTo>
                  <a:pt x="8404513" y="7306557"/>
                </a:lnTo>
                <a:lnTo>
                  <a:pt x="8355032" y="7300944"/>
                </a:lnTo>
                <a:lnTo>
                  <a:pt x="8309453" y="7291690"/>
                </a:lnTo>
                <a:lnTo>
                  <a:pt x="8267634" y="7278878"/>
                </a:lnTo>
                <a:lnTo>
                  <a:pt x="8229437" y="7262591"/>
                </a:lnTo>
                <a:lnTo>
                  <a:pt x="8194720" y="7242910"/>
                </a:lnTo>
                <a:lnTo>
                  <a:pt x="8163344" y="7219920"/>
                </a:lnTo>
                <a:lnTo>
                  <a:pt x="8135168" y="7193701"/>
                </a:lnTo>
                <a:lnTo>
                  <a:pt x="8110051" y="7164338"/>
                </a:lnTo>
                <a:lnTo>
                  <a:pt x="8087855" y="7131912"/>
                </a:lnTo>
                <a:lnTo>
                  <a:pt x="8068437" y="7096506"/>
                </a:lnTo>
                <a:lnTo>
                  <a:pt x="8051660" y="7058203"/>
                </a:lnTo>
                <a:lnTo>
                  <a:pt x="8037381" y="7017085"/>
                </a:lnTo>
                <a:lnTo>
                  <a:pt x="8025461" y="6973236"/>
                </a:lnTo>
                <a:lnTo>
                  <a:pt x="8015759" y="6926737"/>
                </a:lnTo>
                <a:lnTo>
                  <a:pt x="8008136" y="6877672"/>
                </a:lnTo>
                <a:lnTo>
                  <a:pt x="8002451" y="6826122"/>
                </a:lnTo>
                <a:lnTo>
                  <a:pt x="7998564" y="6772172"/>
                </a:lnTo>
                <a:lnTo>
                  <a:pt x="7996334" y="6715902"/>
                </a:lnTo>
                <a:lnTo>
                  <a:pt x="7995623" y="6657396"/>
                </a:lnTo>
                <a:lnTo>
                  <a:pt x="7996358" y="6599140"/>
                </a:lnTo>
                <a:lnTo>
                  <a:pt x="7998654" y="6543120"/>
                </a:lnTo>
                <a:lnTo>
                  <a:pt x="8002643" y="6489415"/>
                </a:lnTo>
                <a:lnTo>
                  <a:pt x="8008456" y="6438109"/>
                </a:lnTo>
                <a:lnTo>
                  <a:pt x="8016229" y="6389281"/>
                </a:lnTo>
                <a:lnTo>
                  <a:pt x="8026092" y="6343014"/>
                </a:lnTo>
                <a:lnTo>
                  <a:pt x="8038178" y="6299388"/>
                </a:lnTo>
                <a:lnTo>
                  <a:pt x="8052621" y="6258486"/>
                </a:lnTo>
                <a:lnTo>
                  <a:pt x="8069553" y="6220388"/>
                </a:lnTo>
                <a:lnTo>
                  <a:pt x="8089106" y="6185176"/>
                </a:lnTo>
                <a:lnTo>
                  <a:pt x="8111414" y="6152931"/>
                </a:lnTo>
                <a:lnTo>
                  <a:pt x="8136610" y="6123735"/>
                </a:lnTo>
                <a:lnTo>
                  <a:pt x="8164825" y="6097669"/>
                </a:lnTo>
                <a:lnTo>
                  <a:pt x="8196192" y="6074814"/>
                </a:lnTo>
                <a:lnTo>
                  <a:pt x="8230845" y="6055253"/>
                </a:lnTo>
                <a:lnTo>
                  <a:pt x="8268916" y="6039065"/>
                </a:lnTo>
                <a:lnTo>
                  <a:pt x="8310538" y="6026333"/>
                </a:lnTo>
                <a:lnTo>
                  <a:pt x="8355843" y="6017138"/>
                </a:lnTo>
                <a:lnTo>
                  <a:pt x="8404964" y="6011561"/>
                </a:lnTo>
                <a:close/>
                <a:moveTo>
                  <a:pt x="1409388" y="6009685"/>
                </a:moveTo>
                <a:lnTo>
                  <a:pt x="1462459" y="6011561"/>
                </a:lnTo>
                <a:lnTo>
                  <a:pt x="1511579" y="6017138"/>
                </a:lnTo>
                <a:lnTo>
                  <a:pt x="1556884" y="6026333"/>
                </a:lnTo>
                <a:lnTo>
                  <a:pt x="1598508" y="6039065"/>
                </a:lnTo>
                <a:lnTo>
                  <a:pt x="1636578" y="6055253"/>
                </a:lnTo>
                <a:lnTo>
                  <a:pt x="1671231" y="6074814"/>
                </a:lnTo>
                <a:lnTo>
                  <a:pt x="1702600" y="6097669"/>
                </a:lnTo>
                <a:lnTo>
                  <a:pt x="1730815" y="6123735"/>
                </a:lnTo>
                <a:lnTo>
                  <a:pt x="1756009" y="6152931"/>
                </a:lnTo>
                <a:lnTo>
                  <a:pt x="1778317" y="6185176"/>
                </a:lnTo>
                <a:lnTo>
                  <a:pt x="1797871" y="6220388"/>
                </a:lnTo>
                <a:lnTo>
                  <a:pt x="1814804" y="6258486"/>
                </a:lnTo>
                <a:lnTo>
                  <a:pt x="1829247" y="6299388"/>
                </a:lnTo>
                <a:lnTo>
                  <a:pt x="1841333" y="6343014"/>
                </a:lnTo>
                <a:lnTo>
                  <a:pt x="1851196" y="6389281"/>
                </a:lnTo>
                <a:lnTo>
                  <a:pt x="1858969" y="6438109"/>
                </a:lnTo>
                <a:lnTo>
                  <a:pt x="1864782" y="6489415"/>
                </a:lnTo>
                <a:lnTo>
                  <a:pt x="1868770" y="6543120"/>
                </a:lnTo>
                <a:lnTo>
                  <a:pt x="1871067" y="6599140"/>
                </a:lnTo>
                <a:lnTo>
                  <a:pt x="1871802" y="6657396"/>
                </a:lnTo>
                <a:lnTo>
                  <a:pt x="1871103" y="6715902"/>
                </a:lnTo>
                <a:lnTo>
                  <a:pt x="1868906" y="6772172"/>
                </a:lnTo>
                <a:lnTo>
                  <a:pt x="1865069" y="6826122"/>
                </a:lnTo>
                <a:lnTo>
                  <a:pt x="1859448" y="6877672"/>
                </a:lnTo>
                <a:lnTo>
                  <a:pt x="1851900" y="6926737"/>
                </a:lnTo>
                <a:lnTo>
                  <a:pt x="1842280" y="6973236"/>
                </a:lnTo>
                <a:lnTo>
                  <a:pt x="1830443" y="7017085"/>
                </a:lnTo>
                <a:lnTo>
                  <a:pt x="1816246" y="7058203"/>
                </a:lnTo>
                <a:lnTo>
                  <a:pt x="1799544" y="7096506"/>
                </a:lnTo>
                <a:lnTo>
                  <a:pt x="1780195" y="7131912"/>
                </a:lnTo>
                <a:lnTo>
                  <a:pt x="1758055" y="7164338"/>
                </a:lnTo>
                <a:lnTo>
                  <a:pt x="1732977" y="7193701"/>
                </a:lnTo>
                <a:lnTo>
                  <a:pt x="1704820" y="7219920"/>
                </a:lnTo>
                <a:lnTo>
                  <a:pt x="1673440" y="7242910"/>
                </a:lnTo>
                <a:lnTo>
                  <a:pt x="1638691" y="7262591"/>
                </a:lnTo>
                <a:lnTo>
                  <a:pt x="1600431" y="7278878"/>
                </a:lnTo>
                <a:lnTo>
                  <a:pt x="1558512" y="7291690"/>
                </a:lnTo>
                <a:lnTo>
                  <a:pt x="1512797" y="7300944"/>
                </a:lnTo>
                <a:lnTo>
                  <a:pt x="1463136" y="7306557"/>
                </a:lnTo>
                <a:lnTo>
                  <a:pt x="1409388" y="7308446"/>
                </a:lnTo>
                <a:lnTo>
                  <a:pt x="1409388" y="7211624"/>
                </a:lnTo>
                <a:lnTo>
                  <a:pt x="1459074" y="7209391"/>
                </a:lnTo>
                <a:lnTo>
                  <a:pt x="1503995" y="7202770"/>
                </a:lnTo>
                <a:lnTo>
                  <a:pt x="1544377" y="7191881"/>
                </a:lnTo>
                <a:lnTo>
                  <a:pt x="1580448" y="7176841"/>
                </a:lnTo>
                <a:lnTo>
                  <a:pt x="1640559" y="7134781"/>
                </a:lnTo>
                <a:lnTo>
                  <a:pt x="1686139" y="7077537"/>
                </a:lnTo>
                <a:lnTo>
                  <a:pt x="1704044" y="7043516"/>
                </a:lnTo>
                <a:lnTo>
                  <a:pt x="1718997" y="7006054"/>
                </a:lnTo>
                <a:lnTo>
                  <a:pt x="1731220" y="6965269"/>
                </a:lnTo>
                <a:lnTo>
                  <a:pt x="1740944" y="6921279"/>
                </a:lnTo>
                <a:lnTo>
                  <a:pt x="1748390" y="6874203"/>
                </a:lnTo>
                <a:lnTo>
                  <a:pt x="1753790" y="6824158"/>
                </a:lnTo>
                <a:lnTo>
                  <a:pt x="1757366" y="6771263"/>
                </a:lnTo>
                <a:lnTo>
                  <a:pt x="1759345" y="6715637"/>
                </a:lnTo>
                <a:lnTo>
                  <a:pt x="1759955" y="6657396"/>
                </a:lnTo>
                <a:lnTo>
                  <a:pt x="1759313" y="6599727"/>
                </a:lnTo>
                <a:lnTo>
                  <a:pt x="1757242" y="6544638"/>
                </a:lnTo>
                <a:lnTo>
                  <a:pt x="1753533" y="6492245"/>
                </a:lnTo>
                <a:lnTo>
                  <a:pt x="1747967" y="6442669"/>
                </a:lnTo>
                <a:lnTo>
                  <a:pt x="1740332" y="6396025"/>
                </a:lnTo>
                <a:lnTo>
                  <a:pt x="1730413" y="6352434"/>
                </a:lnTo>
                <a:lnTo>
                  <a:pt x="1717998" y="6312013"/>
                </a:lnTo>
                <a:lnTo>
                  <a:pt x="1702871" y="6274881"/>
                </a:lnTo>
                <a:lnTo>
                  <a:pt x="1684817" y="6241155"/>
                </a:lnTo>
                <a:lnTo>
                  <a:pt x="1639079" y="6184396"/>
                </a:lnTo>
                <a:lnTo>
                  <a:pt x="1579070" y="6142683"/>
                </a:lnTo>
                <a:lnTo>
                  <a:pt x="1543178" y="6127764"/>
                </a:lnTo>
                <a:lnTo>
                  <a:pt x="1503076" y="6116961"/>
                </a:lnTo>
                <a:lnTo>
                  <a:pt x="1458551" y="6110393"/>
                </a:lnTo>
                <a:lnTo>
                  <a:pt x="1409388" y="6108177"/>
                </a:lnTo>
                <a:close/>
                <a:moveTo>
                  <a:pt x="1317509" y="6009685"/>
                </a:moveTo>
                <a:lnTo>
                  <a:pt x="1317509" y="6108177"/>
                </a:lnTo>
                <a:lnTo>
                  <a:pt x="1268623" y="6110393"/>
                </a:lnTo>
                <a:lnTo>
                  <a:pt x="1224343" y="6116961"/>
                </a:lnTo>
                <a:lnTo>
                  <a:pt x="1184456" y="6127764"/>
                </a:lnTo>
                <a:lnTo>
                  <a:pt x="1148750" y="6142683"/>
                </a:lnTo>
                <a:lnTo>
                  <a:pt x="1089035" y="6184396"/>
                </a:lnTo>
                <a:lnTo>
                  <a:pt x="1043502" y="6241155"/>
                </a:lnTo>
                <a:lnTo>
                  <a:pt x="1025523" y="6274881"/>
                </a:lnTo>
                <a:lnTo>
                  <a:pt x="1010453" y="6312013"/>
                </a:lnTo>
                <a:lnTo>
                  <a:pt x="998080" y="6352434"/>
                </a:lnTo>
                <a:lnTo>
                  <a:pt x="988193" y="6396025"/>
                </a:lnTo>
                <a:lnTo>
                  <a:pt x="980578" y="6442669"/>
                </a:lnTo>
                <a:lnTo>
                  <a:pt x="975024" y="6492245"/>
                </a:lnTo>
                <a:lnTo>
                  <a:pt x="971321" y="6544638"/>
                </a:lnTo>
                <a:lnTo>
                  <a:pt x="969254" y="6599727"/>
                </a:lnTo>
                <a:lnTo>
                  <a:pt x="968612" y="6657396"/>
                </a:lnTo>
                <a:lnTo>
                  <a:pt x="969237" y="6715637"/>
                </a:lnTo>
                <a:lnTo>
                  <a:pt x="971260" y="6771263"/>
                </a:lnTo>
                <a:lnTo>
                  <a:pt x="974897" y="6824158"/>
                </a:lnTo>
                <a:lnTo>
                  <a:pt x="980366" y="6874203"/>
                </a:lnTo>
                <a:lnTo>
                  <a:pt x="987887" y="6921279"/>
                </a:lnTo>
                <a:lnTo>
                  <a:pt x="997676" y="6965269"/>
                </a:lnTo>
                <a:lnTo>
                  <a:pt x="1009953" y="7006054"/>
                </a:lnTo>
                <a:lnTo>
                  <a:pt x="1024935" y="7043516"/>
                </a:lnTo>
                <a:lnTo>
                  <a:pt x="1042841" y="7077537"/>
                </a:lnTo>
                <a:lnTo>
                  <a:pt x="1088295" y="7134781"/>
                </a:lnTo>
                <a:lnTo>
                  <a:pt x="1148061" y="7176841"/>
                </a:lnTo>
                <a:lnTo>
                  <a:pt x="1183856" y="7191881"/>
                </a:lnTo>
                <a:lnTo>
                  <a:pt x="1223884" y="7202770"/>
                </a:lnTo>
                <a:lnTo>
                  <a:pt x="1268362" y="7209391"/>
                </a:lnTo>
                <a:lnTo>
                  <a:pt x="1317509" y="7211624"/>
                </a:lnTo>
                <a:lnTo>
                  <a:pt x="1317509" y="7308446"/>
                </a:lnTo>
                <a:lnTo>
                  <a:pt x="1263987" y="7306557"/>
                </a:lnTo>
                <a:lnTo>
                  <a:pt x="1214506" y="7300944"/>
                </a:lnTo>
                <a:lnTo>
                  <a:pt x="1168927" y="7291690"/>
                </a:lnTo>
                <a:lnTo>
                  <a:pt x="1127108" y="7278878"/>
                </a:lnTo>
                <a:lnTo>
                  <a:pt x="1088911" y="7262591"/>
                </a:lnTo>
                <a:lnTo>
                  <a:pt x="1054194" y="7242910"/>
                </a:lnTo>
                <a:lnTo>
                  <a:pt x="1022818" y="7219920"/>
                </a:lnTo>
                <a:lnTo>
                  <a:pt x="994641" y="7193701"/>
                </a:lnTo>
                <a:lnTo>
                  <a:pt x="969525" y="7164338"/>
                </a:lnTo>
                <a:lnTo>
                  <a:pt x="947329" y="7131912"/>
                </a:lnTo>
                <a:lnTo>
                  <a:pt x="927911" y="7096506"/>
                </a:lnTo>
                <a:lnTo>
                  <a:pt x="911133" y="7058203"/>
                </a:lnTo>
                <a:lnTo>
                  <a:pt x="896855" y="7017085"/>
                </a:lnTo>
                <a:lnTo>
                  <a:pt x="884935" y="6973236"/>
                </a:lnTo>
                <a:lnTo>
                  <a:pt x="875233" y="6926737"/>
                </a:lnTo>
                <a:lnTo>
                  <a:pt x="867610" y="6877672"/>
                </a:lnTo>
                <a:lnTo>
                  <a:pt x="861924" y="6826122"/>
                </a:lnTo>
                <a:lnTo>
                  <a:pt x="858037" y="6772172"/>
                </a:lnTo>
                <a:lnTo>
                  <a:pt x="855809" y="6715902"/>
                </a:lnTo>
                <a:lnTo>
                  <a:pt x="855097" y="6657396"/>
                </a:lnTo>
                <a:lnTo>
                  <a:pt x="855832" y="6599140"/>
                </a:lnTo>
                <a:lnTo>
                  <a:pt x="858128" y="6543120"/>
                </a:lnTo>
                <a:lnTo>
                  <a:pt x="862117" y="6489415"/>
                </a:lnTo>
                <a:lnTo>
                  <a:pt x="867930" y="6438109"/>
                </a:lnTo>
                <a:lnTo>
                  <a:pt x="875703" y="6389281"/>
                </a:lnTo>
                <a:lnTo>
                  <a:pt x="885565" y="6343014"/>
                </a:lnTo>
                <a:lnTo>
                  <a:pt x="897652" y="6299388"/>
                </a:lnTo>
                <a:lnTo>
                  <a:pt x="912095" y="6258486"/>
                </a:lnTo>
                <a:lnTo>
                  <a:pt x="929026" y="6220388"/>
                </a:lnTo>
                <a:lnTo>
                  <a:pt x="948580" y="6185176"/>
                </a:lnTo>
                <a:lnTo>
                  <a:pt x="970888" y="6152931"/>
                </a:lnTo>
                <a:lnTo>
                  <a:pt x="996084" y="6123735"/>
                </a:lnTo>
                <a:lnTo>
                  <a:pt x="1024299" y="6097669"/>
                </a:lnTo>
                <a:lnTo>
                  <a:pt x="1055666" y="6074814"/>
                </a:lnTo>
                <a:lnTo>
                  <a:pt x="1090319" y="6055253"/>
                </a:lnTo>
                <a:lnTo>
                  <a:pt x="1128390" y="6039065"/>
                </a:lnTo>
                <a:lnTo>
                  <a:pt x="1170012" y="6026333"/>
                </a:lnTo>
                <a:lnTo>
                  <a:pt x="1215317" y="6017138"/>
                </a:lnTo>
                <a:lnTo>
                  <a:pt x="1264438" y="6011561"/>
                </a:lnTo>
                <a:close/>
                <a:moveTo>
                  <a:pt x="505166" y="5528915"/>
                </a:moveTo>
                <a:lnTo>
                  <a:pt x="547395" y="5532593"/>
                </a:lnTo>
                <a:lnTo>
                  <a:pt x="580078" y="5545817"/>
                </a:lnTo>
                <a:lnTo>
                  <a:pt x="601179" y="5571874"/>
                </a:lnTo>
                <a:lnTo>
                  <a:pt x="608666" y="5614052"/>
                </a:lnTo>
                <a:lnTo>
                  <a:pt x="601179" y="5658159"/>
                </a:lnTo>
                <a:lnTo>
                  <a:pt x="580078" y="5685208"/>
                </a:lnTo>
                <a:lnTo>
                  <a:pt x="547395" y="5698798"/>
                </a:lnTo>
                <a:lnTo>
                  <a:pt x="505166" y="5702529"/>
                </a:lnTo>
                <a:lnTo>
                  <a:pt x="462936" y="5698798"/>
                </a:lnTo>
                <a:lnTo>
                  <a:pt x="430252" y="5685208"/>
                </a:lnTo>
                <a:lnTo>
                  <a:pt x="409151" y="5658159"/>
                </a:lnTo>
                <a:lnTo>
                  <a:pt x="401665" y="5614052"/>
                </a:lnTo>
                <a:lnTo>
                  <a:pt x="409385" y="5571874"/>
                </a:lnTo>
                <a:lnTo>
                  <a:pt x="430878" y="5545817"/>
                </a:lnTo>
                <a:lnTo>
                  <a:pt x="463640" y="5532593"/>
                </a:lnTo>
                <a:close/>
                <a:moveTo>
                  <a:pt x="2465444" y="5378664"/>
                </a:moveTo>
                <a:lnTo>
                  <a:pt x="3370236" y="5378664"/>
                </a:lnTo>
                <a:lnTo>
                  <a:pt x="3370236" y="5485502"/>
                </a:lnTo>
                <a:lnTo>
                  <a:pt x="2465444" y="5485502"/>
                </a:lnTo>
                <a:close/>
                <a:moveTo>
                  <a:pt x="2465444" y="5029768"/>
                </a:moveTo>
                <a:lnTo>
                  <a:pt x="3370236" y="5029768"/>
                </a:lnTo>
                <a:lnTo>
                  <a:pt x="3370236" y="5136606"/>
                </a:lnTo>
                <a:lnTo>
                  <a:pt x="2465444" y="5136606"/>
                </a:lnTo>
                <a:close/>
                <a:moveTo>
                  <a:pt x="505166" y="4827784"/>
                </a:moveTo>
                <a:lnTo>
                  <a:pt x="547395" y="4831253"/>
                </a:lnTo>
                <a:lnTo>
                  <a:pt x="580078" y="4844268"/>
                </a:lnTo>
                <a:lnTo>
                  <a:pt x="601179" y="4870743"/>
                </a:lnTo>
                <a:lnTo>
                  <a:pt x="608666" y="4914590"/>
                </a:lnTo>
                <a:lnTo>
                  <a:pt x="601179" y="4957028"/>
                </a:lnTo>
                <a:lnTo>
                  <a:pt x="580078" y="4983660"/>
                </a:lnTo>
                <a:lnTo>
                  <a:pt x="547395" y="4997458"/>
                </a:lnTo>
                <a:lnTo>
                  <a:pt x="505166" y="5001397"/>
                </a:lnTo>
                <a:lnTo>
                  <a:pt x="463901" y="4997458"/>
                </a:lnTo>
                <a:lnTo>
                  <a:pt x="431713" y="4983660"/>
                </a:lnTo>
                <a:lnTo>
                  <a:pt x="410794" y="4957028"/>
                </a:lnTo>
                <a:lnTo>
                  <a:pt x="403334" y="4914590"/>
                </a:lnTo>
                <a:lnTo>
                  <a:pt x="410794" y="4870743"/>
                </a:lnTo>
                <a:lnTo>
                  <a:pt x="431713" y="4844268"/>
                </a:lnTo>
                <a:lnTo>
                  <a:pt x="463901" y="4831253"/>
                </a:lnTo>
                <a:close/>
                <a:moveTo>
                  <a:pt x="4111651" y="4507266"/>
                </a:moveTo>
                <a:lnTo>
                  <a:pt x="4164721" y="4509142"/>
                </a:lnTo>
                <a:lnTo>
                  <a:pt x="4213842" y="4514719"/>
                </a:lnTo>
                <a:lnTo>
                  <a:pt x="4259148" y="4523914"/>
                </a:lnTo>
                <a:lnTo>
                  <a:pt x="4300769" y="4536646"/>
                </a:lnTo>
                <a:lnTo>
                  <a:pt x="4338840" y="4552834"/>
                </a:lnTo>
                <a:lnTo>
                  <a:pt x="4373493" y="4572395"/>
                </a:lnTo>
                <a:lnTo>
                  <a:pt x="4404861" y="4595250"/>
                </a:lnTo>
                <a:lnTo>
                  <a:pt x="4433076" y="4621316"/>
                </a:lnTo>
                <a:lnTo>
                  <a:pt x="4458271" y="4650512"/>
                </a:lnTo>
                <a:lnTo>
                  <a:pt x="4480579" y="4682757"/>
                </a:lnTo>
                <a:lnTo>
                  <a:pt x="4500133" y="4717969"/>
                </a:lnTo>
                <a:lnTo>
                  <a:pt x="4517065" y="4756067"/>
                </a:lnTo>
                <a:lnTo>
                  <a:pt x="4531508" y="4796969"/>
                </a:lnTo>
                <a:lnTo>
                  <a:pt x="4543594" y="4840595"/>
                </a:lnTo>
                <a:lnTo>
                  <a:pt x="4553457" y="4886863"/>
                </a:lnTo>
                <a:lnTo>
                  <a:pt x="4561230" y="4935691"/>
                </a:lnTo>
                <a:lnTo>
                  <a:pt x="4567043" y="4986997"/>
                </a:lnTo>
                <a:lnTo>
                  <a:pt x="4571032" y="5040702"/>
                </a:lnTo>
                <a:lnTo>
                  <a:pt x="4573328" y="5096722"/>
                </a:lnTo>
                <a:lnTo>
                  <a:pt x="4574064" y="5154978"/>
                </a:lnTo>
                <a:lnTo>
                  <a:pt x="4573364" y="5213483"/>
                </a:lnTo>
                <a:lnTo>
                  <a:pt x="4571167" y="5269753"/>
                </a:lnTo>
                <a:lnTo>
                  <a:pt x="4567331" y="5323704"/>
                </a:lnTo>
                <a:lnTo>
                  <a:pt x="4561710" y="5375253"/>
                </a:lnTo>
                <a:lnTo>
                  <a:pt x="4554162" y="5424318"/>
                </a:lnTo>
                <a:lnTo>
                  <a:pt x="4544541" y="5470817"/>
                </a:lnTo>
                <a:lnTo>
                  <a:pt x="4532704" y="5514667"/>
                </a:lnTo>
                <a:lnTo>
                  <a:pt x="4518507" y="5555784"/>
                </a:lnTo>
                <a:lnTo>
                  <a:pt x="4501806" y="5594087"/>
                </a:lnTo>
                <a:lnTo>
                  <a:pt x="4482457" y="5629493"/>
                </a:lnTo>
                <a:lnTo>
                  <a:pt x="4460316" y="5661919"/>
                </a:lnTo>
                <a:lnTo>
                  <a:pt x="4435240" y="5691283"/>
                </a:lnTo>
                <a:lnTo>
                  <a:pt x="4407083" y="5717501"/>
                </a:lnTo>
                <a:lnTo>
                  <a:pt x="4375702" y="5740492"/>
                </a:lnTo>
                <a:lnTo>
                  <a:pt x="4340953" y="5760173"/>
                </a:lnTo>
                <a:lnTo>
                  <a:pt x="4302693" y="5776460"/>
                </a:lnTo>
                <a:lnTo>
                  <a:pt x="4260776" y="5789272"/>
                </a:lnTo>
                <a:lnTo>
                  <a:pt x="4215059" y="5798526"/>
                </a:lnTo>
                <a:lnTo>
                  <a:pt x="4165399" y="5804139"/>
                </a:lnTo>
                <a:lnTo>
                  <a:pt x="4111651" y="5806028"/>
                </a:lnTo>
                <a:lnTo>
                  <a:pt x="4111651" y="5709205"/>
                </a:lnTo>
                <a:lnTo>
                  <a:pt x="4161336" y="5706972"/>
                </a:lnTo>
                <a:lnTo>
                  <a:pt x="4206256" y="5700351"/>
                </a:lnTo>
                <a:lnTo>
                  <a:pt x="4246640" y="5689462"/>
                </a:lnTo>
                <a:lnTo>
                  <a:pt x="4282711" y="5674422"/>
                </a:lnTo>
                <a:lnTo>
                  <a:pt x="4342822" y="5632362"/>
                </a:lnTo>
                <a:lnTo>
                  <a:pt x="4388401" y="5575118"/>
                </a:lnTo>
                <a:lnTo>
                  <a:pt x="4406307" y="5541097"/>
                </a:lnTo>
                <a:lnTo>
                  <a:pt x="4421259" y="5503636"/>
                </a:lnTo>
                <a:lnTo>
                  <a:pt x="4433483" y="5462851"/>
                </a:lnTo>
                <a:lnTo>
                  <a:pt x="4443206" y="5418861"/>
                </a:lnTo>
                <a:lnTo>
                  <a:pt x="4450653" y="5371784"/>
                </a:lnTo>
                <a:lnTo>
                  <a:pt x="4456052" y="5321740"/>
                </a:lnTo>
                <a:lnTo>
                  <a:pt x="4459628" y="5268845"/>
                </a:lnTo>
                <a:lnTo>
                  <a:pt x="4461607" y="5213218"/>
                </a:lnTo>
                <a:lnTo>
                  <a:pt x="4462217" y="5154978"/>
                </a:lnTo>
                <a:lnTo>
                  <a:pt x="4461575" y="5097309"/>
                </a:lnTo>
                <a:lnTo>
                  <a:pt x="4459505" y="5042220"/>
                </a:lnTo>
                <a:lnTo>
                  <a:pt x="4455795" y="4989827"/>
                </a:lnTo>
                <a:lnTo>
                  <a:pt x="4450229" y="4940251"/>
                </a:lnTo>
                <a:lnTo>
                  <a:pt x="4442594" y="4893607"/>
                </a:lnTo>
                <a:lnTo>
                  <a:pt x="4432676" y="4850015"/>
                </a:lnTo>
                <a:lnTo>
                  <a:pt x="4420260" y="4809594"/>
                </a:lnTo>
                <a:lnTo>
                  <a:pt x="4405133" y="4772462"/>
                </a:lnTo>
                <a:lnTo>
                  <a:pt x="4387080" y="4738736"/>
                </a:lnTo>
                <a:lnTo>
                  <a:pt x="4341342" y="4681977"/>
                </a:lnTo>
                <a:lnTo>
                  <a:pt x="4281333" y="4640264"/>
                </a:lnTo>
                <a:lnTo>
                  <a:pt x="4245441" y="4625345"/>
                </a:lnTo>
                <a:lnTo>
                  <a:pt x="4205339" y="4614542"/>
                </a:lnTo>
                <a:lnTo>
                  <a:pt x="4160814" y="4607974"/>
                </a:lnTo>
                <a:lnTo>
                  <a:pt x="4111651" y="4605758"/>
                </a:lnTo>
                <a:close/>
                <a:moveTo>
                  <a:pt x="4019781" y="4507266"/>
                </a:moveTo>
                <a:lnTo>
                  <a:pt x="4019781" y="4605758"/>
                </a:lnTo>
                <a:lnTo>
                  <a:pt x="3970895" y="4607974"/>
                </a:lnTo>
                <a:lnTo>
                  <a:pt x="3926615" y="4614542"/>
                </a:lnTo>
                <a:lnTo>
                  <a:pt x="3886728" y="4625345"/>
                </a:lnTo>
                <a:lnTo>
                  <a:pt x="3851022" y="4640264"/>
                </a:lnTo>
                <a:lnTo>
                  <a:pt x="3791307" y="4681977"/>
                </a:lnTo>
                <a:lnTo>
                  <a:pt x="3745774" y="4738736"/>
                </a:lnTo>
                <a:lnTo>
                  <a:pt x="3727795" y="4772462"/>
                </a:lnTo>
                <a:lnTo>
                  <a:pt x="3712725" y="4809594"/>
                </a:lnTo>
                <a:lnTo>
                  <a:pt x="3700353" y="4850015"/>
                </a:lnTo>
                <a:lnTo>
                  <a:pt x="3690465" y="4893607"/>
                </a:lnTo>
                <a:lnTo>
                  <a:pt x="3682853" y="4940251"/>
                </a:lnTo>
                <a:lnTo>
                  <a:pt x="3677301" y="4989827"/>
                </a:lnTo>
                <a:lnTo>
                  <a:pt x="3673597" y="5042220"/>
                </a:lnTo>
                <a:lnTo>
                  <a:pt x="3671530" y="5097309"/>
                </a:lnTo>
                <a:lnTo>
                  <a:pt x="3670887" y="5154978"/>
                </a:lnTo>
                <a:lnTo>
                  <a:pt x="3671513" y="5213218"/>
                </a:lnTo>
                <a:lnTo>
                  <a:pt x="3673535" y="5268845"/>
                </a:lnTo>
                <a:lnTo>
                  <a:pt x="3677173" y="5321740"/>
                </a:lnTo>
                <a:lnTo>
                  <a:pt x="3682642" y="5371784"/>
                </a:lnTo>
                <a:lnTo>
                  <a:pt x="3690160" y="5418861"/>
                </a:lnTo>
                <a:lnTo>
                  <a:pt x="3699949" y="5462851"/>
                </a:lnTo>
                <a:lnTo>
                  <a:pt x="3712226" y="5503636"/>
                </a:lnTo>
                <a:lnTo>
                  <a:pt x="3727208" y="5541097"/>
                </a:lnTo>
                <a:lnTo>
                  <a:pt x="3745113" y="5575118"/>
                </a:lnTo>
                <a:lnTo>
                  <a:pt x="3790567" y="5632362"/>
                </a:lnTo>
                <a:lnTo>
                  <a:pt x="3850333" y="5674422"/>
                </a:lnTo>
                <a:lnTo>
                  <a:pt x="3886128" y="5689462"/>
                </a:lnTo>
                <a:lnTo>
                  <a:pt x="3926156" y="5700351"/>
                </a:lnTo>
                <a:lnTo>
                  <a:pt x="3970634" y="5706972"/>
                </a:lnTo>
                <a:lnTo>
                  <a:pt x="4019781" y="5709205"/>
                </a:lnTo>
                <a:lnTo>
                  <a:pt x="4019781" y="5806028"/>
                </a:lnTo>
                <a:lnTo>
                  <a:pt x="3966259" y="5804139"/>
                </a:lnTo>
                <a:lnTo>
                  <a:pt x="3916778" y="5798526"/>
                </a:lnTo>
                <a:lnTo>
                  <a:pt x="3871199" y="5789272"/>
                </a:lnTo>
                <a:lnTo>
                  <a:pt x="3829380" y="5776460"/>
                </a:lnTo>
                <a:lnTo>
                  <a:pt x="3791183" y="5760173"/>
                </a:lnTo>
                <a:lnTo>
                  <a:pt x="3756466" y="5740492"/>
                </a:lnTo>
                <a:lnTo>
                  <a:pt x="3725090" y="5717501"/>
                </a:lnTo>
                <a:lnTo>
                  <a:pt x="3696914" y="5691283"/>
                </a:lnTo>
                <a:lnTo>
                  <a:pt x="3671799" y="5661919"/>
                </a:lnTo>
                <a:lnTo>
                  <a:pt x="3649604" y="5629493"/>
                </a:lnTo>
                <a:lnTo>
                  <a:pt x="3630186" y="5594087"/>
                </a:lnTo>
                <a:lnTo>
                  <a:pt x="3613408" y="5555784"/>
                </a:lnTo>
                <a:lnTo>
                  <a:pt x="3599129" y="5514667"/>
                </a:lnTo>
                <a:lnTo>
                  <a:pt x="3587210" y="5470817"/>
                </a:lnTo>
                <a:lnTo>
                  <a:pt x="3577507" y="5424318"/>
                </a:lnTo>
                <a:lnTo>
                  <a:pt x="3569884" y="5375253"/>
                </a:lnTo>
                <a:lnTo>
                  <a:pt x="3564199" y="5323704"/>
                </a:lnTo>
                <a:lnTo>
                  <a:pt x="3560312" y="5269753"/>
                </a:lnTo>
                <a:lnTo>
                  <a:pt x="3558082" y="5213483"/>
                </a:lnTo>
                <a:lnTo>
                  <a:pt x="3557372" y="5154978"/>
                </a:lnTo>
                <a:lnTo>
                  <a:pt x="3558107" y="5096722"/>
                </a:lnTo>
                <a:lnTo>
                  <a:pt x="3560402" y="5040702"/>
                </a:lnTo>
                <a:lnTo>
                  <a:pt x="3564391" y="4986997"/>
                </a:lnTo>
                <a:lnTo>
                  <a:pt x="3570205" y="4935691"/>
                </a:lnTo>
                <a:lnTo>
                  <a:pt x="3577977" y="4886863"/>
                </a:lnTo>
                <a:lnTo>
                  <a:pt x="3587840" y="4840595"/>
                </a:lnTo>
                <a:lnTo>
                  <a:pt x="3599926" y="4796969"/>
                </a:lnTo>
                <a:lnTo>
                  <a:pt x="3614369" y="4756067"/>
                </a:lnTo>
                <a:lnTo>
                  <a:pt x="3631302" y="4717969"/>
                </a:lnTo>
                <a:lnTo>
                  <a:pt x="3650855" y="4682757"/>
                </a:lnTo>
                <a:lnTo>
                  <a:pt x="3673163" y="4650512"/>
                </a:lnTo>
                <a:lnTo>
                  <a:pt x="3698356" y="4621316"/>
                </a:lnTo>
                <a:lnTo>
                  <a:pt x="3726571" y="4595250"/>
                </a:lnTo>
                <a:lnTo>
                  <a:pt x="3757938" y="4572395"/>
                </a:lnTo>
                <a:lnTo>
                  <a:pt x="3792591" y="4552834"/>
                </a:lnTo>
                <a:lnTo>
                  <a:pt x="3830662" y="4536646"/>
                </a:lnTo>
                <a:lnTo>
                  <a:pt x="3872284" y="4523914"/>
                </a:lnTo>
                <a:lnTo>
                  <a:pt x="3917589" y="4514719"/>
                </a:lnTo>
                <a:lnTo>
                  <a:pt x="3966710" y="4509142"/>
                </a:lnTo>
                <a:close/>
                <a:moveTo>
                  <a:pt x="0" y="3876244"/>
                </a:moveTo>
                <a:lnTo>
                  <a:pt x="904792" y="3876244"/>
                </a:lnTo>
                <a:lnTo>
                  <a:pt x="904792" y="3983083"/>
                </a:lnTo>
                <a:lnTo>
                  <a:pt x="0" y="3983083"/>
                </a:lnTo>
                <a:close/>
                <a:moveTo>
                  <a:pt x="0" y="3527349"/>
                </a:moveTo>
                <a:lnTo>
                  <a:pt x="904792" y="3527349"/>
                </a:lnTo>
                <a:lnTo>
                  <a:pt x="904792" y="3634187"/>
                </a:lnTo>
                <a:lnTo>
                  <a:pt x="0" y="3634187"/>
                </a:lnTo>
                <a:close/>
                <a:moveTo>
                  <a:pt x="1599039" y="3011203"/>
                </a:moveTo>
                <a:lnTo>
                  <a:pt x="1972978" y="3011203"/>
                </a:lnTo>
                <a:lnTo>
                  <a:pt x="1972978" y="3106453"/>
                </a:lnTo>
                <a:lnTo>
                  <a:pt x="1972978" y="4205003"/>
                </a:lnTo>
                <a:lnTo>
                  <a:pt x="1972978" y="4300253"/>
                </a:lnTo>
                <a:lnTo>
                  <a:pt x="1599039" y="4300253"/>
                </a:lnTo>
                <a:lnTo>
                  <a:pt x="1599039" y="4205003"/>
                </a:lnTo>
                <a:lnTo>
                  <a:pt x="1857788" y="4205003"/>
                </a:lnTo>
                <a:lnTo>
                  <a:pt x="1857788" y="3106453"/>
                </a:lnTo>
                <a:lnTo>
                  <a:pt x="1599039" y="3106453"/>
                </a:lnTo>
                <a:close/>
                <a:moveTo>
                  <a:pt x="1125303" y="3011203"/>
                </a:moveTo>
                <a:lnTo>
                  <a:pt x="1499242" y="3011203"/>
                </a:lnTo>
                <a:lnTo>
                  <a:pt x="1499242" y="3106453"/>
                </a:lnTo>
                <a:lnTo>
                  <a:pt x="1240492" y="3106453"/>
                </a:lnTo>
                <a:lnTo>
                  <a:pt x="1240492" y="4205003"/>
                </a:lnTo>
                <a:lnTo>
                  <a:pt x="1499242" y="4205003"/>
                </a:lnTo>
                <a:lnTo>
                  <a:pt x="1499242" y="4300253"/>
                </a:lnTo>
                <a:lnTo>
                  <a:pt x="1125303" y="4300253"/>
                </a:lnTo>
                <a:lnTo>
                  <a:pt x="1125303" y="4205003"/>
                </a:lnTo>
                <a:lnTo>
                  <a:pt x="1125303" y="3106453"/>
                </a:lnTo>
                <a:close/>
                <a:moveTo>
                  <a:pt x="3600665" y="3004837"/>
                </a:moveTo>
                <a:lnTo>
                  <a:pt x="3653736" y="3006713"/>
                </a:lnTo>
                <a:lnTo>
                  <a:pt x="3702854" y="3012290"/>
                </a:lnTo>
                <a:lnTo>
                  <a:pt x="3748160" y="3021485"/>
                </a:lnTo>
                <a:lnTo>
                  <a:pt x="3789782" y="3034217"/>
                </a:lnTo>
                <a:lnTo>
                  <a:pt x="3827853" y="3050405"/>
                </a:lnTo>
                <a:lnTo>
                  <a:pt x="3862506" y="3069966"/>
                </a:lnTo>
                <a:lnTo>
                  <a:pt x="3893873" y="3092821"/>
                </a:lnTo>
                <a:lnTo>
                  <a:pt x="3922088" y="3118887"/>
                </a:lnTo>
                <a:lnTo>
                  <a:pt x="3947284" y="3148083"/>
                </a:lnTo>
                <a:lnTo>
                  <a:pt x="3969592" y="3180328"/>
                </a:lnTo>
                <a:lnTo>
                  <a:pt x="3989145" y="3215540"/>
                </a:lnTo>
                <a:lnTo>
                  <a:pt x="4006077" y="3253638"/>
                </a:lnTo>
                <a:lnTo>
                  <a:pt x="4020520" y="3294540"/>
                </a:lnTo>
                <a:lnTo>
                  <a:pt x="4032607" y="3338166"/>
                </a:lnTo>
                <a:lnTo>
                  <a:pt x="4042470" y="3384433"/>
                </a:lnTo>
                <a:lnTo>
                  <a:pt x="4050242" y="3433261"/>
                </a:lnTo>
                <a:lnTo>
                  <a:pt x="4056056" y="3484567"/>
                </a:lnTo>
                <a:lnTo>
                  <a:pt x="4060044" y="3538272"/>
                </a:lnTo>
                <a:lnTo>
                  <a:pt x="4062340" y="3594292"/>
                </a:lnTo>
                <a:lnTo>
                  <a:pt x="4063076" y="3652548"/>
                </a:lnTo>
                <a:lnTo>
                  <a:pt x="4062376" y="3711053"/>
                </a:lnTo>
                <a:lnTo>
                  <a:pt x="4060179" y="3767323"/>
                </a:lnTo>
                <a:lnTo>
                  <a:pt x="4056343" y="3821273"/>
                </a:lnTo>
                <a:lnTo>
                  <a:pt x="4050722" y="3872823"/>
                </a:lnTo>
                <a:lnTo>
                  <a:pt x="4043174" y="3921888"/>
                </a:lnTo>
                <a:lnTo>
                  <a:pt x="4033553" y="3968387"/>
                </a:lnTo>
                <a:lnTo>
                  <a:pt x="4021716" y="4012236"/>
                </a:lnTo>
                <a:lnTo>
                  <a:pt x="4007519" y="4053354"/>
                </a:lnTo>
                <a:lnTo>
                  <a:pt x="3990818" y="4091657"/>
                </a:lnTo>
                <a:lnTo>
                  <a:pt x="3971469" y="4127063"/>
                </a:lnTo>
                <a:lnTo>
                  <a:pt x="3949328" y="4159489"/>
                </a:lnTo>
                <a:lnTo>
                  <a:pt x="3924252" y="4188852"/>
                </a:lnTo>
                <a:lnTo>
                  <a:pt x="3896095" y="4215071"/>
                </a:lnTo>
                <a:lnTo>
                  <a:pt x="3864714" y="4238061"/>
                </a:lnTo>
                <a:lnTo>
                  <a:pt x="3829965" y="4257742"/>
                </a:lnTo>
                <a:lnTo>
                  <a:pt x="3791705" y="4274029"/>
                </a:lnTo>
                <a:lnTo>
                  <a:pt x="3749788" y="4286841"/>
                </a:lnTo>
                <a:lnTo>
                  <a:pt x="3704071" y="4296095"/>
                </a:lnTo>
                <a:lnTo>
                  <a:pt x="3654414" y="4301708"/>
                </a:lnTo>
                <a:lnTo>
                  <a:pt x="3600665" y="4303597"/>
                </a:lnTo>
                <a:lnTo>
                  <a:pt x="3600665" y="4206775"/>
                </a:lnTo>
                <a:lnTo>
                  <a:pt x="3650351" y="4204542"/>
                </a:lnTo>
                <a:lnTo>
                  <a:pt x="3695268" y="4197921"/>
                </a:lnTo>
                <a:lnTo>
                  <a:pt x="3735652" y="4187032"/>
                </a:lnTo>
                <a:lnTo>
                  <a:pt x="3771723" y="4171992"/>
                </a:lnTo>
                <a:lnTo>
                  <a:pt x="3831834" y="4129932"/>
                </a:lnTo>
                <a:lnTo>
                  <a:pt x="3877413" y="4072688"/>
                </a:lnTo>
                <a:lnTo>
                  <a:pt x="3895319" y="4038667"/>
                </a:lnTo>
                <a:lnTo>
                  <a:pt x="3910271" y="4001206"/>
                </a:lnTo>
                <a:lnTo>
                  <a:pt x="3922495" y="3960421"/>
                </a:lnTo>
                <a:lnTo>
                  <a:pt x="3932218" y="3916431"/>
                </a:lnTo>
                <a:lnTo>
                  <a:pt x="3939665" y="3869354"/>
                </a:lnTo>
                <a:lnTo>
                  <a:pt x="3945064" y="3819310"/>
                </a:lnTo>
                <a:lnTo>
                  <a:pt x="3948640" y="3766415"/>
                </a:lnTo>
                <a:lnTo>
                  <a:pt x="3950619" y="3710788"/>
                </a:lnTo>
                <a:lnTo>
                  <a:pt x="3951229" y="3652548"/>
                </a:lnTo>
                <a:lnTo>
                  <a:pt x="3950587" y="3594879"/>
                </a:lnTo>
                <a:lnTo>
                  <a:pt x="3948517" y="3539790"/>
                </a:lnTo>
                <a:lnTo>
                  <a:pt x="3944807" y="3487397"/>
                </a:lnTo>
                <a:lnTo>
                  <a:pt x="3939241" y="3437821"/>
                </a:lnTo>
                <a:lnTo>
                  <a:pt x="3931606" y="3391177"/>
                </a:lnTo>
                <a:lnTo>
                  <a:pt x="3921688" y="3347586"/>
                </a:lnTo>
                <a:lnTo>
                  <a:pt x="3909272" y="3307165"/>
                </a:lnTo>
                <a:lnTo>
                  <a:pt x="3894145" y="3270033"/>
                </a:lnTo>
                <a:lnTo>
                  <a:pt x="3876092" y="3236307"/>
                </a:lnTo>
                <a:lnTo>
                  <a:pt x="3830354" y="3179548"/>
                </a:lnTo>
                <a:lnTo>
                  <a:pt x="3770345" y="3137835"/>
                </a:lnTo>
                <a:lnTo>
                  <a:pt x="3734453" y="3122916"/>
                </a:lnTo>
                <a:lnTo>
                  <a:pt x="3694351" y="3112113"/>
                </a:lnTo>
                <a:lnTo>
                  <a:pt x="3649829" y="3105545"/>
                </a:lnTo>
                <a:lnTo>
                  <a:pt x="3600665" y="3103329"/>
                </a:lnTo>
                <a:close/>
                <a:moveTo>
                  <a:pt x="3508797" y="3004837"/>
                </a:moveTo>
                <a:lnTo>
                  <a:pt x="3508797" y="3103329"/>
                </a:lnTo>
                <a:lnTo>
                  <a:pt x="3459910" y="3105545"/>
                </a:lnTo>
                <a:lnTo>
                  <a:pt x="3415630" y="3112113"/>
                </a:lnTo>
                <a:lnTo>
                  <a:pt x="3375743" y="3122916"/>
                </a:lnTo>
                <a:lnTo>
                  <a:pt x="3340039" y="3137835"/>
                </a:lnTo>
                <a:lnTo>
                  <a:pt x="3280323" y="3179548"/>
                </a:lnTo>
                <a:lnTo>
                  <a:pt x="3234789" y="3236307"/>
                </a:lnTo>
                <a:lnTo>
                  <a:pt x="3216810" y="3270033"/>
                </a:lnTo>
                <a:lnTo>
                  <a:pt x="3201740" y="3307165"/>
                </a:lnTo>
                <a:lnTo>
                  <a:pt x="3189368" y="3347586"/>
                </a:lnTo>
                <a:lnTo>
                  <a:pt x="3179480" y="3391177"/>
                </a:lnTo>
                <a:lnTo>
                  <a:pt x="3171865" y="3437821"/>
                </a:lnTo>
                <a:lnTo>
                  <a:pt x="3166313" y="3487397"/>
                </a:lnTo>
                <a:lnTo>
                  <a:pt x="3162609" y="3539790"/>
                </a:lnTo>
                <a:lnTo>
                  <a:pt x="3160541" y="3594879"/>
                </a:lnTo>
                <a:lnTo>
                  <a:pt x="3159899" y="3652548"/>
                </a:lnTo>
                <a:lnTo>
                  <a:pt x="3160527" y="3710788"/>
                </a:lnTo>
                <a:lnTo>
                  <a:pt x="3162547" y="3766415"/>
                </a:lnTo>
                <a:lnTo>
                  <a:pt x="3166185" y="3819310"/>
                </a:lnTo>
                <a:lnTo>
                  <a:pt x="3171653" y="3869354"/>
                </a:lnTo>
                <a:lnTo>
                  <a:pt x="3179175" y="3916431"/>
                </a:lnTo>
                <a:lnTo>
                  <a:pt x="3188965" y="3960421"/>
                </a:lnTo>
                <a:lnTo>
                  <a:pt x="3201241" y="4001206"/>
                </a:lnTo>
                <a:lnTo>
                  <a:pt x="3216223" y="4038667"/>
                </a:lnTo>
                <a:lnTo>
                  <a:pt x="3234129" y="4072688"/>
                </a:lnTo>
                <a:lnTo>
                  <a:pt x="3279582" y="4129932"/>
                </a:lnTo>
                <a:lnTo>
                  <a:pt x="3339348" y="4171992"/>
                </a:lnTo>
                <a:lnTo>
                  <a:pt x="3375143" y="4187032"/>
                </a:lnTo>
                <a:lnTo>
                  <a:pt x="3415171" y="4197921"/>
                </a:lnTo>
                <a:lnTo>
                  <a:pt x="3459650" y="4204542"/>
                </a:lnTo>
                <a:lnTo>
                  <a:pt x="3508797" y="4206775"/>
                </a:lnTo>
                <a:lnTo>
                  <a:pt x="3508797" y="4303597"/>
                </a:lnTo>
                <a:lnTo>
                  <a:pt x="3455275" y="4301708"/>
                </a:lnTo>
                <a:lnTo>
                  <a:pt x="3405793" y="4296095"/>
                </a:lnTo>
                <a:lnTo>
                  <a:pt x="3360214" y="4286841"/>
                </a:lnTo>
                <a:lnTo>
                  <a:pt x="3318395" y="4274029"/>
                </a:lnTo>
                <a:lnTo>
                  <a:pt x="3280198" y="4257742"/>
                </a:lnTo>
                <a:lnTo>
                  <a:pt x="3245481" y="4238061"/>
                </a:lnTo>
                <a:lnTo>
                  <a:pt x="3214105" y="4215071"/>
                </a:lnTo>
                <a:lnTo>
                  <a:pt x="3185929" y="4188852"/>
                </a:lnTo>
                <a:lnTo>
                  <a:pt x="3160812" y="4159489"/>
                </a:lnTo>
                <a:lnTo>
                  <a:pt x="3138616" y="4127063"/>
                </a:lnTo>
                <a:lnTo>
                  <a:pt x="3119198" y="4091657"/>
                </a:lnTo>
                <a:lnTo>
                  <a:pt x="3102421" y="4053354"/>
                </a:lnTo>
                <a:lnTo>
                  <a:pt x="3088141" y="4012236"/>
                </a:lnTo>
                <a:lnTo>
                  <a:pt x="3076222" y="3968387"/>
                </a:lnTo>
                <a:lnTo>
                  <a:pt x="3066519" y="3921888"/>
                </a:lnTo>
                <a:lnTo>
                  <a:pt x="3058896" y="3872823"/>
                </a:lnTo>
                <a:lnTo>
                  <a:pt x="3053212" y="3821273"/>
                </a:lnTo>
                <a:lnTo>
                  <a:pt x="3049324" y="3767323"/>
                </a:lnTo>
                <a:lnTo>
                  <a:pt x="3047094" y="3711053"/>
                </a:lnTo>
                <a:lnTo>
                  <a:pt x="3046384" y="3652548"/>
                </a:lnTo>
                <a:lnTo>
                  <a:pt x="3047118" y="3594292"/>
                </a:lnTo>
                <a:lnTo>
                  <a:pt x="3049414" y="3538272"/>
                </a:lnTo>
                <a:lnTo>
                  <a:pt x="3053403" y="3484567"/>
                </a:lnTo>
                <a:lnTo>
                  <a:pt x="3059217" y="3433261"/>
                </a:lnTo>
                <a:lnTo>
                  <a:pt x="3066990" y="3384433"/>
                </a:lnTo>
                <a:lnTo>
                  <a:pt x="3076852" y="3338166"/>
                </a:lnTo>
                <a:lnTo>
                  <a:pt x="3088939" y="3294540"/>
                </a:lnTo>
                <a:lnTo>
                  <a:pt x="3103381" y="3253638"/>
                </a:lnTo>
                <a:lnTo>
                  <a:pt x="3120314" y="3215540"/>
                </a:lnTo>
                <a:lnTo>
                  <a:pt x="3139867" y="3180328"/>
                </a:lnTo>
                <a:lnTo>
                  <a:pt x="3162174" y="3148083"/>
                </a:lnTo>
                <a:lnTo>
                  <a:pt x="3187372" y="3118887"/>
                </a:lnTo>
                <a:lnTo>
                  <a:pt x="3215586" y="3092821"/>
                </a:lnTo>
                <a:lnTo>
                  <a:pt x="3246953" y="3069966"/>
                </a:lnTo>
                <a:lnTo>
                  <a:pt x="3281606" y="3050405"/>
                </a:lnTo>
                <a:lnTo>
                  <a:pt x="3319678" y="3034217"/>
                </a:lnTo>
                <a:lnTo>
                  <a:pt x="3361299" y="3021485"/>
                </a:lnTo>
                <a:lnTo>
                  <a:pt x="3406605" y="3012290"/>
                </a:lnTo>
                <a:lnTo>
                  <a:pt x="3455726" y="3006713"/>
                </a:lnTo>
                <a:close/>
                <a:moveTo>
                  <a:pt x="3637118" y="2373826"/>
                </a:moveTo>
                <a:lnTo>
                  <a:pt x="4541909" y="2373826"/>
                </a:lnTo>
                <a:lnTo>
                  <a:pt x="4541909" y="2480664"/>
                </a:lnTo>
                <a:lnTo>
                  <a:pt x="3637118" y="2480664"/>
                </a:lnTo>
                <a:close/>
                <a:moveTo>
                  <a:pt x="2550201" y="2373826"/>
                </a:moveTo>
                <a:lnTo>
                  <a:pt x="3454993" y="2373826"/>
                </a:lnTo>
                <a:lnTo>
                  <a:pt x="3454993" y="2480664"/>
                </a:lnTo>
                <a:lnTo>
                  <a:pt x="2550201" y="2480664"/>
                </a:lnTo>
                <a:close/>
                <a:moveTo>
                  <a:pt x="3637119" y="2024930"/>
                </a:moveTo>
                <a:lnTo>
                  <a:pt x="4541909" y="2024930"/>
                </a:lnTo>
                <a:lnTo>
                  <a:pt x="4541909" y="2131769"/>
                </a:lnTo>
                <a:lnTo>
                  <a:pt x="3637119" y="2131769"/>
                </a:lnTo>
                <a:close/>
                <a:moveTo>
                  <a:pt x="2550201" y="2024930"/>
                </a:moveTo>
                <a:lnTo>
                  <a:pt x="3454993" y="2024930"/>
                </a:lnTo>
                <a:lnTo>
                  <a:pt x="3454993" y="2131769"/>
                </a:lnTo>
                <a:lnTo>
                  <a:pt x="2550201" y="2131769"/>
                </a:lnTo>
                <a:close/>
                <a:moveTo>
                  <a:pt x="6133380" y="1502419"/>
                </a:moveTo>
                <a:lnTo>
                  <a:pt x="6186450" y="1504296"/>
                </a:lnTo>
                <a:lnTo>
                  <a:pt x="6235571" y="1509872"/>
                </a:lnTo>
                <a:lnTo>
                  <a:pt x="6280876" y="1519068"/>
                </a:lnTo>
                <a:lnTo>
                  <a:pt x="6322498" y="1531799"/>
                </a:lnTo>
                <a:lnTo>
                  <a:pt x="6360569" y="1547987"/>
                </a:lnTo>
                <a:lnTo>
                  <a:pt x="6395222" y="1567548"/>
                </a:lnTo>
                <a:lnTo>
                  <a:pt x="6426589" y="1590403"/>
                </a:lnTo>
                <a:lnTo>
                  <a:pt x="6454804" y="1616469"/>
                </a:lnTo>
                <a:lnTo>
                  <a:pt x="6480000" y="1645665"/>
                </a:lnTo>
                <a:lnTo>
                  <a:pt x="6502308" y="1677910"/>
                </a:lnTo>
                <a:lnTo>
                  <a:pt x="6521861" y="1713122"/>
                </a:lnTo>
                <a:lnTo>
                  <a:pt x="6538793" y="1751221"/>
                </a:lnTo>
                <a:lnTo>
                  <a:pt x="6553236" y="1792122"/>
                </a:lnTo>
                <a:lnTo>
                  <a:pt x="6565323" y="1835748"/>
                </a:lnTo>
                <a:lnTo>
                  <a:pt x="6575186" y="1882015"/>
                </a:lnTo>
                <a:lnTo>
                  <a:pt x="6582958" y="1930843"/>
                </a:lnTo>
                <a:lnTo>
                  <a:pt x="6588772" y="1982149"/>
                </a:lnTo>
                <a:lnTo>
                  <a:pt x="6592760" y="2035854"/>
                </a:lnTo>
                <a:lnTo>
                  <a:pt x="6595056" y="2091874"/>
                </a:lnTo>
                <a:lnTo>
                  <a:pt x="6595792" y="2150130"/>
                </a:lnTo>
                <a:lnTo>
                  <a:pt x="6595092" y="2208635"/>
                </a:lnTo>
                <a:lnTo>
                  <a:pt x="6592895" y="2264905"/>
                </a:lnTo>
                <a:lnTo>
                  <a:pt x="6589059" y="2318855"/>
                </a:lnTo>
                <a:lnTo>
                  <a:pt x="6583438" y="2370405"/>
                </a:lnTo>
                <a:lnTo>
                  <a:pt x="6575890" y="2419470"/>
                </a:lnTo>
                <a:lnTo>
                  <a:pt x="6566269" y="2465969"/>
                </a:lnTo>
                <a:lnTo>
                  <a:pt x="6554432" y="2509818"/>
                </a:lnTo>
                <a:lnTo>
                  <a:pt x="6540235" y="2550936"/>
                </a:lnTo>
                <a:lnTo>
                  <a:pt x="6523535" y="2589239"/>
                </a:lnTo>
                <a:lnTo>
                  <a:pt x="6504186" y="2624645"/>
                </a:lnTo>
                <a:lnTo>
                  <a:pt x="6482045" y="2657071"/>
                </a:lnTo>
                <a:lnTo>
                  <a:pt x="6456968" y="2686434"/>
                </a:lnTo>
                <a:lnTo>
                  <a:pt x="6428811" y="2712653"/>
                </a:lnTo>
                <a:lnTo>
                  <a:pt x="6397430" y="2735643"/>
                </a:lnTo>
                <a:lnTo>
                  <a:pt x="6362682" y="2755324"/>
                </a:lnTo>
                <a:lnTo>
                  <a:pt x="6324421" y="2771611"/>
                </a:lnTo>
                <a:lnTo>
                  <a:pt x="6282504" y="2784423"/>
                </a:lnTo>
                <a:lnTo>
                  <a:pt x="6236788" y="2793677"/>
                </a:lnTo>
                <a:lnTo>
                  <a:pt x="6187128" y="2799290"/>
                </a:lnTo>
                <a:lnTo>
                  <a:pt x="6133380" y="2801179"/>
                </a:lnTo>
                <a:lnTo>
                  <a:pt x="6133380" y="2704356"/>
                </a:lnTo>
                <a:lnTo>
                  <a:pt x="6183065" y="2702123"/>
                </a:lnTo>
                <a:lnTo>
                  <a:pt x="6227986" y="2695502"/>
                </a:lnTo>
                <a:lnTo>
                  <a:pt x="6268368" y="2684613"/>
                </a:lnTo>
                <a:lnTo>
                  <a:pt x="6304439" y="2669573"/>
                </a:lnTo>
                <a:lnTo>
                  <a:pt x="6364550" y="2627513"/>
                </a:lnTo>
                <a:lnTo>
                  <a:pt x="6410130" y="2570269"/>
                </a:lnTo>
                <a:lnTo>
                  <a:pt x="6428035" y="2536249"/>
                </a:lnTo>
                <a:lnTo>
                  <a:pt x="6442987" y="2498787"/>
                </a:lnTo>
                <a:lnTo>
                  <a:pt x="6455211" y="2458002"/>
                </a:lnTo>
                <a:lnTo>
                  <a:pt x="6464934" y="2414012"/>
                </a:lnTo>
                <a:lnTo>
                  <a:pt x="6472381" y="2366936"/>
                </a:lnTo>
                <a:lnTo>
                  <a:pt x="6477780" y="2316891"/>
                </a:lnTo>
                <a:lnTo>
                  <a:pt x="6481356" y="2263996"/>
                </a:lnTo>
                <a:lnTo>
                  <a:pt x="6483335" y="2208370"/>
                </a:lnTo>
                <a:lnTo>
                  <a:pt x="6483945" y="2150130"/>
                </a:lnTo>
                <a:lnTo>
                  <a:pt x="6483303" y="2092461"/>
                </a:lnTo>
                <a:lnTo>
                  <a:pt x="6481233" y="2037371"/>
                </a:lnTo>
                <a:lnTo>
                  <a:pt x="6477523" y="1984979"/>
                </a:lnTo>
                <a:lnTo>
                  <a:pt x="6471957" y="1935402"/>
                </a:lnTo>
                <a:lnTo>
                  <a:pt x="6464322" y="1888759"/>
                </a:lnTo>
                <a:lnTo>
                  <a:pt x="6454404" y="1845167"/>
                </a:lnTo>
                <a:lnTo>
                  <a:pt x="6441988" y="1804746"/>
                </a:lnTo>
                <a:lnTo>
                  <a:pt x="6426861" y="1767614"/>
                </a:lnTo>
                <a:lnTo>
                  <a:pt x="6408808" y="1733888"/>
                </a:lnTo>
                <a:lnTo>
                  <a:pt x="6363070" y="1677129"/>
                </a:lnTo>
                <a:lnTo>
                  <a:pt x="6303061" y="1635416"/>
                </a:lnTo>
                <a:lnTo>
                  <a:pt x="6267169" y="1620497"/>
                </a:lnTo>
                <a:lnTo>
                  <a:pt x="6227068" y="1609694"/>
                </a:lnTo>
                <a:lnTo>
                  <a:pt x="6182543" y="1603125"/>
                </a:lnTo>
                <a:lnTo>
                  <a:pt x="6133380" y="1600910"/>
                </a:lnTo>
                <a:close/>
                <a:moveTo>
                  <a:pt x="6041530" y="1502419"/>
                </a:moveTo>
                <a:lnTo>
                  <a:pt x="6041530" y="1600910"/>
                </a:lnTo>
                <a:lnTo>
                  <a:pt x="5992644" y="1603125"/>
                </a:lnTo>
                <a:lnTo>
                  <a:pt x="5948363" y="1609694"/>
                </a:lnTo>
                <a:lnTo>
                  <a:pt x="5908477" y="1620497"/>
                </a:lnTo>
                <a:lnTo>
                  <a:pt x="5872771" y="1635416"/>
                </a:lnTo>
                <a:lnTo>
                  <a:pt x="5813056" y="1677129"/>
                </a:lnTo>
                <a:lnTo>
                  <a:pt x="5767522" y="1733888"/>
                </a:lnTo>
                <a:lnTo>
                  <a:pt x="5749543" y="1767614"/>
                </a:lnTo>
                <a:lnTo>
                  <a:pt x="5734473" y="1804746"/>
                </a:lnTo>
                <a:lnTo>
                  <a:pt x="5722101" y="1845167"/>
                </a:lnTo>
                <a:lnTo>
                  <a:pt x="5712213" y="1888759"/>
                </a:lnTo>
                <a:lnTo>
                  <a:pt x="5704599" y="1935402"/>
                </a:lnTo>
                <a:lnTo>
                  <a:pt x="5699046" y="1984979"/>
                </a:lnTo>
                <a:lnTo>
                  <a:pt x="5695342" y="2037371"/>
                </a:lnTo>
                <a:lnTo>
                  <a:pt x="5693275" y="2092461"/>
                </a:lnTo>
                <a:lnTo>
                  <a:pt x="5692633" y="2150130"/>
                </a:lnTo>
                <a:lnTo>
                  <a:pt x="5693259" y="2208370"/>
                </a:lnTo>
                <a:lnTo>
                  <a:pt x="5695281" y="2263996"/>
                </a:lnTo>
                <a:lnTo>
                  <a:pt x="5698918" y="2316891"/>
                </a:lnTo>
                <a:lnTo>
                  <a:pt x="5704387" y="2366936"/>
                </a:lnTo>
                <a:lnTo>
                  <a:pt x="5711908" y="2414012"/>
                </a:lnTo>
                <a:lnTo>
                  <a:pt x="5721697" y="2458002"/>
                </a:lnTo>
                <a:lnTo>
                  <a:pt x="5733974" y="2498787"/>
                </a:lnTo>
                <a:lnTo>
                  <a:pt x="5748956" y="2536249"/>
                </a:lnTo>
                <a:lnTo>
                  <a:pt x="5766862" y="2570269"/>
                </a:lnTo>
                <a:lnTo>
                  <a:pt x="5812316" y="2627513"/>
                </a:lnTo>
                <a:lnTo>
                  <a:pt x="5872082" y="2669573"/>
                </a:lnTo>
                <a:lnTo>
                  <a:pt x="5907877" y="2684613"/>
                </a:lnTo>
                <a:lnTo>
                  <a:pt x="5947905" y="2695502"/>
                </a:lnTo>
                <a:lnTo>
                  <a:pt x="5992383" y="2702123"/>
                </a:lnTo>
                <a:lnTo>
                  <a:pt x="6041530" y="2704356"/>
                </a:lnTo>
                <a:lnTo>
                  <a:pt x="6041530" y="2801179"/>
                </a:lnTo>
                <a:lnTo>
                  <a:pt x="5988008" y="2799290"/>
                </a:lnTo>
                <a:lnTo>
                  <a:pt x="5938527" y="2793677"/>
                </a:lnTo>
                <a:lnTo>
                  <a:pt x="5892948" y="2784423"/>
                </a:lnTo>
                <a:lnTo>
                  <a:pt x="5851129" y="2771611"/>
                </a:lnTo>
                <a:lnTo>
                  <a:pt x="5812932" y="2755324"/>
                </a:lnTo>
                <a:lnTo>
                  <a:pt x="5778215" y="2735643"/>
                </a:lnTo>
                <a:lnTo>
                  <a:pt x="5746839" y="2712653"/>
                </a:lnTo>
                <a:lnTo>
                  <a:pt x="5718663" y="2686434"/>
                </a:lnTo>
                <a:lnTo>
                  <a:pt x="5693546" y="2657071"/>
                </a:lnTo>
                <a:lnTo>
                  <a:pt x="5671350" y="2624645"/>
                </a:lnTo>
                <a:lnTo>
                  <a:pt x="5651932" y="2589239"/>
                </a:lnTo>
                <a:lnTo>
                  <a:pt x="5635155" y="2550936"/>
                </a:lnTo>
                <a:lnTo>
                  <a:pt x="5620876" y="2509818"/>
                </a:lnTo>
                <a:lnTo>
                  <a:pt x="5608956" y="2465969"/>
                </a:lnTo>
                <a:lnTo>
                  <a:pt x="5599254" y="2419470"/>
                </a:lnTo>
                <a:lnTo>
                  <a:pt x="5591631" y="2370405"/>
                </a:lnTo>
                <a:lnTo>
                  <a:pt x="5585946" y="2318855"/>
                </a:lnTo>
                <a:lnTo>
                  <a:pt x="5582059" y="2264905"/>
                </a:lnTo>
                <a:lnTo>
                  <a:pt x="5579829" y="2208635"/>
                </a:lnTo>
                <a:lnTo>
                  <a:pt x="5579118" y="2150130"/>
                </a:lnTo>
                <a:lnTo>
                  <a:pt x="5579853" y="2091874"/>
                </a:lnTo>
                <a:lnTo>
                  <a:pt x="5582149" y="2035854"/>
                </a:lnTo>
                <a:lnTo>
                  <a:pt x="5586138" y="1982149"/>
                </a:lnTo>
                <a:lnTo>
                  <a:pt x="5591951" y="1930843"/>
                </a:lnTo>
                <a:lnTo>
                  <a:pt x="5599724" y="1882015"/>
                </a:lnTo>
                <a:lnTo>
                  <a:pt x="5609587" y="1835748"/>
                </a:lnTo>
                <a:lnTo>
                  <a:pt x="5621673" y="1792122"/>
                </a:lnTo>
                <a:lnTo>
                  <a:pt x="5636116" y="1751221"/>
                </a:lnTo>
                <a:lnTo>
                  <a:pt x="5653048" y="1713122"/>
                </a:lnTo>
                <a:lnTo>
                  <a:pt x="5672601" y="1677910"/>
                </a:lnTo>
                <a:lnTo>
                  <a:pt x="5694909" y="1645665"/>
                </a:lnTo>
                <a:lnTo>
                  <a:pt x="5720105" y="1616469"/>
                </a:lnTo>
                <a:lnTo>
                  <a:pt x="5748320" y="1590403"/>
                </a:lnTo>
                <a:lnTo>
                  <a:pt x="5779687" y="1567548"/>
                </a:lnTo>
                <a:lnTo>
                  <a:pt x="5814340" y="1547987"/>
                </a:lnTo>
                <a:lnTo>
                  <a:pt x="5852411" y="1531799"/>
                </a:lnTo>
                <a:lnTo>
                  <a:pt x="5894033" y="1519068"/>
                </a:lnTo>
                <a:lnTo>
                  <a:pt x="5939338" y="1509872"/>
                </a:lnTo>
                <a:lnTo>
                  <a:pt x="5988459" y="1504296"/>
                </a:lnTo>
                <a:close/>
                <a:moveTo>
                  <a:pt x="4160590" y="1021648"/>
                </a:moveTo>
                <a:lnTo>
                  <a:pt x="4367589" y="1021648"/>
                </a:lnTo>
                <a:lnTo>
                  <a:pt x="4367589" y="1195261"/>
                </a:lnTo>
                <a:lnTo>
                  <a:pt x="4160590" y="1195261"/>
                </a:lnTo>
                <a:close/>
                <a:moveTo>
                  <a:pt x="5799344" y="871408"/>
                </a:moveTo>
                <a:lnTo>
                  <a:pt x="6704136" y="871408"/>
                </a:lnTo>
                <a:lnTo>
                  <a:pt x="6704136" y="978246"/>
                </a:lnTo>
                <a:lnTo>
                  <a:pt x="5799344" y="978246"/>
                </a:lnTo>
                <a:close/>
                <a:moveTo>
                  <a:pt x="5799344" y="522512"/>
                </a:moveTo>
                <a:lnTo>
                  <a:pt x="6704136" y="522512"/>
                </a:lnTo>
                <a:lnTo>
                  <a:pt x="6704136" y="629350"/>
                </a:lnTo>
                <a:lnTo>
                  <a:pt x="5799344" y="629350"/>
                </a:lnTo>
                <a:close/>
                <a:moveTo>
                  <a:pt x="7774691" y="6383"/>
                </a:moveTo>
                <a:lnTo>
                  <a:pt x="8148629" y="6383"/>
                </a:lnTo>
                <a:lnTo>
                  <a:pt x="8148629" y="101632"/>
                </a:lnTo>
                <a:lnTo>
                  <a:pt x="7889880" y="101632"/>
                </a:lnTo>
                <a:lnTo>
                  <a:pt x="7889880" y="1200182"/>
                </a:lnTo>
                <a:lnTo>
                  <a:pt x="8148629" y="1200182"/>
                </a:lnTo>
                <a:lnTo>
                  <a:pt x="8148629" y="1295432"/>
                </a:lnTo>
                <a:lnTo>
                  <a:pt x="7774691" y="1295432"/>
                </a:lnTo>
                <a:lnTo>
                  <a:pt x="7774691" y="1200182"/>
                </a:lnTo>
                <a:lnTo>
                  <a:pt x="7774691" y="101632"/>
                </a:lnTo>
                <a:close/>
                <a:moveTo>
                  <a:pt x="8243417" y="0"/>
                </a:moveTo>
                <a:lnTo>
                  <a:pt x="8296487" y="1877"/>
                </a:lnTo>
                <a:lnTo>
                  <a:pt x="8345608" y="7454"/>
                </a:lnTo>
                <a:lnTo>
                  <a:pt x="8390913" y="16649"/>
                </a:lnTo>
                <a:lnTo>
                  <a:pt x="8432534" y="29381"/>
                </a:lnTo>
                <a:lnTo>
                  <a:pt x="8470605" y="45569"/>
                </a:lnTo>
                <a:lnTo>
                  <a:pt x="8505258" y="65130"/>
                </a:lnTo>
                <a:lnTo>
                  <a:pt x="8536626" y="87984"/>
                </a:lnTo>
                <a:lnTo>
                  <a:pt x="8564841" y="114050"/>
                </a:lnTo>
                <a:lnTo>
                  <a:pt x="8590036" y="143246"/>
                </a:lnTo>
                <a:lnTo>
                  <a:pt x="8612344" y="175491"/>
                </a:lnTo>
                <a:lnTo>
                  <a:pt x="8631898" y="210703"/>
                </a:lnTo>
                <a:lnTo>
                  <a:pt x="8648830" y="248801"/>
                </a:lnTo>
                <a:lnTo>
                  <a:pt x="8663273" y="289703"/>
                </a:lnTo>
                <a:lnTo>
                  <a:pt x="8675359" y="333329"/>
                </a:lnTo>
                <a:lnTo>
                  <a:pt x="8685222" y="379596"/>
                </a:lnTo>
                <a:lnTo>
                  <a:pt x="8692995" y="428424"/>
                </a:lnTo>
                <a:lnTo>
                  <a:pt x="8698808" y="479730"/>
                </a:lnTo>
                <a:lnTo>
                  <a:pt x="8702797" y="533435"/>
                </a:lnTo>
                <a:lnTo>
                  <a:pt x="8705093" y="589455"/>
                </a:lnTo>
                <a:lnTo>
                  <a:pt x="8705829" y="647711"/>
                </a:lnTo>
                <a:lnTo>
                  <a:pt x="8705129" y="706216"/>
                </a:lnTo>
                <a:lnTo>
                  <a:pt x="8702932" y="762486"/>
                </a:lnTo>
                <a:lnTo>
                  <a:pt x="8699096" y="816436"/>
                </a:lnTo>
                <a:lnTo>
                  <a:pt x="8693475" y="867986"/>
                </a:lnTo>
                <a:lnTo>
                  <a:pt x="8685927" y="917051"/>
                </a:lnTo>
                <a:lnTo>
                  <a:pt x="8676306" y="963550"/>
                </a:lnTo>
                <a:lnTo>
                  <a:pt x="8664469" y="1007399"/>
                </a:lnTo>
                <a:lnTo>
                  <a:pt x="8650272" y="1048517"/>
                </a:lnTo>
                <a:lnTo>
                  <a:pt x="8633571" y="1086820"/>
                </a:lnTo>
                <a:lnTo>
                  <a:pt x="8614222" y="1122226"/>
                </a:lnTo>
                <a:lnTo>
                  <a:pt x="8592081" y="1154652"/>
                </a:lnTo>
                <a:lnTo>
                  <a:pt x="8567005" y="1184015"/>
                </a:lnTo>
                <a:lnTo>
                  <a:pt x="8538848" y="1210234"/>
                </a:lnTo>
                <a:lnTo>
                  <a:pt x="8507467" y="1233224"/>
                </a:lnTo>
                <a:lnTo>
                  <a:pt x="8472718" y="1252905"/>
                </a:lnTo>
                <a:lnTo>
                  <a:pt x="8434458" y="1269193"/>
                </a:lnTo>
                <a:lnTo>
                  <a:pt x="8392541" y="1282004"/>
                </a:lnTo>
                <a:lnTo>
                  <a:pt x="8346825" y="1291258"/>
                </a:lnTo>
                <a:lnTo>
                  <a:pt x="8297165" y="1296871"/>
                </a:lnTo>
                <a:lnTo>
                  <a:pt x="8243417" y="1298760"/>
                </a:lnTo>
                <a:lnTo>
                  <a:pt x="8243417" y="1201938"/>
                </a:lnTo>
                <a:lnTo>
                  <a:pt x="8293102" y="1199705"/>
                </a:lnTo>
                <a:lnTo>
                  <a:pt x="8338022" y="1193084"/>
                </a:lnTo>
                <a:lnTo>
                  <a:pt x="8378405" y="1182195"/>
                </a:lnTo>
                <a:lnTo>
                  <a:pt x="8414476" y="1167155"/>
                </a:lnTo>
                <a:lnTo>
                  <a:pt x="8474587" y="1125095"/>
                </a:lnTo>
                <a:lnTo>
                  <a:pt x="8520166" y="1067851"/>
                </a:lnTo>
                <a:lnTo>
                  <a:pt x="8538072" y="1033830"/>
                </a:lnTo>
                <a:lnTo>
                  <a:pt x="8553024" y="996369"/>
                </a:lnTo>
                <a:lnTo>
                  <a:pt x="8565248" y="955584"/>
                </a:lnTo>
                <a:lnTo>
                  <a:pt x="8574971" y="911594"/>
                </a:lnTo>
                <a:lnTo>
                  <a:pt x="8582418" y="864517"/>
                </a:lnTo>
                <a:lnTo>
                  <a:pt x="8587817" y="814473"/>
                </a:lnTo>
                <a:lnTo>
                  <a:pt x="8591393" y="761578"/>
                </a:lnTo>
                <a:lnTo>
                  <a:pt x="8593372" y="705951"/>
                </a:lnTo>
                <a:lnTo>
                  <a:pt x="8593982" y="647711"/>
                </a:lnTo>
                <a:lnTo>
                  <a:pt x="8593340" y="590042"/>
                </a:lnTo>
                <a:lnTo>
                  <a:pt x="8591270" y="534953"/>
                </a:lnTo>
                <a:lnTo>
                  <a:pt x="8587560" y="482561"/>
                </a:lnTo>
                <a:lnTo>
                  <a:pt x="8581994" y="432984"/>
                </a:lnTo>
                <a:lnTo>
                  <a:pt x="8574359" y="386340"/>
                </a:lnTo>
                <a:lnTo>
                  <a:pt x="8564441" y="342749"/>
                </a:lnTo>
                <a:lnTo>
                  <a:pt x="8552025" y="302328"/>
                </a:lnTo>
                <a:lnTo>
                  <a:pt x="8536898" y="265196"/>
                </a:lnTo>
                <a:lnTo>
                  <a:pt x="8518845" y="231470"/>
                </a:lnTo>
                <a:lnTo>
                  <a:pt x="8473107" y="174711"/>
                </a:lnTo>
                <a:lnTo>
                  <a:pt x="8413098" y="132998"/>
                </a:lnTo>
                <a:lnTo>
                  <a:pt x="8377206" y="118079"/>
                </a:lnTo>
                <a:lnTo>
                  <a:pt x="8337105" y="107277"/>
                </a:lnTo>
                <a:lnTo>
                  <a:pt x="8292580" y="100708"/>
                </a:lnTo>
                <a:lnTo>
                  <a:pt x="8243417" y="98492"/>
                </a:lnTo>
                <a:close/>
                <a:moveTo>
                  <a:pt x="3109502" y="0"/>
                </a:moveTo>
                <a:lnTo>
                  <a:pt x="3162572" y="1876"/>
                </a:lnTo>
                <a:lnTo>
                  <a:pt x="3211694" y="7453"/>
                </a:lnTo>
                <a:lnTo>
                  <a:pt x="3256998" y="16648"/>
                </a:lnTo>
                <a:lnTo>
                  <a:pt x="3298621" y="29380"/>
                </a:lnTo>
                <a:lnTo>
                  <a:pt x="3336692" y="45568"/>
                </a:lnTo>
                <a:lnTo>
                  <a:pt x="3371345" y="65129"/>
                </a:lnTo>
                <a:lnTo>
                  <a:pt x="3402713" y="87984"/>
                </a:lnTo>
                <a:lnTo>
                  <a:pt x="3430928" y="114050"/>
                </a:lnTo>
                <a:lnTo>
                  <a:pt x="3456123" y="143246"/>
                </a:lnTo>
                <a:lnTo>
                  <a:pt x="3478431" y="175491"/>
                </a:lnTo>
                <a:lnTo>
                  <a:pt x="3497985" y="210703"/>
                </a:lnTo>
                <a:lnTo>
                  <a:pt x="3514917" y="248801"/>
                </a:lnTo>
                <a:lnTo>
                  <a:pt x="3529360" y="289703"/>
                </a:lnTo>
                <a:lnTo>
                  <a:pt x="3541446" y="333329"/>
                </a:lnTo>
                <a:lnTo>
                  <a:pt x="3551309" y="379596"/>
                </a:lnTo>
                <a:lnTo>
                  <a:pt x="3559082" y="428424"/>
                </a:lnTo>
                <a:lnTo>
                  <a:pt x="3564896" y="479730"/>
                </a:lnTo>
                <a:lnTo>
                  <a:pt x="3568884" y="533435"/>
                </a:lnTo>
                <a:lnTo>
                  <a:pt x="3571180" y="589455"/>
                </a:lnTo>
                <a:lnTo>
                  <a:pt x="3571916" y="647711"/>
                </a:lnTo>
                <a:lnTo>
                  <a:pt x="3571216" y="706216"/>
                </a:lnTo>
                <a:lnTo>
                  <a:pt x="3569019" y="762486"/>
                </a:lnTo>
                <a:lnTo>
                  <a:pt x="3565183" y="816436"/>
                </a:lnTo>
                <a:lnTo>
                  <a:pt x="3559562" y="867986"/>
                </a:lnTo>
                <a:lnTo>
                  <a:pt x="3552014" y="917051"/>
                </a:lnTo>
                <a:lnTo>
                  <a:pt x="3542393" y="963550"/>
                </a:lnTo>
                <a:lnTo>
                  <a:pt x="3530556" y="1007399"/>
                </a:lnTo>
                <a:lnTo>
                  <a:pt x="3516359" y="1048517"/>
                </a:lnTo>
                <a:lnTo>
                  <a:pt x="3499658" y="1086820"/>
                </a:lnTo>
                <a:lnTo>
                  <a:pt x="3480309" y="1122226"/>
                </a:lnTo>
                <a:lnTo>
                  <a:pt x="3458168" y="1154652"/>
                </a:lnTo>
                <a:lnTo>
                  <a:pt x="3433091" y="1184015"/>
                </a:lnTo>
                <a:lnTo>
                  <a:pt x="3404934" y="1210234"/>
                </a:lnTo>
                <a:lnTo>
                  <a:pt x="3373554" y="1233224"/>
                </a:lnTo>
                <a:lnTo>
                  <a:pt x="3338805" y="1252905"/>
                </a:lnTo>
                <a:lnTo>
                  <a:pt x="3300544" y="1269192"/>
                </a:lnTo>
                <a:lnTo>
                  <a:pt x="3258627" y="1282004"/>
                </a:lnTo>
                <a:lnTo>
                  <a:pt x="3212910" y="1291258"/>
                </a:lnTo>
                <a:lnTo>
                  <a:pt x="3163250" y="1296871"/>
                </a:lnTo>
                <a:lnTo>
                  <a:pt x="3109502" y="1298760"/>
                </a:lnTo>
                <a:lnTo>
                  <a:pt x="3109502" y="1201938"/>
                </a:lnTo>
                <a:lnTo>
                  <a:pt x="3159187" y="1199705"/>
                </a:lnTo>
                <a:lnTo>
                  <a:pt x="3204108" y="1193084"/>
                </a:lnTo>
                <a:lnTo>
                  <a:pt x="3244491" y="1182195"/>
                </a:lnTo>
                <a:lnTo>
                  <a:pt x="3280562" y="1167155"/>
                </a:lnTo>
                <a:lnTo>
                  <a:pt x="3340673" y="1125095"/>
                </a:lnTo>
                <a:lnTo>
                  <a:pt x="3386253" y="1067851"/>
                </a:lnTo>
                <a:lnTo>
                  <a:pt x="3404158" y="1033830"/>
                </a:lnTo>
                <a:lnTo>
                  <a:pt x="3419110" y="996369"/>
                </a:lnTo>
                <a:lnTo>
                  <a:pt x="3431334" y="955584"/>
                </a:lnTo>
                <a:lnTo>
                  <a:pt x="3441057" y="911594"/>
                </a:lnTo>
                <a:lnTo>
                  <a:pt x="3448504" y="864517"/>
                </a:lnTo>
                <a:lnTo>
                  <a:pt x="3453903" y="814473"/>
                </a:lnTo>
                <a:lnTo>
                  <a:pt x="3457479" y="761578"/>
                </a:lnTo>
                <a:lnTo>
                  <a:pt x="3459458" y="705951"/>
                </a:lnTo>
                <a:lnTo>
                  <a:pt x="3460068" y="647711"/>
                </a:lnTo>
                <a:lnTo>
                  <a:pt x="3459426" y="590042"/>
                </a:lnTo>
                <a:lnTo>
                  <a:pt x="3457356" y="534953"/>
                </a:lnTo>
                <a:lnTo>
                  <a:pt x="3453646" y="482560"/>
                </a:lnTo>
                <a:lnTo>
                  <a:pt x="3448080" y="432984"/>
                </a:lnTo>
                <a:lnTo>
                  <a:pt x="3440445" y="386340"/>
                </a:lnTo>
                <a:lnTo>
                  <a:pt x="3430527" y="342749"/>
                </a:lnTo>
                <a:lnTo>
                  <a:pt x="3418111" y="302328"/>
                </a:lnTo>
                <a:lnTo>
                  <a:pt x="3402984" y="265196"/>
                </a:lnTo>
                <a:lnTo>
                  <a:pt x="3384931" y="231470"/>
                </a:lnTo>
                <a:lnTo>
                  <a:pt x="3339193" y="174711"/>
                </a:lnTo>
                <a:lnTo>
                  <a:pt x="3279183" y="132998"/>
                </a:lnTo>
                <a:lnTo>
                  <a:pt x="3243291" y="118079"/>
                </a:lnTo>
                <a:lnTo>
                  <a:pt x="3203191" y="107276"/>
                </a:lnTo>
                <a:lnTo>
                  <a:pt x="3158665" y="100708"/>
                </a:lnTo>
                <a:lnTo>
                  <a:pt x="3109502" y="98492"/>
                </a:lnTo>
                <a:close/>
                <a:moveTo>
                  <a:pt x="3017637" y="0"/>
                </a:moveTo>
                <a:lnTo>
                  <a:pt x="3017637" y="98492"/>
                </a:lnTo>
                <a:lnTo>
                  <a:pt x="2968752" y="100708"/>
                </a:lnTo>
                <a:lnTo>
                  <a:pt x="2924471" y="107277"/>
                </a:lnTo>
                <a:lnTo>
                  <a:pt x="2884585" y="118079"/>
                </a:lnTo>
                <a:lnTo>
                  <a:pt x="2848878" y="132998"/>
                </a:lnTo>
                <a:lnTo>
                  <a:pt x="2789164" y="174711"/>
                </a:lnTo>
                <a:lnTo>
                  <a:pt x="2743630" y="231470"/>
                </a:lnTo>
                <a:lnTo>
                  <a:pt x="2725650" y="265196"/>
                </a:lnTo>
                <a:lnTo>
                  <a:pt x="2710579" y="302328"/>
                </a:lnTo>
                <a:lnTo>
                  <a:pt x="2698207" y="342749"/>
                </a:lnTo>
                <a:lnTo>
                  <a:pt x="2688320" y="386340"/>
                </a:lnTo>
                <a:lnTo>
                  <a:pt x="2680706" y="432984"/>
                </a:lnTo>
                <a:lnTo>
                  <a:pt x="2675153" y="482561"/>
                </a:lnTo>
                <a:lnTo>
                  <a:pt x="2671448" y="534953"/>
                </a:lnTo>
                <a:lnTo>
                  <a:pt x="2669382" y="590042"/>
                </a:lnTo>
                <a:lnTo>
                  <a:pt x="2668740" y="647711"/>
                </a:lnTo>
                <a:lnTo>
                  <a:pt x="2669365" y="705951"/>
                </a:lnTo>
                <a:lnTo>
                  <a:pt x="2671388" y="761578"/>
                </a:lnTo>
                <a:lnTo>
                  <a:pt x="2675025" y="814473"/>
                </a:lnTo>
                <a:lnTo>
                  <a:pt x="2680494" y="864517"/>
                </a:lnTo>
                <a:lnTo>
                  <a:pt x="2688015" y="911594"/>
                </a:lnTo>
                <a:lnTo>
                  <a:pt x="2697803" y="955584"/>
                </a:lnTo>
                <a:lnTo>
                  <a:pt x="2710081" y="996369"/>
                </a:lnTo>
                <a:lnTo>
                  <a:pt x="2725063" y="1033830"/>
                </a:lnTo>
                <a:lnTo>
                  <a:pt x="2742969" y="1067851"/>
                </a:lnTo>
                <a:lnTo>
                  <a:pt x="2788423" y="1125095"/>
                </a:lnTo>
                <a:lnTo>
                  <a:pt x="2848189" y="1167155"/>
                </a:lnTo>
                <a:lnTo>
                  <a:pt x="2883984" y="1182195"/>
                </a:lnTo>
                <a:lnTo>
                  <a:pt x="2924012" y="1193084"/>
                </a:lnTo>
                <a:lnTo>
                  <a:pt x="2968491" y="1199705"/>
                </a:lnTo>
                <a:lnTo>
                  <a:pt x="3017637" y="1201938"/>
                </a:lnTo>
                <a:lnTo>
                  <a:pt x="3017637" y="1298760"/>
                </a:lnTo>
                <a:lnTo>
                  <a:pt x="2964115" y="1296871"/>
                </a:lnTo>
                <a:lnTo>
                  <a:pt x="2914634" y="1291258"/>
                </a:lnTo>
                <a:lnTo>
                  <a:pt x="2869056" y="1282004"/>
                </a:lnTo>
                <a:lnTo>
                  <a:pt x="2827236" y="1269193"/>
                </a:lnTo>
                <a:lnTo>
                  <a:pt x="2789039" y="1252905"/>
                </a:lnTo>
                <a:lnTo>
                  <a:pt x="2754322" y="1233224"/>
                </a:lnTo>
                <a:lnTo>
                  <a:pt x="2722946" y="1210234"/>
                </a:lnTo>
                <a:lnTo>
                  <a:pt x="2694770" y="1184015"/>
                </a:lnTo>
                <a:lnTo>
                  <a:pt x="2669653" y="1154652"/>
                </a:lnTo>
                <a:lnTo>
                  <a:pt x="2647457" y="1122226"/>
                </a:lnTo>
                <a:lnTo>
                  <a:pt x="2628039" y="1086820"/>
                </a:lnTo>
                <a:lnTo>
                  <a:pt x="2611262" y="1048517"/>
                </a:lnTo>
                <a:lnTo>
                  <a:pt x="2596982" y="1007399"/>
                </a:lnTo>
                <a:lnTo>
                  <a:pt x="2585062" y="963550"/>
                </a:lnTo>
                <a:lnTo>
                  <a:pt x="2575361" y="917051"/>
                </a:lnTo>
                <a:lnTo>
                  <a:pt x="2567737" y="867986"/>
                </a:lnTo>
                <a:lnTo>
                  <a:pt x="2562052" y="816436"/>
                </a:lnTo>
                <a:lnTo>
                  <a:pt x="2558166" y="762486"/>
                </a:lnTo>
                <a:lnTo>
                  <a:pt x="2555936" y="706216"/>
                </a:lnTo>
                <a:lnTo>
                  <a:pt x="2555225" y="647711"/>
                </a:lnTo>
                <a:lnTo>
                  <a:pt x="2555961" y="589455"/>
                </a:lnTo>
                <a:lnTo>
                  <a:pt x="2558256" y="533435"/>
                </a:lnTo>
                <a:lnTo>
                  <a:pt x="2562245" y="479730"/>
                </a:lnTo>
                <a:lnTo>
                  <a:pt x="2568057" y="428424"/>
                </a:lnTo>
                <a:lnTo>
                  <a:pt x="2575830" y="379596"/>
                </a:lnTo>
                <a:lnTo>
                  <a:pt x="2585694" y="333329"/>
                </a:lnTo>
                <a:lnTo>
                  <a:pt x="2597780" y="289703"/>
                </a:lnTo>
                <a:lnTo>
                  <a:pt x="2612222" y="248801"/>
                </a:lnTo>
                <a:lnTo>
                  <a:pt x="2629156" y="210703"/>
                </a:lnTo>
                <a:lnTo>
                  <a:pt x="2648708" y="175491"/>
                </a:lnTo>
                <a:lnTo>
                  <a:pt x="2671016" y="143246"/>
                </a:lnTo>
                <a:lnTo>
                  <a:pt x="2696212" y="114050"/>
                </a:lnTo>
                <a:lnTo>
                  <a:pt x="2724427" y="87984"/>
                </a:lnTo>
                <a:lnTo>
                  <a:pt x="2755794" y="65130"/>
                </a:lnTo>
                <a:lnTo>
                  <a:pt x="2790448" y="45569"/>
                </a:lnTo>
                <a:lnTo>
                  <a:pt x="2828518" y="29382"/>
                </a:lnTo>
                <a:lnTo>
                  <a:pt x="2870141" y="16649"/>
                </a:lnTo>
                <a:lnTo>
                  <a:pt x="2915445" y="7455"/>
                </a:lnTo>
                <a:lnTo>
                  <a:pt x="2964567" y="1877"/>
                </a:lnTo>
                <a:close/>
              </a:path>
            </a:pathLst>
          </a:custGeom>
          <a:solidFill>
            <a:srgbClr val="4D7836"/>
          </a:solidFill>
        </p:spPr>
        <p:txBody>
          <a:bodyPr wrap="square" lIns="0" tIns="0" rIns="0" bIns="0" rtlCol="0">
            <a:noAutofit/>
          </a:bodyPr>
          <a:lstStyle/>
          <a:p>
            <a:endParaRPr lang="da-DK" dirty="0"/>
          </a:p>
        </p:txBody>
      </p:sp>
    </p:spTree>
    <p:extLst>
      <p:ext uri="{BB962C8B-B14F-4D97-AF65-F5344CB8AC3E}">
        <p14:creationId xmlns:p14="http://schemas.microsoft.com/office/powerpoint/2010/main" val="634628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993">
          <p15:clr>
            <a:srgbClr val="A4A3A4"/>
          </p15:clr>
        </p15:guide>
        <p15:guide id="2" orient="horz" pos="1705">
          <p15:clr>
            <a:srgbClr val="A4A3A4"/>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reaker D">
    <p:bg>
      <p:bgRef idx="1001">
        <a:schemeClr val="bg1"/>
      </p:bgRef>
    </p:bg>
    <p:spTree>
      <p:nvGrpSpPr>
        <p:cNvPr id="1" name=""/>
        <p:cNvGrpSpPr/>
        <p:nvPr/>
      </p:nvGrpSpPr>
      <p:grpSpPr>
        <a:xfrm>
          <a:off x="0" y="0"/>
          <a:ext cx="0" cy="0"/>
          <a:chOff x="0" y="0"/>
          <a:chExt cx="0" cy="0"/>
        </a:xfrm>
      </p:grpSpPr>
      <p:sp>
        <p:nvSpPr>
          <p:cNvPr id="7" name="Baggrund"/>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3" name="Subtitle 2"/>
          <p:cNvSpPr>
            <a:spLocks noGrp="1"/>
          </p:cNvSpPr>
          <p:nvPr>
            <p:ph type="subTitle" idx="1" hasCustomPrompt="1"/>
          </p:nvPr>
        </p:nvSpPr>
        <p:spPr>
          <a:xfrm>
            <a:off x="7126287" y="2705552"/>
            <a:ext cx="4528800" cy="360000"/>
          </a:xfrm>
        </p:spPr>
        <p:txBody>
          <a:bodyPr anchor="b" anchorCtr="0"/>
          <a:lstStyle>
            <a:lvl1pPr marL="0" indent="0" algn="l">
              <a:lnSpc>
                <a:spcPct val="100000"/>
              </a:lnSpc>
              <a:spcBef>
                <a:spcPts val="0"/>
              </a:spcBef>
              <a:spcAft>
                <a:spcPts val="0"/>
              </a:spcAft>
              <a:buFont typeface="Arial" panose="020B0604020202020204" pitchFamily="34" charset="0"/>
              <a:buNone/>
              <a:defRPr sz="1600">
                <a:solidFill>
                  <a:schemeClr val="bg1"/>
                </a:solidFill>
                <a:latin typeface="+mn-lt"/>
              </a:defRPr>
            </a:lvl1pPr>
            <a:lvl2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tabLst/>
              <a:defRPr sz="1600" b="0">
                <a:solidFill>
                  <a:schemeClr val="bg1"/>
                </a:solidFill>
                <a:latin typeface="+mn-lt"/>
              </a:defRPr>
            </a:lvl9pPr>
          </a:lstStyle>
          <a:p>
            <a:r>
              <a:rPr lang="da-DK" dirty="0"/>
              <a:t>Klik for at tilføje sektionstitel</a:t>
            </a:r>
          </a:p>
        </p:txBody>
      </p:sp>
      <p:sp>
        <p:nvSpPr>
          <p:cNvPr id="2" name="Title 1"/>
          <p:cNvSpPr>
            <a:spLocks noGrp="1"/>
          </p:cNvSpPr>
          <p:nvPr>
            <p:ph type="ctrTitle" hasCustomPrompt="1"/>
          </p:nvPr>
        </p:nvSpPr>
        <p:spPr>
          <a:xfrm>
            <a:off x="7126288" y="3165284"/>
            <a:ext cx="4528800" cy="1242000"/>
          </a:xfrm>
        </p:spPr>
        <p:txBody>
          <a:bodyPr anchor="t" anchorCtr="0"/>
          <a:lstStyle>
            <a:lvl1pPr algn="l">
              <a:defRPr sz="3200">
                <a:solidFill>
                  <a:schemeClr val="bg1"/>
                </a:solidFill>
              </a:defRPr>
            </a:lvl1pPr>
          </a:lstStyle>
          <a:p>
            <a:r>
              <a:rPr lang="da-DK" dirty="0"/>
              <a:t>Klik for at tilføje titel</a:t>
            </a:r>
          </a:p>
        </p:txBody>
      </p:sp>
      <p:sp>
        <p:nvSpPr>
          <p:cNvPr id="11" name="Pladsholder til dato 10">
            <a:extLst>
              <a:ext uri="{FF2B5EF4-FFF2-40B4-BE49-F238E27FC236}">
                <a16:creationId xmlns:a16="http://schemas.microsoft.com/office/drawing/2014/main" id="{ECF1C836-21A0-0331-A849-E61A90896536}"/>
              </a:ext>
            </a:extLst>
          </p:cNvPr>
          <p:cNvSpPr>
            <a:spLocks noGrp="1"/>
          </p:cNvSpPr>
          <p:nvPr>
            <p:ph type="dt" sz="half" idx="15"/>
          </p:nvPr>
        </p:nvSpPr>
        <p:spPr/>
        <p:txBody>
          <a:bodyPr/>
          <a:lstStyle>
            <a:lvl1pPr>
              <a:defRPr>
                <a:solidFill>
                  <a:schemeClr val="bg1"/>
                </a:solidFill>
              </a:defRPr>
            </a:lvl1pPr>
          </a:lstStyle>
          <a:p>
            <a:r>
              <a:rPr lang="da-DK"/>
              <a:t>29. september 2026</a:t>
            </a:r>
            <a:endParaRPr lang="da-DK" dirty="0"/>
          </a:p>
        </p:txBody>
      </p:sp>
      <p:sp>
        <p:nvSpPr>
          <p:cNvPr id="12" name="Pladsholder til sidefod 11">
            <a:extLst>
              <a:ext uri="{FF2B5EF4-FFF2-40B4-BE49-F238E27FC236}">
                <a16:creationId xmlns:a16="http://schemas.microsoft.com/office/drawing/2014/main" id="{F8D5FDD7-8020-3589-F424-24D4FE9B564D}"/>
              </a:ext>
            </a:extLst>
          </p:cNvPr>
          <p:cNvSpPr>
            <a:spLocks noGrp="1"/>
          </p:cNvSpPr>
          <p:nvPr>
            <p:ph type="ftr" sz="quarter" idx="16"/>
          </p:nvPr>
        </p:nvSpPr>
        <p:spPr/>
        <p:txBody>
          <a:bodyPr/>
          <a:lstStyle>
            <a:lvl1pPr>
              <a:defRPr>
                <a:solidFill>
                  <a:schemeClr val="bg1"/>
                </a:solidFill>
              </a:defRPr>
            </a:lvl1pPr>
          </a:lstStyle>
          <a:p>
            <a:r>
              <a:rPr lang="da-DK" dirty="0"/>
              <a:t>Digitaliseringsstyrelsen</a:t>
            </a:r>
          </a:p>
        </p:txBody>
      </p:sp>
      <p:sp>
        <p:nvSpPr>
          <p:cNvPr id="13" name="Pladsholder til slidenummer 12">
            <a:extLst>
              <a:ext uri="{FF2B5EF4-FFF2-40B4-BE49-F238E27FC236}">
                <a16:creationId xmlns:a16="http://schemas.microsoft.com/office/drawing/2014/main" id="{94C0154D-C90A-C45E-44EB-A9BE528AF3BC}"/>
              </a:ext>
            </a:extLst>
          </p:cNvPr>
          <p:cNvSpPr>
            <a:spLocks noGrp="1"/>
          </p:cNvSpPr>
          <p:nvPr>
            <p:ph type="sldNum" sz="quarter" idx="17"/>
          </p:nvPr>
        </p:nvSpPr>
        <p:spPr/>
        <p:txBody>
          <a:bodyPr/>
          <a:lstStyle>
            <a:lvl1pPr>
              <a:defRPr>
                <a:solidFill>
                  <a:schemeClr val="bg1"/>
                </a:solidFill>
              </a:defRPr>
            </a:lvl1pPr>
          </a:lstStyle>
          <a:p>
            <a:fld id="{24C8C45C-947F-4981-8B3F-4F32E973C901}" type="slidenum">
              <a:rPr lang="da-DK" smtClean="0"/>
              <a:pPr/>
              <a:t>‹nr.›</a:t>
            </a:fld>
            <a:endParaRPr lang="da-DK" dirty="0"/>
          </a:p>
        </p:txBody>
      </p:sp>
      <p:sp>
        <p:nvSpPr>
          <p:cNvPr id="6" name="Mikro grafik 1">
            <a:extLst>
              <a:ext uri="{FF2B5EF4-FFF2-40B4-BE49-F238E27FC236}">
                <a16:creationId xmlns:a16="http://schemas.microsoft.com/office/drawing/2014/main" id="{CF298011-2AEF-EC84-54F2-B43A8661A425}"/>
              </a:ext>
            </a:extLst>
          </p:cNvPr>
          <p:cNvSpPr/>
          <p:nvPr userDrawn="1"/>
        </p:nvSpPr>
        <p:spPr>
          <a:xfrm>
            <a:off x="342901" y="1240430"/>
            <a:ext cx="5421086" cy="4396169"/>
          </a:xfrm>
          <a:custGeom>
            <a:avLst/>
            <a:gdLst>
              <a:gd name="connsiteX0" fmla="*/ 6351898 w 9012328"/>
              <a:gd name="connsiteY0" fmla="*/ 7031333 h 7308446"/>
              <a:gd name="connsiteX1" fmla="*/ 6558899 w 9012328"/>
              <a:gd name="connsiteY1" fmla="*/ 7031333 h 7308446"/>
              <a:gd name="connsiteX2" fmla="*/ 6558899 w 9012328"/>
              <a:gd name="connsiteY2" fmla="*/ 7204946 h 7308446"/>
              <a:gd name="connsiteX3" fmla="*/ 6351898 w 9012328"/>
              <a:gd name="connsiteY3" fmla="*/ 7204946 h 7308446"/>
              <a:gd name="connsiteX4" fmla="*/ 3333905 w 9012328"/>
              <a:gd name="connsiteY4" fmla="*/ 6881094 h 7308446"/>
              <a:gd name="connsiteX5" fmla="*/ 4238693 w 9012328"/>
              <a:gd name="connsiteY5" fmla="*/ 6881094 h 7308446"/>
              <a:gd name="connsiteX6" fmla="*/ 4238693 w 9012328"/>
              <a:gd name="connsiteY6" fmla="*/ 6987931 h 7308446"/>
              <a:gd name="connsiteX7" fmla="*/ 3333905 w 9012328"/>
              <a:gd name="connsiteY7" fmla="*/ 6987931 h 7308446"/>
              <a:gd name="connsiteX8" fmla="*/ 3333905 w 9012328"/>
              <a:gd name="connsiteY8" fmla="*/ 6532197 h 7308446"/>
              <a:gd name="connsiteX9" fmla="*/ 4238693 w 9012328"/>
              <a:gd name="connsiteY9" fmla="*/ 6532197 h 7308446"/>
              <a:gd name="connsiteX10" fmla="*/ 4238693 w 9012328"/>
              <a:gd name="connsiteY10" fmla="*/ 6639034 h 7308446"/>
              <a:gd name="connsiteX11" fmla="*/ 3333905 w 9012328"/>
              <a:gd name="connsiteY11" fmla="*/ 6639034 h 7308446"/>
              <a:gd name="connsiteX12" fmla="*/ 5357969 w 9012328"/>
              <a:gd name="connsiteY12" fmla="*/ 6016022 h 7308446"/>
              <a:gd name="connsiteX13" fmla="*/ 5731908 w 9012328"/>
              <a:gd name="connsiteY13" fmla="*/ 6016022 h 7308446"/>
              <a:gd name="connsiteX14" fmla="*/ 5731908 w 9012328"/>
              <a:gd name="connsiteY14" fmla="*/ 6111272 h 7308446"/>
              <a:gd name="connsiteX15" fmla="*/ 5731908 w 9012328"/>
              <a:gd name="connsiteY15" fmla="*/ 7209822 h 7308446"/>
              <a:gd name="connsiteX16" fmla="*/ 5731908 w 9012328"/>
              <a:gd name="connsiteY16" fmla="*/ 7305072 h 7308446"/>
              <a:gd name="connsiteX17" fmla="*/ 5357969 w 9012328"/>
              <a:gd name="connsiteY17" fmla="*/ 7305072 h 7308446"/>
              <a:gd name="connsiteX18" fmla="*/ 5357969 w 9012328"/>
              <a:gd name="connsiteY18" fmla="*/ 7209822 h 7308446"/>
              <a:gd name="connsiteX19" fmla="*/ 5616719 w 9012328"/>
              <a:gd name="connsiteY19" fmla="*/ 7209822 h 7308446"/>
              <a:gd name="connsiteX20" fmla="*/ 5616719 w 9012328"/>
              <a:gd name="connsiteY20" fmla="*/ 6111272 h 7308446"/>
              <a:gd name="connsiteX21" fmla="*/ 5357969 w 9012328"/>
              <a:gd name="connsiteY21" fmla="*/ 6111272 h 7308446"/>
              <a:gd name="connsiteX22" fmla="*/ 4884222 w 9012328"/>
              <a:gd name="connsiteY22" fmla="*/ 6016022 h 7308446"/>
              <a:gd name="connsiteX23" fmla="*/ 5258161 w 9012328"/>
              <a:gd name="connsiteY23" fmla="*/ 6016022 h 7308446"/>
              <a:gd name="connsiteX24" fmla="*/ 5258161 w 9012328"/>
              <a:gd name="connsiteY24" fmla="*/ 6111272 h 7308446"/>
              <a:gd name="connsiteX25" fmla="*/ 4999412 w 9012328"/>
              <a:gd name="connsiteY25" fmla="*/ 6111272 h 7308446"/>
              <a:gd name="connsiteX26" fmla="*/ 4999412 w 9012328"/>
              <a:gd name="connsiteY26" fmla="*/ 7209822 h 7308446"/>
              <a:gd name="connsiteX27" fmla="*/ 5258161 w 9012328"/>
              <a:gd name="connsiteY27" fmla="*/ 7209822 h 7308446"/>
              <a:gd name="connsiteX28" fmla="*/ 5258161 w 9012328"/>
              <a:gd name="connsiteY28" fmla="*/ 7305072 h 7308446"/>
              <a:gd name="connsiteX29" fmla="*/ 4884222 w 9012328"/>
              <a:gd name="connsiteY29" fmla="*/ 7305072 h 7308446"/>
              <a:gd name="connsiteX30" fmla="*/ 4884222 w 9012328"/>
              <a:gd name="connsiteY30" fmla="*/ 7209822 h 7308446"/>
              <a:gd name="connsiteX31" fmla="*/ 4884222 w 9012328"/>
              <a:gd name="connsiteY31" fmla="*/ 6111272 h 7308446"/>
              <a:gd name="connsiteX32" fmla="*/ 8549915 w 9012328"/>
              <a:gd name="connsiteY32" fmla="*/ 6009685 h 7308446"/>
              <a:gd name="connsiteX33" fmla="*/ 8602985 w 9012328"/>
              <a:gd name="connsiteY33" fmla="*/ 6011561 h 7308446"/>
              <a:gd name="connsiteX34" fmla="*/ 8652106 w 9012328"/>
              <a:gd name="connsiteY34" fmla="*/ 6017138 h 7308446"/>
              <a:gd name="connsiteX35" fmla="*/ 8697411 w 9012328"/>
              <a:gd name="connsiteY35" fmla="*/ 6026333 h 7308446"/>
              <a:gd name="connsiteX36" fmla="*/ 8739033 w 9012328"/>
              <a:gd name="connsiteY36" fmla="*/ 6039065 h 7308446"/>
              <a:gd name="connsiteX37" fmla="*/ 8777104 w 9012328"/>
              <a:gd name="connsiteY37" fmla="*/ 6055253 h 7308446"/>
              <a:gd name="connsiteX38" fmla="*/ 8811757 w 9012328"/>
              <a:gd name="connsiteY38" fmla="*/ 6074814 h 7308446"/>
              <a:gd name="connsiteX39" fmla="*/ 8843125 w 9012328"/>
              <a:gd name="connsiteY39" fmla="*/ 6097669 h 7308446"/>
              <a:gd name="connsiteX40" fmla="*/ 8871340 w 9012328"/>
              <a:gd name="connsiteY40" fmla="*/ 6123735 h 7308446"/>
              <a:gd name="connsiteX41" fmla="*/ 8896535 w 9012328"/>
              <a:gd name="connsiteY41" fmla="*/ 6152931 h 7308446"/>
              <a:gd name="connsiteX42" fmla="*/ 8918843 w 9012328"/>
              <a:gd name="connsiteY42" fmla="*/ 6185176 h 7308446"/>
              <a:gd name="connsiteX43" fmla="*/ 8938397 w 9012328"/>
              <a:gd name="connsiteY43" fmla="*/ 6220388 h 7308446"/>
              <a:gd name="connsiteX44" fmla="*/ 8955329 w 9012328"/>
              <a:gd name="connsiteY44" fmla="*/ 6258486 h 7308446"/>
              <a:gd name="connsiteX45" fmla="*/ 8969772 w 9012328"/>
              <a:gd name="connsiteY45" fmla="*/ 6299388 h 7308446"/>
              <a:gd name="connsiteX46" fmla="*/ 8981858 w 9012328"/>
              <a:gd name="connsiteY46" fmla="*/ 6343014 h 7308446"/>
              <a:gd name="connsiteX47" fmla="*/ 8991721 w 9012328"/>
              <a:gd name="connsiteY47" fmla="*/ 6389281 h 7308446"/>
              <a:gd name="connsiteX48" fmla="*/ 8999494 w 9012328"/>
              <a:gd name="connsiteY48" fmla="*/ 6438109 h 7308446"/>
              <a:gd name="connsiteX49" fmla="*/ 9005308 w 9012328"/>
              <a:gd name="connsiteY49" fmla="*/ 6489415 h 7308446"/>
              <a:gd name="connsiteX50" fmla="*/ 9009296 w 9012328"/>
              <a:gd name="connsiteY50" fmla="*/ 6543120 h 7308446"/>
              <a:gd name="connsiteX51" fmla="*/ 9011592 w 9012328"/>
              <a:gd name="connsiteY51" fmla="*/ 6599140 h 7308446"/>
              <a:gd name="connsiteX52" fmla="*/ 9012328 w 9012328"/>
              <a:gd name="connsiteY52" fmla="*/ 6657396 h 7308446"/>
              <a:gd name="connsiteX53" fmla="*/ 9011628 w 9012328"/>
              <a:gd name="connsiteY53" fmla="*/ 6715902 h 7308446"/>
              <a:gd name="connsiteX54" fmla="*/ 9009431 w 9012328"/>
              <a:gd name="connsiteY54" fmla="*/ 6772172 h 7308446"/>
              <a:gd name="connsiteX55" fmla="*/ 9005595 w 9012328"/>
              <a:gd name="connsiteY55" fmla="*/ 6826122 h 7308446"/>
              <a:gd name="connsiteX56" fmla="*/ 8999974 w 9012328"/>
              <a:gd name="connsiteY56" fmla="*/ 6877672 h 7308446"/>
              <a:gd name="connsiteX57" fmla="*/ 8992426 w 9012328"/>
              <a:gd name="connsiteY57" fmla="*/ 6926737 h 7308446"/>
              <a:gd name="connsiteX58" fmla="*/ 8982805 w 9012328"/>
              <a:gd name="connsiteY58" fmla="*/ 6973236 h 7308446"/>
              <a:gd name="connsiteX59" fmla="*/ 8970968 w 9012328"/>
              <a:gd name="connsiteY59" fmla="*/ 7017085 h 7308446"/>
              <a:gd name="connsiteX60" fmla="*/ 8956771 w 9012328"/>
              <a:gd name="connsiteY60" fmla="*/ 7058203 h 7308446"/>
              <a:gd name="connsiteX61" fmla="*/ 8940070 w 9012328"/>
              <a:gd name="connsiteY61" fmla="*/ 7096506 h 7308446"/>
              <a:gd name="connsiteX62" fmla="*/ 8920721 w 9012328"/>
              <a:gd name="connsiteY62" fmla="*/ 7131912 h 7308446"/>
              <a:gd name="connsiteX63" fmla="*/ 8898580 w 9012328"/>
              <a:gd name="connsiteY63" fmla="*/ 7164338 h 7308446"/>
              <a:gd name="connsiteX64" fmla="*/ 8873503 w 9012328"/>
              <a:gd name="connsiteY64" fmla="*/ 7193701 h 7308446"/>
              <a:gd name="connsiteX65" fmla="*/ 8845346 w 9012328"/>
              <a:gd name="connsiteY65" fmla="*/ 7219920 h 7308446"/>
              <a:gd name="connsiteX66" fmla="*/ 8813966 w 9012328"/>
              <a:gd name="connsiteY66" fmla="*/ 7242910 h 7308446"/>
              <a:gd name="connsiteX67" fmla="*/ 8779217 w 9012328"/>
              <a:gd name="connsiteY67" fmla="*/ 7262591 h 7308446"/>
              <a:gd name="connsiteX68" fmla="*/ 8740956 w 9012328"/>
              <a:gd name="connsiteY68" fmla="*/ 7278878 h 7308446"/>
              <a:gd name="connsiteX69" fmla="*/ 8699039 w 9012328"/>
              <a:gd name="connsiteY69" fmla="*/ 7291690 h 7308446"/>
              <a:gd name="connsiteX70" fmla="*/ 8653323 w 9012328"/>
              <a:gd name="connsiteY70" fmla="*/ 7300944 h 7308446"/>
              <a:gd name="connsiteX71" fmla="*/ 8603663 w 9012328"/>
              <a:gd name="connsiteY71" fmla="*/ 7306557 h 7308446"/>
              <a:gd name="connsiteX72" fmla="*/ 8549915 w 9012328"/>
              <a:gd name="connsiteY72" fmla="*/ 7308446 h 7308446"/>
              <a:gd name="connsiteX73" fmla="*/ 8549915 w 9012328"/>
              <a:gd name="connsiteY73" fmla="*/ 7211624 h 7308446"/>
              <a:gd name="connsiteX74" fmla="*/ 8599600 w 9012328"/>
              <a:gd name="connsiteY74" fmla="*/ 7209391 h 7308446"/>
              <a:gd name="connsiteX75" fmla="*/ 8644521 w 9012328"/>
              <a:gd name="connsiteY75" fmla="*/ 7202770 h 7308446"/>
              <a:gd name="connsiteX76" fmla="*/ 8684903 w 9012328"/>
              <a:gd name="connsiteY76" fmla="*/ 7191881 h 7308446"/>
              <a:gd name="connsiteX77" fmla="*/ 8720974 w 9012328"/>
              <a:gd name="connsiteY77" fmla="*/ 7176841 h 7308446"/>
              <a:gd name="connsiteX78" fmla="*/ 8781085 w 9012328"/>
              <a:gd name="connsiteY78" fmla="*/ 7134781 h 7308446"/>
              <a:gd name="connsiteX79" fmla="*/ 8826665 w 9012328"/>
              <a:gd name="connsiteY79" fmla="*/ 7077537 h 7308446"/>
              <a:gd name="connsiteX80" fmla="*/ 8844570 w 9012328"/>
              <a:gd name="connsiteY80" fmla="*/ 7043516 h 7308446"/>
              <a:gd name="connsiteX81" fmla="*/ 8859522 w 9012328"/>
              <a:gd name="connsiteY81" fmla="*/ 7006054 h 7308446"/>
              <a:gd name="connsiteX82" fmla="*/ 8871746 w 9012328"/>
              <a:gd name="connsiteY82" fmla="*/ 6965269 h 7308446"/>
              <a:gd name="connsiteX83" fmla="*/ 8881469 w 9012328"/>
              <a:gd name="connsiteY83" fmla="*/ 6921279 h 7308446"/>
              <a:gd name="connsiteX84" fmla="*/ 8888916 w 9012328"/>
              <a:gd name="connsiteY84" fmla="*/ 6874203 h 7308446"/>
              <a:gd name="connsiteX85" fmla="*/ 8894315 w 9012328"/>
              <a:gd name="connsiteY85" fmla="*/ 6824158 h 7308446"/>
              <a:gd name="connsiteX86" fmla="*/ 8897891 w 9012328"/>
              <a:gd name="connsiteY86" fmla="*/ 6771263 h 7308446"/>
              <a:gd name="connsiteX87" fmla="*/ 8899870 w 9012328"/>
              <a:gd name="connsiteY87" fmla="*/ 6715637 h 7308446"/>
              <a:gd name="connsiteX88" fmla="*/ 8900480 w 9012328"/>
              <a:gd name="connsiteY88" fmla="*/ 6657396 h 7308446"/>
              <a:gd name="connsiteX89" fmla="*/ 8899838 w 9012328"/>
              <a:gd name="connsiteY89" fmla="*/ 6599727 h 7308446"/>
              <a:gd name="connsiteX90" fmla="*/ 8897768 w 9012328"/>
              <a:gd name="connsiteY90" fmla="*/ 6544638 h 7308446"/>
              <a:gd name="connsiteX91" fmla="*/ 8894058 w 9012328"/>
              <a:gd name="connsiteY91" fmla="*/ 6492245 h 7308446"/>
              <a:gd name="connsiteX92" fmla="*/ 8888492 w 9012328"/>
              <a:gd name="connsiteY92" fmla="*/ 6442669 h 7308446"/>
              <a:gd name="connsiteX93" fmla="*/ 8880857 w 9012328"/>
              <a:gd name="connsiteY93" fmla="*/ 6396025 h 7308446"/>
              <a:gd name="connsiteX94" fmla="*/ 8870939 w 9012328"/>
              <a:gd name="connsiteY94" fmla="*/ 6352434 h 7308446"/>
              <a:gd name="connsiteX95" fmla="*/ 8858523 w 9012328"/>
              <a:gd name="connsiteY95" fmla="*/ 6312013 h 7308446"/>
              <a:gd name="connsiteX96" fmla="*/ 8843396 w 9012328"/>
              <a:gd name="connsiteY96" fmla="*/ 6274881 h 7308446"/>
              <a:gd name="connsiteX97" fmla="*/ 8825343 w 9012328"/>
              <a:gd name="connsiteY97" fmla="*/ 6241155 h 7308446"/>
              <a:gd name="connsiteX98" fmla="*/ 8779605 w 9012328"/>
              <a:gd name="connsiteY98" fmla="*/ 6184396 h 7308446"/>
              <a:gd name="connsiteX99" fmla="*/ 8719596 w 9012328"/>
              <a:gd name="connsiteY99" fmla="*/ 6142683 h 7308446"/>
              <a:gd name="connsiteX100" fmla="*/ 8683704 w 9012328"/>
              <a:gd name="connsiteY100" fmla="*/ 6127764 h 7308446"/>
              <a:gd name="connsiteX101" fmla="*/ 8643603 w 9012328"/>
              <a:gd name="connsiteY101" fmla="*/ 6116961 h 7308446"/>
              <a:gd name="connsiteX102" fmla="*/ 8599078 w 9012328"/>
              <a:gd name="connsiteY102" fmla="*/ 6110393 h 7308446"/>
              <a:gd name="connsiteX103" fmla="*/ 8549915 w 9012328"/>
              <a:gd name="connsiteY103" fmla="*/ 6108177 h 7308446"/>
              <a:gd name="connsiteX104" fmla="*/ 8458035 w 9012328"/>
              <a:gd name="connsiteY104" fmla="*/ 6009685 h 7308446"/>
              <a:gd name="connsiteX105" fmla="*/ 8458035 w 9012328"/>
              <a:gd name="connsiteY105" fmla="*/ 6108177 h 7308446"/>
              <a:gd name="connsiteX106" fmla="*/ 8409149 w 9012328"/>
              <a:gd name="connsiteY106" fmla="*/ 6110393 h 7308446"/>
              <a:gd name="connsiteX107" fmla="*/ 8364868 w 9012328"/>
              <a:gd name="connsiteY107" fmla="*/ 6116961 h 7308446"/>
              <a:gd name="connsiteX108" fmla="*/ 8324982 w 9012328"/>
              <a:gd name="connsiteY108" fmla="*/ 6127764 h 7308446"/>
              <a:gd name="connsiteX109" fmla="*/ 8289276 w 9012328"/>
              <a:gd name="connsiteY109" fmla="*/ 6142683 h 7308446"/>
              <a:gd name="connsiteX110" fmla="*/ 8229561 w 9012328"/>
              <a:gd name="connsiteY110" fmla="*/ 6184396 h 7308446"/>
              <a:gd name="connsiteX111" fmla="*/ 8184027 w 9012328"/>
              <a:gd name="connsiteY111" fmla="*/ 6241155 h 7308446"/>
              <a:gd name="connsiteX112" fmla="*/ 8166048 w 9012328"/>
              <a:gd name="connsiteY112" fmla="*/ 6274881 h 7308446"/>
              <a:gd name="connsiteX113" fmla="*/ 8150978 w 9012328"/>
              <a:gd name="connsiteY113" fmla="*/ 6312013 h 7308446"/>
              <a:gd name="connsiteX114" fmla="*/ 8138606 w 9012328"/>
              <a:gd name="connsiteY114" fmla="*/ 6352434 h 7308446"/>
              <a:gd name="connsiteX115" fmla="*/ 8128718 w 9012328"/>
              <a:gd name="connsiteY115" fmla="*/ 6396025 h 7308446"/>
              <a:gd name="connsiteX116" fmla="*/ 8121104 w 9012328"/>
              <a:gd name="connsiteY116" fmla="*/ 6442669 h 7308446"/>
              <a:gd name="connsiteX117" fmla="*/ 8115551 w 9012328"/>
              <a:gd name="connsiteY117" fmla="*/ 6492245 h 7308446"/>
              <a:gd name="connsiteX118" fmla="*/ 8111847 w 9012328"/>
              <a:gd name="connsiteY118" fmla="*/ 6544638 h 7308446"/>
              <a:gd name="connsiteX119" fmla="*/ 8109780 w 9012328"/>
              <a:gd name="connsiteY119" fmla="*/ 6599727 h 7308446"/>
              <a:gd name="connsiteX120" fmla="*/ 8109138 w 9012328"/>
              <a:gd name="connsiteY120" fmla="*/ 6657396 h 7308446"/>
              <a:gd name="connsiteX121" fmla="*/ 8109764 w 9012328"/>
              <a:gd name="connsiteY121" fmla="*/ 6715637 h 7308446"/>
              <a:gd name="connsiteX122" fmla="*/ 8111786 w 9012328"/>
              <a:gd name="connsiteY122" fmla="*/ 6771263 h 7308446"/>
              <a:gd name="connsiteX123" fmla="*/ 8115423 w 9012328"/>
              <a:gd name="connsiteY123" fmla="*/ 6824158 h 7308446"/>
              <a:gd name="connsiteX124" fmla="*/ 8120892 w 9012328"/>
              <a:gd name="connsiteY124" fmla="*/ 6874203 h 7308446"/>
              <a:gd name="connsiteX125" fmla="*/ 8128413 w 9012328"/>
              <a:gd name="connsiteY125" fmla="*/ 6921279 h 7308446"/>
              <a:gd name="connsiteX126" fmla="*/ 8138202 w 9012328"/>
              <a:gd name="connsiteY126" fmla="*/ 6965269 h 7308446"/>
              <a:gd name="connsiteX127" fmla="*/ 8150479 w 9012328"/>
              <a:gd name="connsiteY127" fmla="*/ 7006054 h 7308446"/>
              <a:gd name="connsiteX128" fmla="*/ 8165461 w 9012328"/>
              <a:gd name="connsiteY128" fmla="*/ 7043516 h 7308446"/>
              <a:gd name="connsiteX129" fmla="*/ 8183367 w 9012328"/>
              <a:gd name="connsiteY129" fmla="*/ 7077537 h 7308446"/>
              <a:gd name="connsiteX130" fmla="*/ 8228821 w 9012328"/>
              <a:gd name="connsiteY130" fmla="*/ 7134781 h 7308446"/>
              <a:gd name="connsiteX131" fmla="*/ 8288587 w 9012328"/>
              <a:gd name="connsiteY131" fmla="*/ 7176841 h 7308446"/>
              <a:gd name="connsiteX132" fmla="*/ 8324382 w 9012328"/>
              <a:gd name="connsiteY132" fmla="*/ 7191881 h 7308446"/>
              <a:gd name="connsiteX133" fmla="*/ 8364410 w 9012328"/>
              <a:gd name="connsiteY133" fmla="*/ 7202770 h 7308446"/>
              <a:gd name="connsiteX134" fmla="*/ 8408888 w 9012328"/>
              <a:gd name="connsiteY134" fmla="*/ 7209391 h 7308446"/>
              <a:gd name="connsiteX135" fmla="*/ 8458035 w 9012328"/>
              <a:gd name="connsiteY135" fmla="*/ 7211624 h 7308446"/>
              <a:gd name="connsiteX136" fmla="*/ 8458035 w 9012328"/>
              <a:gd name="connsiteY136" fmla="*/ 7308446 h 7308446"/>
              <a:gd name="connsiteX137" fmla="*/ 8404513 w 9012328"/>
              <a:gd name="connsiteY137" fmla="*/ 7306557 h 7308446"/>
              <a:gd name="connsiteX138" fmla="*/ 8355032 w 9012328"/>
              <a:gd name="connsiteY138" fmla="*/ 7300944 h 7308446"/>
              <a:gd name="connsiteX139" fmla="*/ 8309453 w 9012328"/>
              <a:gd name="connsiteY139" fmla="*/ 7291690 h 7308446"/>
              <a:gd name="connsiteX140" fmla="*/ 8267634 w 9012328"/>
              <a:gd name="connsiteY140" fmla="*/ 7278878 h 7308446"/>
              <a:gd name="connsiteX141" fmla="*/ 8229437 w 9012328"/>
              <a:gd name="connsiteY141" fmla="*/ 7262591 h 7308446"/>
              <a:gd name="connsiteX142" fmla="*/ 8194720 w 9012328"/>
              <a:gd name="connsiteY142" fmla="*/ 7242910 h 7308446"/>
              <a:gd name="connsiteX143" fmla="*/ 8163344 w 9012328"/>
              <a:gd name="connsiteY143" fmla="*/ 7219920 h 7308446"/>
              <a:gd name="connsiteX144" fmla="*/ 8135168 w 9012328"/>
              <a:gd name="connsiteY144" fmla="*/ 7193701 h 7308446"/>
              <a:gd name="connsiteX145" fmla="*/ 8110051 w 9012328"/>
              <a:gd name="connsiteY145" fmla="*/ 7164338 h 7308446"/>
              <a:gd name="connsiteX146" fmla="*/ 8087855 w 9012328"/>
              <a:gd name="connsiteY146" fmla="*/ 7131912 h 7308446"/>
              <a:gd name="connsiteX147" fmla="*/ 8068437 w 9012328"/>
              <a:gd name="connsiteY147" fmla="*/ 7096506 h 7308446"/>
              <a:gd name="connsiteX148" fmla="*/ 8051660 w 9012328"/>
              <a:gd name="connsiteY148" fmla="*/ 7058203 h 7308446"/>
              <a:gd name="connsiteX149" fmla="*/ 8037381 w 9012328"/>
              <a:gd name="connsiteY149" fmla="*/ 7017085 h 7308446"/>
              <a:gd name="connsiteX150" fmla="*/ 8025461 w 9012328"/>
              <a:gd name="connsiteY150" fmla="*/ 6973236 h 7308446"/>
              <a:gd name="connsiteX151" fmla="*/ 8015759 w 9012328"/>
              <a:gd name="connsiteY151" fmla="*/ 6926737 h 7308446"/>
              <a:gd name="connsiteX152" fmla="*/ 8008136 w 9012328"/>
              <a:gd name="connsiteY152" fmla="*/ 6877672 h 7308446"/>
              <a:gd name="connsiteX153" fmla="*/ 8002451 w 9012328"/>
              <a:gd name="connsiteY153" fmla="*/ 6826122 h 7308446"/>
              <a:gd name="connsiteX154" fmla="*/ 7998564 w 9012328"/>
              <a:gd name="connsiteY154" fmla="*/ 6772172 h 7308446"/>
              <a:gd name="connsiteX155" fmla="*/ 7996334 w 9012328"/>
              <a:gd name="connsiteY155" fmla="*/ 6715902 h 7308446"/>
              <a:gd name="connsiteX156" fmla="*/ 7995623 w 9012328"/>
              <a:gd name="connsiteY156" fmla="*/ 6657396 h 7308446"/>
              <a:gd name="connsiteX157" fmla="*/ 7996358 w 9012328"/>
              <a:gd name="connsiteY157" fmla="*/ 6599140 h 7308446"/>
              <a:gd name="connsiteX158" fmla="*/ 7998654 w 9012328"/>
              <a:gd name="connsiteY158" fmla="*/ 6543120 h 7308446"/>
              <a:gd name="connsiteX159" fmla="*/ 8002643 w 9012328"/>
              <a:gd name="connsiteY159" fmla="*/ 6489415 h 7308446"/>
              <a:gd name="connsiteX160" fmla="*/ 8008456 w 9012328"/>
              <a:gd name="connsiteY160" fmla="*/ 6438109 h 7308446"/>
              <a:gd name="connsiteX161" fmla="*/ 8016229 w 9012328"/>
              <a:gd name="connsiteY161" fmla="*/ 6389281 h 7308446"/>
              <a:gd name="connsiteX162" fmla="*/ 8026092 w 9012328"/>
              <a:gd name="connsiteY162" fmla="*/ 6343014 h 7308446"/>
              <a:gd name="connsiteX163" fmla="*/ 8038178 w 9012328"/>
              <a:gd name="connsiteY163" fmla="*/ 6299388 h 7308446"/>
              <a:gd name="connsiteX164" fmla="*/ 8052621 w 9012328"/>
              <a:gd name="connsiteY164" fmla="*/ 6258486 h 7308446"/>
              <a:gd name="connsiteX165" fmla="*/ 8069553 w 9012328"/>
              <a:gd name="connsiteY165" fmla="*/ 6220388 h 7308446"/>
              <a:gd name="connsiteX166" fmla="*/ 8089106 w 9012328"/>
              <a:gd name="connsiteY166" fmla="*/ 6185176 h 7308446"/>
              <a:gd name="connsiteX167" fmla="*/ 8111414 w 9012328"/>
              <a:gd name="connsiteY167" fmla="*/ 6152931 h 7308446"/>
              <a:gd name="connsiteX168" fmla="*/ 8136610 w 9012328"/>
              <a:gd name="connsiteY168" fmla="*/ 6123735 h 7308446"/>
              <a:gd name="connsiteX169" fmla="*/ 8164825 w 9012328"/>
              <a:gd name="connsiteY169" fmla="*/ 6097669 h 7308446"/>
              <a:gd name="connsiteX170" fmla="*/ 8196192 w 9012328"/>
              <a:gd name="connsiteY170" fmla="*/ 6074814 h 7308446"/>
              <a:gd name="connsiteX171" fmla="*/ 8230845 w 9012328"/>
              <a:gd name="connsiteY171" fmla="*/ 6055253 h 7308446"/>
              <a:gd name="connsiteX172" fmla="*/ 8268916 w 9012328"/>
              <a:gd name="connsiteY172" fmla="*/ 6039065 h 7308446"/>
              <a:gd name="connsiteX173" fmla="*/ 8310538 w 9012328"/>
              <a:gd name="connsiteY173" fmla="*/ 6026333 h 7308446"/>
              <a:gd name="connsiteX174" fmla="*/ 8355843 w 9012328"/>
              <a:gd name="connsiteY174" fmla="*/ 6017138 h 7308446"/>
              <a:gd name="connsiteX175" fmla="*/ 8404964 w 9012328"/>
              <a:gd name="connsiteY175" fmla="*/ 6011561 h 7308446"/>
              <a:gd name="connsiteX176" fmla="*/ 1409388 w 9012328"/>
              <a:gd name="connsiteY176" fmla="*/ 6009685 h 7308446"/>
              <a:gd name="connsiteX177" fmla="*/ 1462459 w 9012328"/>
              <a:gd name="connsiteY177" fmla="*/ 6011561 h 7308446"/>
              <a:gd name="connsiteX178" fmla="*/ 1511579 w 9012328"/>
              <a:gd name="connsiteY178" fmla="*/ 6017138 h 7308446"/>
              <a:gd name="connsiteX179" fmla="*/ 1556884 w 9012328"/>
              <a:gd name="connsiteY179" fmla="*/ 6026333 h 7308446"/>
              <a:gd name="connsiteX180" fmla="*/ 1598508 w 9012328"/>
              <a:gd name="connsiteY180" fmla="*/ 6039065 h 7308446"/>
              <a:gd name="connsiteX181" fmla="*/ 1636578 w 9012328"/>
              <a:gd name="connsiteY181" fmla="*/ 6055253 h 7308446"/>
              <a:gd name="connsiteX182" fmla="*/ 1671231 w 9012328"/>
              <a:gd name="connsiteY182" fmla="*/ 6074814 h 7308446"/>
              <a:gd name="connsiteX183" fmla="*/ 1702600 w 9012328"/>
              <a:gd name="connsiteY183" fmla="*/ 6097669 h 7308446"/>
              <a:gd name="connsiteX184" fmla="*/ 1730815 w 9012328"/>
              <a:gd name="connsiteY184" fmla="*/ 6123735 h 7308446"/>
              <a:gd name="connsiteX185" fmla="*/ 1756009 w 9012328"/>
              <a:gd name="connsiteY185" fmla="*/ 6152931 h 7308446"/>
              <a:gd name="connsiteX186" fmla="*/ 1778317 w 9012328"/>
              <a:gd name="connsiteY186" fmla="*/ 6185176 h 7308446"/>
              <a:gd name="connsiteX187" fmla="*/ 1797871 w 9012328"/>
              <a:gd name="connsiteY187" fmla="*/ 6220388 h 7308446"/>
              <a:gd name="connsiteX188" fmla="*/ 1814804 w 9012328"/>
              <a:gd name="connsiteY188" fmla="*/ 6258486 h 7308446"/>
              <a:gd name="connsiteX189" fmla="*/ 1829247 w 9012328"/>
              <a:gd name="connsiteY189" fmla="*/ 6299388 h 7308446"/>
              <a:gd name="connsiteX190" fmla="*/ 1841333 w 9012328"/>
              <a:gd name="connsiteY190" fmla="*/ 6343014 h 7308446"/>
              <a:gd name="connsiteX191" fmla="*/ 1851196 w 9012328"/>
              <a:gd name="connsiteY191" fmla="*/ 6389281 h 7308446"/>
              <a:gd name="connsiteX192" fmla="*/ 1858969 w 9012328"/>
              <a:gd name="connsiteY192" fmla="*/ 6438109 h 7308446"/>
              <a:gd name="connsiteX193" fmla="*/ 1864782 w 9012328"/>
              <a:gd name="connsiteY193" fmla="*/ 6489415 h 7308446"/>
              <a:gd name="connsiteX194" fmla="*/ 1868770 w 9012328"/>
              <a:gd name="connsiteY194" fmla="*/ 6543120 h 7308446"/>
              <a:gd name="connsiteX195" fmla="*/ 1871067 w 9012328"/>
              <a:gd name="connsiteY195" fmla="*/ 6599140 h 7308446"/>
              <a:gd name="connsiteX196" fmla="*/ 1871802 w 9012328"/>
              <a:gd name="connsiteY196" fmla="*/ 6657396 h 7308446"/>
              <a:gd name="connsiteX197" fmla="*/ 1871103 w 9012328"/>
              <a:gd name="connsiteY197" fmla="*/ 6715902 h 7308446"/>
              <a:gd name="connsiteX198" fmla="*/ 1868906 w 9012328"/>
              <a:gd name="connsiteY198" fmla="*/ 6772172 h 7308446"/>
              <a:gd name="connsiteX199" fmla="*/ 1865069 w 9012328"/>
              <a:gd name="connsiteY199" fmla="*/ 6826122 h 7308446"/>
              <a:gd name="connsiteX200" fmla="*/ 1859448 w 9012328"/>
              <a:gd name="connsiteY200" fmla="*/ 6877672 h 7308446"/>
              <a:gd name="connsiteX201" fmla="*/ 1851900 w 9012328"/>
              <a:gd name="connsiteY201" fmla="*/ 6926737 h 7308446"/>
              <a:gd name="connsiteX202" fmla="*/ 1842280 w 9012328"/>
              <a:gd name="connsiteY202" fmla="*/ 6973236 h 7308446"/>
              <a:gd name="connsiteX203" fmla="*/ 1830443 w 9012328"/>
              <a:gd name="connsiteY203" fmla="*/ 7017085 h 7308446"/>
              <a:gd name="connsiteX204" fmla="*/ 1816246 w 9012328"/>
              <a:gd name="connsiteY204" fmla="*/ 7058203 h 7308446"/>
              <a:gd name="connsiteX205" fmla="*/ 1799544 w 9012328"/>
              <a:gd name="connsiteY205" fmla="*/ 7096506 h 7308446"/>
              <a:gd name="connsiteX206" fmla="*/ 1780195 w 9012328"/>
              <a:gd name="connsiteY206" fmla="*/ 7131912 h 7308446"/>
              <a:gd name="connsiteX207" fmla="*/ 1758055 w 9012328"/>
              <a:gd name="connsiteY207" fmla="*/ 7164338 h 7308446"/>
              <a:gd name="connsiteX208" fmla="*/ 1732977 w 9012328"/>
              <a:gd name="connsiteY208" fmla="*/ 7193701 h 7308446"/>
              <a:gd name="connsiteX209" fmla="*/ 1704820 w 9012328"/>
              <a:gd name="connsiteY209" fmla="*/ 7219920 h 7308446"/>
              <a:gd name="connsiteX210" fmla="*/ 1673440 w 9012328"/>
              <a:gd name="connsiteY210" fmla="*/ 7242910 h 7308446"/>
              <a:gd name="connsiteX211" fmla="*/ 1638691 w 9012328"/>
              <a:gd name="connsiteY211" fmla="*/ 7262591 h 7308446"/>
              <a:gd name="connsiteX212" fmla="*/ 1600431 w 9012328"/>
              <a:gd name="connsiteY212" fmla="*/ 7278878 h 7308446"/>
              <a:gd name="connsiteX213" fmla="*/ 1558512 w 9012328"/>
              <a:gd name="connsiteY213" fmla="*/ 7291690 h 7308446"/>
              <a:gd name="connsiteX214" fmla="*/ 1512797 w 9012328"/>
              <a:gd name="connsiteY214" fmla="*/ 7300944 h 7308446"/>
              <a:gd name="connsiteX215" fmla="*/ 1463136 w 9012328"/>
              <a:gd name="connsiteY215" fmla="*/ 7306557 h 7308446"/>
              <a:gd name="connsiteX216" fmla="*/ 1409388 w 9012328"/>
              <a:gd name="connsiteY216" fmla="*/ 7308446 h 7308446"/>
              <a:gd name="connsiteX217" fmla="*/ 1409388 w 9012328"/>
              <a:gd name="connsiteY217" fmla="*/ 7211624 h 7308446"/>
              <a:gd name="connsiteX218" fmla="*/ 1459074 w 9012328"/>
              <a:gd name="connsiteY218" fmla="*/ 7209391 h 7308446"/>
              <a:gd name="connsiteX219" fmla="*/ 1503995 w 9012328"/>
              <a:gd name="connsiteY219" fmla="*/ 7202770 h 7308446"/>
              <a:gd name="connsiteX220" fmla="*/ 1544377 w 9012328"/>
              <a:gd name="connsiteY220" fmla="*/ 7191881 h 7308446"/>
              <a:gd name="connsiteX221" fmla="*/ 1580448 w 9012328"/>
              <a:gd name="connsiteY221" fmla="*/ 7176841 h 7308446"/>
              <a:gd name="connsiteX222" fmla="*/ 1640559 w 9012328"/>
              <a:gd name="connsiteY222" fmla="*/ 7134781 h 7308446"/>
              <a:gd name="connsiteX223" fmla="*/ 1686139 w 9012328"/>
              <a:gd name="connsiteY223" fmla="*/ 7077537 h 7308446"/>
              <a:gd name="connsiteX224" fmla="*/ 1704044 w 9012328"/>
              <a:gd name="connsiteY224" fmla="*/ 7043516 h 7308446"/>
              <a:gd name="connsiteX225" fmla="*/ 1718997 w 9012328"/>
              <a:gd name="connsiteY225" fmla="*/ 7006054 h 7308446"/>
              <a:gd name="connsiteX226" fmla="*/ 1731220 w 9012328"/>
              <a:gd name="connsiteY226" fmla="*/ 6965269 h 7308446"/>
              <a:gd name="connsiteX227" fmla="*/ 1740944 w 9012328"/>
              <a:gd name="connsiteY227" fmla="*/ 6921279 h 7308446"/>
              <a:gd name="connsiteX228" fmla="*/ 1748390 w 9012328"/>
              <a:gd name="connsiteY228" fmla="*/ 6874203 h 7308446"/>
              <a:gd name="connsiteX229" fmla="*/ 1753790 w 9012328"/>
              <a:gd name="connsiteY229" fmla="*/ 6824158 h 7308446"/>
              <a:gd name="connsiteX230" fmla="*/ 1757366 w 9012328"/>
              <a:gd name="connsiteY230" fmla="*/ 6771263 h 7308446"/>
              <a:gd name="connsiteX231" fmla="*/ 1759345 w 9012328"/>
              <a:gd name="connsiteY231" fmla="*/ 6715637 h 7308446"/>
              <a:gd name="connsiteX232" fmla="*/ 1759955 w 9012328"/>
              <a:gd name="connsiteY232" fmla="*/ 6657396 h 7308446"/>
              <a:gd name="connsiteX233" fmla="*/ 1759313 w 9012328"/>
              <a:gd name="connsiteY233" fmla="*/ 6599727 h 7308446"/>
              <a:gd name="connsiteX234" fmla="*/ 1757242 w 9012328"/>
              <a:gd name="connsiteY234" fmla="*/ 6544638 h 7308446"/>
              <a:gd name="connsiteX235" fmla="*/ 1753533 w 9012328"/>
              <a:gd name="connsiteY235" fmla="*/ 6492245 h 7308446"/>
              <a:gd name="connsiteX236" fmla="*/ 1747967 w 9012328"/>
              <a:gd name="connsiteY236" fmla="*/ 6442669 h 7308446"/>
              <a:gd name="connsiteX237" fmla="*/ 1740332 w 9012328"/>
              <a:gd name="connsiteY237" fmla="*/ 6396025 h 7308446"/>
              <a:gd name="connsiteX238" fmla="*/ 1730413 w 9012328"/>
              <a:gd name="connsiteY238" fmla="*/ 6352434 h 7308446"/>
              <a:gd name="connsiteX239" fmla="*/ 1717998 w 9012328"/>
              <a:gd name="connsiteY239" fmla="*/ 6312013 h 7308446"/>
              <a:gd name="connsiteX240" fmla="*/ 1702871 w 9012328"/>
              <a:gd name="connsiteY240" fmla="*/ 6274881 h 7308446"/>
              <a:gd name="connsiteX241" fmla="*/ 1684817 w 9012328"/>
              <a:gd name="connsiteY241" fmla="*/ 6241155 h 7308446"/>
              <a:gd name="connsiteX242" fmla="*/ 1639079 w 9012328"/>
              <a:gd name="connsiteY242" fmla="*/ 6184396 h 7308446"/>
              <a:gd name="connsiteX243" fmla="*/ 1579070 w 9012328"/>
              <a:gd name="connsiteY243" fmla="*/ 6142683 h 7308446"/>
              <a:gd name="connsiteX244" fmla="*/ 1543178 w 9012328"/>
              <a:gd name="connsiteY244" fmla="*/ 6127764 h 7308446"/>
              <a:gd name="connsiteX245" fmla="*/ 1503076 w 9012328"/>
              <a:gd name="connsiteY245" fmla="*/ 6116961 h 7308446"/>
              <a:gd name="connsiteX246" fmla="*/ 1458551 w 9012328"/>
              <a:gd name="connsiteY246" fmla="*/ 6110393 h 7308446"/>
              <a:gd name="connsiteX247" fmla="*/ 1409388 w 9012328"/>
              <a:gd name="connsiteY247" fmla="*/ 6108177 h 7308446"/>
              <a:gd name="connsiteX248" fmla="*/ 1317509 w 9012328"/>
              <a:gd name="connsiteY248" fmla="*/ 6009685 h 7308446"/>
              <a:gd name="connsiteX249" fmla="*/ 1317509 w 9012328"/>
              <a:gd name="connsiteY249" fmla="*/ 6108177 h 7308446"/>
              <a:gd name="connsiteX250" fmla="*/ 1268623 w 9012328"/>
              <a:gd name="connsiteY250" fmla="*/ 6110393 h 7308446"/>
              <a:gd name="connsiteX251" fmla="*/ 1224343 w 9012328"/>
              <a:gd name="connsiteY251" fmla="*/ 6116961 h 7308446"/>
              <a:gd name="connsiteX252" fmla="*/ 1184456 w 9012328"/>
              <a:gd name="connsiteY252" fmla="*/ 6127764 h 7308446"/>
              <a:gd name="connsiteX253" fmla="*/ 1148750 w 9012328"/>
              <a:gd name="connsiteY253" fmla="*/ 6142683 h 7308446"/>
              <a:gd name="connsiteX254" fmla="*/ 1089035 w 9012328"/>
              <a:gd name="connsiteY254" fmla="*/ 6184396 h 7308446"/>
              <a:gd name="connsiteX255" fmla="*/ 1043502 w 9012328"/>
              <a:gd name="connsiteY255" fmla="*/ 6241155 h 7308446"/>
              <a:gd name="connsiteX256" fmla="*/ 1025523 w 9012328"/>
              <a:gd name="connsiteY256" fmla="*/ 6274881 h 7308446"/>
              <a:gd name="connsiteX257" fmla="*/ 1010453 w 9012328"/>
              <a:gd name="connsiteY257" fmla="*/ 6312013 h 7308446"/>
              <a:gd name="connsiteX258" fmla="*/ 998080 w 9012328"/>
              <a:gd name="connsiteY258" fmla="*/ 6352434 h 7308446"/>
              <a:gd name="connsiteX259" fmla="*/ 988193 w 9012328"/>
              <a:gd name="connsiteY259" fmla="*/ 6396025 h 7308446"/>
              <a:gd name="connsiteX260" fmla="*/ 980578 w 9012328"/>
              <a:gd name="connsiteY260" fmla="*/ 6442669 h 7308446"/>
              <a:gd name="connsiteX261" fmla="*/ 975024 w 9012328"/>
              <a:gd name="connsiteY261" fmla="*/ 6492245 h 7308446"/>
              <a:gd name="connsiteX262" fmla="*/ 971321 w 9012328"/>
              <a:gd name="connsiteY262" fmla="*/ 6544638 h 7308446"/>
              <a:gd name="connsiteX263" fmla="*/ 969254 w 9012328"/>
              <a:gd name="connsiteY263" fmla="*/ 6599727 h 7308446"/>
              <a:gd name="connsiteX264" fmla="*/ 968612 w 9012328"/>
              <a:gd name="connsiteY264" fmla="*/ 6657396 h 7308446"/>
              <a:gd name="connsiteX265" fmla="*/ 969237 w 9012328"/>
              <a:gd name="connsiteY265" fmla="*/ 6715637 h 7308446"/>
              <a:gd name="connsiteX266" fmla="*/ 971260 w 9012328"/>
              <a:gd name="connsiteY266" fmla="*/ 6771263 h 7308446"/>
              <a:gd name="connsiteX267" fmla="*/ 974897 w 9012328"/>
              <a:gd name="connsiteY267" fmla="*/ 6824158 h 7308446"/>
              <a:gd name="connsiteX268" fmla="*/ 980366 w 9012328"/>
              <a:gd name="connsiteY268" fmla="*/ 6874203 h 7308446"/>
              <a:gd name="connsiteX269" fmla="*/ 987887 w 9012328"/>
              <a:gd name="connsiteY269" fmla="*/ 6921279 h 7308446"/>
              <a:gd name="connsiteX270" fmla="*/ 997676 w 9012328"/>
              <a:gd name="connsiteY270" fmla="*/ 6965269 h 7308446"/>
              <a:gd name="connsiteX271" fmla="*/ 1009953 w 9012328"/>
              <a:gd name="connsiteY271" fmla="*/ 7006054 h 7308446"/>
              <a:gd name="connsiteX272" fmla="*/ 1024935 w 9012328"/>
              <a:gd name="connsiteY272" fmla="*/ 7043516 h 7308446"/>
              <a:gd name="connsiteX273" fmla="*/ 1042841 w 9012328"/>
              <a:gd name="connsiteY273" fmla="*/ 7077537 h 7308446"/>
              <a:gd name="connsiteX274" fmla="*/ 1088295 w 9012328"/>
              <a:gd name="connsiteY274" fmla="*/ 7134781 h 7308446"/>
              <a:gd name="connsiteX275" fmla="*/ 1148061 w 9012328"/>
              <a:gd name="connsiteY275" fmla="*/ 7176841 h 7308446"/>
              <a:gd name="connsiteX276" fmla="*/ 1183856 w 9012328"/>
              <a:gd name="connsiteY276" fmla="*/ 7191881 h 7308446"/>
              <a:gd name="connsiteX277" fmla="*/ 1223884 w 9012328"/>
              <a:gd name="connsiteY277" fmla="*/ 7202770 h 7308446"/>
              <a:gd name="connsiteX278" fmla="*/ 1268362 w 9012328"/>
              <a:gd name="connsiteY278" fmla="*/ 7209391 h 7308446"/>
              <a:gd name="connsiteX279" fmla="*/ 1317509 w 9012328"/>
              <a:gd name="connsiteY279" fmla="*/ 7211624 h 7308446"/>
              <a:gd name="connsiteX280" fmla="*/ 1317509 w 9012328"/>
              <a:gd name="connsiteY280" fmla="*/ 7308446 h 7308446"/>
              <a:gd name="connsiteX281" fmla="*/ 1263987 w 9012328"/>
              <a:gd name="connsiteY281" fmla="*/ 7306557 h 7308446"/>
              <a:gd name="connsiteX282" fmla="*/ 1214506 w 9012328"/>
              <a:gd name="connsiteY282" fmla="*/ 7300944 h 7308446"/>
              <a:gd name="connsiteX283" fmla="*/ 1168927 w 9012328"/>
              <a:gd name="connsiteY283" fmla="*/ 7291690 h 7308446"/>
              <a:gd name="connsiteX284" fmla="*/ 1127108 w 9012328"/>
              <a:gd name="connsiteY284" fmla="*/ 7278878 h 7308446"/>
              <a:gd name="connsiteX285" fmla="*/ 1088911 w 9012328"/>
              <a:gd name="connsiteY285" fmla="*/ 7262591 h 7308446"/>
              <a:gd name="connsiteX286" fmla="*/ 1054194 w 9012328"/>
              <a:gd name="connsiteY286" fmla="*/ 7242910 h 7308446"/>
              <a:gd name="connsiteX287" fmla="*/ 1022818 w 9012328"/>
              <a:gd name="connsiteY287" fmla="*/ 7219920 h 7308446"/>
              <a:gd name="connsiteX288" fmla="*/ 994641 w 9012328"/>
              <a:gd name="connsiteY288" fmla="*/ 7193701 h 7308446"/>
              <a:gd name="connsiteX289" fmla="*/ 969525 w 9012328"/>
              <a:gd name="connsiteY289" fmla="*/ 7164338 h 7308446"/>
              <a:gd name="connsiteX290" fmla="*/ 947329 w 9012328"/>
              <a:gd name="connsiteY290" fmla="*/ 7131912 h 7308446"/>
              <a:gd name="connsiteX291" fmla="*/ 927911 w 9012328"/>
              <a:gd name="connsiteY291" fmla="*/ 7096506 h 7308446"/>
              <a:gd name="connsiteX292" fmla="*/ 911133 w 9012328"/>
              <a:gd name="connsiteY292" fmla="*/ 7058203 h 7308446"/>
              <a:gd name="connsiteX293" fmla="*/ 896855 w 9012328"/>
              <a:gd name="connsiteY293" fmla="*/ 7017085 h 7308446"/>
              <a:gd name="connsiteX294" fmla="*/ 884935 w 9012328"/>
              <a:gd name="connsiteY294" fmla="*/ 6973236 h 7308446"/>
              <a:gd name="connsiteX295" fmla="*/ 875233 w 9012328"/>
              <a:gd name="connsiteY295" fmla="*/ 6926737 h 7308446"/>
              <a:gd name="connsiteX296" fmla="*/ 867610 w 9012328"/>
              <a:gd name="connsiteY296" fmla="*/ 6877672 h 7308446"/>
              <a:gd name="connsiteX297" fmla="*/ 861924 w 9012328"/>
              <a:gd name="connsiteY297" fmla="*/ 6826122 h 7308446"/>
              <a:gd name="connsiteX298" fmla="*/ 858037 w 9012328"/>
              <a:gd name="connsiteY298" fmla="*/ 6772172 h 7308446"/>
              <a:gd name="connsiteX299" fmla="*/ 855809 w 9012328"/>
              <a:gd name="connsiteY299" fmla="*/ 6715902 h 7308446"/>
              <a:gd name="connsiteX300" fmla="*/ 855097 w 9012328"/>
              <a:gd name="connsiteY300" fmla="*/ 6657396 h 7308446"/>
              <a:gd name="connsiteX301" fmla="*/ 855832 w 9012328"/>
              <a:gd name="connsiteY301" fmla="*/ 6599140 h 7308446"/>
              <a:gd name="connsiteX302" fmla="*/ 858128 w 9012328"/>
              <a:gd name="connsiteY302" fmla="*/ 6543120 h 7308446"/>
              <a:gd name="connsiteX303" fmla="*/ 862117 w 9012328"/>
              <a:gd name="connsiteY303" fmla="*/ 6489415 h 7308446"/>
              <a:gd name="connsiteX304" fmla="*/ 867930 w 9012328"/>
              <a:gd name="connsiteY304" fmla="*/ 6438109 h 7308446"/>
              <a:gd name="connsiteX305" fmla="*/ 875703 w 9012328"/>
              <a:gd name="connsiteY305" fmla="*/ 6389281 h 7308446"/>
              <a:gd name="connsiteX306" fmla="*/ 885565 w 9012328"/>
              <a:gd name="connsiteY306" fmla="*/ 6343014 h 7308446"/>
              <a:gd name="connsiteX307" fmla="*/ 897652 w 9012328"/>
              <a:gd name="connsiteY307" fmla="*/ 6299388 h 7308446"/>
              <a:gd name="connsiteX308" fmla="*/ 912095 w 9012328"/>
              <a:gd name="connsiteY308" fmla="*/ 6258486 h 7308446"/>
              <a:gd name="connsiteX309" fmla="*/ 929026 w 9012328"/>
              <a:gd name="connsiteY309" fmla="*/ 6220388 h 7308446"/>
              <a:gd name="connsiteX310" fmla="*/ 948580 w 9012328"/>
              <a:gd name="connsiteY310" fmla="*/ 6185176 h 7308446"/>
              <a:gd name="connsiteX311" fmla="*/ 970888 w 9012328"/>
              <a:gd name="connsiteY311" fmla="*/ 6152931 h 7308446"/>
              <a:gd name="connsiteX312" fmla="*/ 996084 w 9012328"/>
              <a:gd name="connsiteY312" fmla="*/ 6123735 h 7308446"/>
              <a:gd name="connsiteX313" fmla="*/ 1024299 w 9012328"/>
              <a:gd name="connsiteY313" fmla="*/ 6097669 h 7308446"/>
              <a:gd name="connsiteX314" fmla="*/ 1055666 w 9012328"/>
              <a:gd name="connsiteY314" fmla="*/ 6074814 h 7308446"/>
              <a:gd name="connsiteX315" fmla="*/ 1090319 w 9012328"/>
              <a:gd name="connsiteY315" fmla="*/ 6055253 h 7308446"/>
              <a:gd name="connsiteX316" fmla="*/ 1128390 w 9012328"/>
              <a:gd name="connsiteY316" fmla="*/ 6039065 h 7308446"/>
              <a:gd name="connsiteX317" fmla="*/ 1170012 w 9012328"/>
              <a:gd name="connsiteY317" fmla="*/ 6026333 h 7308446"/>
              <a:gd name="connsiteX318" fmla="*/ 1215317 w 9012328"/>
              <a:gd name="connsiteY318" fmla="*/ 6017138 h 7308446"/>
              <a:gd name="connsiteX319" fmla="*/ 1264438 w 9012328"/>
              <a:gd name="connsiteY319" fmla="*/ 6011561 h 7308446"/>
              <a:gd name="connsiteX320" fmla="*/ 505166 w 9012328"/>
              <a:gd name="connsiteY320" fmla="*/ 5528915 h 7308446"/>
              <a:gd name="connsiteX321" fmla="*/ 547395 w 9012328"/>
              <a:gd name="connsiteY321" fmla="*/ 5532593 h 7308446"/>
              <a:gd name="connsiteX322" fmla="*/ 580078 w 9012328"/>
              <a:gd name="connsiteY322" fmla="*/ 5545817 h 7308446"/>
              <a:gd name="connsiteX323" fmla="*/ 601179 w 9012328"/>
              <a:gd name="connsiteY323" fmla="*/ 5571874 h 7308446"/>
              <a:gd name="connsiteX324" fmla="*/ 608666 w 9012328"/>
              <a:gd name="connsiteY324" fmla="*/ 5614052 h 7308446"/>
              <a:gd name="connsiteX325" fmla="*/ 601179 w 9012328"/>
              <a:gd name="connsiteY325" fmla="*/ 5658159 h 7308446"/>
              <a:gd name="connsiteX326" fmla="*/ 580078 w 9012328"/>
              <a:gd name="connsiteY326" fmla="*/ 5685208 h 7308446"/>
              <a:gd name="connsiteX327" fmla="*/ 547395 w 9012328"/>
              <a:gd name="connsiteY327" fmla="*/ 5698798 h 7308446"/>
              <a:gd name="connsiteX328" fmla="*/ 505166 w 9012328"/>
              <a:gd name="connsiteY328" fmla="*/ 5702529 h 7308446"/>
              <a:gd name="connsiteX329" fmla="*/ 462936 w 9012328"/>
              <a:gd name="connsiteY329" fmla="*/ 5698798 h 7308446"/>
              <a:gd name="connsiteX330" fmla="*/ 430252 w 9012328"/>
              <a:gd name="connsiteY330" fmla="*/ 5685208 h 7308446"/>
              <a:gd name="connsiteX331" fmla="*/ 409151 w 9012328"/>
              <a:gd name="connsiteY331" fmla="*/ 5658159 h 7308446"/>
              <a:gd name="connsiteX332" fmla="*/ 401665 w 9012328"/>
              <a:gd name="connsiteY332" fmla="*/ 5614052 h 7308446"/>
              <a:gd name="connsiteX333" fmla="*/ 409385 w 9012328"/>
              <a:gd name="connsiteY333" fmla="*/ 5571874 h 7308446"/>
              <a:gd name="connsiteX334" fmla="*/ 430878 w 9012328"/>
              <a:gd name="connsiteY334" fmla="*/ 5545817 h 7308446"/>
              <a:gd name="connsiteX335" fmla="*/ 463640 w 9012328"/>
              <a:gd name="connsiteY335" fmla="*/ 5532593 h 7308446"/>
              <a:gd name="connsiteX336" fmla="*/ 2465444 w 9012328"/>
              <a:gd name="connsiteY336" fmla="*/ 5378664 h 7308446"/>
              <a:gd name="connsiteX337" fmla="*/ 3370236 w 9012328"/>
              <a:gd name="connsiteY337" fmla="*/ 5378664 h 7308446"/>
              <a:gd name="connsiteX338" fmla="*/ 3370236 w 9012328"/>
              <a:gd name="connsiteY338" fmla="*/ 5485502 h 7308446"/>
              <a:gd name="connsiteX339" fmla="*/ 2465444 w 9012328"/>
              <a:gd name="connsiteY339" fmla="*/ 5485502 h 7308446"/>
              <a:gd name="connsiteX340" fmla="*/ 2465444 w 9012328"/>
              <a:gd name="connsiteY340" fmla="*/ 5029768 h 7308446"/>
              <a:gd name="connsiteX341" fmla="*/ 3370236 w 9012328"/>
              <a:gd name="connsiteY341" fmla="*/ 5029768 h 7308446"/>
              <a:gd name="connsiteX342" fmla="*/ 3370236 w 9012328"/>
              <a:gd name="connsiteY342" fmla="*/ 5136606 h 7308446"/>
              <a:gd name="connsiteX343" fmla="*/ 2465444 w 9012328"/>
              <a:gd name="connsiteY343" fmla="*/ 5136606 h 7308446"/>
              <a:gd name="connsiteX344" fmla="*/ 505166 w 9012328"/>
              <a:gd name="connsiteY344" fmla="*/ 4827784 h 7308446"/>
              <a:gd name="connsiteX345" fmla="*/ 547395 w 9012328"/>
              <a:gd name="connsiteY345" fmla="*/ 4831253 h 7308446"/>
              <a:gd name="connsiteX346" fmla="*/ 580078 w 9012328"/>
              <a:gd name="connsiteY346" fmla="*/ 4844268 h 7308446"/>
              <a:gd name="connsiteX347" fmla="*/ 601179 w 9012328"/>
              <a:gd name="connsiteY347" fmla="*/ 4870743 h 7308446"/>
              <a:gd name="connsiteX348" fmla="*/ 608666 w 9012328"/>
              <a:gd name="connsiteY348" fmla="*/ 4914590 h 7308446"/>
              <a:gd name="connsiteX349" fmla="*/ 601179 w 9012328"/>
              <a:gd name="connsiteY349" fmla="*/ 4957028 h 7308446"/>
              <a:gd name="connsiteX350" fmla="*/ 580078 w 9012328"/>
              <a:gd name="connsiteY350" fmla="*/ 4983660 h 7308446"/>
              <a:gd name="connsiteX351" fmla="*/ 547395 w 9012328"/>
              <a:gd name="connsiteY351" fmla="*/ 4997458 h 7308446"/>
              <a:gd name="connsiteX352" fmla="*/ 505166 w 9012328"/>
              <a:gd name="connsiteY352" fmla="*/ 5001397 h 7308446"/>
              <a:gd name="connsiteX353" fmla="*/ 463901 w 9012328"/>
              <a:gd name="connsiteY353" fmla="*/ 4997458 h 7308446"/>
              <a:gd name="connsiteX354" fmla="*/ 431713 w 9012328"/>
              <a:gd name="connsiteY354" fmla="*/ 4983660 h 7308446"/>
              <a:gd name="connsiteX355" fmla="*/ 410794 w 9012328"/>
              <a:gd name="connsiteY355" fmla="*/ 4957028 h 7308446"/>
              <a:gd name="connsiteX356" fmla="*/ 403334 w 9012328"/>
              <a:gd name="connsiteY356" fmla="*/ 4914590 h 7308446"/>
              <a:gd name="connsiteX357" fmla="*/ 410794 w 9012328"/>
              <a:gd name="connsiteY357" fmla="*/ 4870743 h 7308446"/>
              <a:gd name="connsiteX358" fmla="*/ 431713 w 9012328"/>
              <a:gd name="connsiteY358" fmla="*/ 4844268 h 7308446"/>
              <a:gd name="connsiteX359" fmla="*/ 463901 w 9012328"/>
              <a:gd name="connsiteY359" fmla="*/ 4831253 h 7308446"/>
              <a:gd name="connsiteX360" fmla="*/ 4111651 w 9012328"/>
              <a:gd name="connsiteY360" fmla="*/ 4507266 h 7308446"/>
              <a:gd name="connsiteX361" fmla="*/ 4164721 w 9012328"/>
              <a:gd name="connsiteY361" fmla="*/ 4509142 h 7308446"/>
              <a:gd name="connsiteX362" fmla="*/ 4213842 w 9012328"/>
              <a:gd name="connsiteY362" fmla="*/ 4514719 h 7308446"/>
              <a:gd name="connsiteX363" fmla="*/ 4259148 w 9012328"/>
              <a:gd name="connsiteY363" fmla="*/ 4523914 h 7308446"/>
              <a:gd name="connsiteX364" fmla="*/ 4300769 w 9012328"/>
              <a:gd name="connsiteY364" fmla="*/ 4536646 h 7308446"/>
              <a:gd name="connsiteX365" fmla="*/ 4338840 w 9012328"/>
              <a:gd name="connsiteY365" fmla="*/ 4552834 h 7308446"/>
              <a:gd name="connsiteX366" fmla="*/ 4373493 w 9012328"/>
              <a:gd name="connsiteY366" fmla="*/ 4572395 h 7308446"/>
              <a:gd name="connsiteX367" fmla="*/ 4404861 w 9012328"/>
              <a:gd name="connsiteY367" fmla="*/ 4595250 h 7308446"/>
              <a:gd name="connsiteX368" fmla="*/ 4433076 w 9012328"/>
              <a:gd name="connsiteY368" fmla="*/ 4621316 h 7308446"/>
              <a:gd name="connsiteX369" fmla="*/ 4458271 w 9012328"/>
              <a:gd name="connsiteY369" fmla="*/ 4650512 h 7308446"/>
              <a:gd name="connsiteX370" fmla="*/ 4480579 w 9012328"/>
              <a:gd name="connsiteY370" fmla="*/ 4682757 h 7308446"/>
              <a:gd name="connsiteX371" fmla="*/ 4500133 w 9012328"/>
              <a:gd name="connsiteY371" fmla="*/ 4717969 h 7308446"/>
              <a:gd name="connsiteX372" fmla="*/ 4517065 w 9012328"/>
              <a:gd name="connsiteY372" fmla="*/ 4756067 h 7308446"/>
              <a:gd name="connsiteX373" fmla="*/ 4531508 w 9012328"/>
              <a:gd name="connsiteY373" fmla="*/ 4796969 h 7308446"/>
              <a:gd name="connsiteX374" fmla="*/ 4543594 w 9012328"/>
              <a:gd name="connsiteY374" fmla="*/ 4840595 h 7308446"/>
              <a:gd name="connsiteX375" fmla="*/ 4553457 w 9012328"/>
              <a:gd name="connsiteY375" fmla="*/ 4886863 h 7308446"/>
              <a:gd name="connsiteX376" fmla="*/ 4561230 w 9012328"/>
              <a:gd name="connsiteY376" fmla="*/ 4935691 h 7308446"/>
              <a:gd name="connsiteX377" fmla="*/ 4567043 w 9012328"/>
              <a:gd name="connsiteY377" fmla="*/ 4986997 h 7308446"/>
              <a:gd name="connsiteX378" fmla="*/ 4571032 w 9012328"/>
              <a:gd name="connsiteY378" fmla="*/ 5040702 h 7308446"/>
              <a:gd name="connsiteX379" fmla="*/ 4573328 w 9012328"/>
              <a:gd name="connsiteY379" fmla="*/ 5096722 h 7308446"/>
              <a:gd name="connsiteX380" fmla="*/ 4574064 w 9012328"/>
              <a:gd name="connsiteY380" fmla="*/ 5154978 h 7308446"/>
              <a:gd name="connsiteX381" fmla="*/ 4573364 w 9012328"/>
              <a:gd name="connsiteY381" fmla="*/ 5213483 h 7308446"/>
              <a:gd name="connsiteX382" fmla="*/ 4571167 w 9012328"/>
              <a:gd name="connsiteY382" fmla="*/ 5269753 h 7308446"/>
              <a:gd name="connsiteX383" fmla="*/ 4567331 w 9012328"/>
              <a:gd name="connsiteY383" fmla="*/ 5323704 h 7308446"/>
              <a:gd name="connsiteX384" fmla="*/ 4561710 w 9012328"/>
              <a:gd name="connsiteY384" fmla="*/ 5375253 h 7308446"/>
              <a:gd name="connsiteX385" fmla="*/ 4554162 w 9012328"/>
              <a:gd name="connsiteY385" fmla="*/ 5424318 h 7308446"/>
              <a:gd name="connsiteX386" fmla="*/ 4544541 w 9012328"/>
              <a:gd name="connsiteY386" fmla="*/ 5470817 h 7308446"/>
              <a:gd name="connsiteX387" fmla="*/ 4532704 w 9012328"/>
              <a:gd name="connsiteY387" fmla="*/ 5514667 h 7308446"/>
              <a:gd name="connsiteX388" fmla="*/ 4518507 w 9012328"/>
              <a:gd name="connsiteY388" fmla="*/ 5555784 h 7308446"/>
              <a:gd name="connsiteX389" fmla="*/ 4501806 w 9012328"/>
              <a:gd name="connsiteY389" fmla="*/ 5594087 h 7308446"/>
              <a:gd name="connsiteX390" fmla="*/ 4482457 w 9012328"/>
              <a:gd name="connsiteY390" fmla="*/ 5629493 h 7308446"/>
              <a:gd name="connsiteX391" fmla="*/ 4460316 w 9012328"/>
              <a:gd name="connsiteY391" fmla="*/ 5661919 h 7308446"/>
              <a:gd name="connsiteX392" fmla="*/ 4435240 w 9012328"/>
              <a:gd name="connsiteY392" fmla="*/ 5691283 h 7308446"/>
              <a:gd name="connsiteX393" fmla="*/ 4407083 w 9012328"/>
              <a:gd name="connsiteY393" fmla="*/ 5717501 h 7308446"/>
              <a:gd name="connsiteX394" fmla="*/ 4375702 w 9012328"/>
              <a:gd name="connsiteY394" fmla="*/ 5740492 h 7308446"/>
              <a:gd name="connsiteX395" fmla="*/ 4340953 w 9012328"/>
              <a:gd name="connsiteY395" fmla="*/ 5760173 h 7308446"/>
              <a:gd name="connsiteX396" fmla="*/ 4302693 w 9012328"/>
              <a:gd name="connsiteY396" fmla="*/ 5776460 h 7308446"/>
              <a:gd name="connsiteX397" fmla="*/ 4260776 w 9012328"/>
              <a:gd name="connsiteY397" fmla="*/ 5789272 h 7308446"/>
              <a:gd name="connsiteX398" fmla="*/ 4215059 w 9012328"/>
              <a:gd name="connsiteY398" fmla="*/ 5798526 h 7308446"/>
              <a:gd name="connsiteX399" fmla="*/ 4165399 w 9012328"/>
              <a:gd name="connsiteY399" fmla="*/ 5804139 h 7308446"/>
              <a:gd name="connsiteX400" fmla="*/ 4111651 w 9012328"/>
              <a:gd name="connsiteY400" fmla="*/ 5806028 h 7308446"/>
              <a:gd name="connsiteX401" fmla="*/ 4111651 w 9012328"/>
              <a:gd name="connsiteY401" fmla="*/ 5709205 h 7308446"/>
              <a:gd name="connsiteX402" fmla="*/ 4161336 w 9012328"/>
              <a:gd name="connsiteY402" fmla="*/ 5706972 h 7308446"/>
              <a:gd name="connsiteX403" fmla="*/ 4206256 w 9012328"/>
              <a:gd name="connsiteY403" fmla="*/ 5700351 h 7308446"/>
              <a:gd name="connsiteX404" fmla="*/ 4246640 w 9012328"/>
              <a:gd name="connsiteY404" fmla="*/ 5689462 h 7308446"/>
              <a:gd name="connsiteX405" fmla="*/ 4282711 w 9012328"/>
              <a:gd name="connsiteY405" fmla="*/ 5674422 h 7308446"/>
              <a:gd name="connsiteX406" fmla="*/ 4342822 w 9012328"/>
              <a:gd name="connsiteY406" fmla="*/ 5632362 h 7308446"/>
              <a:gd name="connsiteX407" fmla="*/ 4388401 w 9012328"/>
              <a:gd name="connsiteY407" fmla="*/ 5575118 h 7308446"/>
              <a:gd name="connsiteX408" fmla="*/ 4406307 w 9012328"/>
              <a:gd name="connsiteY408" fmla="*/ 5541097 h 7308446"/>
              <a:gd name="connsiteX409" fmla="*/ 4421259 w 9012328"/>
              <a:gd name="connsiteY409" fmla="*/ 5503636 h 7308446"/>
              <a:gd name="connsiteX410" fmla="*/ 4433483 w 9012328"/>
              <a:gd name="connsiteY410" fmla="*/ 5462851 h 7308446"/>
              <a:gd name="connsiteX411" fmla="*/ 4443206 w 9012328"/>
              <a:gd name="connsiteY411" fmla="*/ 5418861 h 7308446"/>
              <a:gd name="connsiteX412" fmla="*/ 4450653 w 9012328"/>
              <a:gd name="connsiteY412" fmla="*/ 5371784 h 7308446"/>
              <a:gd name="connsiteX413" fmla="*/ 4456052 w 9012328"/>
              <a:gd name="connsiteY413" fmla="*/ 5321740 h 7308446"/>
              <a:gd name="connsiteX414" fmla="*/ 4459628 w 9012328"/>
              <a:gd name="connsiteY414" fmla="*/ 5268845 h 7308446"/>
              <a:gd name="connsiteX415" fmla="*/ 4461607 w 9012328"/>
              <a:gd name="connsiteY415" fmla="*/ 5213218 h 7308446"/>
              <a:gd name="connsiteX416" fmla="*/ 4462217 w 9012328"/>
              <a:gd name="connsiteY416" fmla="*/ 5154978 h 7308446"/>
              <a:gd name="connsiteX417" fmla="*/ 4461575 w 9012328"/>
              <a:gd name="connsiteY417" fmla="*/ 5097309 h 7308446"/>
              <a:gd name="connsiteX418" fmla="*/ 4459505 w 9012328"/>
              <a:gd name="connsiteY418" fmla="*/ 5042220 h 7308446"/>
              <a:gd name="connsiteX419" fmla="*/ 4455795 w 9012328"/>
              <a:gd name="connsiteY419" fmla="*/ 4989827 h 7308446"/>
              <a:gd name="connsiteX420" fmla="*/ 4450229 w 9012328"/>
              <a:gd name="connsiteY420" fmla="*/ 4940251 h 7308446"/>
              <a:gd name="connsiteX421" fmla="*/ 4442594 w 9012328"/>
              <a:gd name="connsiteY421" fmla="*/ 4893607 h 7308446"/>
              <a:gd name="connsiteX422" fmla="*/ 4432676 w 9012328"/>
              <a:gd name="connsiteY422" fmla="*/ 4850015 h 7308446"/>
              <a:gd name="connsiteX423" fmla="*/ 4420260 w 9012328"/>
              <a:gd name="connsiteY423" fmla="*/ 4809594 h 7308446"/>
              <a:gd name="connsiteX424" fmla="*/ 4405133 w 9012328"/>
              <a:gd name="connsiteY424" fmla="*/ 4772462 h 7308446"/>
              <a:gd name="connsiteX425" fmla="*/ 4387080 w 9012328"/>
              <a:gd name="connsiteY425" fmla="*/ 4738736 h 7308446"/>
              <a:gd name="connsiteX426" fmla="*/ 4341342 w 9012328"/>
              <a:gd name="connsiteY426" fmla="*/ 4681977 h 7308446"/>
              <a:gd name="connsiteX427" fmla="*/ 4281333 w 9012328"/>
              <a:gd name="connsiteY427" fmla="*/ 4640264 h 7308446"/>
              <a:gd name="connsiteX428" fmla="*/ 4245441 w 9012328"/>
              <a:gd name="connsiteY428" fmla="*/ 4625345 h 7308446"/>
              <a:gd name="connsiteX429" fmla="*/ 4205339 w 9012328"/>
              <a:gd name="connsiteY429" fmla="*/ 4614542 h 7308446"/>
              <a:gd name="connsiteX430" fmla="*/ 4160814 w 9012328"/>
              <a:gd name="connsiteY430" fmla="*/ 4607974 h 7308446"/>
              <a:gd name="connsiteX431" fmla="*/ 4111651 w 9012328"/>
              <a:gd name="connsiteY431" fmla="*/ 4605758 h 7308446"/>
              <a:gd name="connsiteX432" fmla="*/ 4019781 w 9012328"/>
              <a:gd name="connsiteY432" fmla="*/ 4507266 h 7308446"/>
              <a:gd name="connsiteX433" fmla="*/ 4019781 w 9012328"/>
              <a:gd name="connsiteY433" fmla="*/ 4605758 h 7308446"/>
              <a:gd name="connsiteX434" fmla="*/ 3970895 w 9012328"/>
              <a:gd name="connsiteY434" fmla="*/ 4607974 h 7308446"/>
              <a:gd name="connsiteX435" fmla="*/ 3926615 w 9012328"/>
              <a:gd name="connsiteY435" fmla="*/ 4614542 h 7308446"/>
              <a:gd name="connsiteX436" fmla="*/ 3886728 w 9012328"/>
              <a:gd name="connsiteY436" fmla="*/ 4625345 h 7308446"/>
              <a:gd name="connsiteX437" fmla="*/ 3851022 w 9012328"/>
              <a:gd name="connsiteY437" fmla="*/ 4640264 h 7308446"/>
              <a:gd name="connsiteX438" fmla="*/ 3791307 w 9012328"/>
              <a:gd name="connsiteY438" fmla="*/ 4681977 h 7308446"/>
              <a:gd name="connsiteX439" fmla="*/ 3745774 w 9012328"/>
              <a:gd name="connsiteY439" fmla="*/ 4738736 h 7308446"/>
              <a:gd name="connsiteX440" fmla="*/ 3727795 w 9012328"/>
              <a:gd name="connsiteY440" fmla="*/ 4772462 h 7308446"/>
              <a:gd name="connsiteX441" fmla="*/ 3712725 w 9012328"/>
              <a:gd name="connsiteY441" fmla="*/ 4809594 h 7308446"/>
              <a:gd name="connsiteX442" fmla="*/ 3700353 w 9012328"/>
              <a:gd name="connsiteY442" fmla="*/ 4850015 h 7308446"/>
              <a:gd name="connsiteX443" fmla="*/ 3690465 w 9012328"/>
              <a:gd name="connsiteY443" fmla="*/ 4893607 h 7308446"/>
              <a:gd name="connsiteX444" fmla="*/ 3682853 w 9012328"/>
              <a:gd name="connsiteY444" fmla="*/ 4940251 h 7308446"/>
              <a:gd name="connsiteX445" fmla="*/ 3677301 w 9012328"/>
              <a:gd name="connsiteY445" fmla="*/ 4989827 h 7308446"/>
              <a:gd name="connsiteX446" fmla="*/ 3673597 w 9012328"/>
              <a:gd name="connsiteY446" fmla="*/ 5042220 h 7308446"/>
              <a:gd name="connsiteX447" fmla="*/ 3671530 w 9012328"/>
              <a:gd name="connsiteY447" fmla="*/ 5097309 h 7308446"/>
              <a:gd name="connsiteX448" fmla="*/ 3670887 w 9012328"/>
              <a:gd name="connsiteY448" fmla="*/ 5154978 h 7308446"/>
              <a:gd name="connsiteX449" fmla="*/ 3671513 w 9012328"/>
              <a:gd name="connsiteY449" fmla="*/ 5213218 h 7308446"/>
              <a:gd name="connsiteX450" fmla="*/ 3673535 w 9012328"/>
              <a:gd name="connsiteY450" fmla="*/ 5268845 h 7308446"/>
              <a:gd name="connsiteX451" fmla="*/ 3677173 w 9012328"/>
              <a:gd name="connsiteY451" fmla="*/ 5321740 h 7308446"/>
              <a:gd name="connsiteX452" fmla="*/ 3682642 w 9012328"/>
              <a:gd name="connsiteY452" fmla="*/ 5371784 h 7308446"/>
              <a:gd name="connsiteX453" fmla="*/ 3690160 w 9012328"/>
              <a:gd name="connsiteY453" fmla="*/ 5418861 h 7308446"/>
              <a:gd name="connsiteX454" fmla="*/ 3699949 w 9012328"/>
              <a:gd name="connsiteY454" fmla="*/ 5462851 h 7308446"/>
              <a:gd name="connsiteX455" fmla="*/ 3712226 w 9012328"/>
              <a:gd name="connsiteY455" fmla="*/ 5503636 h 7308446"/>
              <a:gd name="connsiteX456" fmla="*/ 3727208 w 9012328"/>
              <a:gd name="connsiteY456" fmla="*/ 5541097 h 7308446"/>
              <a:gd name="connsiteX457" fmla="*/ 3745113 w 9012328"/>
              <a:gd name="connsiteY457" fmla="*/ 5575118 h 7308446"/>
              <a:gd name="connsiteX458" fmla="*/ 3790567 w 9012328"/>
              <a:gd name="connsiteY458" fmla="*/ 5632362 h 7308446"/>
              <a:gd name="connsiteX459" fmla="*/ 3850333 w 9012328"/>
              <a:gd name="connsiteY459" fmla="*/ 5674422 h 7308446"/>
              <a:gd name="connsiteX460" fmla="*/ 3886128 w 9012328"/>
              <a:gd name="connsiteY460" fmla="*/ 5689462 h 7308446"/>
              <a:gd name="connsiteX461" fmla="*/ 3926156 w 9012328"/>
              <a:gd name="connsiteY461" fmla="*/ 5700351 h 7308446"/>
              <a:gd name="connsiteX462" fmla="*/ 3970634 w 9012328"/>
              <a:gd name="connsiteY462" fmla="*/ 5706972 h 7308446"/>
              <a:gd name="connsiteX463" fmla="*/ 4019781 w 9012328"/>
              <a:gd name="connsiteY463" fmla="*/ 5709205 h 7308446"/>
              <a:gd name="connsiteX464" fmla="*/ 4019781 w 9012328"/>
              <a:gd name="connsiteY464" fmla="*/ 5806028 h 7308446"/>
              <a:gd name="connsiteX465" fmla="*/ 3966259 w 9012328"/>
              <a:gd name="connsiteY465" fmla="*/ 5804139 h 7308446"/>
              <a:gd name="connsiteX466" fmla="*/ 3916778 w 9012328"/>
              <a:gd name="connsiteY466" fmla="*/ 5798526 h 7308446"/>
              <a:gd name="connsiteX467" fmla="*/ 3871199 w 9012328"/>
              <a:gd name="connsiteY467" fmla="*/ 5789272 h 7308446"/>
              <a:gd name="connsiteX468" fmla="*/ 3829380 w 9012328"/>
              <a:gd name="connsiteY468" fmla="*/ 5776460 h 7308446"/>
              <a:gd name="connsiteX469" fmla="*/ 3791183 w 9012328"/>
              <a:gd name="connsiteY469" fmla="*/ 5760173 h 7308446"/>
              <a:gd name="connsiteX470" fmla="*/ 3756466 w 9012328"/>
              <a:gd name="connsiteY470" fmla="*/ 5740492 h 7308446"/>
              <a:gd name="connsiteX471" fmla="*/ 3725090 w 9012328"/>
              <a:gd name="connsiteY471" fmla="*/ 5717501 h 7308446"/>
              <a:gd name="connsiteX472" fmla="*/ 3696914 w 9012328"/>
              <a:gd name="connsiteY472" fmla="*/ 5691283 h 7308446"/>
              <a:gd name="connsiteX473" fmla="*/ 3671799 w 9012328"/>
              <a:gd name="connsiteY473" fmla="*/ 5661919 h 7308446"/>
              <a:gd name="connsiteX474" fmla="*/ 3649604 w 9012328"/>
              <a:gd name="connsiteY474" fmla="*/ 5629493 h 7308446"/>
              <a:gd name="connsiteX475" fmla="*/ 3630186 w 9012328"/>
              <a:gd name="connsiteY475" fmla="*/ 5594087 h 7308446"/>
              <a:gd name="connsiteX476" fmla="*/ 3613408 w 9012328"/>
              <a:gd name="connsiteY476" fmla="*/ 5555784 h 7308446"/>
              <a:gd name="connsiteX477" fmla="*/ 3599129 w 9012328"/>
              <a:gd name="connsiteY477" fmla="*/ 5514667 h 7308446"/>
              <a:gd name="connsiteX478" fmla="*/ 3587210 w 9012328"/>
              <a:gd name="connsiteY478" fmla="*/ 5470817 h 7308446"/>
              <a:gd name="connsiteX479" fmla="*/ 3577507 w 9012328"/>
              <a:gd name="connsiteY479" fmla="*/ 5424318 h 7308446"/>
              <a:gd name="connsiteX480" fmla="*/ 3569884 w 9012328"/>
              <a:gd name="connsiteY480" fmla="*/ 5375253 h 7308446"/>
              <a:gd name="connsiteX481" fmla="*/ 3564199 w 9012328"/>
              <a:gd name="connsiteY481" fmla="*/ 5323704 h 7308446"/>
              <a:gd name="connsiteX482" fmla="*/ 3560312 w 9012328"/>
              <a:gd name="connsiteY482" fmla="*/ 5269753 h 7308446"/>
              <a:gd name="connsiteX483" fmla="*/ 3558082 w 9012328"/>
              <a:gd name="connsiteY483" fmla="*/ 5213483 h 7308446"/>
              <a:gd name="connsiteX484" fmla="*/ 3557372 w 9012328"/>
              <a:gd name="connsiteY484" fmla="*/ 5154978 h 7308446"/>
              <a:gd name="connsiteX485" fmla="*/ 3558107 w 9012328"/>
              <a:gd name="connsiteY485" fmla="*/ 5096722 h 7308446"/>
              <a:gd name="connsiteX486" fmla="*/ 3560402 w 9012328"/>
              <a:gd name="connsiteY486" fmla="*/ 5040702 h 7308446"/>
              <a:gd name="connsiteX487" fmla="*/ 3564391 w 9012328"/>
              <a:gd name="connsiteY487" fmla="*/ 4986997 h 7308446"/>
              <a:gd name="connsiteX488" fmla="*/ 3570205 w 9012328"/>
              <a:gd name="connsiteY488" fmla="*/ 4935691 h 7308446"/>
              <a:gd name="connsiteX489" fmla="*/ 3577977 w 9012328"/>
              <a:gd name="connsiteY489" fmla="*/ 4886863 h 7308446"/>
              <a:gd name="connsiteX490" fmla="*/ 3587840 w 9012328"/>
              <a:gd name="connsiteY490" fmla="*/ 4840595 h 7308446"/>
              <a:gd name="connsiteX491" fmla="*/ 3599926 w 9012328"/>
              <a:gd name="connsiteY491" fmla="*/ 4796969 h 7308446"/>
              <a:gd name="connsiteX492" fmla="*/ 3614369 w 9012328"/>
              <a:gd name="connsiteY492" fmla="*/ 4756067 h 7308446"/>
              <a:gd name="connsiteX493" fmla="*/ 3631302 w 9012328"/>
              <a:gd name="connsiteY493" fmla="*/ 4717969 h 7308446"/>
              <a:gd name="connsiteX494" fmla="*/ 3650855 w 9012328"/>
              <a:gd name="connsiteY494" fmla="*/ 4682757 h 7308446"/>
              <a:gd name="connsiteX495" fmla="*/ 3673163 w 9012328"/>
              <a:gd name="connsiteY495" fmla="*/ 4650512 h 7308446"/>
              <a:gd name="connsiteX496" fmla="*/ 3698356 w 9012328"/>
              <a:gd name="connsiteY496" fmla="*/ 4621316 h 7308446"/>
              <a:gd name="connsiteX497" fmla="*/ 3726571 w 9012328"/>
              <a:gd name="connsiteY497" fmla="*/ 4595250 h 7308446"/>
              <a:gd name="connsiteX498" fmla="*/ 3757938 w 9012328"/>
              <a:gd name="connsiteY498" fmla="*/ 4572395 h 7308446"/>
              <a:gd name="connsiteX499" fmla="*/ 3792591 w 9012328"/>
              <a:gd name="connsiteY499" fmla="*/ 4552834 h 7308446"/>
              <a:gd name="connsiteX500" fmla="*/ 3830662 w 9012328"/>
              <a:gd name="connsiteY500" fmla="*/ 4536646 h 7308446"/>
              <a:gd name="connsiteX501" fmla="*/ 3872284 w 9012328"/>
              <a:gd name="connsiteY501" fmla="*/ 4523914 h 7308446"/>
              <a:gd name="connsiteX502" fmla="*/ 3917589 w 9012328"/>
              <a:gd name="connsiteY502" fmla="*/ 4514719 h 7308446"/>
              <a:gd name="connsiteX503" fmla="*/ 3966710 w 9012328"/>
              <a:gd name="connsiteY503" fmla="*/ 4509142 h 7308446"/>
              <a:gd name="connsiteX504" fmla="*/ 0 w 9012328"/>
              <a:gd name="connsiteY504" fmla="*/ 3876244 h 7308446"/>
              <a:gd name="connsiteX505" fmla="*/ 904792 w 9012328"/>
              <a:gd name="connsiteY505" fmla="*/ 3876244 h 7308446"/>
              <a:gd name="connsiteX506" fmla="*/ 904792 w 9012328"/>
              <a:gd name="connsiteY506" fmla="*/ 3983083 h 7308446"/>
              <a:gd name="connsiteX507" fmla="*/ 0 w 9012328"/>
              <a:gd name="connsiteY507" fmla="*/ 3983083 h 7308446"/>
              <a:gd name="connsiteX508" fmla="*/ 0 w 9012328"/>
              <a:gd name="connsiteY508" fmla="*/ 3527349 h 7308446"/>
              <a:gd name="connsiteX509" fmla="*/ 904792 w 9012328"/>
              <a:gd name="connsiteY509" fmla="*/ 3527349 h 7308446"/>
              <a:gd name="connsiteX510" fmla="*/ 904792 w 9012328"/>
              <a:gd name="connsiteY510" fmla="*/ 3634187 h 7308446"/>
              <a:gd name="connsiteX511" fmla="*/ 0 w 9012328"/>
              <a:gd name="connsiteY511" fmla="*/ 3634187 h 7308446"/>
              <a:gd name="connsiteX512" fmla="*/ 1599039 w 9012328"/>
              <a:gd name="connsiteY512" fmla="*/ 3011203 h 7308446"/>
              <a:gd name="connsiteX513" fmla="*/ 1972978 w 9012328"/>
              <a:gd name="connsiteY513" fmla="*/ 3011203 h 7308446"/>
              <a:gd name="connsiteX514" fmla="*/ 1972978 w 9012328"/>
              <a:gd name="connsiteY514" fmla="*/ 3106453 h 7308446"/>
              <a:gd name="connsiteX515" fmla="*/ 1972978 w 9012328"/>
              <a:gd name="connsiteY515" fmla="*/ 4205003 h 7308446"/>
              <a:gd name="connsiteX516" fmla="*/ 1972978 w 9012328"/>
              <a:gd name="connsiteY516" fmla="*/ 4300253 h 7308446"/>
              <a:gd name="connsiteX517" fmla="*/ 1599039 w 9012328"/>
              <a:gd name="connsiteY517" fmla="*/ 4300253 h 7308446"/>
              <a:gd name="connsiteX518" fmla="*/ 1599039 w 9012328"/>
              <a:gd name="connsiteY518" fmla="*/ 4205003 h 7308446"/>
              <a:gd name="connsiteX519" fmla="*/ 1857788 w 9012328"/>
              <a:gd name="connsiteY519" fmla="*/ 4205003 h 7308446"/>
              <a:gd name="connsiteX520" fmla="*/ 1857788 w 9012328"/>
              <a:gd name="connsiteY520" fmla="*/ 3106453 h 7308446"/>
              <a:gd name="connsiteX521" fmla="*/ 1599039 w 9012328"/>
              <a:gd name="connsiteY521" fmla="*/ 3106453 h 7308446"/>
              <a:gd name="connsiteX522" fmla="*/ 1125303 w 9012328"/>
              <a:gd name="connsiteY522" fmla="*/ 3011203 h 7308446"/>
              <a:gd name="connsiteX523" fmla="*/ 1499242 w 9012328"/>
              <a:gd name="connsiteY523" fmla="*/ 3011203 h 7308446"/>
              <a:gd name="connsiteX524" fmla="*/ 1499242 w 9012328"/>
              <a:gd name="connsiteY524" fmla="*/ 3106453 h 7308446"/>
              <a:gd name="connsiteX525" fmla="*/ 1240492 w 9012328"/>
              <a:gd name="connsiteY525" fmla="*/ 3106453 h 7308446"/>
              <a:gd name="connsiteX526" fmla="*/ 1240492 w 9012328"/>
              <a:gd name="connsiteY526" fmla="*/ 4205003 h 7308446"/>
              <a:gd name="connsiteX527" fmla="*/ 1499242 w 9012328"/>
              <a:gd name="connsiteY527" fmla="*/ 4205003 h 7308446"/>
              <a:gd name="connsiteX528" fmla="*/ 1499242 w 9012328"/>
              <a:gd name="connsiteY528" fmla="*/ 4300253 h 7308446"/>
              <a:gd name="connsiteX529" fmla="*/ 1125303 w 9012328"/>
              <a:gd name="connsiteY529" fmla="*/ 4300253 h 7308446"/>
              <a:gd name="connsiteX530" fmla="*/ 1125303 w 9012328"/>
              <a:gd name="connsiteY530" fmla="*/ 4205003 h 7308446"/>
              <a:gd name="connsiteX531" fmla="*/ 1125303 w 9012328"/>
              <a:gd name="connsiteY531" fmla="*/ 3106453 h 7308446"/>
              <a:gd name="connsiteX532" fmla="*/ 3600665 w 9012328"/>
              <a:gd name="connsiteY532" fmla="*/ 3004837 h 7308446"/>
              <a:gd name="connsiteX533" fmla="*/ 3653736 w 9012328"/>
              <a:gd name="connsiteY533" fmla="*/ 3006713 h 7308446"/>
              <a:gd name="connsiteX534" fmla="*/ 3702854 w 9012328"/>
              <a:gd name="connsiteY534" fmla="*/ 3012290 h 7308446"/>
              <a:gd name="connsiteX535" fmla="*/ 3748160 w 9012328"/>
              <a:gd name="connsiteY535" fmla="*/ 3021485 h 7308446"/>
              <a:gd name="connsiteX536" fmla="*/ 3789782 w 9012328"/>
              <a:gd name="connsiteY536" fmla="*/ 3034217 h 7308446"/>
              <a:gd name="connsiteX537" fmla="*/ 3827853 w 9012328"/>
              <a:gd name="connsiteY537" fmla="*/ 3050405 h 7308446"/>
              <a:gd name="connsiteX538" fmla="*/ 3862506 w 9012328"/>
              <a:gd name="connsiteY538" fmla="*/ 3069966 h 7308446"/>
              <a:gd name="connsiteX539" fmla="*/ 3893873 w 9012328"/>
              <a:gd name="connsiteY539" fmla="*/ 3092821 h 7308446"/>
              <a:gd name="connsiteX540" fmla="*/ 3922088 w 9012328"/>
              <a:gd name="connsiteY540" fmla="*/ 3118887 h 7308446"/>
              <a:gd name="connsiteX541" fmla="*/ 3947284 w 9012328"/>
              <a:gd name="connsiteY541" fmla="*/ 3148083 h 7308446"/>
              <a:gd name="connsiteX542" fmla="*/ 3969592 w 9012328"/>
              <a:gd name="connsiteY542" fmla="*/ 3180328 h 7308446"/>
              <a:gd name="connsiteX543" fmla="*/ 3989145 w 9012328"/>
              <a:gd name="connsiteY543" fmla="*/ 3215540 h 7308446"/>
              <a:gd name="connsiteX544" fmla="*/ 4006077 w 9012328"/>
              <a:gd name="connsiteY544" fmla="*/ 3253638 h 7308446"/>
              <a:gd name="connsiteX545" fmla="*/ 4020520 w 9012328"/>
              <a:gd name="connsiteY545" fmla="*/ 3294540 h 7308446"/>
              <a:gd name="connsiteX546" fmla="*/ 4032607 w 9012328"/>
              <a:gd name="connsiteY546" fmla="*/ 3338166 h 7308446"/>
              <a:gd name="connsiteX547" fmla="*/ 4042470 w 9012328"/>
              <a:gd name="connsiteY547" fmla="*/ 3384433 h 7308446"/>
              <a:gd name="connsiteX548" fmla="*/ 4050242 w 9012328"/>
              <a:gd name="connsiteY548" fmla="*/ 3433261 h 7308446"/>
              <a:gd name="connsiteX549" fmla="*/ 4056056 w 9012328"/>
              <a:gd name="connsiteY549" fmla="*/ 3484567 h 7308446"/>
              <a:gd name="connsiteX550" fmla="*/ 4060044 w 9012328"/>
              <a:gd name="connsiteY550" fmla="*/ 3538272 h 7308446"/>
              <a:gd name="connsiteX551" fmla="*/ 4062340 w 9012328"/>
              <a:gd name="connsiteY551" fmla="*/ 3594292 h 7308446"/>
              <a:gd name="connsiteX552" fmla="*/ 4063076 w 9012328"/>
              <a:gd name="connsiteY552" fmla="*/ 3652548 h 7308446"/>
              <a:gd name="connsiteX553" fmla="*/ 4062376 w 9012328"/>
              <a:gd name="connsiteY553" fmla="*/ 3711053 h 7308446"/>
              <a:gd name="connsiteX554" fmla="*/ 4060179 w 9012328"/>
              <a:gd name="connsiteY554" fmla="*/ 3767323 h 7308446"/>
              <a:gd name="connsiteX555" fmla="*/ 4056343 w 9012328"/>
              <a:gd name="connsiteY555" fmla="*/ 3821273 h 7308446"/>
              <a:gd name="connsiteX556" fmla="*/ 4050722 w 9012328"/>
              <a:gd name="connsiteY556" fmla="*/ 3872823 h 7308446"/>
              <a:gd name="connsiteX557" fmla="*/ 4043174 w 9012328"/>
              <a:gd name="connsiteY557" fmla="*/ 3921888 h 7308446"/>
              <a:gd name="connsiteX558" fmla="*/ 4033553 w 9012328"/>
              <a:gd name="connsiteY558" fmla="*/ 3968387 h 7308446"/>
              <a:gd name="connsiteX559" fmla="*/ 4021716 w 9012328"/>
              <a:gd name="connsiteY559" fmla="*/ 4012236 h 7308446"/>
              <a:gd name="connsiteX560" fmla="*/ 4007519 w 9012328"/>
              <a:gd name="connsiteY560" fmla="*/ 4053354 h 7308446"/>
              <a:gd name="connsiteX561" fmla="*/ 3990818 w 9012328"/>
              <a:gd name="connsiteY561" fmla="*/ 4091657 h 7308446"/>
              <a:gd name="connsiteX562" fmla="*/ 3971469 w 9012328"/>
              <a:gd name="connsiteY562" fmla="*/ 4127063 h 7308446"/>
              <a:gd name="connsiteX563" fmla="*/ 3949328 w 9012328"/>
              <a:gd name="connsiteY563" fmla="*/ 4159489 h 7308446"/>
              <a:gd name="connsiteX564" fmla="*/ 3924252 w 9012328"/>
              <a:gd name="connsiteY564" fmla="*/ 4188852 h 7308446"/>
              <a:gd name="connsiteX565" fmla="*/ 3896095 w 9012328"/>
              <a:gd name="connsiteY565" fmla="*/ 4215071 h 7308446"/>
              <a:gd name="connsiteX566" fmla="*/ 3864714 w 9012328"/>
              <a:gd name="connsiteY566" fmla="*/ 4238061 h 7308446"/>
              <a:gd name="connsiteX567" fmla="*/ 3829965 w 9012328"/>
              <a:gd name="connsiteY567" fmla="*/ 4257742 h 7308446"/>
              <a:gd name="connsiteX568" fmla="*/ 3791705 w 9012328"/>
              <a:gd name="connsiteY568" fmla="*/ 4274029 h 7308446"/>
              <a:gd name="connsiteX569" fmla="*/ 3749788 w 9012328"/>
              <a:gd name="connsiteY569" fmla="*/ 4286841 h 7308446"/>
              <a:gd name="connsiteX570" fmla="*/ 3704071 w 9012328"/>
              <a:gd name="connsiteY570" fmla="*/ 4296095 h 7308446"/>
              <a:gd name="connsiteX571" fmla="*/ 3654414 w 9012328"/>
              <a:gd name="connsiteY571" fmla="*/ 4301708 h 7308446"/>
              <a:gd name="connsiteX572" fmla="*/ 3600665 w 9012328"/>
              <a:gd name="connsiteY572" fmla="*/ 4303597 h 7308446"/>
              <a:gd name="connsiteX573" fmla="*/ 3600665 w 9012328"/>
              <a:gd name="connsiteY573" fmla="*/ 4206775 h 7308446"/>
              <a:gd name="connsiteX574" fmla="*/ 3650351 w 9012328"/>
              <a:gd name="connsiteY574" fmla="*/ 4204542 h 7308446"/>
              <a:gd name="connsiteX575" fmla="*/ 3695268 w 9012328"/>
              <a:gd name="connsiteY575" fmla="*/ 4197921 h 7308446"/>
              <a:gd name="connsiteX576" fmla="*/ 3735652 w 9012328"/>
              <a:gd name="connsiteY576" fmla="*/ 4187032 h 7308446"/>
              <a:gd name="connsiteX577" fmla="*/ 3771723 w 9012328"/>
              <a:gd name="connsiteY577" fmla="*/ 4171992 h 7308446"/>
              <a:gd name="connsiteX578" fmla="*/ 3831834 w 9012328"/>
              <a:gd name="connsiteY578" fmla="*/ 4129932 h 7308446"/>
              <a:gd name="connsiteX579" fmla="*/ 3877413 w 9012328"/>
              <a:gd name="connsiteY579" fmla="*/ 4072688 h 7308446"/>
              <a:gd name="connsiteX580" fmla="*/ 3895319 w 9012328"/>
              <a:gd name="connsiteY580" fmla="*/ 4038667 h 7308446"/>
              <a:gd name="connsiteX581" fmla="*/ 3910271 w 9012328"/>
              <a:gd name="connsiteY581" fmla="*/ 4001206 h 7308446"/>
              <a:gd name="connsiteX582" fmla="*/ 3922495 w 9012328"/>
              <a:gd name="connsiteY582" fmla="*/ 3960421 h 7308446"/>
              <a:gd name="connsiteX583" fmla="*/ 3932218 w 9012328"/>
              <a:gd name="connsiteY583" fmla="*/ 3916431 h 7308446"/>
              <a:gd name="connsiteX584" fmla="*/ 3939665 w 9012328"/>
              <a:gd name="connsiteY584" fmla="*/ 3869354 h 7308446"/>
              <a:gd name="connsiteX585" fmla="*/ 3945064 w 9012328"/>
              <a:gd name="connsiteY585" fmla="*/ 3819310 h 7308446"/>
              <a:gd name="connsiteX586" fmla="*/ 3948640 w 9012328"/>
              <a:gd name="connsiteY586" fmla="*/ 3766415 h 7308446"/>
              <a:gd name="connsiteX587" fmla="*/ 3950619 w 9012328"/>
              <a:gd name="connsiteY587" fmla="*/ 3710788 h 7308446"/>
              <a:gd name="connsiteX588" fmla="*/ 3951229 w 9012328"/>
              <a:gd name="connsiteY588" fmla="*/ 3652548 h 7308446"/>
              <a:gd name="connsiteX589" fmla="*/ 3950587 w 9012328"/>
              <a:gd name="connsiteY589" fmla="*/ 3594879 h 7308446"/>
              <a:gd name="connsiteX590" fmla="*/ 3948517 w 9012328"/>
              <a:gd name="connsiteY590" fmla="*/ 3539790 h 7308446"/>
              <a:gd name="connsiteX591" fmla="*/ 3944807 w 9012328"/>
              <a:gd name="connsiteY591" fmla="*/ 3487397 h 7308446"/>
              <a:gd name="connsiteX592" fmla="*/ 3939241 w 9012328"/>
              <a:gd name="connsiteY592" fmla="*/ 3437821 h 7308446"/>
              <a:gd name="connsiteX593" fmla="*/ 3931606 w 9012328"/>
              <a:gd name="connsiteY593" fmla="*/ 3391177 h 7308446"/>
              <a:gd name="connsiteX594" fmla="*/ 3921688 w 9012328"/>
              <a:gd name="connsiteY594" fmla="*/ 3347586 h 7308446"/>
              <a:gd name="connsiteX595" fmla="*/ 3909272 w 9012328"/>
              <a:gd name="connsiteY595" fmla="*/ 3307165 h 7308446"/>
              <a:gd name="connsiteX596" fmla="*/ 3894145 w 9012328"/>
              <a:gd name="connsiteY596" fmla="*/ 3270033 h 7308446"/>
              <a:gd name="connsiteX597" fmla="*/ 3876092 w 9012328"/>
              <a:gd name="connsiteY597" fmla="*/ 3236307 h 7308446"/>
              <a:gd name="connsiteX598" fmla="*/ 3830354 w 9012328"/>
              <a:gd name="connsiteY598" fmla="*/ 3179548 h 7308446"/>
              <a:gd name="connsiteX599" fmla="*/ 3770345 w 9012328"/>
              <a:gd name="connsiteY599" fmla="*/ 3137835 h 7308446"/>
              <a:gd name="connsiteX600" fmla="*/ 3734453 w 9012328"/>
              <a:gd name="connsiteY600" fmla="*/ 3122916 h 7308446"/>
              <a:gd name="connsiteX601" fmla="*/ 3694351 w 9012328"/>
              <a:gd name="connsiteY601" fmla="*/ 3112113 h 7308446"/>
              <a:gd name="connsiteX602" fmla="*/ 3649829 w 9012328"/>
              <a:gd name="connsiteY602" fmla="*/ 3105545 h 7308446"/>
              <a:gd name="connsiteX603" fmla="*/ 3600665 w 9012328"/>
              <a:gd name="connsiteY603" fmla="*/ 3103329 h 7308446"/>
              <a:gd name="connsiteX604" fmla="*/ 3508797 w 9012328"/>
              <a:gd name="connsiteY604" fmla="*/ 3004837 h 7308446"/>
              <a:gd name="connsiteX605" fmla="*/ 3508797 w 9012328"/>
              <a:gd name="connsiteY605" fmla="*/ 3103329 h 7308446"/>
              <a:gd name="connsiteX606" fmla="*/ 3459910 w 9012328"/>
              <a:gd name="connsiteY606" fmla="*/ 3105545 h 7308446"/>
              <a:gd name="connsiteX607" fmla="*/ 3415630 w 9012328"/>
              <a:gd name="connsiteY607" fmla="*/ 3112113 h 7308446"/>
              <a:gd name="connsiteX608" fmla="*/ 3375743 w 9012328"/>
              <a:gd name="connsiteY608" fmla="*/ 3122916 h 7308446"/>
              <a:gd name="connsiteX609" fmla="*/ 3340039 w 9012328"/>
              <a:gd name="connsiteY609" fmla="*/ 3137835 h 7308446"/>
              <a:gd name="connsiteX610" fmla="*/ 3280323 w 9012328"/>
              <a:gd name="connsiteY610" fmla="*/ 3179548 h 7308446"/>
              <a:gd name="connsiteX611" fmla="*/ 3234789 w 9012328"/>
              <a:gd name="connsiteY611" fmla="*/ 3236307 h 7308446"/>
              <a:gd name="connsiteX612" fmla="*/ 3216810 w 9012328"/>
              <a:gd name="connsiteY612" fmla="*/ 3270033 h 7308446"/>
              <a:gd name="connsiteX613" fmla="*/ 3201740 w 9012328"/>
              <a:gd name="connsiteY613" fmla="*/ 3307165 h 7308446"/>
              <a:gd name="connsiteX614" fmla="*/ 3189368 w 9012328"/>
              <a:gd name="connsiteY614" fmla="*/ 3347586 h 7308446"/>
              <a:gd name="connsiteX615" fmla="*/ 3179480 w 9012328"/>
              <a:gd name="connsiteY615" fmla="*/ 3391177 h 7308446"/>
              <a:gd name="connsiteX616" fmla="*/ 3171865 w 9012328"/>
              <a:gd name="connsiteY616" fmla="*/ 3437821 h 7308446"/>
              <a:gd name="connsiteX617" fmla="*/ 3166313 w 9012328"/>
              <a:gd name="connsiteY617" fmla="*/ 3487397 h 7308446"/>
              <a:gd name="connsiteX618" fmla="*/ 3162609 w 9012328"/>
              <a:gd name="connsiteY618" fmla="*/ 3539790 h 7308446"/>
              <a:gd name="connsiteX619" fmla="*/ 3160541 w 9012328"/>
              <a:gd name="connsiteY619" fmla="*/ 3594879 h 7308446"/>
              <a:gd name="connsiteX620" fmla="*/ 3159899 w 9012328"/>
              <a:gd name="connsiteY620" fmla="*/ 3652548 h 7308446"/>
              <a:gd name="connsiteX621" fmla="*/ 3160527 w 9012328"/>
              <a:gd name="connsiteY621" fmla="*/ 3710788 h 7308446"/>
              <a:gd name="connsiteX622" fmla="*/ 3162547 w 9012328"/>
              <a:gd name="connsiteY622" fmla="*/ 3766415 h 7308446"/>
              <a:gd name="connsiteX623" fmla="*/ 3166185 w 9012328"/>
              <a:gd name="connsiteY623" fmla="*/ 3819310 h 7308446"/>
              <a:gd name="connsiteX624" fmla="*/ 3171653 w 9012328"/>
              <a:gd name="connsiteY624" fmla="*/ 3869354 h 7308446"/>
              <a:gd name="connsiteX625" fmla="*/ 3179175 w 9012328"/>
              <a:gd name="connsiteY625" fmla="*/ 3916431 h 7308446"/>
              <a:gd name="connsiteX626" fmla="*/ 3188965 w 9012328"/>
              <a:gd name="connsiteY626" fmla="*/ 3960421 h 7308446"/>
              <a:gd name="connsiteX627" fmla="*/ 3201241 w 9012328"/>
              <a:gd name="connsiteY627" fmla="*/ 4001206 h 7308446"/>
              <a:gd name="connsiteX628" fmla="*/ 3216223 w 9012328"/>
              <a:gd name="connsiteY628" fmla="*/ 4038667 h 7308446"/>
              <a:gd name="connsiteX629" fmla="*/ 3234129 w 9012328"/>
              <a:gd name="connsiteY629" fmla="*/ 4072688 h 7308446"/>
              <a:gd name="connsiteX630" fmla="*/ 3279582 w 9012328"/>
              <a:gd name="connsiteY630" fmla="*/ 4129932 h 7308446"/>
              <a:gd name="connsiteX631" fmla="*/ 3339348 w 9012328"/>
              <a:gd name="connsiteY631" fmla="*/ 4171992 h 7308446"/>
              <a:gd name="connsiteX632" fmla="*/ 3375143 w 9012328"/>
              <a:gd name="connsiteY632" fmla="*/ 4187032 h 7308446"/>
              <a:gd name="connsiteX633" fmla="*/ 3415171 w 9012328"/>
              <a:gd name="connsiteY633" fmla="*/ 4197921 h 7308446"/>
              <a:gd name="connsiteX634" fmla="*/ 3459650 w 9012328"/>
              <a:gd name="connsiteY634" fmla="*/ 4204542 h 7308446"/>
              <a:gd name="connsiteX635" fmla="*/ 3508797 w 9012328"/>
              <a:gd name="connsiteY635" fmla="*/ 4206775 h 7308446"/>
              <a:gd name="connsiteX636" fmla="*/ 3508797 w 9012328"/>
              <a:gd name="connsiteY636" fmla="*/ 4303597 h 7308446"/>
              <a:gd name="connsiteX637" fmla="*/ 3455275 w 9012328"/>
              <a:gd name="connsiteY637" fmla="*/ 4301708 h 7308446"/>
              <a:gd name="connsiteX638" fmla="*/ 3405793 w 9012328"/>
              <a:gd name="connsiteY638" fmla="*/ 4296095 h 7308446"/>
              <a:gd name="connsiteX639" fmla="*/ 3360214 w 9012328"/>
              <a:gd name="connsiteY639" fmla="*/ 4286841 h 7308446"/>
              <a:gd name="connsiteX640" fmla="*/ 3318395 w 9012328"/>
              <a:gd name="connsiteY640" fmla="*/ 4274029 h 7308446"/>
              <a:gd name="connsiteX641" fmla="*/ 3280198 w 9012328"/>
              <a:gd name="connsiteY641" fmla="*/ 4257742 h 7308446"/>
              <a:gd name="connsiteX642" fmla="*/ 3245481 w 9012328"/>
              <a:gd name="connsiteY642" fmla="*/ 4238061 h 7308446"/>
              <a:gd name="connsiteX643" fmla="*/ 3214105 w 9012328"/>
              <a:gd name="connsiteY643" fmla="*/ 4215071 h 7308446"/>
              <a:gd name="connsiteX644" fmla="*/ 3185929 w 9012328"/>
              <a:gd name="connsiteY644" fmla="*/ 4188852 h 7308446"/>
              <a:gd name="connsiteX645" fmla="*/ 3160812 w 9012328"/>
              <a:gd name="connsiteY645" fmla="*/ 4159489 h 7308446"/>
              <a:gd name="connsiteX646" fmla="*/ 3138616 w 9012328"/>
              <a:gd name="connsiteY646" fmla="*/ 4127063 h 7308446"/>
              <a:gd name="connsiteX647" fmla="*/ 3119198 w 9012328"/>
              <a:gd name="connsiteY647" fmla="*/ 4091657 h 7308446"/>
              <a:gd name="connsiteX648" fmla="*/ 3102421 w 9012328"/>
              <a:gd name="connsiteY648" fmla="*/ 4053354 h 7308446"/>
              <a:gd name="connsiteX649" fmla="*/ 3088141 w 9012328"/>
              <a:gd name="connsiteY649" fmla="*/ 4012236 h 7308446"/>
              <a:gd name="connsiteX650" fmla="*/ 3076222 w 9012328"/>
              <a:gd name="connsiteY650" fmla="*/ 3968387 h 7308446"/>
              <a:gd name="connsiteX651" fmla="*/ 3066519 w 9012328"/>
              <a:gd name="connsiteY651" fmla="*/ 3921888 h 7308446"/>
              <a:gd name="connsiteX652" fmla="*/ 3058896 w 9012328"/>
              <a:gd name="connsiteY652" fmla="*/ 3872823 h 7308446"/>
              <a:gd name="connsiteX653" fmla="*/ 3053212 w 9012328"/>
              <a:gd name="connsiteY653" fmla="*/ 3821273 h 7308446"/>
              <a:gd name="connsiteX654" fmla="*/ 3049324 w 9012328"/>
              <a:gd name="connsiteY654" fmla="*/ 3767323 h 7308446"/>
              <a:gd name="connsiteX655" fmla="*/ 3047094 w 9012328"/>
              <a:gd name="connsiteY655" fmla="*/ 3711053 h 7308446"/>
              <a:gd name="connsiteX656" fmla="*/ 3046384 w 9012328"/>
              <a:gd name="connsiteY656" fmla="*/ 3652548 h 7308446"/>
              <a:gd name="connsiteX657" fmla="*/ 3047118 w 9012328"/>
              <a:gd name="connsiteY657" fmla="*/ 3594292 h 7308446"/>
              <a:gd name="connsiteX658" fmla="*/ 3049414 w 9012328"/>
              <a:gd name="connsiteY658" fmla="*/ 3538272 h 7308446"/>
              <a:gd name="connsiteX659" fmla="*/ 3053403 w 9012328"/>
              <a:gd name="connsiteY659" fmla="*/ 3484567 h 7308446"/>
              <a:gd name="connsiteX660" fmla="*/ 3059217 w 9012328"/>
              <a:gd name="connsiteY660" fmla="*/ 3433261 h 7308446"/>
              <a:gd name="connsiteX661" fmla="*/ 3066990 w 9012328"/>
              <a:gd name="connsiteY661" fmla="*/ 3384433 h 7308446"/>
              <a:gd name="connsiteX662" fmla="*/ 3076852 w 9012328"/>
              <a:gd name="connsiteY662" fmla="*/ 3338166 h 7308446"/>
              <a:gd name="connsiteX663" fmla="*/ 3088939 w 9012328"/>
              <a:gd name="connsiteY663" fmla="*/ 3294540 h 7308446"/>
              <a:gd name="connsiteX664" fmla="*/ 3103381 w 9012328"/>
              <a:gd name="connsiteY664" fmla="*/ 3253638 h 7308446"/>
              <a:gd name="connsiteX665" fmla="*/ 3120314 w 9012328"/>
              <a:gd name="connsiteY665" fmla="*/ 3215540 h 7308446"/>
              <a:gd name="connsiteX666" fmla="*/ 3139867 w 9012328"/>
              <a:gd name="connsiteY666" fmla="*/ 3180328 h 7308446"/>
              <a:gd name="connsiteX667" fmla="*/ 3162174 w 9012328"/>
              <a:gd name="connsiteY667" fmla="*/ 3148083 h 7308446"/>
              <a:gd name="connsiteX668" fmla="*/ 3187372 w 9012328"/>
              <a:gd name="connsiteY668" fmla="*/ 3118887 h 7308446"/>
              <a:gd name="connsiteX669" fmla="*/ 3215586 w 9012328"/>
              <a:gd name="connsiteY669" fmla="*/ 3092821 h 7308446"/>
              <a:gd name="connsiteX670" fmla="*/ 3246953 w 9012328"/>
              <a:gd name="connsiteY670" fmla="*/ 3069966 h 7308446"/>
              <a:gd name="connsiteX671" fmla="*/ 3281606 w 9012328"/>
              <a:gd name="connsiteY671" fmla="*/ 3050405 h 7308446"/>
              <a:gd name="connsiteX672" fmla="*/ 3319678 w 9012328"/>
              <a:gd name="connsiteY672" fmla="*/ 3034217 h 7308446"/>
              <a:gd name="connsiteX673" fmla="*/ 3361299 w 9012328"/>
              <a:gd name="connsiteY673" fmla="*/ 3021485 h 7308446"/>
              <a:gd name="connsiteX674" fmla="*/ 3406605 w 9012328"/>
              <a:gd name="connsiteY674" fmla="*/ 3012290 h 7308446"/>
              <a:gd name="connsiteX675" fmla="*/ 3455726 w 9012328"/>
              <a:gd name="connsiteY675" fmla="*/ 3006713 h 7308446"/>
              <a:gd name="connsiteX676" fmla="*/ 3637118 w 9012328"/>
              <a:gd name="connsiteY676" fmla="*/ 2373826 h 7308446"/>
              <a:gd name="connsiteX677" fmla="*/ 4541909 w 9012328"/>
              <a:gd name="connsiteY677" fmla="*/ 2373826 h 7308446"/>
              <a:gd name="connsiteX678" fmla="*/ 4541909 w 9012328"/>
              <a:gd name="connsiteY678" fmla="*/ 2480664 h 7308446"/>
              <a:gd name="connsiteX679" fmla="*/ 3637118 w 9012328"/>
              <a:gd name="connsiteY679" fmla="*/ 2480664 h 7308446"/>
              <a:gd name="connsiteX680" fmla="*/ 2550201 w 9012328"/>
              <a:gd name="connsiteY680" fmla="*/ 2373826 h 7308446"/>
              <a:gd name="connsiteX681" fmla="*/ 3454993 w 9012328"/>
              <a:gd name="connsiteY681" fmla="*/ 2373826 h 7308446"/>
              <a:gd name="connsiteX682" fmla="*/ 3454993 w 9012328"/>
              <a:gd name="connsiteY682" fmla="*/ 2480664 h 7308446"/>
              <a:gd name="connsiteX683" fmla="*/ 2550201 w 9012328"/>
              <a:gd name="connsiteY683" fmla="*/ 2480664 h 7308446"/>
              <a:gd name="connsiteX684" fmla="*/ 3637119 w 9012328"/>
              <a:gd name="connsiteY684" fmla="*/ 2024930 h 7308446"/>
              <a:gd name="connsiteX685" fmla="*/ 4541909 w 9012328"/>
              <a:gd name="connsiteY685" fmla="*/ 2024930 h 7308446"/>
              <a:gd name="connsiteX686" fmla="*/ 4541909 w 9012328"/>
              <a:gd name="connsiteY686" fmla="*/ 2131769 h 7308446"/>
              <a:gd name="connsiteX687" fmla="*/ 3637119 w 9012328"/>
              <a:gd name="connsiteY687" fmla="*/ 2131769 h 7308446"/>
              <a:gd name="connsiteX688" fmla="*/ 2550201 w 9012328"/>
              <a:gd name="connsiteY688" fmla="*/ 2024930 h 7308446"/>
              <a:gd name="connsiteX689" fmla="*/ 3454993 w 9012328"/>
              <a:gd name="connsiteY689" fmla="*/ 2024930 h 7308446"/>
              <a:gd name="connsiteX690" fmla="*/ 3454993 w 9012328"/>
              <a:gd name="connsiteY690" fmla="*/ 2131769 h 7308446"/>
              <a:gd name="connsiteX691" fmla="*/ 2550201 w 9012328"/>
              <a:gd name="connsiteY691" fmla="*/ 2131769 h 7308446"/>
              <a:gd name="connsiteX692" fmla="*/ 6133380 w 9012328"/>
              <a:gd name="connsiteY692" fmla="*/ 1502419 h 7308446"/>
              <a:gd name="connsiteX693" fmla="*/ 6186450 w 9012328"/>
              <a:gd name="connsiteY693" fmla="*/ 1504296 h 7308446"/>
              <a:gd name="connsiteX694" fmla="*/ 6235571 w 9012328"/>
              <a:gd name="connsiteY694" fmla="*/ 1509872 h 7308446"/>
              <a:gd name="connsiteX695" fmla="*/ 6280876 w 9012328"/>
              <a:gd name="connsiteY695" fmla="*/ 1519068 h 7308446"/>
              <a:gd name="connsiteX696" fmla="*/ 6322498 w 9012328"/>
              <a:gd name="connsiteY696" fmla="*/ 1531799 h 7308446"/>
              <a:gd name="connsiteX697" fmla="*/ 6360569 w 9012328"/>
              <a:gd name="connsiteY697" fmla="*/ 1547987 h 7308446"/>
              <a:gd name="connsiteX698" fmla="*/ 6395222 w 9012328"/>
              <a:gd name="connsiteY698" fmla="*/ 1567548 h 7308446"/>
              <a:gd name="connsiteX699" fmla="*/ 6426589 w 9012328"/>
              <a:gd name="connsiteY699" fmla="*/ 1590403 h 7308446"/>
              <a:gd name="connsiteX700" fmla="*/ 6454804 w 9012328"/>
              <a:gd name="connsiteY700" fmla="*/ 1616469 h 7308446"/>
              <a:gd name="connsiteX701" fmla="*/ 6480000 w 9012328"/>
              <a:gd name="connsiteY701" fmla="*/ 1645665 h 7308446"/>
              <a:gd name="connsiteX702" fmla="*/ 6502308 w 9012328"/>
              <a:gd name="connsiteY702" fmla="*/ 1677910 h 7308446"/>
              <a:gd name="connsiteX703" fmla="*/ 6521861 w 9012328"/>
              <a:gd name="connsiteY703" fmla="*/ 1713122 h 7308446"/>
              <a:gd name="connsiteX704" fmla="*/ 6538793 w 9012328"/>
              <a:gd name="connsiteY704" fmla="*/ 1751221 h 7308446"/>
              <a:gd name="connsiteX705" fmla="*/ 6553236 w 9012328"/>
              <a:gd name="connsiteY705" fmla="*/ 1792122 h 7308446"/>
              <a:gd name="connsiteX706" fmla="*/ 6565323 w 9012328"/>
              <a:gd name="connsiteY706" fmla="*/ 1835748 h 7308446"/>
              <a:gd name="connsiteX707" fmla="*/ 6575186 w 9012328"/>
              <a:gd name="connsiteY707" fmla="*/ 1882015 h 7308446"/>
              <a:gd name="connsiteX708" fmla="*/ 6582958 w 9012328"/>
              <a:gd name="connsiteY708" fmla="*/ 1930843 h 7308446"/>
              <a:gd name="connsiteX709" fmla="*/ 6588772 w 9012328"/>
              <a:gd name="connsiteY709" fmla="*/ 1982149 h 7308446"/>
              <a:gd name="connsiteX710" fmla="*/ 6592760 w 9012328"/>
              <a:gd name="connsiteY710" fmla="*/ 2035854 h 7308446"/>
              <a:gd name="connsiteX711" fmla="*/ 6595056 w 9012328"/>
              <a:gd name="connsiteY711" fmla="*/ 2091874 h 7308446"/>
              <a:gd name="connsiteX712" fmla="*/ 6595792 w 9012328"/>
              <a:gd name="connsiteY712" fmla="*/ 2150130 h 7308446"/>
              <a:gd name="connsiteX713" fmla="*/ 6595092 w 9012328"/>
              <a:gd name="connsiteY713" fmla="*/ 2208635 h 7308446"/>
              <a:gd name="connsiteX714" fmla="*/ 6592895 w 9012328"/>
              <a:gd name="connsiteY714" fmla="*/ 2264905 h 7308446"/>
              <a:gd name="connsiteX715" fmla="*/ 6589059 w 9012328"/>
              <a:gd name="connsiteY715" fmla="*/ 2318855 h 7308446"/>
              <a:gd name="connsiteX716" fmla="*/ 6583438 w 9012328"/>
              <a:gd name="connsiteY716" fmla="*/ 2370405 h 7308446"/>
              <a:gd name="connsiteX717" fmla="*/ 6575890 w 9012328"/>
              <a:gd name="connsiteY717" fmla="*/ 2419470 h 7308446"/>
              <a:gd name="connsiteX718" fmla="*/ 6566269 w 9012328"/>
              <a:gd name="connsiteY718" fmla="*/ 2465969 h 7308446"/>
              <a:gd name="connsiteX719" fmla="*/ 6554432 w 9012328"/>
              <a:gd name="connsiteY719" fmla="*/ 2509818 h 7308446"/>
              <a:gd name="connsiteX720" fmla="*/ 6540235 w 9012328"/>
              <a:gd name="connsiteY720" fmla="*/ 2550936 h 7308446"/>
              <a:gd name="connsiteX721" fmla="*/ 6523535 w 9012328"/>
              <a:gd name="connsiteY721" fmla="*/ 2589239 h 7308446"/>
              <a:gd name="connsiteX722" fmla="*/ 6504186 w 9012328"/>
              <a:gd name="connsiteY722" fmla="*/ 2624645 h 7308446"/>
              <a:gd name="connsiteX723" fmla="*/ 6482045 w 9012328"/>
              <a:gd name="connsiteY723" fmla="*/ 2657071 h 7308446"/>
              <a:gd name="connsiteX724" fmla="*/ 6456968 w 9012328"/>
              <a:gd name="connsiteY724" fmla="*/ 2686434 h 7308446"/>
              <a:gd name="connsiteX725" fmla="*/ 6428811 w 9012328"/>
              <a:gd name="connsiteY725" fmla="*/ 2712653 h 7308446"/>
              <a:gd name="connsiteX726" fmla="*/ 6397430 w 9012328"/>
              <a:gd name="connsiteY726" fmla="*/ 2735643 h 7308446"/>
              <a:gd name="connsiteX727" fmla="*/ 6362682 w 9012328"/>
              <a:gd name="connsiteY727" fmla="*/ 2755324 h 7308446"/>
              <a:gd name="connsiteX728" fmla="*/ 6324421 w 9012328"/>
              <a:gd name="connsiteY728" fmla="*/ 2771611 h 7308446"/>
              <a:gd name="connsiteX729" fmla="*/ 6282504 w 9012328"/>
              <a:gd name="connsiteY729" fmla="*/ 2784423 h 7308446"/>
              <a:gd name="connsiteX730" fmla="*/ 6236788 w 9012328"/>
              <a:gd name="connsiteY730" fmla="*/ 2793677 h 7308446"/>
              <a:gd name="connsiteX731" fmla="*/ 6187128 w 9012328"/>
              <a:gd name="connsiteY731" fmla="*/ 2799290 h 7308446"/>
              <a:gd name="connsiteX732" fmla="*/ 6133380 w 9012328"/>
              <a:gd name="connsiteY732" fmla="*/ 2801179 h 7308446"/>
              <a:gd name="connsiteX733" fmla="*/ 6133380 w 9012328"/>
              <a:gd name="connsiteY733" fmla="*/ 2704356 h 7308446"/>
              <a:gd name="connsiteX734" fmla="*/ 6183065 w 9012328"/>
              <a:gd name="connsiteY734" fmla="*/ 2702123 h 7308446"/>
              <a:gd name="connsiteX735" fmla="*/ 6227986 w 9012328"/>
              <a:gd name="connsiteY735" fmla="*/ 2695502 h 7308446"/>
              <a:gd name="connsiteX736" fmla="*/ 6268368 w 9012328"/>
              <a:gd name="connsiteY736" fmla="*/ 2684613 h 7308446"/>
              <a:gd name="connsiteX737" fmla="*/ 6304439 w 9012328"/>
              <a:gd name="connsiteY737" fmla="*/ 2669573 h 7308446"/>
              <a:gd name="connsiteX738" fmla="*/ 6364550 w 9012328"/>
              <a:gd name="connsiteY738" fmla="*/ 2627513 h 7308446"/>
              <a:gd name="connsiteX739" fmla="*/ 6410130 w 9012328"/>
              <a:gd name="connsiteY739" fmla="*/ 2570269 h 7308446"/>
              <a:gd name="connsiteX740" fmla="*/ 6428035 w 9012328"/>
              <a:gd name="connsiteY740" fmla="*/ 2536249 h 7308446"/>
              <a:gd name="connsiteX741" fmla="*/ 6442987 w 9012328"/>
              <a:gd name="connsiteY741" fmla="*/ 2498787 h 7308446"/>
              <a:gd name="connsiteX742" fmla="*/ 6455211 w 9012328"/>
              <a:gd name="connsiteY742" fmla="*/ 2458002 h 7308446"/>
              <a:gd name="connsiteX743" fmla="*/ 6464934 w 9012328"/>
              <a:gd name="connsiteY743" fmla="*/ 2414012 h 7308446"/>
              <a:gd name="connsiteX744" fmla="*/ 6472381 w 9012328"/>
              <a:gd name="connsiteY744" fmla="*/ 2366936 h 7308446"/>
              <a:gd name="connsiteX745" fmla="*/ 6477780 w 9012328"/>
              <a:gd name="connsiteY745" fmla="*/ 2316891 h 7308446"/>
              <a:gd name="connsiteX746" fmla="*/ 6481356 w 9012328"/>
              <a:gd name="connsiteY746" fmla="*/ 2263996 h 7308446"/>
              <a:gd name="connsiteX747" fmla="*/ 6483335 w 9012328"/>
              <a:gd name="connsiteY747" fmla="*/ 2208370 h 7308446"/>
              <a:gd name="connsiteX748" fmla="*/ 6483945 w 9012328"/>
              <a:gd name="connsiteY748" fmla="*/ 2150130 h 7308446"/>
              <a:gd name="connsiteX749" fmla="*/ 6483303 w 9012328"/>
              <a:gd name="connsiteY749" fmla="*/ 2092461 h 7308446"/>
              <a:gd name="connsiteX750" fmla="*/ 6481233 w 9012328"/>
              <a:gd name="connsiteY750" fmla="*/ 2037371 h 7308446"/>
              <a:gd name="connsiteX751" fmla="*/ 6477523 w 9012328"/>
              <a:gd name="connsiteY751" fmla="*/ 1984979 h 7308446"/>
              <a:gd name="connsiteX752" fmla="*/ 6471957 w 9012328"/>
              <a:gd name="connsiteY752" fmla="*/ 1935402 h 7308446"/>
              <a:gd name="connsiteX753" fmla="*/ 6464322 w 9012328"/>
              <a:gd name="connsiteY753" fmla="*/ 1888759 h 7308446"/>
              <a:gd name="connsiteX754" fmla="*/ 6454404 w 9012328"/>
              <a:gd name="connsiteY754" fmla="*/ 1845167 h 7308446"/>
              <a:gd name="connsiteX755" fmla="*/ 6441988 w 9012328"/>
              <a:gd name="connsiteY755" fmla="*/ 1804746 h 7308446"/>
              <a:gd name="connsiteX756" fmla="*/ 6426861 w 9012328"/>
              <a:gd name="connsiteY756" fmla="*/ 1767614 h 7308446"/>
              <a:gd name="connsiteX757" fmla="*/ 6408808 w 9012328"/>
              <a:gd name="connsiteY757" fmla="*/ 1733888 h 7308446"/>
              <a:gd name="connsiteX758" fmla="*/ 6363070 w 9012328"/>
              <a:gd name="connsiteY758" fmla="*/ 1677129 h 7308446"/>
              <a:gd name="connsiteX759" fmla="*/ 6303061 w 9012328"/>
              <a:gd name="connsiteY759" fmla="*/ 1635416 h 7308446"/>
              <a:gd name="connsiteX760" fmla="*/ 6267169 w 9012328"/>
              <a:gd name="connsiteY760" fmla="*/ 1620497 h 7308446"/>
              <a:gd name="connsiteX761" fmla="*/ 6227068 w 9012328"/>
              <a:gd name="connsiteY761" fmla="*/ 1609694 h 7308446"/>
              <a:gd name="connsiteX762" fmla="*/ 6182543 w 9012328"/>
              <a:gd name="connsiteY762" fmla="*/ 1603125 h 7308446"/>
              <a:gd name="connsiteX763" fmla="*/ 6133380 w 9012328"/>
              <a:gd name="connsiteY763" fmla="*/ 1600910 h 7308446"/>
              <a:gd name="connsiteX764" fmla="*/ 6041530 w 9012328"/>
              <a:gd name="connsiteY764" fmla="*/ 1502419 h 7308446"/>
              <a:gd name="connsiteX765" fmla="*/ 6041530 w 9012328"/>
              <a:gd name="connsiteY765" fmla="*/ 1600910 h 7308446"/>
              <a:gd name="connsiteX766" fmla="*/ 5992644 w 9012328"/>
              <a:gd name="connsiteY766" fmla="*/ 1603125 h 7308446"/>
              <a:gd name="connsiteX767" fmla="*/ 5948363 w 9012328"/>
              <a:gd name="connsiteY767" fmla="*/ 1609694 h 7308446"/>
              <a:gd name="connsiteX768" fmla="*/ 5908477 w 9012328"/>
              <a:gd name="connsiteY768" fmla="*/ 1620497 h 7308446"/>
              <a:gd name="connsiteX769" fmla="*/ 5872771 w 9012328"/>
              <a:gd name="connsiteY769" fmla="*/ 1635416 h 7308446"/>
              <a:gd name="connsiteX770" fmla="*/ 5813056 w 9012328"/>
              <a:gd name="connsiteY770" fmla="*/ 1677129 h 7308446"/>
              <a:gd name="connsiteX771" fmla="*/ 5767522 w 9012328"/>
              <a:gd name="connsiteY771" fmla="*/ 1733888 h 7308446"/>
              <a:gd name="connsiteX772" fmla="*/ 5749543 w 9012328"/>
              <a:gd name="connsiteY772" fmla="*/ 1767614 h 7308446"/>
              <a:gd name="connsiteX773" fmla="*/ 5734473 w 9012328"/>
              <a:gd name="connsiteY773" fmla="*/ 1804746 h 7308446"/>
              <a:gd name="connsiteX774" fmla="*/ 5722101 w 9012328"/>
              <a:gd name="connsiteY774" fmla="*/ 1845167 h 7308446"/>
              <a:gd name="connsiteX775" fmla="*/ 5712213 w 9012328"/>
              <a:gd name="connsiteY775" fmla="*/ 1888759 h 7308446"/>
              <a:gd name="connsiteX776" fmla="*/ 5704599 w 9012328"/>
              <a:gd name="connsiteY776" fmla="*/ 1935402 h 7308446"/>
              <a:gd name="connsiteX777" fmla="*/ 5699046 w 9012328"/>
              <a:gd name="connsiteY777" fmla="*/ 1984979 h 7308446"/>
              <a:gd name="connsiteX778" fmla="*/ 5695342 w 9012328"/>
              <a:gd name="connsiteY778" fmla="*/ 2037371 h 7308446"/>
              <a:gd name="connsiteX779" fmla="*/ 5693275 w 9012328"/>
              <a:gd name="connsiteY779" fmla="*/ 2092461 h 7308446"/>
              <a:gd name="connsiteX780" fmla="*/ 5692633 w 9012328"/>
              <a:gd name="connsiteY780" fmla="*/ 2150130 h 7308446"/>
              <a:gd name="connsiteX781" fmla="*/ 5693259 w 9012328"/>
              <a:gd name="connsiteY781" fmla="*/ 2208370 h 7308446"/>
              <a:gd name="connsiteX782" fmla="*/ 5695281 w 9012328"/>
              <a:gd name="connsiteY782" fmla="*/ 2263996 h 7308446"/>
              <a:gd name="connsiteX783" fmla="*/ 5698918 w 9012328"/>
              <a:gd name="connsiteY783" fmla="*/ 2316891 h 7308446"/>
              <a:gd name="connsiteX784" fmla="*/ 5704387 w 9012328"/>
              <a:gd name="connsiteY784" fmla="*/ 2366936 h 7308446"/>
              <a:gd name="connsiteX785" fmla="*/ 5711908 w 9012328"/>
              <a:gd name="connsiteY785" fmla="*/ 2414012 h 7308446"/>
              <a:gd name="connsiteX786" fmla="*/ 5721697 w 9012328"/>
              <a:gd name="connsiteY786" fmla="*/ 2458002 h 7308446"/>
              <a:gd name="connsiteX787" fmla="*/ 5733974 w 9012328"/>
              <a:gd name="connsiteY787" fmla="*/ 2498787 h 7308446"/>
              <a:gd name="connsiteX788" fmla="*/ 5748956 w 9012328"/>
              <a:gd name="connsiteY788" fmla="*/ 2536249 h 7308446"/>
              <a:gd name="connsiteX789" fmla="*/ 5766862 w 9012328"/>
              <a:gd name="connsiteY789" fmla="*/ 2570269 h 7308446"/>
              <a:gd name="connsiteX790" fmla="*/ 5812316 w 9012328"/>
              <a:gd name="connsiteY790" fmla="*/ 2627513 h 7308446"/>
              <a:gd name="connsiteX791" fmla="*/ 5872082 w 9012328"/>
              <a:gd name="connsiteY791" fmla="*/ 2669573 h 7308446"/>
              <a:gd name="connsiteX792" fmla="*/ 5907877 w 9012328"/>
              <a:gd name="connsiteY792" fmla="*/ 2684613 h 7308446"/>
              <a:gd name="connsiteX793" fmla="*/ 5947905 w 9012328"/>
              <a:gd name="connsiteY793" fmla="*/ 2695502 h 7308446"/>
              <a:gd name="connsiteX794" fmla="*/ 5992383 w 9012328"/>
              <a:gd name="connsiteY794" fmla="*/ 2702123 h 7308446"/>
              <a:gd name="connsiteX795" fmla="*/ 6041530 w 9012328"/>
              <a:gd name="connsiteY795" fmla="*/ 2704356 h 7308446"/>
              <a:gd name="connsiteX796" fmla="*/ 6041530 w 9012328"/>
              <a:gd name="connsiteY796" fmla="*/ 2801179 h 7308446"/>
              <a:gd name="connsiteX797" fmla="*/ 5988008 w 9012328"/>
              <a:gd name="connsiteY797" fmla="*/ 2799290 h 7308446"/>
              <a:gd name="connsiteX798" fmla="*/ 5938527 w 9012328"/>
              <a:gd name="connsiteY798" fmla="*/ 2793677 h 7308446"/>
              <a:gd name="connsiteX799" fmla="*/ 5892948 w 9012328"/>
              <a:gd name="connsiteY799" fmla="*/ 2784423 h 7308446"/>
              <a:gd name="connsiteX800" fmla="*/ 5851129 w 9012328"/>
              <a:gd name="connsiteY800" fmla="*/ 2771611 h 7308446"/>
              <a:gd name="connsiteX801" fmla="*/ 5812932 w 9012328"/>
              <a:gd name="connsiteY801" fmla="*/ 2755324 h 7308446"/>
              <a:gd name="connsiteX802" fmla="*/ 5778215 w 9012328"/>
              <a:gd name="connsiteY802" fmla="*/ 2735643 h 7308446"/>
              <a:gd name="connsiteX803" fmla="*/ 5746839 w 9012328"/>
              <a:gd name="connsiteY803" fmla="*/ 2712653 h 7308446"/>
              <a:gd name="connsiteX804" fmla="*/ 5718663 w 9012328"/>
              <a:gd name="connsiteY804" fmla="*/ 2686434 h 7308446"/>
              <a:gd name="connsiteX805" fmla="*/ 5693546 w 9012328"/>
              <a:gd name="connsiteY805" fmla="*/ 2657071 h 7308446"/>
              <a:gd name="connsiteX806" fmla="*/ 5671350 w 9012328"/>
              <a:gd name="connsiteY806" fmla="*/ 2624645 h 7308446"/>
              <a:gd name="connsiteX807" fmla="*/ 5651932 w 9012328"/>
              <a:gd name="connsiteY807" fmla="*/ 2589239 h 7308446"/>
              <a:gd name="connsiteX808" fmla="*/ 5635155 w 9012328"/>
              <a:gd name="connsiteY808" fmla="*/ 2550936 h 7308446"/>
              <a:gd name="connsiteX809" fmla="*/ 5620876 w 9012328"/>
              <a:gd name="connsiteY809" fmla="*/ 2509818 h 7308446"/>
              <a:gd name="connsiteX810" fmla="*/ 5608956 w 9012328"/>
              <a:gd name="connsiteY810" fmla="*/ 2465969 h 7308446"/>
              <a:gd name="connsiteX811" fmla="*/ 5599254 w 9012328"/>
              <a:gd name="connsiteY811" fmla="*/ 2419470 h 7308446"/>
              <a:gd name="connsiteX812" fmla="*/ 5591631 w 9012328"/>
              <a:gd name="connsiteY812" fmla="*/ 2370405 h 7308446"/>
              <a:gd name="connsiteX813" fmla="*/ 5585946 w 9012328"/>
              <a:gd name="connsiteY813" fmla="*/ 2318855 h 7308446"/>
              <a:gd name="connsiteX814" fmla="*/ 5582059 w 9012328"/>
              <a:gd name="connsiteY814" fmla="*/ 2264905 h 7308446"/>
              <a:gd name="connsiteX815" fmla="*/ 5579829 w 9012328"/>
              <a:gd name="connsiteY815" fmla="*/ 2208635 h 7308446"/>
              <a:gd name="connsiteX816" fmla="*/ 5579118 w 9012328"/>
              <a:gd name="connsiteY816" fmla="*/ 2150130 h 7308446"/>
              <a:gd name="connsiteX817" fmla="*/ 5579853 w 9012328"/>
              <a:gd name="connsiteY817" fmla="*/ 2091874 h 7308446"/>
              <a:gd name="connsiteX818" fmla="*/ 5582149 w 9012328"/>
              <a:gd name="connsiteY818" fmla="*/ 2035854 h 7308446"/>
              <a:gd name="connsiteX819" fmla="*/ 5586138 w 9012328"/>
              <a:gd name="connsiteY819" fmla="*/ 1982149 h 7308446"/>
              <a:gd name="connsiteX820" fmla="*/ 5591951 w 9012328"/>
              <a:gd name="connsiteY820" fmla="*/ 1930843 h 7308446"/>
              <a:gd name="connsiteX821" fmla="*/ 5599724 w 9012328"/>
              <a:gd name="connsiteY821" fmla="*/ 1882015 h 7308446"/>
              <a:gd name="connsiteX822" fmla="*/ 5609587 w 9012328"/>
              <a:gd name="connsiteY822" fmla="*/ 1835748 h 7308446"/>
              <a:gd name="connsiteX823" fmla="*/ 5621673 w 9012328"/>
              <a:gd name="connsiteY823" fmla="*/ 1792122 h 7308446"/>
              <a:gd name="connsiteX824" fmla="*/ 5636116 w 9012328"/>
              <a:gd name="connsiteY824" fmla="*/ 1751221 h 7308446"/>
              <a:gd name="connsiteX825" fmla="*/ 5653048 w 9012328"/>
              <a:gd name="connsiteY825" fmla="*/ 1713122 h 7308446"/>
              <a:gd name="connsiteX826" fmla="*/ 5672601 w 9012328"/>
              <a:gd name="connsiteY826" fmla="*/ 1677910 h 7308446"/>
              <a:gd name="connsiteX827" fmla="*/ 5694909 w 9012328"/>
              <a:gd name="connsiteY827" fmla="*/ 1645665 h 7308446"/>
              <a:gd name="connsiteX828" fmla="*/ 5720105 w 9012328"/>
              <a:gd name="connsiteY828" fmla="*/ 1616469 h 7308446"/>
              <a:gd name="connsiteX829" fmla="*/ 5748320 w 9012328"/>
              <a:gd name="connsiteY829" fmla="*/ 1590403 h 7308446"/>
              <a:gd name="connsiteX830" fmla="*/ 5779687 w 9012328"/>
              <a:gd name="connsiteY830" fmla="*/ 1567548 h 7308446"/>
              <a:gd name="connsiteX831" fmla="*/ 5814340 w 9012328"/>
              <a:gd name="connsiteY831" fmla="*/ 1547987 h 7308446"/>
              <a:gd name="connsiteX832" fmla="*/ 5852411 w 9012328"/>
              <a:gd name="connsiteY832" fmla="*/ 1531799 h 7308446"/>
              <a:gd name="connsiteX833" fmla="*/ 5894033 w 9012328"/>
              <a:gd name="connsiteY833" fmla="*/ 1519068 h 7308446"/>
              <a:gd name="connsiteX834" fmla="*/ 5939338 w 9012328"/>
              <a:gd name="connsiteY834" fmla="*/ 1509872 h 7308446"/>
              <a:gd name="connsiteX835" fmla="*/ 5988459 w 9012328"/>
              <a:gd name="connsiteY835" fmla="*/ 1504296 h 7308446"/>
              <a:gd name="connsiteX836" fmla="*/ 4160590 w 9012328"/>
              <a:gd name="connsiteY836" fmla="*/ 1021648 h 7308446"/>
              <a:gd name="connsiteX837" fmla="*/ 4367589 w 9012328"/>
              <a:gd name="connsiteY837" fmla="*/ 1021648 h 7308446"/>
              <a:gd name="connsiteX838" fmla="*/ 4367589 w 9012328"/>
              <a:gd name="connsiteY838" fmla="*/ 1195261 h 7308446"/>
              <a:gd name="connsiteX839" fmla="*/ 4160590 w 9012328"/>
              <a:gd name="connsiteY839" fmla="*/ 1195261 h 7308446"/>
              <a:gd name="connsiteX840" fmla="*/ 5799344 w 9012328"/>
              <a:gd name="connsiteY840" fmla="*/ 871408 h 7308446"/>
              <a:gd name="connsiteX841" fmla="*/ 6704136 w 9012328"/>
              <a:gd name="connsiteY841" fmla="*/ 871408 h 7308446"/>
              <a:gd name="connsiteX842" fmla="*/ 6704136 w 9012328"/>
              <a:gd name="connsiteY842" fmla="*/ 978246 h 7308446"/>
              <a:gd name="connsiteX843" fmla="*/ 5799344 w 9012328"/>
              <a:gd name="connsiteY843" fmla="*/ 978246 h 7308446"/>
              <a:gd name="connsiteX844" fmla="*/ 5799344 w 9012328"/>
              <a:gd name="connsiteY844" fmla="*/ 522512 h 7308446"/>
              <a:gd name="connsiteX845" fmla="*/ 6704136 w 9012328"/>
              <a:gd name="connsiteY845" fmla="*/ 522512 h 7308446"/>
              <a:gd name="connsiteX846" fmla="*/ 6704136 w 9012328"/>
              <a:gd name="connsiteY846" fmla="*/ 629350 h 7308446"/>
              <a:gd name="connsiteX847" fmla="*/ 5799344 w 9012328"/>
              <a:gd name="connsiteY847" fmla="*/ 629350 h 7308446"/>
              <a:gd name="connsiteX848" fmla="*/ 7774691 w 9012328"/>
              <a:gd name="connsiteY848" fmla="*/ 6383 h 7308446"/>
              <a:gd name="connsiteX849" fmla="*/ 8148629 w 9012328"/>
              <a:gd name="connsiteY849" fmla="*/ 6383 h 7308446"/>
              <a:gd name="connsiteX850" fmla="*/ 8148629 w 9012328"/>
              <a:gd name="connsiteY850" fmla="*/ 101632 h 7308446"/>
              <a:gd name="connsiteX851" fmla="*/ 7889880 w 9012328"/>
              <a:gd name="connsiteY851" fmla="*/ 101632 h 7308446"/>
              <a:gd name="connsiteX852" fmla="*/ 7889880 w 9012328"/>
              <a:gd name="connsiteY852" fmla="*/ 1200182 h 7308446"/>
              <a:gd name="connsiteX853" fmla="*/ 8148629 w 9012328"/>
              <a:gd name="connsiteY853" fmla="*/ 1200182 h 7308446"/>
              <a:gd name="connsiteX854" fmla="*/ 8148629 w 9012328"/>
              <a:gd name="connsiteY854" fmla="*/ 1295432 h 7308446"/>
              <a:gd name="connsiteX855" fmla="*/ 7774691 w 9012328"/>
              <a:gd name="connsiteY855" fmla="*/ 1295432 h 7308446"/>
              <a:gd name="connsiteX856" fmla="*/ 7774691 w 9012328"/>
              <a:gd name="connsiteY856" fmla="*/ 1200182 h 7308446"/>
              <a:gd name="connsiteX857" fmla="*/ 7774691 w 9012328"/>
              <a:gd name="connsiteY857" fmla="*/ 101632 h 7308446"/>
              <a:gd name="connsiteX858" fmla="*/ 8243417 w 9012328"/>
              <a:gd name="connsiteY858" fmla="*/ 0 h 7308446"/>
              <a:gd name="connsiteX859" fmla="*/ 8296487 w 9012328"/>
              <a:gd name="connsiteY859" fmla="*/ 1877 h 7308446"/>
              <a:gd name="connsiteX860" fmla="*/ 8345608 w 9012328"/>
              <a:gd name="connsiteY860" fmla="*/ 7454 h 7308446"/>
              <a:gd name="connsiteX861" fmla="*/ 8390913 w 9012328"/>
              <a:gd name="connsiteY861" fmla="*/ 16649 h 7308446"/>
              <a:gd name="connsiteX862" fmla="*/ 8432534 w 9012328"/>
              <a:gd name="connsiteY862" fmla="*/ 29381 h 7308446"/>
              <a:gd name="connsiteX863" fmla="*/ 8470605 w 9012328"/>
              <a:gd name="connsiteY863" fmla="*/ 45569 h 7308446"/>
              <a:gd name="connsiteX864" fmla="*/ 8505258 w 9012328"/>
              <a:gd name="connsiteY864" fmla="*/ 65130 h 7308446"/>
              <a:gd name="connsiteX865" fmla="*/ 8536626 w 9012328"/>
              <a:gd name="connsiteY865" fmla="*/ 87984 h 7308446"/>
              <a:gd name="connsiteX866" fmla="*/ 8564841 w 9012328"/>
              <a:gd name="connsiteY866" fmla="*/ 114050 h 7308446"/>
              <a:gd name="connsiteX867" fmla="*/ 8590036 w 9012328"/>
              <a:gd name="connsiteY867" fmla="*/ 143246 h 7308446"/>
              <a:gd name="connsiteX868" fmla="*/ 8612344 w 9012328"/>
              <a:gd name="connsiteY868" fmla="*/ 175491 h 7308446"/>
              <a:gd name="connsiteX869" fmla="*/ 8631898 w 9012328"/>
              <a:gd name="connsiteY869" fmla="*/ 210703 h 7308446"/>
              <a:gd name="connsiteX870" fmla="*/ 8648830 w 9012328"/>
              <a:gd name="connsiteY870" fmla="*/ 248801 h 7308446"/>
              <a:gd name="connsiteX871" fmla="*/ 8663273 w 9012328"/>
              <a:gd name="connsiteY871" fmla="*/ 289703 h 7308446"/>
              <a:gd name="connsiteX872" fmla="*/ 8675359 w 9012328"/>
              <a:gd name="connsiteY872" fmla="*/ 333329 h 7308446"/>
              <a:gd name="connsiteX873" fmla="*/ 8685222 w 9012328"/>
              <a:gd name="connsiteY873" fmla="*/ 379596 h 7308446"/>
              <a:gd name="connsiteX874" fmla="*/ 8692995 w 9012328"/>
              <a:gd name="connsiteY874" fmla="*/ 428424 h 7308446"/>
              <a:gd name="connsiteX875" fmla="*/ 8698808 w 9012328"/>
              <a:gd name="connsiteY875" fmla="*/ 479730 h 7308446"/>
              <a:gd name="connsiteX876" fmla="*/ 8702797 w 9012328"/>
              <a:gd name="connsiteY876" fmla="*/ 533435 h 7308446"/>
              <a:gd name="connsiteX877" fmla="*/ 8705093 w 9012328"/>
              <a:gd name="connsiteY877" fmla="*/ 589455 h 7308446"/>
              <a:gd name="connsiteX878" fmla="*/ 8705829 w 9012328"/>
              <a:gd name="connsiteY878" fmla="*/ 647711 h 7308446"/>
              <a:gd name="connsiteX879" fmla="*/ 8705129 w 9012328"/>
              <a:gd name="connsiteY879" fmla="*/ 706216 h 7308446"/>
              <a:gd name="connsiteX880" fmla="*/ 8702932 w 9012328"/>
              <a:gd name="connsiteY880" fmla="*/ 762486 h 7308446"/>
              <a:gd name="connsiteX881" fmla="*/ 8699096 w 9012328"/>
              <a:gd name="connsiteY881" fmla="*/ 816436 h 7308446"/>
              <a:gd name="connsiteX882" fmla="*/ 8693475 w 9012328"/>
              <a:gd name="connsiteY882" fmla="*/ 867986 h 7308446"/>
              <a:gd name="connsiteX883" fmla="*/ 8685927 w 9012328"/>
              <a:gd name="connsiteY883" fmla="*/ 917051 h 7308446"/>
              <a:gd name="connsiteX884" fmla="*/ 8676306 w 9012328"/>
              <a:gd name="connsiteY884" fmla="*/ 963550 h 7308446"/>
              <a:gd name="connsiteX885" fmla="*/ 8664469 w 9012328"/>
              <a:gd name="connsiteY885" fmla="*/ 1007399 h 7308446"/>
              <a:gd name="connsiteX886" fmla="*/ 8650272 w 9012328"/>
              <a:gd name="connsiteY886" fmla="*/ 1048517 h 7308446"/>
              <a:gd name="connsiteX887" fmla="*/ 8633571 w 9012328"/>
              <a:gd name="connsiteY887" fmla="*/ 1086820 h 7308446"/>
              <a:gd name="connsiteX888" fmla="*/ 8614222 w 9012328"/>
              <a:gd name="connsiteY888" fmla="*/ 1122226 h 7308446"/>
              <a:gd name="connsiteX889" fmla="*/ 8592081 w 9012328"/>
              <a:gd name="connsiteY889" fmla="*/ 1154652 h 7308446"/>
              <a:gd name="connsiteX890" fmla="*/ 8567005 w 9012328"/>
              <a:gd name="connsiteY890" fmla="*/ 1184015 h 7308446"/>
              <a:gd name="connsiteX891" fmla="*/ 8538848 w 9012328"/>
              <a:gd name="connsiteY891" fmla="*/ 1210234 h 7308446"/>
              <a:gd name="connsiteX892" fmla="*/ 8507467 w 9012328"/>
              <a:gd name="connsiteY892" fmla="*/ 1233224 h 7308446"/>
              <a:gd name="connsiteX893" fmla="*/ 8472718 w 9012328"/>
              <a:gd name="connsiteY893" fmla="*/ 1252905 h 7308446"/>
              <a:gd name="connsiteX894" fmla="*/ 8434458 w 9012328"/>
              <a:gd name="connsiteY894" fmla="*/ 1269193 h 7308446"/>
              <a:gd name="connsiteX895" fmla="*/ 8392541 w 9012328"/>
              <a:gd name="connsiteY895" fmla="*/ 1282004 h 7308446"/>
              <a:gd name="connsiteX896" fmla="*/ 8346825 w 9012328"/>
              <a:gd name="connsiteY896" fmla="*/ 1291258 h 7308446"/>
              <a:gd name="connsiteX897" fmla="*/ 8297165 w 9012328"/>
              <a:gd name="connsiteY897" fmla="*/ 1296871 h 7308446"/>
              <a:gd name="connsiteX898" fmla="*/ 8243417 w 9012328"/>
              <a:gd name="connsiteY898" fmla="*/ 1298760 h 7308446"/>
              <a:gd name="connsiteX899" fmla="*/ 8243417 w 9012328"/>
              <a:gd name="connsiteY899" fmla="*/ 1201938 h 7308446"/>
              <a:gd name="connsiteX900" fmla="*/ 8293102 w 9012328"/>
              <a:gd name="connsiteY900" fmla="*/ 1199705 h 7308446"/>
              <a:gd name="connsiteX901" fmla="*/ 8338022 w 9012328"/>
              <a:gd name="connsiteY901" fmla="*/ 1193084 h 7308446"/>
              <a:gd name="connsiteX902" fmla="*/ 8378405 w 9012328"/>
              <a:gd name="connsiteY902" fmla="*/ 1182195 h 7308446"/>
              <a:gd name="connsiteX903" fmla="*/ 8414476 w 9012328"/>
              <a:gd name="connsiteY903" fmla="*/ 1167155 h 7308446"/>
              <a:gd name="connsiteX904" fmla="*/ 8474587 w 9012328"/>
              <a:gd name="connsiteY904" fmla="*/ 1125095 h 7308446"/>
              <a:gd name="connsiteX905" fmla="*/ 8520166 w 9012328"/>
              <a:gd name="connsiteY905" fmla="*/ 1067851 h 7308446"/>
              <a:gd name="connsiteX906" fmla="*/ 8538072 w 9012328"/>
              <a:gd name="connsiteY906" fmla="*/ 1033830 h 7308446"/>
              <a:gd name="connsiteX907" fmla="*/ 8553024 w 9012328"/>
              <a:gd name="connsiteY907" fmla="*/ 996369 h 7308446"/>
              <a:gd name="connsiteX908" fmla="*/ 8565248 w 9012328"/>
              <a:gd name="connsiteY908" fmla="*/ 955584 h 7308446"/>
              <a:gd name="connsiteX909" fmla="*/ 8574971 w 9012328"/>
              <a:gd name="connsiteY909" fmla="*/ 911594 h 7308446"/>
              <a:gd name="connsiteX910" fmla="*/ 8582418 w 9012328"/>
              <a:gd name="connsiteY910" fmla="*/ 864517 h 7308446"/>
              <a:gd name="connsiteX911" fmla="*/ 8587817 w 9012328"/>
              <a:gd name="connsiteY911" fmla="*/ 814473 h 7308446"/>
              <a:gd name="connsiteX912" fmla="*/ 8591393 w 9012328"/>
              <a:gd name="connsiteY912" fmla="*/ 761578 h 7308446"/>
              <a:gd name="connsiteX913" fmla="*/ 8593372 w 9012328"/>
              <a:gd name="connsiteY913" fmla="*/ 705951 h 7308446"/>
              <a:gd name="connsiteX914" fmla="*/ 8593982 w 9012328"/>
              <a:gd name="connsiteY914" fmla="*/ 647711 h 7308446"/>
              <a:gd name="connsiteX915" fmla="*/ 8593340 w 9012328"/>
              <a:gd name="connsiteY915" fmla="*/ 590042 h 7308446"/>
              <a:gd name="connsiteX916" fmla="*/ 8591270 w 9012328"/>
              <a:gd name="connsiteY916" fmla="*/ 534953 h 7308446"/>
              <a:gd name="connsiteX917" fmla="*/ 8587560 w 9012328"/>
              <a:gd name="connsiteY917" fmla="*/ 482561 h 7308446"/>
              <a:gd name="connsiteX918" fmla="*/ 8581994 w 9012328"/>
              <a:gd name="connsiteY918" fmla="*/ 432984 h 7308446"/>
              <a:gd name="connsiteX919" fmla="*/ 8574359 w 9012328"/>
              <a:gd name="connsiteY919" fmla="*/ 386340 h 7308446"/>
              <a:gd name="connsiteX920" fmla="*/ 8564441 w 9012328"/>
              <a:gd name="connsiteY920" fmla="*/ 342749 h 7308446"/>
              <a:gd name="connsiteX921" fmla="*/ 8552025 w 9012328"/>
              <a:gd name="connsiteY921" fmla="*/ 302328 h 7308446"/>
              <a:gd name="connsiteX922" fmla="*/ 8536898 w 9012328"/>
              <a:gd name="connsiteY922" fmla="*/ 265196 h 7308446"/>
              <a:gd name="connsiteX923" fmla="*/ 8518845 w 9012328"/>
              <a:gd name="connsiteY923" fmla="*/ 231470 h 7308446"/>
              <a:gd name="connsiteX924" fmla="*/ 8473107 w 9012328"/>
              <a:gd name="connsiteY924" fmla="*/ 174711 h 7308446"/>
              <a:gd name="connsiteX925" fmla="*/ 8413098 w 9012328"/>
              <a:gd name="connsiteY925" fmla="*/ 132998 h 7308446"/>
              <a:gd name="connsiteX926" fmla="*/ 8377206 w 9012328"/>
              <a:gd name="connsiteY926" fmla="*/ 118079 h 7308446"/>
              <a:gd name="connsiteX927" fmla="*/ 8337105 w 9012328"/>
              <a:gd name="connsiteY927" fmla="*/ 107277 h 7308446"/>
              <a:gd name="connsiteX928" fmla="*/ 8292580 w 9012328"/>
              <a:gd name="connsiteY928" fmla="*/ 100708 h 7308446"/>
              <a:gd name="connsiteX929" fmla="*/ 8243417 w 9012328"/>
              <a:gd name="connsiteY929" fmla="*/ 98492 h 7308446"/>
              <a:gd name="connsiteX930" fmla="*/ 3109502 w 9012328"/>
              <a:gd name="connsiteY930" fmla="*/ 0 h 7308446"/>
              <a:gd name="connsiteX931" fmla="*/ 3162572 w 9012328"/>
              <a:gd name="connsiteY931" fmla="*/ 1876 h 7308446"/>
              <a:gd name="connsiteX932" fmla="*/ 3211694 w 9012328"/>
              <a:gd name="connsiteY932" fmla="*/ 7453 h 7308446"/>
              <a:gd name="connsiteX933" fmla="*/ 3256998 w 9012328"/>
              <a:gd name="connsiteY933" fmla="*/ 16648 h 7308446"/>
              <a:gd name="connsiteX934" fmla="*/ 3298621 w 9012328"/>
              <a:gd name="connsiteY934" fmla="*/ 29380 h 7308446"/>
              <a:gd name="connsiteX935" fmla="*/ 3336692 w 9012328"/>
              <a:gd name="connsiteY935" fmla="*/ 45568 h 7308446"/>
              <a:gd name="connsiteX936" fmla="*/ 3371345 w 9012328"/>
              <a:gd name="connsiteY936" fmla="*/ 65129 h 7308446"/>
              <a:gd name="connsiteX937" fmla="*/ 3402713 w 9012328"/>
              <a:gd name="connsiteY937" fmla="*/ 87984 h 7308446"/>
              <a:gd name="connsiteX938" fmla="*/ 3430928 w 9012328"/>
              <a:gd name="connsiteY938" fmla="*/ 114050 h 7308446"/>
              <a:gd name="connsiteX939" fmla="*/ 3456123 w 9012328"/>
              <a:gd name="connsiteY939" fmla="*/ 143246 h 7308446"/>
              <a:gd name="connsiteX940" fmla="*/ 3478431 w 9012328"/>
              <a:gd name="connsiteY940" fmla="*/ 175491 h 7308446"/>
              <a:gd name="connsiteX941" fmla="*/ 3497985 w 9012328"/>
              <a:gd name="connsiteY941" fmla="*/ 210703 h 7308446"/>
              <a:gd name="connsiteX942" fmla="*/ 3514917 w 9012328"/>
              <a:gd name="connsiteY942" fmla="*/ 248801 h 7308446"/>
              <a:gd name="connsiteX943" fmla="*/ 3529360 w 9012328"/>
              <a:gd name="connsiteY943" fmla="*/ 289703 h 7308446"/>
              <a:gd name="connsiteX944" fmla="*/ 3541446 w 9012328"/>
              <a:gd name="connsiteY944" fmla="*/ 333329 h 7308446"/>
              <a:gd name="connsiteX945" fmla="*/ 3551309 w 9012328"/>
              <a:gd name="connsiteY945" fmla="*/ 379596 h 7308446"/>
              <a:gd name="connsiteX946" fmla="*/ 3559082 w 9012328"/>
              <a:gd name="connsiteY946" fmla="*/ 428424 h 7308446"/>
              <a:gd name="connsiteX947" fmla="*/ 3564896 w 9012328"/>
              <a:gd name="connsiteY947" fmla="*/ 479730 h 7308446"/>
              <a:gd name="connsiteX948" fmla="*/ 3568884 w 9012328"/>
              <a:gd name="connsiteY948" fmla="*/ 533435 h 7308446"/>
              <a:gd name="connsiteX949" fmla="*/ 3571180 w 9012328"/>
              <a:gd name="connsiteY949" fmla="*/ 589455 h 7308446"/>
              <a:gd name="connsiteX950" fmla="*/ 3571916 w 9012328"/>
              <a:gd name="connsiteY950" fmla="*/ 647711 h 7308446"/>
              <a:gd name="connsiteX951" fmla="*/ 3571216 w 9012328"/>
              <a:gd name="connsiteY951" fmla="*/ 706216 h 7308446"/>
              <a:gd name="connsiteX952" fmla="*/ 3569019 w 9012328"/>
              <a:gd name="connsiteY952" fmla="*/ 762486 h 7308446"/>
              <a:gd name="connsiteX953" fmla="*/ 3565183 w 9012328"/>
              <a:gd name="connsiteY953" fmla="*/ 816436 h 7308446"/>
              <a:gd name="connsiteX954" fmla="*/ 3559562 w 9012328"/>
              <a:gd name="connsiteY954" fmla="*/ 867986 h 7308446"/>
              <a:gd name="connsiteX955" fmla="*/ 3552014 w 9012328"/>
              <a:gd name="connsiteY955" fmla="*/ 917051 h 7308446"/>
              <a:gd name="connsiteX956" fmla="*/ 3542393 w 9012328"/>
              <a:gd name="connsiteY956" fmla="*/ 963550 h 7308446"/>
              <a:gd name="connsiteX957" fmla="*/ 3530556 w 9012328"/>
              <a:gd name="connsiteY957" fmla="*/ 1007399 h 7308446"/>
              <a:gd name="connsiteX958" fmla="*/ 3516359 w 9012328"/>
              <a:gd name="connsiteY958" fmla="*/ 1048517 h 7308446"/>
              <a:gd name="connsiteX959" fmla="*/ 3499658 w 9012328"/>
              <a:gd name="connsiteY959" fmla="*/ 1086820 h 7308446"/>
              <a:gd name="connsiteX960" fmla="*/ 3480309 w 9012328"/>
              <a:gd name="connsiteY960" fmla="*/ 1122226 h 7308446"/>
              <a:gd name="connsiteX961" fmla="*/ 3458168 w 9012328"/>
              <a:gd name="connsiteY961" fmla="*/ 1154652 h 7308446"/>
              <a:gd name="connsiteX962" fmla="*/ 3433091 w 9012328"/>
              <a:gd name="connsiteY962" fmla="*/ 1184015 h 7308446"/>
              <a:gd name="connsiteX963" fmla="*/ 3404934 w 9012328"/>
              <a:gd name="connsiteY963" fmla="*/ 1210234 h 7308446"/>
              <a:gd name="connsiteX964" fmla="*/ 3373554 w 9012328"/>
              <a:gd name="connsiteY964" fmla="*/ 1233224 h 7308446"/>
              <a:gd name="connsiteX965" fmla="*/ 3338805 w 9012328"/>
              <a:gd name="connsiteY965" fmla="*/ 1252905 h 7308446"/>
              <a:gd name="connsiteX966" fmla="*/ 3300544 w 9012328"/>
              <a:gd name="connsiteY966" fmla="*/ 1269192 h 7308446"/>
              <a:gd name="connsiteX967" fmla="*/ 3258627 w 9012328"/>
              <a:gd name="connsiteY967" fmla="*/ 1282004 h 7308446"/>
              <a:gd name="connsiteX968" fmla="*/ 3212910 w 9012328"/>
              <a:gd name="connsiteY968" fmla="*/ 1291258 h 7308446"/>
              <a:gd name="connsiteX969" fmla="*/ 3163250 w 9012328"/>
              <a:gd name="connsiteY969" fmla="*/ 1296871 h 7308446"/>
              <a:gd name="connsiteX970" fmla="*/ 3109502 w 9012328"/>
              <a:gd name="connsiteY970" fmla="*/ 1298760 h 7308446"/>
              <a:gd name="connsiteX971" fmla="*/ 3109502 w 9012328"/>
              <a:gd name="connsiteY971" fmla="*/ 1201938 h 7308446"/>
              <a:gd name="connsiteX972" fmla="*/ 3159187 w 9012328"/>
              <a:gd name="connsiteY972" fmla="*/ 1199705 h 7308446"/>
              <a:gd name="connsiteX973" fmla="*/ 3204108 w 9012328"/>
              <a:gd name="connsiteY973" fmla="*/ 1193084 h 7308446"/>
              <a:gd name="connsiteX974" fmla="*/ 3244491 w 9012328"/>
              <a:gd name="connsiteY974" fmla="*/ 1182195 h 7308446"/>
              <a:gd name="connsiteX975" fmla="*/ 3280562 w 9012328"/>
              <a:gd name="connsiteY975" fmla="*/ 1167155 h 7308446"/>
              <a:gd name="connsiteX976" fmla="*/ 3340673 w 9012328"/>
              <a:gd name="connsiteY976" fmla="*/ 1125095 h 7308446"/>
              <a:gd name="connsiteX977" fmla="*/ 3386253 w 9012328"/>
              <a:gd name="connsiteY977" fmla="*/ 1067851 h 7308446"/>
              <a:gd name="connsiteX978" fmla="*/ 3404158 w 9012328"/>
              <a:gd name="connsiteY978" fmla="*/ 1033830 h 7308446"/>
              <a:gd name="connsiteX979" fmla="*/ 3419110 w 9012328"/>
              <a:gd name="connsiteY979" fmla="*/ 996369 h 7308446"/>
              <a:gd name="connsiteX980" fmla="*/ 3431334 w 9012328"/>
              <a:gd name="connsiteY980" fmla="*/ 955584 h 7308446"/>
              <a:gd name="connsiteX981" fmla="*/ 3441057 w 9012328"/>
              <a:gd name="connsiteY981" fmla="*/ 911594 h 7308446"/>
              <a:gd name="connsiteX982" fmla="*/ 3448504 w 9012328"/>
              <a:gd name="connsiteY982" fmla="*/ 864517 h 7308446"/>
              <a:gd name="connsiteX983" fmla="*/ 3453903 w 9012328"/>
              <a:gd name="connsiteY983" fmla="*/ 814473 h 7308446"/>
              <a:gd name="connsiteX984" fmla="*/ 3457479 w 9012328"/>
              <a:gd name="connsiteY984" fmla="*/ 761578 h 7308446"/>
              <a:gd name="connsiteX985" fmla="*/ 3459458 w 9012328"/>
              <a:gd name="connsiteY985" fmla="*/ 705951 h 7308446"/>
              <a:gd name="connsiteX986" fmla="*/ 3460068 w 9012328"/>
              <a:gd name="connsiteY986" fmla="*/ 647711 h 7308446"/>
              <a:gd name="connsiteX987" fmla="*/ 3459426 w 9012328"/>
              <a:gd name="connsiteY987" fmla="*/ 590042 h 7308446"/>
              <a:gd name="connsiteX988" fmla="*/ 3457356 w 9012328"/>
              <a:gd name="connsiteY988" fmla="*/ 534953 h 7308446"/>
              <a:gd name="connsiteX989" fmla="*/ 3453646 w 9012328"/>
              <a:gd name="connsiteY989" fmla="*/ 482560 h 7308446"/>
              <a:gd name="connsiteX990" fmla="*/ 3448080 w 9012328"/>
              <a:gd name="connsiteY990" fmla="*/ 432984 h 7308446"/>
              <a:gd name="connsiteX991" fmla="*/ 3440445 w 9012328"/>
              <a:gd name="connsiteY991" fmla="*/ 386340 h 7308446"/>
              <a:gd name="connsiteX992" fmla="*/ 3430527 w 9012328"/>
              <a:gd name="connsiteY992" fmla="*/ 342749 h 7308446"/>
              <a:gd name="connsiteX993" fmla="*/ 3418111 w 9012328"/>
              <a:gd name="connsiteY993" fmla="*/ 302328 h 7308446"/>
              <a:gd name="connsiteX994" fmla="*/ 3402984 w 9012328"/>
              <a:gd name="connsiteY994" fmla="*/ 265196 h 7308446"/>
              <a:gd name="connsiteX995" fmla="*/ 3384931 w 9012328"/>
              <a:gd name="connsiteY995" fmla="*/ 231470 h 7308446"/>
              <a:gd name="connsiteX996" fmla="*/ 3339193 w 9012328"/>
              <a:gd name="connsiteY996" fmla="*/ 174711 h 7308446"/>
              <a:gd name="connsiteX997" fmla="*/ 3279183 w 9012328"/>
              <a:gd name="connsiteY997" fmla="*/ 132998 h 7308446"/>
              <a:gd name="connsiteX998" fmla="*/ 3243291 w 9012328"/>
              <a:gd name="connsiteY998" fmla="*/ 118079 h 7308446"/>
              <a:gd name="connsiteX999" fmla="*/ 3203191 w 9012328"/>
              <a:gd name="connsiteY999" fmla="*/ 107276 h 7308446"/>
              <a:gd name="connsiteX1000" fmla="*/ 3158665 w 9012328"/>
              <a:gd name="connsiteY1000" fmla="*/ 100708 h 7308446"/>
              <a:gd name="connsiteX1001" fmla="*/ 3109502 w 9012328"/>
              <a:gd name="connsiteY1001" fmla="*/ 98492 h 7308446"/>
              <a:gd name="connsiteX1002" fmla="*/ 3017637 w 9012328"/>
              <a:gd name="connsiteY1002" fmla="*/ 0 h 7308446"/>
              <a:gd name="connsiteX1003" fmla="*/ 3017637 w 9012328"/>
              <a:gd name="connsiteY1003" fmla="*/ 98492 h 7308446"/>
              <a:gd name="connsiteX1004" fmla="*/ 2968752 w 9012328"/>
              <a:gd name="connsiteY1004" fmla="*/ 100708 h 7308446"/>
              <a:gd name="connsiteX1005" fmla="*/ 2924471 w 9012328"/>
              <a:gd name="connsiteY1005" fmla="*/ 107277 h 7308446"/>
              <a:gd name="connsiteX1006" fmla="*/ 2884585 w 9012328"/>
              <a:gd name="connsiteY1006" fmla="*/ 118079 h 7308446"/>
              <a:gd name="connsiteX1007" fmla="*/ 2848878 w 9012328"/>
              <a:gd name="connsiteY1007" fmla="*/ 132998 h 7308446"/>
              <a:gd name="connsiteX1008" fmla="*/ 2789164 w 9012328"/>
              <a:gd name="connsiteY1008" fmla="*/ 174711 h 7308446"/>
              <a:gd name="connsiteX1009" fmla="*/ 2743630 w 9012328"/>
              <a:gd name="connsiteY1009" fmla="*/ 231470 h 7308446"/>
              <a:gd name="connsiteX1010" fmla="*/ 2725650 w 9012328"/>
              <a:gd name="connsiteY1010" fmla="*/ 265196 h 7308446"/>
              <a:gd name="connsiteX1011" fmla="*/ 2710579 w 9012328"/>
              <a:gd name="connsiteY1011" fmla="*/ 302328 h 7308446"/>
              <a:gd name="connsiteX1012" fmla="*/ 2698207 w 9012328"/>
              <a:gd name="connsiteY1012" fmla="*/ 342749 h 7308446"/>
              <a:gd name="connsiteX1013" fmla="*/ 2688320 w 9012328"/>
              <a:gd name="connsiteY1013" fmla="*/ 386340 h 7308446"/>
              <a:gd name="connsiteX1014" fmla="*/ 2680706 w 9012328"/>
              <a:gd name="connsiteY1014" fmla="*/ 432984 h 7308446"/>
              <a:gd name="connsiteX1015" fmla="*/ 2675153 w 9012328"/>
              <a:gd name="connsiteY1015" fmla="*/ 482561 h 7308446"/>
              <a:gd name="connsiteX1016" fmla="*/ 2671448 w 9012328"/>
              <a:gd name="connsiteY1016" fmla="*/ 534953 h 7308446"/>
              <a:gd name="connsiteX1017" fmla="*/ 2669382 w 9012328"/>
              <a:gd name="connsiteY1017" fmla="*/ 590042 h 7308446"/>
              <a:gd name="connsiteX1018" fmla="*/ 2668740 w 9012328"/>
              <a:gd name="connsiteY1018" fmla="*/ 647711 h 7308446"/>
              <a:gd name="connsiteX1019" fmla="*/ 2669365 w 9012328"/>
              <a:gd name="connsiteY1019" fmla="*/ 705951 h 7308446"/>
              <a:gd name="connsiteX1020" fmla="*/ 2671388 w 9012328"/>
              <a:gd name="connsiteY1020" fmla="*/ 761578 h 7308446"/>
              <a:gd name="connsiteX1021" fmla="*/ 2675025 w 9012328"/>
              <a:gd name="connsiteY1021" fmla="*/ 814473 h 7308446"/>
              <a:gd name="connsiteX1022" fmla="*/ 2680494 w 9012328"/>
              <a:gd name="connsiteY1022" fmla="*/ 864517 h 7308446"/>
              <a:gd name="connsiteX1023" fmla="*/ 2688015 w 9012328"/>
              <a:gd name="connsiteY1023" fmla="*/ 911594 h 7308446"/>
              <a:gd name="connsiteX1024" fmla="*/ 2697803 w 9012328"/>
              <a:gd name="connsiteY1024" fmla="*/ 955584 h 7308446"/>
              <a:gd name="connsiteX1025" fmla="*/ 2710081 w 9012328"/>
              <a:gd name="connsiteY1025" fmla="*/ 996369 h 7308446"/>
              <a:gd name="connsiteX1026" fmla="*/ 2725063 w 9012328"/>
              <a:gd name="connsiteY1026" fmla="*/ 1033830 h 7308446"/>
              <a:gd name="connsiteX1027" fmla="*/ 2742969 w 9012328"/>
              <a:gd name="connsiteY1027" fmla="*/ 1067851 h 7308446"/>
              <a:gd name="connsiteX1028" fmla="*/ 2788423 w 9012328"/>
              <a:gd name="connsiteY1028" fmla="*/ 1125095 h 7308446"/>
              <a:gd name="connsiteX1029" fmla="*/ 2848189 w 9012328"/>
              <a:gd name="connsiteY1029" fmla="*/ 1167155 h 7308446"/>
              <a:gd name="connsiteX1030" fmla="*/ 2883984 w 9012328"/>
              <a:gd name="connsiteY1030" fmla="*/ 1182195 h 7308446"/>
              <a:gd name="connsiteX1031" fmla="*/ 2924012 w 9012328"/>
              <a:gd name="connsiteY1031" fmla="*/ 1193084 h 7308446"/>
              <a:gd name="connsiteX1032" fmla="*/ 2968491 w 9012328"/>
              <a:gd name="connsiteY1032" fmla="*/ 1199705 h 7308446"/>
              <a:gd name="connsiteX1033" fmla="*/ 3017637 w 9012328"/>
              <a:gd name="connsiteY1033" fmla="*/ 1201938 h 7308446"/>
              <a:gd name="connsiteX1034" fmla="*/ 3017637 w 9012328"/>
              <a:gd name="connsiteY1034" fmla="*/ 1298760 h 7308446"/>
              <a:gd name="connsiteX1035" fmla="*/ 2964115 w 9012328"/>
              <a:gd name="connsiteY1035" fmla="*/ 1296871 h 7308446"/>
              <a:gd name="connsiteX1036" fmla="*/ 2914634 w 9012328"/>
              <a:gd name="connsiteY1036" fmla="*/ 1291258 h 7308446"/>
              <a:gd name="connsiteX1037" fmla="*/ 2869056 w 9012328"/>
              <a:gd name="connsiteY1037" fmla="*/ 1282004 h 7308446"/>
              <a:gd name="connsiteX1038" fmla="*/ 2827236 w 9012328"/>
              <a:gd name="connsiteY1038" fmla="*/ 1269193 h 7308446"/>
              <a:gd name="connsiteX1039" fmla="*/ 2789039 w 9012328"/>
              <a:gd name="connsiteY1039" fmla="*/ 1252905 h 7308446"/>
              <a:gd name="connsiteX1040" fmla="*/ 2754322 w 9012328"/>
              <a:gd name="connsiteY1040" fmla="*/ 1233224 h 7308446"/>
              <a:gd name="connsiteX1041" fmla="*/ 2722946 w 9012328"/>
              <a:gd name="connsiteY1041" fmla="*/ 1210234 h 7308446"/>
              <a:gd name="connsiteX1042" fmla="*/ 2694770 w 9012328"/>
              <a:gd name="connsiteY1042" fmla="*/ 1184015 h 7308446"/>
              <a:gd name="connsiteX1043" fmla="*/ 2669653 w 9012328"/>
              <a:gd name="connsiteY1043" fmla="*/ 1154652 h 7308446"/>
              <a:gd name="connsiteX1044" fmla="*/ 2647457 w 9012328"/>
              <a:gd name="connsiteY1044" fmla="*/ 1122226 h 7308446"/>
              <a:gd name="connsiteX1045" fmla="*/ 2628039 w 9012328"/>
              <a:gd name="connsiteY1045" fmla="*/ 1086820 h 7308446"/>
              <a:gd name="connsiteX1046" fmla="*/ 2611262 w 9012328"/>
              <a:gd name="connsiteY1046" fmla="*/ 1048517 h 7308446"/>
              <a:gd name="connsiteX1047" fmla="*/ 2596982 w 9012328"/>
              <a:gd name="connsiteY1047" fmla="*/ 1007399 h 7308446"/>
              <a:gd name="connsiteX1048" fmla="*/ 2585062 w 9012328"/>
              <a:gd name="connsiteY1048" fmla="*/ 963550 h 7308446"/>
              <a:gd name="connsiteX1049" fmla="*/ 2575361 w 9012328"/>
              <a:gd name="connsiteY1049" fmla="*/ 917051 h 7308446"/>
              <a:gd name="connsiteX1050" fmla="*/ 2567737 w 9012328"/>
              <a:gd name="connsiteY1050" fmla="*/ 867986 h 7308446"/>
              <a:gd name="connsiteX1051" fmla="*/ 2562052 w 9012328"/>
              <a:gd name="connsiteY1051" fmla="*/ 816436 h 7308446"/>
              <a:gd name="connsiteX1052" fmla="*/ 2558166 w 9012328"/>
              <a:gd name="connsiteY1052" fmla="*/ 762486 h 7308446"/>
              <a:gd name="connsiteX1053" fmla="*/ 2555936 w 9012328"/>
              <a:gd name="connsiteY1053" fmla="*/ 706216 h 7308446"/>
              <a:gd name="connsiteX1054" fmla="*/ 2555225 w 9012328"/>
              <a:gd name="connsiteY1054" fmla="*/ 647711 h 7308446"/>
              <a:gd name="connsiteX1055" fmla="*/ 2555961 w 9012328"/>
              <a:gd name="connsiteY1055" fmla="*/ 589455 h 7308446"/>
              <a:gd name="connsiteX1056" fmla="*/ 2558256 w 9012328"/>
              <a:gd name="connsiteY1056" fmla="*/ 533435 h 7308446"/>
              <a:gd name="connsiteX1057" fmla="*/ 2562245 w 9012328"/>
              <a:gd name="connsiteY1057" fmla="*/ 479730 h 7308446"/>
              <a:gd name="connsiteX1058" fmla="*/ 2568057 w 9012328"/>
              <a:gd name="connsiteY1058" fmla="*/ 428424 h 7308446"/>
              <a:gd name="connsiteX1059" fmla="*/ 2575830 w 9012328"/>
              <a:gd name="connsiteY1059" fmla="*/ 379596 h 7308446"/>
              <a:gd name="connsiteX1060" fmla="*/ 2585694 w 9012328"/>
              <a:gd name="connsiteY1060" fmla="*/ 333329 h 7308446"/>
              <a:gd name="connsiteX1061" fmla="*/ 2597780 w 9012328"/>
              <a:gd name="connsiteY1061" fmla="*/ 289703 h 7308446"/>
              <a:gd name="connsiteX1062" fmla="*/ 2612222 w 9012328"/>
              <a:gd name="connsiteY1062" fmla="*/ 248801 h 7308446"/>
              <a:gd name="connsiteX1063" fmla="*/ 2629156 w 9012328"/>
              <a:gd name="connsiteY1063" fmla="*/ 210703 h 7308446"/>
              <a:gd name="connsiteX1064" fmla="*/ 2648708 w 9012328"/>
              <a:gd name="connsiteY1064" fmla="*/ 175491 h 7308446"/>
              <a:gd name="connsiteX1065" fmla="*/ 2671016 w 9012328"/>
              <a:gd name="connsiteY1065" fmla="*/ 143246 h 7308446"/>
              <a:gd name="connsiteX1066" fmla="*/ 2696212 w 9012328"/>
              <a:gd name="connsiteY1066" fmla="*/ 114050 h 7308446"/>
              <a:gd name="connsiteX1067" fmla="*/ 2724427 w 9012328"/>
              <a:gd name="connsiteY1067" fmla="*/ 87984 h 7308446"/>
              <a:gd name="connsiteX1068" fmla="*/ 2755794 w 9012328"/>
              <a:gd name="connsiteY1068" fmla="*/ 65130 h 7308446"/>
              <a:gd name="connsiteX1069" fmla="*/ 2790448 w 9012328"/>
              <a:gd name="connsiteY1069" fmla="*/ 45569 h 7308446"/>
              <a:gd name="connsiteX1070" fmla="*/ 2828518 w 9012328"/>
              <a:gd name="connsiteY1070" fmla="*/ 29382 h 7308446"/>
              <a:gd name="connsiteX1071" fmla="*/ 2870141 w 9012328"/>
              <a:gd name="connsiteY1071" fmla="*/ 16649 h 7308446"/>
              <a:gd name="connsiteX1072" fmla="*/ 2915445 w 9012328"/>
              <a:gd name="connsiteY1072" fmla="*/ 7455 h 7308446"/>
              <a:gd name="connsiteX1073" fmla="*/ 2964567 w 9012328"/>
              <a:gd name="connsiteY1073" fmla="*/ 1877 h 7308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Lst>
            <a:rect l="l" t="t" r="r" b="b"/>
            <a:pathLst>
              <a:path w="9012328" h="7308446">
                <a:moveTo>
                  <a:pt x="6351898" y="7031333"/>
                </a:moveTo>
                <a:lnTo>
                  <a:pt x="6558899" y="7031333"/>
                </a:lnTo>
                <a:lnTo>
                  <a:pt x="6558899" y="7204946"/>
                </a:lnTo>
                <a:lnTo>
                  <a:pt x="6351898" y="7204946"/>
                </a:lnTo>
                <a:close/>
                <a:moveTo>
                  <a:pt x="3333905" y="6881094"/>
                </a:moveTo>
                <a:lnTo>
                  <a:pt x="4238693" y="6881094"/>
                </a:lnTo>
                <a:lnTo>
                  <a:pt x="4238693" y="6987931"/>
                </a:lnTo>
                <a:lnTo>
                  <a:pt x="3333905" y="6987931"/>
                </a:lnTo>
                <a:close/>
                <a:moveTo>
                  <a:pt x="3333905" y="6532197"/>
                </a:moveTo>
                <a:lnTo>
                  <a:pt x="4238693" y="6532197"/>
                </a:lnTo>
                <a:lnTo>
                  <a:pt x="4238693" y="6639034"/>
                </a:lnTo>
                <a:lnTo>
                  <a:pt x="3333905" y="6639034"/>
                </a:lnTo>
                <a:close/>
                <a:moveTo>
                  <a:pt x="5357969" y="6016022"/>
                </a:moveTo>
                <a:lnTo>
                  <a:pt x="5731908" y="6016022"/>
                </a:lnTo>
                <a:lnTo>
                  <a:pt x="5731908" y="6111272"/>
                </a:lnTo>
                <a:lnTo>
                  <a:pt x="5731908" y="7209822"/>
                </a:lnTo>
                <a:lnTo>
                  <a:pt x="5731908" y="7305072"/>
                </a:lnTo>
                <a:lnTo>
                  <a:pt x="5357969" y="7305072"/>
                </a:lnTo>
                <a:lnTo>
                  <a:pt x="5357969" y="7209822"/>
                </a:lnTo>
                <a:lnTo>
                  <a:pt x="5616719" y="7209822"/>
                </a:lnTo>
                <a:lnTo>
                  <a:pt x="5616719" y="6111272"/>
                </a:lnTo>
                <a:lnTo>
                  <a:pt x="5357969" y="6111272"/>
                </a:lnTo>
                <a:close/>
                <a:moveTo>
                  <a:pt x="4884222" y="6016022"/>
                </a:moveTo>
                <a:lnTo>
                  <a:pt x="5258161" y="6016022"/>
                </a:lnTo>
                <a:lnTo>
                  <a:pt x="5258161" y="6111272"/>
                </a:lnTo>
                <a:lnTo>
                  <a:pt x="4999412" y="6111272"/>
                </a:lnTo>
                <a:lnTo>
                  <a:pt x="4999412" y="7209822"/>
                </a:lnTo>
                <a:lnTo>
                  <a:pt x="5258161" y="7209822"/>
                </a:lnTo>
                <a:lnTo>
                  <a:pt x="5258161" y="7305072"/>
                </a:lnTo>
                <a:lnTo>
                  <a:pt x="4884222" y="7305072"/>
                </a:lnTo>
                <a:lnTo>
                  <a:pt x="4884222" y="7209822"/>
                </a:lnTo>
                <a:lnTo>
                  <a:pt x="4884222" y="6111272"/>
                </a:lnTo>
                <a:close/>
                <a:moveTo>
                  <a:pt x="8549915" y="6009685"/>
                </a:moveTo>
                <a:lnTo>
                  <a:pt x="8602985" y="6011561"/>
                </a:lnTo>
                <a:lnTo>
                  <a:pt x="8652106" y="6017138"/>
                </a:lnTo>
                <a:lnTo>
                  <a:pt x="8697411" y="6026333"/>
                </a:lnTo>
                <a:lnTo>
                  <a:pt x="8739033" y="6039065"/>
                </a:lnTo>
                <a:lnTo>
                  <a:pt x="8777104" y="6055253"/>
                </a:lnTo>
                <a:lnTo>
                  <a:pt x="8811757" y="6074814"/>
                </a:lnTo>
                <a:lnTo>
                  <a:pt x="8843125" y="6097669"/>
                </a:lnTo>
                <a:lnTo>
                  <a:pt x="8871340" y="6123735"/>
                </a:lnTo>
                <a:lnTo>
                  <a:pt x="8896535" y="6152931"/>
                </a:lnTo>
                <a:lnTo>
                  <a:pt x="8918843" y="6185176"/>
                </a:lnTo>
                <a:lnTo>
                  <a:pt x="8938397" y="6220388"/>
                </a:lnTo>
                <a:lnTo>
                  <a:pt x="8955329" y="6258486"/>
                </a:lnTo>
                <a:lnTo>
                  <a:pt x="8969772" y="6299388"/>
                </a:lnTo>
                <a:lnTo>
                  <a:pt x="8981858" y="6343014"/>
                </a:lnTo>
                <a:lnTo>
                  <a:pt x="8991721" y="6389281"/>
                </a:lnTo>
                <a:lnTo>
                  <a:pt x="8999494" y="6438109"/>
                </a:lnTo>
                <a:lnTo>
                  <a:pt x="9005308" y="6489415"/>
                </a:lnTo>
                <a:lnTo>
                  <a:pt x="9009296" y="6543120"/>
                </a:lnTo>
                <a:lnTo>
                  <a:pt x="9011592" y="6599140"/>
                </a:lnTo>
                <a:lnTo>
                  <a:pt x="9012328" y="6657396"/>
                </a:lnTo>
                <a:lnTo>
                  <a:pt x="9011628" y="6715902"/>
                </a:lnTo>
                <a:lnTo>
                  <a:pt x="9009431" y="6772172"/>
                </a:lnTo>
                <a:lnTo>
                  <a:pt x="9005595" y="6826122"/>
                </a:lnTo>
                <a:lnTo>
                  <a:pt x="8999974" y="6877672"/>
                </a:lnTo>
                <a:lnTo>
                  <a:pt x="8992426" y="6926737"/>
                </a:lnTo>
                <a:lnTo>
                  <a:pt x="8982805" y="6973236"/>
                </a:lnTo>
                <a:lnTo>
                  <a:pt x="8970968" y="7017085"/>
                </a:lnTo>
                <a:lnTo>
                  <a:pt x="8956771" y="7058203"/>
                </a:lnTo>
                <a:lnTo>
                  <a:pt x="8940070" y="7096506"/>
                </a:lnTo>
                <a:lnTo>
                  <a:pt x="8920721" y="7131912"/>
                </a:lnTo>
                <a:lnTo>
                  <a:pt x="8898580" y="7164338"/>
                </a:lnTo>
                <a:lnTo>
                  <a:pt x="8873503" y="7193701"/>
                </a:lnTo>
                <a:lnTo>
                  <a:pt x="8845346" y="7219920"/>
                </a:lnTo>
                <a:lnTo>
                  <a:pt x="8813966" y="7242910"/>
                </a:lnTo>
                <a:lnTo>
                  <a:pt x="8779217" y="7262591"/>
                </a:lnTo>
                <a:lnTo>
                  <a:pt x="8740956" y="7278878"/>
                </a:lnTo>
                <a:lnTo>
                  <a:pt x="8699039" y="7291690"/>
                </a:lnTo>
                <a:lnTo>
                  <a:pt x="8653323" y="7300944"/>
                </a:lnTo>
                <a:lnTo>
                  <a:pt x="8603663" y="7306557"/>
                </a:lnTo>
                <a:lnTo>
                  <a:pt x="8549915" y="7308446"/>
                </a:lnTo>
                <a:lnTo>
                  <a:pt x="8549915" y="7211624"/>
                </a:lnTo>
                <a:lnTo>
                  <a:pt x="8599600" y="7209391"/>
                </a:lnTo>
                <a:lnTo>
                  <a:pt x="8644521" y="7202770"/>
                </a:lnTo>
                <a:lnTo>
                  <a:pt x="8684903" y="7191881"/>
                </a:lnTo>
                <a:lnTo>
                  <a:pt x="8720974" y="7176841"/>
                </a:lnTo>
                <a:lnTo>
                  <a:pt x="8781085" y="7134781"/>
                </a:lnTo>
                <a:lnTo>
                  <a:pt x="8826665" y="7077537"/>
                </a:lnTo>
                <a:lnTo>
                  <a:pt x="8844570" y="7043516"/>
                </a:lnTo>
                <a:lnTo>
                  <a:pt x="8859522" y="7006054"/>
                </a:lnTo>
                <a:lnTo>
                  <a:pt x="8871746" y="6965269"/>
                </a:lnTo>
                <a:lnTo>
                  <a:pt x="8881469" y="6921279"/>
                </a:lnTo>
                <a:lnTo>
                  <a:pt x="8888916" y="6874203"/>
                </a:lnTo>
                <a:lnTo>
                  <a:pt x="8894315" y="6824158"/>
                </a:lnTo>
                <a:lnTo>
                  <a:pt x="8897891" y="6771263"/>
                </a:lnTo>
                <a:lnTo>
                  <a:pt x="8899870" y="6715637"/>
                </a:lnTo>
                <a:lnTo>
                  <a:pt x="8900480" y="6657396"/>
                </a:lnTo>
                <a:lnTo>
                  <a:pt x="8899838" y="6599727"/>
                </a:lnTo>
                <a:lnTo>
                  <a:pt x="8897768" y="6544638"/>
                </a:lnTo>
                <a:lnTo>
                  <a:pt x="8894058" y="6492245"/>
                </a:lnTo>
                <a:lnTo>
                  <a:pt x="8888492" y="6442669"/>
                </a:lnTo>
                <a:lnTo>
                  <a:pt x="8880857" y="6396025"/>
                </a:lnTo>
                <a:lnTo>
                  <a:pt x="8870939" y="6352434"/>
                </a:lnTo>
                <a:lnTo>
                  <a:pt x="8858523" y="6312013"/>
                </a:lnTo>
                <a:lnTo>
                  <a:pt x="8843396" y="6274881"/>
                </a:lnTo>
                <a:lnTo>
                  <a:pt x="8825343" y="6241155"/>
                </a:lnTo>
                <a:lnTo>
                  <a:pt x="8779605" y="6184396"/>
                </a:lnTo>
                <a:lnTo>
                  <a:pt x="8719596" y="6142683"/>
                </a:lnTo>
                <a:lnTo>
                  <a:pt x="8683704" y="6127764"/>
                </a:lnTo>
                <a:lnTo>
                  <a:pt x="8643603" y="6116961"/>
                </a:lnTo>
                <a:lnTo>
                  <a:pt x="8599078" y="6110393"/>
                </a:lnTo>
                <a:lnTo>
                  <a:pt x="8549915" y="6108177"/>
                </a:lnTo>
                <a:close/>
                <a:moveTo>
                  <a:pt x="8458035" y="6009685"/>
                </a:moveTo>
                <a:lnTo>
                  <a:pt x="8458035" y="6108177"/>
                </a:lnTo>
                <a:lnTo>
                  <a:pt x="8409149" y="6110393"/>
                </a:lnTo>
                <a:lnTo>
                  <a:pt x="8364868" y="6116961"/>
                </a:lnTo>
                <a:lnTo>
                  <a:pt x="8324982" y="6127764"/>
                </a:lnTo>
                <a:lnTo>
                  <a:pt x="8289276" y="6142683"/>
                </a:lnTo>
                <a:lnTo>
                  <a:pt x="8229561" y="6184396"/>
                </a:lnTo>
                <a:lnTo>
                  <a:pt x="8184027" y="6241155"/>
                </a:lnTo>
                <a:lnTo>
                  <a:pt x="8166048" y="6274881"/>
                </a:lnTo>
                <a:lnTo>
                  <a:pt x="8150978" y="6312013"/>
                </a:lnTo>
                <a:lnTo>
                  <a:pt x="8138606" y="6352434"/>
                </a:lnTo>
                <a:lnTo>
                  <a:pt x="8128718" y="6396025"/>
                </a:lnTo>
                <a:lnTo>
                  <a:pt x="8121104" y="6442669"/>
                </a:lnTo>
                <a:lnTo>
                  <a:pt x="8115551" y="6492245"/>
                </a:lnTo>
                <a:lnTo>
                  <a:pt x="8111847" y="6544638"/>
                </a:lnTo>
                <a:lnTo>
                  <a:pt x="8109780" y="6599727"/>
                </a:lnTo>
                <a:lnTo>
                  <a:pt x="8109138" y="6657396"/>
                </a:lnTo>
                <a:lnTo>
                  <a:pt x="8109764" y="6715637"/>
                </a:lnTo>
                <a:lnTo>
                  <a:pt x="8111786" y="6771263"/>
                </a:lnTo>
                <a:lnTo>
                  <a:pt x="8115423" y="6824158"/>
                </a:lnTo>
                <a:lnTo>
                  <a:pt x="8120892" y="6874203"/>
                </a:lnTo>
                <a:lnTo>
                  <a:pt x="8128413" y="6921279"/>
                </a:lnTo>
                <a:lnTo>
                  <a:pt x="8138202" y="6965269"/>
                </a:lnTo>
                <a:lnTo>
                  <a:pt x="8150479" y="7006054"/>
                </a:lnTo>
                <a:lnTo>
                  <a:pt x="8165461" y="7043516"/>
                </a:lnTo>
                <a:lnTo>
                  <a:pt x="8183367" y="7077537"/>
                </a:lnTo>
                <a:lnTo>
                  <a:pt x="8228821" y="7134781"/>
                </a:lnTo>
                <a:lnTo>
                  <a:pt x="8288587" y="7176841"/>
                </a:lnTo>
                <a:lnTo>
                  <a:pt x="8324382" y="7191881"/>
                </a:lnTo>
                <a:lnTo>
                  <a:pt x="8364410" y="7202770"/>
                </a:lnTo>
                <a:lnTo>
                  <a:pt x="8408888" y="7209391"/>
                </a:lnTo>
                <a:lnTo>
                  <a:pt x="8458035" y="7211624"/>
                </a:lnTo>
                <a:lnTo>
                  <a:pt x="8458035" y="7308446"/>
                </a:lnTo>
                <a:lnTo>
                  <a:pt x="8404513" y="7306557"/>
                </a:lnTo>
                <a:lnTo>
                  <a:pt x="8355032" y="7300944"/>
                </a:lnTo>
                <a:lnTo>
                  <a:pt x="8309453" y="7291690"/>
                </a:lnTo>
                <a:lnTo>
                  <a:pt x="8267634" y="7278878"/>
                </a:lnTo>
                <a:lnTo>
                  <a:pt x="8229437" y="7262591"/>
                </a:lnTo>
                <a:lnTo>
                  <a:pt x="8194720" y="7242910"/>
                </a:lnTo>
                <a:lnTo>
                  <a:pt x="8163344" y="7219920"/>
                </a:lnTo>
                <a:lnTo>
                  <a:pt x="8135168" y="7193701"/>
                </a:lnTo>
                <a:lnTo>
                  <a:pt x="8110051" y="7164338"/>
                </a:lnTo>
                <a:lnTo>
                  <a:pt x="8087855" y="7131912"/>
                </a:lnTo>
                <a:lnTo>
                  <a:pt x="8068437" y="7096506"/>
                </a:lnTo>
                <a:lnTo>
                  <a:pt x="8051660" y="7058203"/>
                </a:lnTo>
                <a:lnTo>
                  <a:pt x="8037381" y="7017085"/>
                </a:lnTo>
                <a:lnTo>
                  <a:pt x="8025461" y="6973236"/>
                </a:lnTo>
                <a:lnTo>
                  <a:pt x="8015759" y="6926737"/>
                </a:lnTo>
                <a:lnTo>
                  <a:pt x="8008136" y="6877672"/>
                </a:lnTo>
                <a:lnTo>
                  <a:pt x="8002451" y="6826122"/>
                </a:lnTo>
                <a:lnTo>
                  <a:pt x="7998564" y="6772172"/>
                </a:lnTo>
                <a:lnTo>
                  <a:pt x="7996334" y="6715902"/>
                </a:lnTo>
                <a:lnTo>
                  <a:pt x="7995623" y="6657396"/>
                </a:lnTo>
                <a:lnTo>
                  <a:pt x="7996358" y="6599140"/>
                </a:lnTo>
                <a:lnTo>
                  <a:pt x="7998654" y="6543120"/>
                </a:lnTo>
                <a:lnTo>
                  <a:pt x="8002643" y="6489415"/>
                </a:lnTo>
                <a:lnTo>
                  <a:pt x="8008456" y="6438109"/>
                </a:lnTo>
                <a:lnTo>
                  <a:pt x="8016229" y="6389281"/>
                </a:lnTo>
                <a:lnTo>
                  <a:pt x="8026092" y="6343014"/>
                </a:lnTo>
                <a:lnTo>
                  <a:pt x="8038178" y="6299388"/>
                </a:lnTo>
                <a:lnTo>
                  <a:pt x="8052621" y="6258486"/>
                </a:lnTo>
                <a:lnTo>
                  <a:pt x="8069553" y="6220388"/>
                </a:lnTo>
                <a:lnTo>
                  <a:pt x="8089106" y="6185176"/>
                </a:lnTo>
                <a:lnTo>
                  <a:pt x="8111414" y="6152931"/>
                </a:lnTo>
                <a:lnTo>
                  <a:pt x="8136610" y="6123735"/>
                </a:lnTo>
                <a:lnTo>
                  <a:pt x="8164825" y="6097669"/>
                </a:lnTo>
                <a:lnTo>
                  <a:pt x="8196192" y="6074814"/>
                </a:lnTo>
                <a:lnTo>
                  <a:pt x="8230845" y="6055253"/>
                </a:lnTo>
                <a:lnTo>
                  <a:pt x="8268916" y="6039065"/>
                </a:lnTo>
                <a:lnTo>
                  <a:pt x="8310538" y="6026333"/>
                </a:lnTo>
                <a:lnTo>
                  <a:pt x="8355843" y="6017138"/>
                </a:lnTo>
                <a:lnTo>
                  <a:pt x="8404964" y="6011561"/>
                </a:lnTo>
                <a:close/>
                <a:moveTo>
                  <a:pt x="1409388" y="6009685"/>
                </a:moveTo>
                <a:lnTo>
                  <a:pt x="1462459" y="6011561"/>
                </a:lnTo>
                <a:lnTo>
                  <a:pt x="1511579" y="6017138"/>
                </a:lnTo>
                <a:lnTo>
                  <a:pt x="1556884" y="6026333"/>
                </a:lnTo>
                <a:lnTo>
                  <a:pt x="1598508" y="6039065"/>
                </a:lnTo>
                <a:lnTo>
                  <a:pt x="1636578" y="6055253"/>
                </a:lnTo>
                <a:lnTo>
                  <a:pt x="1671231" y="6074814"/>
                </a:lnTo>
                <a:lnTo>
                  <a:pt x="1702600" y="6097669"/>
                </a:lnTo>
                <a:lnTo>
                  <a:pt x="1730815" y="6123735"/>
                </a:lnTo>
                <a:lnTo>
                  <a:pt x="1756009" y="6152931"/>
                </a:lnTo>
                <a:lnTo>
                  <a:pt x="1778317" y="6185176"/>
                </a:lnTo>
                <a:lnTo>
                  <a:pt x="1797871" y="6220388"/>
                </a:lnTo>
                <a:lnTo>
                  <a:pt x="1814804" y="6258486"/>
                </a:lnTo>
                <a:lnTo>
                  <a:pt x="1829247" y="6299388"/>
                </a:lnTo>
                <a:lnTo>
                  <a:pt x="1841333" y="6343014"/>
                </a:lnTo>
                <a:lnTo>
                  <a:pt x="1851196" y="6389281"/>
                </a:lnTo>
                <a:lnTo>
                  <a:pt x="1858969" y="6438109"/>
                </a:lnTo>
                <a:lnTo>
                  <a:pt x="1864782" y="6489415"/>
                </a:lnTo>
                <a:lnTo>
                  <a:pt x="1868770" y="6543120"/>
                </a:lnTo>
                <a:lnTo>
                  <a:pt x="1871067" y="6599140"/>
                </a:lnTo>
                <a:lnTo>
                  <a:pt x="1871802" y="6657396"/>
                </a:lnTo>
                <a:lnTo>
                  <a:pt x="1871103" y="6715902"/>
                </a:lnTo>
                <a:lnTo>
                  <a:pt x="1868906" y="6772172"/>
                </a:lnTo>
                <a:lnTo>
                  <a:pt x="1865069" y="6826122"/>
                </a:lnTo>
                <a:lnTo>
                  <a:pt x="1859448" y="6877672"/>
                </a:lnTo>
                <a:lnTo>
                  <a:pt x="1851900" y="6926737"/>
                </a:lnTo>
                <a:lnTo>
                  <a:pt x="1842280" y="6973236"/>
                </a:lnTo>
                <a:lnTo>
                  <a:pt x="1830443" y="7017085"/>
                </a:lnTo>
                <a:lnTo>
                  <a:pt x="1816246" y="7058203"/>
                </a:lnTo>
                <a:lnTo>
                  <a:pt x="1799544" y="7096506"/>
                </a:lnTo>
                <a:lnTo>
                  <a:pt x="1780195" y="7131912"/>
                </a:lnTo>
                <a:lnTo>
                  <a:pt x="1758055" y="7164338"/>
                </a:lnTo>
                <a:lnTo>
                  <a:pt x="1732977" y="7193701"/>
                </a:lnTo>
                <a:lnTo>
                  <a:pt x="1704820" y="7219920"/>
                </a:lnTo>
                <a:lnTo>
                  <a:pt x="1673440" y="7242910"/>
                </a:lnTo>
                <a:lnTo>
                  <a:pt x="1638691" y="7262591"/>
                </a:lnTo>
                <a:lnTo>
                  <a:pt x="1600431" y="7278878"/>
                </a:lnTo>
                <a:lnTo>
                  <a:pt x="1558512" y="7291690"/>
                </a:lnTo>
                <a:lnTo>
                  <a:pt x="1512797" y="7300944"/>
                </a:lnTo>
                <a:lnTo>
                  <a:pt x="1463136" y="7306557"/>
                </a:lnTo>
                <a:lnTo>
                  <a:pt x="1409388" y="7308446"/>
                </a:lnTo>
                <a:lnTo>
                  <a:pt x="1409388" y="7211624"/>
                </a:lnTo>
                <a:lnTo>
                  <a:pt x="1459074" y="7209391"/>
                </a:lnTo>
                <a:lnTo>
                  <a:pt x="1503995" y="7202770"/>
                </a:lnTo>
                <a:lnTo>
                  <a:pt x="1544377" y="7191881"/>
                </a:lnTo>
                <a:lnTo>
                  <a:pt x="1580448" y="7176841"/>
                </a:lnTo>
                <a:lnTo>
                  <a:pt x="1640559" y="7134781"/>
                </a:lnTo>
                <a:lnTo>
                  <a:pt x="1686139" y="7077537"/>
                </a:lnTo>
                <a:lnTo>
                  <a:pt x="1704044" y="7043516"/>
                </a:lnTo>
                <a:lnTo>
                  <a:pt x="1718997" y="7006054"/>
                </a:lnTo>
                <a:lnTo>
                  <a:pt x="1731220" y="6965269"/>
                </a:lnTo>
                <a:lnTo>
                  <a:pt x="1740944" y="6921279"/>
                </a:lnTo>
                <a:lnTo>
                  <a:pt x="1748390" y="6874203"/>
                </a:lnTo>
                <a:lnTo>
                  <a:pt x="1753790" y="6824158"/>
                </a:lnTo>
                <a:lnTo>
                  <a:pt x="1757366" y="6771263"/>
                </a:lnTo>
                <a:lnTo>
                  <a:pt x="1759345" y="6715637"/>
                </a:lnTo>
                <a:lnTo>
                  <a:pt x="1759955" y="6657396"/>
                </a:lnTo>
                <a:lnTo>
                  <a:pt x="1759313" y="6599727"/>
                </a:lnTo>
                <a:lnTo>
                  <a:pt x="1757242" y="6544638"/>
                </a:lnTo>
                <a:lnTo>
                  <a:pt x="1753533" y="6492245"/>
                </a:lnTo>
                <a:lnTo>
                  <a:pt x="1747967" y="6442669"/>
                </a:lnTo>
                <a:lnTo>
                  <a:pt x="1740332" y="6396025"/>
                </a:lnTo>
                <a:lnTo>
                  <a:pt x="1730413" y="6352434"/>
                </a:lnTo>
                <a:lnTo>
                  <a:pt x="1717998" y="6312013"/>
                </a:lnTo>
                <a:lnTo>
                  <a:pt x="1702871" y="6274881"/>
                </a:lnTo>
                <a:lnTo>
                  <a:pt x="1684817" y="6241155"/>
                </a:lnTo>
                <a:lnTo>
                  <a:pt x="1639079" y="6184396"/>
                </a:lnTo>
                <a:lnTo>
                  <a:pt x="1579070" y="6142683"/>
                </a:lnTo>
                <a:lnTo>
                  <a:pt x="1543178" y="6127764"/>
                </a:lnTo>
                <a:lnTo>
                  <a:pt x="1503076" y="6116961"/>
                </a:lnTo>
                <a:lnTo>
                  <a:pt x="1458551" y="6110393"/>
                </a:lnTo>
                <a:lnTo>
                  <a:pt x="1409388" y="6108177"/>
                </a:lnTo>
                <a:close/>
                <a:moveTo>
                  <a:pt x="1317509" y="6009685"/>
                </a:moveTo>
                <a:lnTo>
                  <a:pt x="1317509" y="6108177"/>
                </a:lnTo>
                <a:lnTo>
                  <a:pt x="1268623" y="6110393"/>
                </a:lnTo>
                <a:lnTo>
                  <a:pt x="1224343" y="6116961"/>
                </a:lnTo>
                <a:lnTo>
                  <a:pt x="1184456" y="6127764"/>
                </a:lnTo>
                <a:lnTo>
                  <a:pt x="1148750" y="6142683"/>
                </a:lnTo>
                <a:lnTo>
                  <a:pt x="1089035" y="6184396"/>
                </a:lnTo>
                <a:lnTo>
                  <a:pt x="1043502" y="6241155"/>
                </a:lnTo>
                <a:lnTo>
                  <a:pt x="1025523" y="6274881"/>
                </a:lnTo>
                <a:lnTo>
                  <a:pt x="1010453" y="6312013"/>
                </a:lnTo>
                <a:lnTo>
                  <a:pt x="998080" y="6352434"/>
                </a:lnTo>
                <a:lnTo>
                  <a:pt x="988193" y="6396025"/>
                </a:lnTo>
                <a:lnTo>
                  <a:pt x="980578" y="6442669"/>
                </a:lnTo>
                <a:lnTo>
                  <a:pt x="975024" y="6492245"/>
                </a:lnTo>
                <a:lnTo>
                  <a:pt x="971321" y="6544638"/>
                </a:lnTo>
                <a:lnTo>
                  <a:pt x="969254" y="6599727"/>
                </a:lnTo>
                <a:lnTo>
                  <a:pt x="968612" y="6657396"/>
                </a:lnTo>
                <a:lnTo>
                  <a:pt x="969237" y="6715637"/>
                </a:lnTo>
                <a:lnTo>
                  <a:pt x="971260" y="6771263"/>
                </a:lnTo>
                <a:lnTo>
                  <a:pt x="974897" y="6824158"/>
                </a:lnTo>
                <a:lnTo>
                  <a:pt x="980366" y="6874203"/>
                </a:lnTo>
                <a:lnTo>
                  <a:pt x="987887" y="6921279"/>
                </a:lnTo>
                <a:lnTo>
                  <a:pt x="997676" y="6965269"/>
                </a:lnTo>
                <a:lnTo>
                  <a:pt x="1009953" y="7006054"/>
                </a:lnTo>
                <a:lnTo>
                  <a:pt x="1024935" y="7043516"/>
                </a:lnTo>
                <a:lnTo>
                  <a:pt x="1042841" y="7077537"/>
                </a:lnTo>
                <a:lnTo>
                  <a:pt x="1088295" y="7134781"/>
                </a:lnTo>
                <a:lnTo>
                  <a:pt x="1148061" y="7176841"/>
                </a:lnTo>
                <a:lnTo>
                  <a:pt x="1183856" y="7191881"/>
                </a:lnTo>
                <a:lnTo>
                  <a:pt x="1223884" y="7202770"/>
                </a:lnTo>
                <a:lnTo>
                  <a:pt x="1268362" y="7209391"/>
                </a:lnTo>
                <a:lnTo>
                  <a:pt x="1317509" y="7211624"/>
                </a:lnTo>
                <a:lnTo>
                  <a:pt x="1317509" y="7308446"/>
                </a:lnTo>
                <a:lnTo>
                  <a:pt x="1263987" y="7306557"/>
                </a:lnTo>
                <a:lnTo>
                  <a:pt x="1214506" y="7300944"/>
                </a:lnTo>
                <a:lnTo>
                  <a:pt x="1168927" y="7291690"/>
                </a:lnTo>
                <a:lnTo>
                  <a:pt x="1127108" y="7278878"/>
                </a:lnTo>
                <a:lnTo>
                  <a:pt x="1088911" y="7262591"/>
                </a:lnTo>
                <a:lnTo>
                  <a:pt x="1054194" y="7242910"/>
                </a:lnTo>
                <a:lnTo>
                  <a:pt x="1022818" y="7219920"/>
                </a:lnTo>
                <a:lnTo>
                  <a:pt x="994641" y="7193701"/>
                </a:lnTo>
                <a:lnTo>
                  <a:pt x="969525" y="7164338"/>
                </a:lnTo>
                <a:lnTo>
                  <a:pt x="947329" y="7131912"/>
                </a:lnTo>
                <a:lnTo>
                  <a:pt x="927911" y="7096506"/>
                </a:lnTo>
                <a:lnTo>
                  <a:pt x="911133" y="7058203"/>
                </a:lnTo>
                <a:lnTo>
                  <a:pt x="896855" y="7017085"/>
                </a:lnTo>
                <a:lnTo>
                  <a:pt x="884935" y="6973236"/>
                </a:lnTo>
                <a:lnTo>
                  <a:pt x="875233" y="6926737"/>
                </a:lnTo>
                <a:lnTo>
                  <a:pt x="867610" y="6877672"/>
                </a:lnTo>
                <a:lnTo>
                  <a:pt x="861924" y="6826122"/>
                </a:lnTo>
                <a:lnTo>
                  <a:pt x="858037" y="6772172"/>
                </a:lnTo>
                <a:lnTo>
                  <a:pt x="855809" y="6715902"/>
                </a:lnTo>
                <a:lnTo>
                  <a:pt x="855097" y="6657396"/>
                </a:lnTo>
                <a:lnTo>
                  <a:pt x="855832" y="6599140"/>
                </a:lnTo>
                <a:lnTo>
                  <a:pt x="858128" y="6543120"/>
                </a:lnTo>
                <a:lnTo>
                  <a:pt x="862117" y="6489415"/>
                </a:lnTo>
                <a:lnTo>
                  <a:pt x="867930" y="6438109"/>
                </a:lnTo>
                <a:lnTo>
                  <a:pt x="875703" y="6389281"/>
                </a:lnTo>
                <a:lnTo>
                  <a:pt x="885565" y="6343014"/>
                </a:lnTo>
                <a:lnTo>
                  <a:pt x="897652" y="6299388"/>
                </a:lnTo>
                <a:lnTo>
                  <a:pt x="912095" y="6258486"/>
                </a:lnTo>
                <a:lnTo>
                  <a:pt x="929026" y="6220388"/>
                </a:lnTo>
                <a:lnTo>
                  <a:pt x="948580" y="6185176"/>
                </a:lnTo>
                <a:lnTo>
                  <a:pt x="970888" y="6152931"/>
                </a:lnTo>
                <a:lnTo>
                  <a:pt x="996084" y="6123735"/>
                </a:lnTo>
                <a:lnTo>
                  <a:pt x="1024299" y="6097669"/>
                </a:lnTo>
                <a:lnTo>
                  <a:pt x="1055666" y="6074814"/>
                </a:lnTo>
                <a:lnTo>
                  <a:pt x="1090319" y="6055253"/>
                </a:lnTo>
                <a:lnTo>
                  <a:pt x="1128390" y="6039065"/>
                </a:lnTo>
                <a:lnTo>
                  <a:pt x="1170012" y="6026333"/>
                </a:lnTo>
                <a:lnTo>
                  <a:pt x="1215317" y="6017138"/>
                </a:lnTo>
                <a:lnTo>
                  <a:pt x="1264438" y="6011561"/>
                </a:lnTo>
                <a:close/>
                <a:moveTo>
                  <a:pt x="505166" y="5528915"/>
                </a:moveTo>
                <a:lnTo>
                  <a:pt x="547395" y="5532593"/>
                </a:lnTo>
                <a:lnTo>
                  <a:pt x="580078" y="5545817"/>
                </a:lnTo>
                <a:lnTo>
                  <a:pt x="601179" y="5571874"/>
                </a:lnTo>
                <a:lnTo>
                  <a:pt x="608666" y="5614052"/>
                </a:lnTo>
                <a:lnTo>
                  <a:pt x="601179" y="5658159"/>
                </a:lnTo>
                <a:lnTo>
                  <a:pt x="580078" y="5685208"/>
                </a:lnTo>
                <a:lnTo>
                  <a:pt x="547395" y="5698798"/>
                </a:lnTo>
                <a:lnTo>
                  <a:pt x="505166" y="5702529"/>
                </a:lnTo>
                <a:lnTo>
                  <a:pt x="462936" y="5698798"/>
                </a:lnTo>
                <a:lnTo>
                  <a:pt x="430252" y="5685208"/>
                </a:lnTo>
                <a:lnTo>
                  <a:pt x="409151" y="5658159"/>
                </a:lnTo>
                <a:lnTo>
                  <a:pt x="401665" y="5614052"/>
                </a:lnTo>
                <a:lnTo>
                  <a:pt x="409385" y="5571874"/>
                </a:lnTo>
                <a:lnTo>
                  <a:pt x="430878" y="5545817"/>
                </a:lnTo>
                <a:lnTo>
                  <a:pt x="463640" y="5532593"/>
                </a:lnTo>
                <a:close/>
                <a:moveTo>
                  <a:pt x="2465444" y="5378664"/>
                </a:moveTo>
                <a:lnTo>
                  <a:pt x="3370236" y="5378664"/>
                </a:lnTo>
                <a:lnTo>
                  <a:pt x="3370236" y="5485502"/>
                </a:lnTo>
                <a:lnTo>
                  <a:pt x="2465444" y="5485502"/>
                </a:lnTo>
                <a:close/>
                <a:moveTo>
                  <a:pt x="2465444" y="5029768"/>
                </a:moveTo>
                <a:lnTo>
                  <a:pt x="3370236" y="5029768"/>
                </a:lnTo>
                <a:lnTo>
                  <a:pt x="3370236" y="5136606"/>
                </a:lnTo>
                <a:lnTo>
                  <a:pt x="2465444" y="5136606"/>
                </a:lnTo>
                <a:close/>
                <a:moveTo>
                  <a:pt x="505166" y="4827784"/>
                </a:moveTo>
                <a:lnTo>
                  <a:pt x="547395" y="4831253"/>
                </a:lnTo>
                <a:lnTo>
                  <a:pt x="580078" y="4844268"/>
                </a:lnTo>
                <a:lnTo>
                  <a:pt x="601179" y="4870743"/>
                </a:lnTo>
                <a:lnTo>
                  <a:pt x="608666" y="4914590"/>
                </a:lnTo>
                <a:lnTo>
                  <a:pt x="601179" y="4957028"/>
                </a:lnTo>
                <a:lnTo>
                  <a:pt x="580078" y="4983660"/>
                </a:lnTo>
                <a:lnTo>
                  <a:pt x="547395" y="4997458"/>
                </a:lnTo>
                <a:lnTo>
                  <a:pt x="505166" y="5001397"/>
                </a:lnTo>
                <a:lnTo>
                  <a:pt x="463901" y="4997458"/>
                </a:lnTo>
                <a:lnTo>
                  <a:pt x="431713" y="4983660"/>
                </a:lnTo>
                <a:lnTo>
                  <a:pt x="410794" y="4957028"/>
                </a:lnTo>
                <a:lnTo>
                  <a:pt x="403334" y="4914590"/>
                </a:lnTo>
                <a:lnTo>
                  <a:pt x="410794" y="4870743"/>
                </a:lnTo>
                <a:lnTo>
                  <a:pt x="431713" y="4844268"/>
                </a:lnTo>
                <a:lnTo>
                  <a:pt x="463901" y="4831253"/>
                </a:lnTo>
                <a:close/>
                <a:moveTo>
                  <a:pt x="4111651" y="4507266"/>
                </a:moveTo>
                <a:lnTo>
                  <a:pt x="4164721" y="4509142"/>
                </a:lnTo>
                <a:lnTo>
                  <a:pt x="4213842" y="4514719"/>
                </a:lnTo>
                <a:lnTo>
                  <a:pt x="4259148" y="4523914"/>
                </a:lnTo>
                <a:lnTo>
                  <a:pt x="4300769" y="4536646"/>
                </a:lnTo>
                <a:lnTo>
                  <a:pt x="4338840" y="4552834"/>
                </a:lnTo>
                <a:lnTo>
                  <a:pt x="4373493" y="4572395"/>
                </a:lnTo>
                <a:lnTo>
                  <a:pt x="4404861" y="4595250"/>
                </a:lnTo>
                <a:lnTo>
                  <a:pt x="4433076" y="4621316"/>
                </a:lnTo>
                <a:lnTo>
                  <a:pt x="4458271" y="4650512"/>
                </a:lnTo>
                <a:lnTo>
                  <a:pt x="4480579" y="4682757"/>
                </a:lnTo>
                <a:lnTo>
                  <a:pt x="4500133" y="4717969"/>
                </a:lnTo>
                <a:lnTo>
                  <a:pt x="4517065" y="4756067"/>
                </a:lnTo>
                <a:lnTo>
                  <a:pt x="4531508" y="4796969"/>
                </a:lnTo>
                <a:lnTo>
                  <a:pt x="4543594" y="4840595"/>
                </a:lnTo>
                <a:lnTo>
                  <a:pt x="4553457" y="4886863"/>
                </a:lnTo>
                <a:lnTo>
                  <a:pt x="4561230" y="4935691"/>
                </a:lnTo>
                <a:lnTo>
                  <a:pt x="4567043" y="4986997"/>
                </a:lnTo>
                <a:lnTo>
                  <a:pt x="4571032" y="5040702"/>
                </a:lnTo>
                <a:lnTo>
                  <a:pt x="4573328" y="5096722"/>
                </a:lnTo>
                <a:lnTo>
                  <a:pt x="4574064" y="5154978"/>
                </a:lnTo>
                <a:lnTo>
                  <a:pt x="4573364" y="5213483"/>
                </a:lnTo>
                <a:lnTo>
                  <a:pt x="4571167" y="5269753"/>
                </a:lnTo>
                <a:lnTo>
                  <a:pt x="4567331" y="5323704"/>
                </a:lnTo>
                <a:lnTo>
                  <a:pt x="4561710" y="5375253"/>
                </a:lnTo>
                <a:lnTo>
                  <a:pt x="4554162" y="5424318"/>
                </a:lnTo>
                <a:lnTo>
                  <a:pt x="4544541" y="5470817"/>
                </a:lnTo>
                <a:lnTo>
                  <a:pt x="4532704" y="5514667"/>
                </a:lnTo>
                <a:lnTo>
                  <a:pt x="4518507" y="5555784"/>
                </a:lnTo>
                <a:lnTo>
                  <a:pt x="4501806" y="5594087"/>
                </a:lnTo>
                <a:lnTo>
                  <a:pt x="4482457" y="5629493"/>
                </a:lnTo>
                <a:lnTo>
                  <a:pt x="4460316" y="5661919"/>
                </a:lnTo>
                <a:lnTo>
                  <a:pt x="4435240" y="5691283"/>
                </a:lnTo>
                <a:lnTo>
                  <a:pt x="4407083" y="5717501"/>
                </a:lnTo>
                <a:lnTo>
                  <a:pt x="4375702" y="5740492"/>
                </a:lnTo>
                <a:lnTo>
                  <a:pt x="4340953" y="5760173"/>
                </a:lnTo>
                <a:lnTo>
                  <a:pt x="4302693" y="5776460"/>
                </a:lnTo>
                <a:lnTo>
                  <a:pt x="4260776" y="5789272"/>
                </a:lnTo>
                <a:lnTo>
                  <a:pt x="4215059" y="5798526"/>
                </a:lnTo>
                <a:lnTo>
                  <a:pt x="4165399" y="5804139"/>
                </a:lnTo>
                <a:lnTo>
                  <a:pt x="4111651" y="5806028"/>
                </a:lnTo>
                <a:lnTo>
                  <a:pt x="4111651" y="5709205"/>
                </a:lnTo>
                <a:lnTo>
                  <a:pt x="4161336" y="5706972"/>
                </a:lnTo>
                <a:lnTo>
                  <a:pt x="4206256" y="5700351"/>
                </a:lnTo>
                <a:lnTo>
                  <a:pt x="4246640" y="5689462"/>
                </a:lnTo>
                <a:lnTo>
                  <a:pt x="4282711" y="5674422"/>
                </a:lnTo>
                <a:lnTo>
                  <a:pt x="4342822" y="5632362"/>
                </a:lnTo>
                <a:lnTo>
                  <a:pt x="4388401" y="5575118"/>
                </a:lnTo>
                <a:lnTo>
                  <a:pt x="4406307" y="5541097"/>
                </a:lnTo>
                <a:lnTo>
                  <a:pt x="4421259" y="5503636"/>
                </a:lnTo>
                <a:lnTo>
                  <a:pt x="4433483" y="5462851"/>
                </a:lnTo>
                <a:lnTo>
                  <a:pt x="4443206" y="5418861"/>
                </a:lnTo>
                <a:lnTo>
                  <a:pt x="4450653" y="5371784"/>
                </a:lnTo>
                <a:lnTo>
                  <a:pt x="4456052" y="5321740"/>
                </a:lnTo>
                <a:lnTo>
                  <a:pt x="4459628" y="5268845"/>
                </a:lnTo>
                <a:lnTo>
                  <a:pt x="4461607" y="5213218"/>
                </a:lnTo>
                <a:lnTo>
                  <a:pt x="4462217" y="5154978"/>
                </a:lnTo>
                <a:lnTo>
                  <a:pt x="4461575" y="5097309"/>
                </a:lnTo>
                <a:lnTo>
                  <a:pt x="4459505" y="5042220"/>
                </a:lnTo>
                <a:lnTo>
                  <a:pt x="4455795" y="4989827"/>
                </a:lnTo>
                <a:lnTo>
                  <a:pt x="4450229" y="4940251"/>
                </a:lnTo>
                <a:lnTo>
                  <a:pt x="4442594" y="4893607"/>
                </a:lnTo>
                <a:lnTo>
                  <a:pt x="4432676" y="4850015"/>
                </a:lnTo>
                <a:lnTo>
                  <a:pt x="4420260" y="4809594"/>
                </a:lnTo>
                <a:lnTo>
                  <a:pt x="4405133" y="4772462"/>
                </a:lnTo>
                <a:lnTo>
                  <a:pt x="4387080" y="4738736"/>
                </a:lnTo>
                <a:lnTo>
                  <a:pt x="4341342" y="4681977"/>
                </a:lnTo>
                <a:lnTo>
                  <a:pt x="4281333" y="4640264"/>
                </a:lnTo>
                <a:lnTo>
                  <a:pt x="4245441" y="4625345"/>
                </a:lnTo>
                <a:lnTo>
                  <a:pt x="4205339" y="4614542"/>
                </a:lnTo>
                <a:lnTo>
                  <a:pt x="4160814" y="4607974"/>
                </a:lnTo>
                <a:lnTo>
                  <a:pt x="4111651" y="4605758"/>
                </a:lnTo>
                <a:close/>
                <a:moveTo>
                  <a:pt x="4019781" y="4507266"/>
                </a:moveTo>
                <a:lnTo>
                  <a:pt x="4019781" y="4605758"/>
                </a:lnTo>
                <a:lnTo>
                  <a:pt x="3970895" y="4607974"/>
                </a:lnTo>
                <a:lnTo>
                  <a:pt x="3926615" y="4614542"/>
                </a:lnTo>
                <a:lnTo>
                  <a:pt x="3886728" y="4625345"/>
                </a:lnTo>
                <a:lnTo>
                  <a:pt x="3851022" y="4640264"/>
                </a:lnTo>
                <a:lnTo>
                  <a:pt x="3791307" y="4681977"/>
                </a:lnTo>
                <a:lnTo>
                  <a:pt x="3745774" y="4738736"/>
                </a:lnTo>
                <a:lnTo>
                  <a:pt x="3727795" y="4772462"/>
                </a:lnTo>
                <a:lnTo>
                  <a:pt x="3712725" y="4809594"/>
                </a:lnTo>
                <a:lnTo>
                  <a:pt x="3700353" y="4850015"/>
                </a:lnTo>
                <a:lnTo>
                  <a:pt x="3690465" y="4893607"/>
                </a:lnTo>
                <a:lnTo>
                  <a:pt x="3682853" y="4940251"/>
                </a:lnTo>
                <a:lnTo>
                  <a:pt x="3677301" y="4989827"/>
                </a:lnTo>
                <a:lnTo>
                  <a:pt x="3673597" y="5042220"/>
                </a:lnTo>
                <a:lnTo>
                  <a:pt x="3671530" y="5097309"/>
                </a:lnTo>
                <a:lnTo>
                  <a:pt x="3670887" y="5154978"/>
                </a:lnTo>
                <a:lnTo>
                  <a:pt x="3671513" y="5213218"/>
                </a:lnTo>
                <a:lnTo>
                  <a:pt x="3673535" y="5268845"/>
                </a:lnTo>
                <a:lnTo>
                  <a:pt x="3677173" y="5321740"/>
                </a:lnTo>
                <a:lnTo>
                  <a:pt x="3682642" y="5371784"/>
                </a:lnTo>
                <a:lnTo>
                  <a:pt x="3690160" y="5418861"/>
                </a:lnTo>
                <a:lnTo>
                  <a:pt x="3699949" y="5462851"/>
                </a:lnTo>
                <a:lnTo>
                  <a:pt x="3712226" y="5503636"/>
                </a:lnTo>
                <a:lnTo>
                  <a:pt x="3727208" y="5541097"/>
                </a:lnTo>
                <a:lnTo>
                  <a:pt x="3745113" y="5575118"/>
                </a:lnTo>
                <a:lnTo>
                  <a:pt x="3790567" y="5632362"/>
                </a:lnTo>
                <a:lnTo>
                  <a:pt x="3850333" y="5674422"/>
                </a:lnTo>
                <a:lnTo>
                  <a:pt x="3886128" y="5689462"/>
                </a:lnTo>
                <a:lnTo>
                  <a:pt x="3926156" y="5700351"/>
                </a:lnTo>
                <a:lnTo>
                  <a:pt x="3970634" y="5706972"/>
                </a:lnTo>
                <a:lnTo>
                  <a:pt x="4019781" y="5709205"/>
                </a:lnTo>
                <a:lnTo>
                  <a:pt x="4019781" y="5806028"/>
                </a:lnTo>
                <a:lnTo>
                  <a:pt x="3966259" y="5804139"/>
                </a:lnTo>
                <a:lnTo>
                  <a:pt x="3916778" y="5798526"/>
                </a:lnTo>
                <a:lnTo>
                  <a:pt x="3871199" y="5789272"/>
                </a:lnTo>
                <a:lnTo>
                  <a:pt x="3829380" y="5776460"/>
                </a:lnTo>
                <a:lnTo>
                  <a:pt x="3791183" y="5760173"/>
                </a:lnTo>
                <a:lnTo>
                  <a:pt x="3756466" y="5740492"/>
                </a:lnTo>
                <a:lnTo>
                  <a:pt x="3725090" y="5717501"/>
                </a:lnTo>
                <a:lnTo>
                  <a:pt x="3696914" y="5691283"/>
                </a:lnTo>
                <a:lnTo>
                  <a:pt x="3671799" y="5661919"/>
                </a:lnTo>
                <a:lnTo>
                  <a:pt x="3649604" y="5629493"/>
                </a:lnTo>
                <a:lnTo>
                  <a:pt x="3630186" y="5594087"/>
                </a:lnTo>
                <a:lnTo>
                  <a:pt x="3613408" y="5555784"/>
                </a:lnTo>
                <a:lnTo>
                  <a:pt x="3599129" y="5514667"/>
                </a:lnTo>
                <a:lnTo>
                  <a:pt x="3587210" y="5470817"/>
                </a:lnTo>
                <a:lnTo>
                  <a:pt x="3577507" y="5424318"/>
                </a:lnTo>
                <a:lnTo>
                  <a:pt x="3569884" y="5375253"/>
                </a:lnTo>
                <a:lnTo>
                  <a:pt x="3564199" y="5323704"/>
                </a:lnTo>
                <a:lnTo>
                  <a:pt x="3560312" y="5269753"/>
                </a:lnTo>
                <a:lnTo>
                  <a:pt x="3558082" y="5213483"/>
                </a:lnTo>
                <a:lnTo>
                  <a:pt x="3557372" y="5154978"/>
                </a:lnTo>
                <a:lnTo>
                  <a:pt x="3558107" y="5096722"/>
                </a:lnTo>
                <a:lnTo>
                  <a:pt x="3560402" y="5040702"/>
                </a:lnTo>
                <a:lnTo>
                  <a:pt x="3564391" y="4986997"/>
                </a:lnTo>
                <a:lnTo>
                  <a:pt x="3570205" y="4935691"/>
                </a:lnTo>
                <a:lnTo>
                  <a:pt x="3577977" y="4886863"/>
                </a:lnTo>
                <a:lnTo>
                  <a:pt x="3587840" y="4840595"/>
                </a:lnTo>
                <a:lnTo>
                  <a:pt x="3599926" y="4796969"/>
                </a:lnTo>
                <a:lnTo>
                  <a:pt x="3614369" y="4756067"/>
                </a:lnTo>
                <a:lnTo>
                  <a:pt x="3631302" y="4717969"/>
                </a:lnTo>
                <a:lnTo>
                  <a:pt x="3650855" y="4682757"/>
                </a:lnTo>
                <a:lnTo>
                  <a:pt x="3673163" y="4650512"/>
                </a:lnTo>
                <a:lnTo>
                  <a:pt x="3698356" y="4621316"/>
                </a:lnTo>
                <a:lnTo>
                  <a:pt x="3726571" y="4595250"/>
                </a:lnTo>
                <a:lnTo>
                  <a:pt x="3757938" y="4572395"/>
                </a:lnTo>
                <a:lnTo>
                  <a:pt x="3792591" y="4552834"/>
                </a:lnTo>
                <a:lnTo>
                  <a:pt x="3830662" y="4536646"/>
                </a:lnTo>
                <a:lnTo>
                  <a:pt x="3872284" y="4523914"/>
                </a:lnTo>
                <a:lnTo>
                  <a:pt x="3917589" y="4514719"/>
                </a:lnTo>
                <a:lnTo>
                  <a:pt x="3966710" y="4509142"/>
                </a:lnTo>
                <a:close/>
                <a:moveTo>
                  <a:pt x="0" y="3876244"/>
                </a:moveTo>
                <a:lnTo>
                  <a:pt x="904792" y="3876244"/>
                </a:lnTo>
                <a:lnTo>
                  <a:pt x="904792" y="3983083"/>
                </a:lnTo>
                <a:lnTo>
                  <a:pt x="0" y="3983083"/>
                </a:lnTo>
                <a:close/>
                <a:moveTo>
                  <a:pt x="0" y="3527349"/>
                </a:moveTo>
                <a:lnTo>
                  <a:pt x="904792" y="3527349"/>
                </a:lnTo>
                <a:lnTo>
                  <a:pt x="904792" y="3634187"/>
                </a:lnTo>
                <a:lnTo>
                  <a:pt x="0" y="3634187"/>
                </a:lnTo>
                <a:close/>
                <a:moveTo>
                  <a:pt x="1599039" y="3011203"/>
                </a:moveTo>
                <a:lnTo>
                  <a:pt x="1972978" y="3011203"/>
                </a:lnTo>
                <a:lnTo>
                  <a:pt x="1972978" y="3106453"/>
                </a:lnTo>
                <a:lnTo>
                  <a:pt x="1972978" y="4205003"/>
                </a:lnTo>
                <a:lnTo>
                  <a:pt x="1972978" y="4300253"/>
                </a:lnTo>
                <a:lnTo>
                  <a:pt x="1599039" y="4300253"/>
                </a:lnTo>
                <a:lnTo>
                  <a:pt x="1599039" y="4205003"/>
                </a:lnTo>
                <a:lnTo>
                  <a:pt x="1857788" y="4205003"/>
                </a:lnTo>
                <a:lnTo>
                  <a:pt x="1857788" y="3106453"/>
                </a:lnTo>
                <a:lnTo>
                  <a:pt x="1599039" y="3106453"/>
                </a:lnTo>
                <a:close/>
                <a:moveTo>
                  <a:pt x="1125303" y="3011203"/>
                </a:moveTo>
                <a:lnTo>
                  <a:pt x="1499242" y="3011203"/>
                </a:lnTo>
                <a:lnTo>
                  <a:pt x="1499242" y="3106453"/>
                </a:lnTo>
                <a:lnTo>
                  <a:pt x="1240492" y="3106453"/>
                </a:lnTo>
                <a:lnTo>
                  <a:pt x="1240492" y="4205003"/>
                </a:lnTo>
                <a:lnTo>
                  <a:pt x="1499242" y="4205003"/>
                </a:lnTo>
                <a:lnTo>
                  <a:pt x="1499242" y="4300253"/>
                </a:lnTo>
                <a:lnTo>
                  <a:pt x="1125303" y="4300253"/>
                </a:lnTo>
                <a:lnTo>
                  <a:pt x="1125303" y="4205003"/>
                </a:lnTo>
                <a:lnTo>
                  <a:pt x="1125303" y="3106453"/>
                </a:lnTo>
                <a:close/>
                <a:moveTo>
                  <a:pt x="3600665" y="3004837"/>
                </a:moveTo>
                <a:lnTo>
                  <a:pt x="3653736" y="3006713"/>
                </a:lnTo>
                <a:lnTo>
                  <a:pt x="3702854" y="3012290"/>
                </a:lnTo>
                <a:lnTo>
                  <a:pt x="3748160" y="3021485"/>
                </a:lnTo>
                <a:lnTo>
                  <a:pt x="3789782" y="3034217"/>
                </a:lnTo>
                <a:lnTo>
                  <a:pt x="3827853" y="3050405"/>
                </a:lnTo>
                <a:lnTo>
                  <a:pt x="3862506" y="3069966"/>
                </a:lnTo>
                <a:lnTo>
                  <a:pt x="3893873" y="3092821"/>
                </a:lnTo>
                <a:lnTo>
                  <a:pt x="3922088" y="3118887"/>
                </a:lnTo>
                <a:lnTo>
                  <a:pt x="3947284" y="3148083"/>
                </a:lnTo>
                <a:lnTo>
                  <a:pt x="3969592" y="3180328"/>
                </a:lnTo>
                <a:lnTo>
                  <a:pt x="3989145" y="3215540"/>
                </a:lnTo>
                <a:lnTo>
                  <a:pt x="4006077" y="3253638"/>
                </a:lnTo>
                <a:lnTo>
                  <a:pt x="4020520" y="3294540"/>
                </a:lnTo>
                <a:lnTo>
                  <a:pt x="4032607" y="3338166"/>
                </a:lnTo>
                <a:lnTo>
                  <a:pt x="4042470" y="3384433"/>
                </a:lnTo>
                <a:lnTo>
                  <a:pt x="4050242" y="3433261"/>
                </a:lnTo>
                <a:lnTo>
                  <a:pt x="4056056" y="3484567"/>
                </a:lnTo>
                <a:lnTo>
                  <a:pt x="4060044" y="3538272"/>
                </a:lnTo>
                <a:lnTo>
                  <a:pt x="4062340" y="3594292"/>
                </a:lnTo>
                <a:lnTo>
                  <a:pt x="4063076" y="3652548"/>
                </a:lnTo>
                <a:lnTo>
                  <a:pt x="4062376" y="3711053"/>
                </a:lnTo>
                <a:lnTo>
                  <a:pt x="4060179" y="3767323"/>
                </a:lnTo>
                <a:lnTo>
                  <a:pt x="4056343" y="3821273"/>
                </a:lnTo>
                <a:lnTo>
                  <a:pt x="4050722" y="3872823"/>
                </a:lnTo>
                <a:lnTo>
                  <a:pt x="4043174" y="3921888"/>
                </a:lnTo>
                <a:lnTo>
                  <a:pt x="4033553" y="3968387"/>
                </a:lnTo>
                <a:lnTo>
                  <a:pt x="4021716" y="4012236"/>
                </a:lnTo>
                <a:lnTo>
                  <a:pt x="4007519" y="4053354"/>
                </a:lnTo>
                <a:lnTo>
                  <a:pt x="3990818" y="4091657"/>
                </a:lnTo>
                <a:lnTo>
                  <a:pt x="3971469" y="4127063"/>
                </a:lnTo>
                <a:lnTo>
                  <a:pt x="3949328" y="4159489"/>
                </a:lnTo>
                <a:lnTo>
                  <a:pt x="3924252" y="4188852"/>
                </a:lnTo>
                <a:lnTo>
                  <a:pt x="3896095" y="4215071"/>
                </a:lnTo>
                <a:lnTo>
                  <a:pt x="3864714" y="4238061"/>
                </a:lnTo>
                <a:lnTo>
                  <a:pt x="3829965" y="4257742"/>
                </a:lnTo>
                <a:lnTo>
                  <a:pt x="3791705" y="4274029"/>
                </a:lnTo>
                <a:lnTo>
                  <a:pt x="3749788" y="4286841"/>
                </a:lnTo>
                <a:lnTo>
                  <a:pt x="3704071" y="4296095"/>
                </a:lnTo>
                <a:lnTo>
                  <a:pt x="3654414" y="4301708"/>
                </a:lnTo>
                <a:lnTo>
                  <a:pt x="3600665" y="4303597"/>
                </a:lnTo>
                <a:lnTo>
                  <a:pt x="3600665" y="4206775"/>
                </a:lnTo>
                <a:lnTo>
                  <a:pt x="3650351" y="4204542"/>
                </a:lnTo>
                <a:lnTo>
                  <a:pt x="3695268" y="4197921"/>
                </a:lnTo>
                <a:lnTo>
                  <a:pt x="3735652" y="4187032"/>
                </a:lnTo>
                <a:lnTo>
                  <a:pt x="3771723" y="4171992"/>
                </a:lnTo>
                <a:lnTo>
                  <a:pt x="3831834" y="4129932"/>
                </a:lnTo>
                <a:lnTo>
                  <a:pt x="3877413" y="4072688"/>
                </a:lnTo>
                <a:lnTo>
                  <a:pt x="3895319" y="4038667"/>
                </a:lnTo>
                <a:lnTo>
                  <a:pt x="3910271" y="4001206"/>
                </a:lnTo>
                <a:lnTo>
                  <a:pt x="3922495" y="3960421"/>
                </a:lnTo>
                <a:lnTo>
                  <a:pt x="3932218" y="3916431"/>
                </a:lnTo>
                <a:lnTo>
                  <a:pt x="3939665" y="3869354"/>
                </a:lnTo>
                <a:lnTo>
                  <a:pt x="3945064" y="3819310"/>
                </a:lnTo>
                <a:lnTo>
                  <a:pt x="3948640" y="3766415"/>
                </a:lnTo>
                <a:lnTo>
                  <a:pt x="3950619" y="3710788"/>
                </a:lnTo>
                <a:lnTo>
                  <a:pt x="3951229" y="3652548"/>
                </a:lnTo>
                <a:lnTo>
                  <a:pt x="3950587" y="3594879"/>
                </a:lnTo>
                <a:lnTo>
                  <a:pt x="3948517" y="3539790"/>
                </a:lnTo>
                <a:lnTo>
                  <a:pt x="3944807" y="3487397"/>
                </a:lnTo>
                <a:lnTo>
                  <a:pt x="3939241" y="3437821"/>
                </a:lnTo>
                <a:lnTo>
                  <a:pt x="3931606" y="3391177"/>
                </a:lnTo>
                <a:lnTo>
                  <a:pt x="3921688" y="3347586"/>
                </a:lnTo>
                <a:lnTo>
                  <a:pt x="3909272" y="3307165"/>
                </a:lnTo>
                <a:lnTo>
                  <a:pt x="3894145" y="3270033"/>
                </a:lnTo>
                <a:lnTo>
                  <a:pt x="3876092" y="3236307"/>
                </a:lnTo>
                <a:lnTo>
                  <a:pt x="3830354" y="3179548"/>
                </a:lnTo>
                <a:lnTo>
                  <a:pt x="3770345" y="3137835"/>
                </a:lnTo>
                <a:lnTo>
                  <a:pt x="3734453" y="3122916"/>
                </a:lnTo>
                <a:lnTo>
                  <a:pt x="3694351" y="3112113"/>
                </a:lnTo>
                <a:lnTo>
                  <a:pt x="3649829" y="3105545"/>
                </a:lnTo>
                <a:lnTo>
                  <a:pt x="3600665" y="3103329"/>
                </a:lnTo>
                <a:close/>
                <a:moveTo>
                  <a:pt x="3508797" y="3004837"/>
                </a:moveTo>
                <a:lnTo>
                  <a:pt x="3508797" y="3103329"/>
                </a:lnTo>
                <a:lnTo>
                  <a:pt x="3459910" y="3105545"/>
                </a:lnTo>
                <a:lnTo>
                  <a:pt x="3415630" y="3112113"/>
                </a:lnTo>
                <a:lnTo>
                  <a:pt x="3375743" y="3122916"/>
                </a:lnTo>
                <a:lnTo>
                  <a:pt x="3340039" y="3137835"/>
                </a:lnTo>
                <a:lnTo>
                  <a:pt x="3280323" y="3179548"/>
                </a:lnTo>
                <a:lnTo>
                  <a:pt x="3234789" y="3236307"/>
                </a:lnTo>
                <a:lnTo>
                  <a:pt x="3216810" y="3270033"/>
                </a:lnTo>
                <a:lnTo>
                  <a:pt x="3201740" y="3307165"/>
                </a:lnTo>
                <a:lnTo>
                  <a:pt x="3189368" y="3347586"/>
                </a:lnTo>
                <a:lnTo>
                  <a:pt x="3179480" y="3391177"/>
                </a:lnTo>
                <a:lnTo>
                  <a:pt x="3171865" y="3437821"/>
                </a:lnTo>
                <a:lnTo>
                  <a:pt x="3166313" y="3487397"/>
                </a:lnTo>
                <a:lnTo>
                  <a:pt x="3162609" y="3539790"/>
                </a:lnTo>
                <a:lnTo>
                  <a:pt x="3160541" y="3594879"/>
                </a:lnTo>
                <a:lnTo>
                  <a:pt x="3159899" y="3652548"/>
                </a:lnTo>
                <a:lnTo>
                  <a:pt x="3160527" y="3710788"/>
                </a:lnTo>
                <a:lnTo>
                  <a:pt x="3162547" y="3766415"/>
                </a:lnTo>
                <a:lnTo>
                  <a:pt x="3166185" y="3819310"/>
                </a:lnTo>
                <a:lnTo>
                  <a:pt x="3171653" y="3869354"/>
                </a:lnTo>
                <a:lnTo>
                  <a:pt x="3179175" y="3916431"/>
                </a:lnTo>
                <a:lnTo>
                  <a:pt x="3188965" y="3960421"/>
                </a:lnTo>
                <a:lnTo>
                  <a:pt x="3201241" y="4001206"/>
                </a:lnTo>
                <a:lnTo>
                  <a:pt x="3216223" y="4038667"/>
                </a:lnTo>
                <a:lnTo>
                  <a:pt x="3234129" y="4072688"/>
                </a:lnTo>
                <a:lnTo>
                  <a:pt x="3279582" y="4129932"/>
                </a:lnTo>
                <a:lnTo>
                  <a:pt x="3339348" y="4171992"/>
                </a:lnTo>
                <a:lnTo>
                  <a:pt x="3375143" y="4187032"/>
                </a:lnTo>
                <a:lnTo>
                  <a:pt x="3415171" y="4197921"/>
                </a:lnTo>
                <a:lnTo>
                  <a:pt x="3459650" y="4204542"/>
                </a:lnTo>
                <a:lnTo>
                  <a:pt x="3508797" y="4206775"/>
                </a:lnTo>
                <a:lnTo>
                  <a:pt x="3508797" y="4303597"/>
                </a:lnTo>
                <a:lnTo>
                  <a:pt x="3455275" y="4301708"/>
                </a:lnTo>
                <a:lnTo>
                  <a:pt x="3405793" y="4296095"/>
                </a:lnTo>
                <a:lnTo>
                  <a:pt x="3360214" y="4286841"/>
                </a:lnTo>
                <a:lnTo>
                  <a:pt x="3318395" y="4274029"/>
                </a:lnTo>
                <a:lnTo>
                  <a:pt x="3280198" y="4257742"/>
                </a:lnTo>
                <a:lnTo>
                  <a:pt x="3245481" y="4238061"/>
                </a:lnTo>
                <a:lnTo>
                  <a:pt x="3214105" y="4215071"/>
                </a:lnTo>
                <a:lnTo>
                  <a:pt x="3185929" y="4188852"/>
                </a:lnTo>
                <a:lnTo>
                  <a:pt x="3160812" y="4159489"/>
                </a:lnTo>
                <a:lnTo>
                  <a:pt x="3138616" y="4127063"/>
                </a:lnTo>
                <a:lnTo>
                  <a:pt x="3119198" y="4091657"/>
                </a:lnTo>
                <a:lnTo>
                  <a:pt x="3102421" y="4053354"/>
                </a:lnTo>
                <a:lnTo>
                  <a:pt x="3088141" y="4012236"/>
                </a:lnTo>
                <a:lnTo>
                  <a:pt x="3076222" y="3968387"/>
                </a:lnTo>
                <a:lnTo>
                  <a:pt x="3066519" y="3921888"/>
                </a:lnTo>
                <a:lnTo>
                  <a:pt x="3058896" y="3872823"/>
                </a:lnTo>
                <a:lnTo>
                  <a:pt x="3053212" y="3821273"/>
                </a:lnTo>
                <a:lnTo>
                  <a:pt x="3049324" y="3767323"/>
                </a:lnTo>
                <a:lnTo>
                  <a:pt x="3047094" y="3711053"/>
                </a:lnTo>
                <a:lnTo>
                  <a:pt x="3046384" y="3652548"/>
                </a:lnTo>
                <a:lnTo>
                  <a:pt x="3047118" y="3594292"/>
                </a:lnTo>
                <a:lnTo>
                  <a:pt x="3049414" y="3538272"/>
                </a:lnTo>
                <a:lnTo>
                  <a:pt x="3053403" y="3484567"/>
                </a:lnTo>
                <a:lnTo>
                  <a:pt x="3059217" y="3433261"/>
                </a:lnTo>
                <a:lnTo>
                  <a:pt x="3066990" y="3384433"/>
                </a:lnTo>
                <a:lnTo>
                  <a:pt x="3076852" y="3338166"/>
                </a:lnTo>
                <a:lnTo>
                  <a:pt x="3088939" y="3294540"/>
                </a:lnTo>
                <a:lnTo>
                  <a:pt x="3103381" y="3253638"/>
                </a:lnTo>
                <a:lnTo>
                  <a:pt x="3120314" y="3215540"/>
                </a:lnTo>
                <a:lnTo>
                  <a:pt x="3139867" y="3180328"/>
                </a:lnTo>
                <a:lnTo>
                  <a:pt x="3162174" y="3148083"/>
                </a:lnTo>
                <a:lnTo>
                  <a:pt x="3187372" y="3118887"/>
                </a:lnTo>
                <a:lnTo>
                  <a:pt x="3215586" y="3092821"/>
                </a:lnTo>
                <a:lnTo>
                  <a:pt x="3246953" y="3069966"/>
                </a:lnTo>
                <a:lnTo>
                  <a:pt x="3281606" y="3050405"/>
                </a:lnTo>
                <a:lnTo>
                  <a:pt x="3319678" y="3034217"/>
                </a:lnTo>
                <a:lnTo>
                  <a:pt x="3361299" y="3021485"/>
                </a:lnTo>
                <a:lnTo>
                  <a:pt x="3406605" y="3012290"/>
                </a:lnTo>
                <a:lnTo>
                  <a:pt x="3455726" y="3006713"/>
                </a:lnTo>
                <a:close/>
                <a:moveTo>
                  <a:pt x="3637118" y="2373826"/>
                </a:moveTo>
                <a:lnTo>
                  <a:pt x="4541909" y="2373826"/>
                </a:lnTo>
                <a:lnTo>
                  <a:pt x="4541909" y="2480664"/>
                </a:lnTo>
                <a:lnTo>
                  <a:pt x="3637118" y="2480664"/>
                </a:lnTo>
                <a:close/>
                <a:moveTo>
                  <a:pt x="2550201" y="2373826"/>
                </a:moveTo>
                <a:lnTo>
                  <a:pt x="3454993" y="2373826"/>
                </a:lnTo>
                <a:lnTo>
                  <a:pt x="3454993" y="2480664"/>
                </a:lnTo>
                <a:lnTo>
                  <a:pt x="2550201" y="2480664"/>
                </a:lnTo>
                <a:close/>
                <a:moveTo>
                  <a:pt x="3637119" y="2024930"/>
                </a:moveTo>
                <a:lnTo>
                  <a:pt x="4541909" y="2024930"/>
                </a:lnTo>
                <a:lnTo>
                  <a:pt x="4541909" y="2131769"/>
                </a:lnTo>
                <a:lnTo>
                  <a:pt x="3637119" y="2131769"/>
                </a:lnTo>
                <a:close/>
                <a:moveTo>
                  <a:pt x="2550201" y="2024930"/>
                </a:moveTo>
                <a:lnTo>
                  <a:pt x="3454993" y="2024930"/>
                </a:lnTo>
                <a:lnTo>
                  <a:pt x="3454993" y="2131769"/>
                </a:lnTo>
                <a:lnTo>
                  <a:pt x="2550201" y="2131769"/>
                </a:lnTo>
                <a:close/>
                <a:moveTo>
                  <a:pt x="6133380" y="1502419"/>
                </a:moveTo>
                <a:lnTo>
                  <a:pt x="6186450" y="1504296"/>
                </a:lnTo>
                <a:lnTo>
                  <a:pt x="6235571" y="1509872"/>
                </a:lnTo>
                <a:lnTo>
                  <a:pt x="6280876" y="1519068"/>
                </a:lnTo>
                <a:lnTo>
                  <a:pt x="6322498" y="1531799"/>
                </a:lnTo>
                <a:lnTo>
                  <a:pt x="6360569" y="1547987"/>
                </a:lnTo>
                <a:lnTo>
                  <a:pt x="6395222" y="1567548"/>
                </a:lnTo>
                <a:lnTo>
                  <a:pt x="6426589" y="1590403"/>
                </a:lnTo>
                <a:lnTo>
                  <a:pt x="6454804" y="1616469"/>
                </a:lnTo>
                <a:lnTo>
                  <a:pt x="6480000" y="1645665"/>
                </a:lnTo>
                <a:lnTo>
                  <a:pt x="6502308" y="1677910"/>
                </a:lnTo>
                <a:lnTo>
                  <a:pt x="6521861" y="1713122"/>
                </a:lnTo>
                <a:lnTo>
                  <a:pt x="6538793" y="1751221"/>
                </a:lnTo>
                <a:lnTo>
                  <a:pt x="6553236" y="1792122"/>
                </a:lnTo>
                <a:lnTo>
                  <a:pt x="6565323" y="1835748"/>
                </a:lnTo>
                <a:lnTo>
                  <a:pt x="6575186" y="1882015"/>
                </a:lnTo>
                <a:lnTo>
                  <a:pt x="6582958" y="1930843"/>
                </a:lnTo>
                <a:lnTo>
                  <a:pt x="6588772" y="1982149"/>
                </a:lnTo>
                <a:lnTo>
                  <a:pt x="6592760" y="2035854"/>
                </a:lnTo>
                <a:lnTo>
                  <a:pt x="6595056" y="2091874"/>
                </a:lnTo>
                <a:lnTo>
                  <a:pt x="6595792" y="2150130"/>
                </a:lnTo>
                <a:lnTo>
                  <a:pt x="6595092" y="2208635"/>
                </a:lnTo>
                <a:lnTo>
                  <a:pt x="6592895" y="2264905"/>
                </a:lnTo>
                <a:lnTo>
                  <a:pt x="6589059" y="2318855"/>
                </a:lnTo>
                <a:lnTo>
                  <a:pt x="6583438" y="2370405"/>
                </a:lnTo>
                <a:lnTo>
                  <a:pt x="6575890" y="2419470"/>
                </a:lnTo>
                <a:lnTo>
                  <a:pt x="6566269" y="2465969"/>
                </a:lnTo>
                <a:lnTo>
                  <a:pt x="6554432" y="2509818"/>
                </a:lnTo>
                <a:lnTo>
                  <a:pt x="6540235" y="2550936"/>
                </a:lnTo>
                <a:lnTo>
                  <a:pt x="6523535" y="2589239"/>
                </a:lnTo>
                <a:lnTo>
                  <a:pt x="6504186" y="2624645"/>
                </a:lnTo>
                <a:lnTo>
                  <a:pt x="6482045" y="2657071"/>
                </a:lnTo>
                <a:lnTo>
                  <a:pt x="6456968" y="2686434"/>
                </a:lnTo>
                <a:lnTo>
                  <a:pt x="6428811" y="2712653"/>
                </a:lnTo>
                <a:lnTo>
                  <a:pt x="6397430" y="2735643"/>
                </a:lnTo>
                <a:lnTo>
                  <a:pt x="6362682" y="2755324"/>
                </a:lnTo>
                <a:lnTo>
                  <a:pt x="6324421" y="2771611"/>
                </a:lnTo>
                <a:lnTo>
                  <a:pt x="6282504" y="2784423"/>
                </a:lnTo>
                <a:lnTo>
                  <a:pt x="6236788" y="2793677"/>
                </a:lnTo>
                <a:lnTo>
                  <a:pt x="6187128" y="2799290"/>
                </a:lnTo>
                <a:lnTo>
                  <a:pt x="6133380" y="2801179"/>
                </a:lnTo>
                <a:lnTo>
                  <a:pt x="6133380" y="2704356"/>
                </a:lnTo>
                <a:lnTo>
                  <a:pt x="6183065" y="2702123"/>
                </a:lnTo>
                <a:lnTo>
                  <a:pt x="6227986" y="2695502"/>
                </a:lnTo>
                <a:lnTo>
                  <a:pt x="6268368" y="2684613"/>
                </a:lnTo>
                <a:lnTo>
                  <a:pt x="6304439" y="2669573"/>
                </a:lnTo>
                <a:lnTo>
                  <a:pt x="6364550" y="2627513"/>
                </a:lnTo>
                <a:lnTo>
                  <a:pt x="6410130" y="2570269"/>
                </a:lnTo>
                <a:lnTo>
                  <a:pt x="6428035" y="2536249"/>
                </a:lnTo>
                <a:lnTo>
                  <a:pt x="6442987" y="2498787"/>
                </a:lnTo>
                <a:lnTo>
                  <a:pt x="6455211" y="2458002"/>
                </a:lnTo>
                <a:lnTo>
                  <a:pt x="6464934" y="2414012"/>
                </a:lnTo>
                <a:lnTo>
                  <a:pt x="6472381" y="2366936"/>
                </a:lnTo>
                <a:lnTo>
                  <a:pt x="6477780" y="2316891"/>
                </a:lnTo>
                <a:lnTo>
                  <a:pt x="6481356" y="2263996"/>
                </a:lnTo>
                <a:lnTo>
                  <a:pt x="6483335" y="2208370"/>
                </a:lnTo>
                <a:lnTo>
                  <a:pt x="6483945" y="2150130"/>
                </a:lnTo>
                <a:lnTo>
                  <a:pt x="6483303" y="2092461"/>
                </a:lnTo>
                <a:lnTo>
                  <a:pt x="6481233" y="2037371"/>
                </a:lnTo>
                <a:lnTo>
                  <a:pt x="6477523" y="1984979"/>
                </a:lnTo>
                <a:lnTo>
                  <a:pt x="6471957" y="1935402"/>
                </a:lnTo>
                <a:lnTo>
                  <a:pt x="6464322" y="1888759"/>
                </a:lnTo>
                <a:lnTo>
                  <a:pt x="6454404" y="1845167"/>
                </a:lnTo>
                <a:lnTo>
                  <a:pt x="6441988" y="1804746"/>
                </a:lnTo>
                <a:lnTo>
                  <a:pt x="6426861" y="1767614"/>
                </a:lnTo>
                <a:lnTo>
                  <a:pt x="6408808" y="1733888"/>
                </a:lnTo>
                <a:lnTo>
                  <a:pt x="6363070" y="1677129"/>
                </a:lnTo>
                <a:lnTo>
                  <a:pt x="6303061" y="1635416"/>
                </a:lnTo>
                <a:lnTo>
                  <a:pt x="6267169" y="1620497"/>
                </a:lnTo>
                <a:lnTo>
                  <a:pt x="6227068" y="1609694"/>
                </a:lnTo>
                <a:lnTo>
                  <a:pt x="6182543" y="1603125"/>
                </a:lnTo>
                <a:lnTo>
                  <a:pt x="6133380" y="1600910"/>
                </a:lnTo>
                <a:close/>
                <a:moveTo>
                  <a:pt x="6041530" y="1502419"/>
                </a:moveTo>
                <a:lnTo>
                  <a:pt x="6041530" y="1600910"/>
                </a:lnTo>
                <a:lnTo>
                  <a:pt x="5992644" y="1603125"/>
                </a:lnTo>
                <a:lnTo>
                  <a:pt x="5948363" y="1609694"/>
                </a:lnTo>
                <a:lnTo>
                  <a:pt x="5908477" y="1620497"/>
                </a:lnTo>
                <a:lnTo>
                  <a:pt x="5872771" y="1635416"/>
                </a:lnTo>
                <a:lnTo>
                  <a:pt x="5813056" y="1677129"/>
                </a:lnTo>
                <a:lnTo>
                  <a:pt x="5767522" y="1733888"/>
                </a:lnTo>
                <a:lnTo>
                  <a:pt x="5749543" y="1767614"/>
                </a:lnTo>
                <a:lnTo>
                  <a:pt x="5734473" y="1804746"/>
                </a:lnTo>
                <a:lnTo>
                  <a:pt x="5722101" y="1845167"/>
                </a:lnTo>
                <a:lnTo>
                  <a:pt x="5712213" y="1888759"/>
                </a:lnTo>
                <a:lnTo>
                  <a:pt x="5704599" y="1935402"/>
                </a:lnTo>
                <a:lnTo>
                  <a:pt x="5699046" y="1984979"/>
                </a:lnTo>
                <a:lnTo>
                  <a:pt x="5695342" y="2037371"/>
                </a:lnTo>
                <a:lnTo>
                  <a:pt x="5693275" y="2092461"/>
                </a:lnTo>
                <a:lnTo>
                  <a:pt x="5692633" y="2150130"/>
                </a:lnTo>
                <a:lnTo>
                  <a:pt x="5693259" y="2208370"/>
                </a:lnTo>
                <a:lnTo>
                  <a:pt x="5695281" y="2263996"/>
                </a:lnTo>
                <a:lnTo>
                  <a:pt x="5698918" y="2316891"/>
                </a:lnTo>
                <a:lnTo>
                  <a:pt x="5704387" y="2366936"/>
                </a:lnTo>
                <a:lnTo>
                  <a:pt x="5711908" y="2414012"/>
                </a:lnTo>
                <a:lnTo>
                  <a:pt x="5721697" y="2458002"/>
                </a:lnTo>
                <a:lnTo>
                  <a:pt x="5733974" y="2498787"/>
                </a:lnTo>
                <a:lnTo>
                  <a:pt x="5748956" y="2536249"/>
                </a:lnTo>
                <a:lnTo>
                  <a:pt x="5766862" y="2570269"/>
                </a:lnTo>
                <a:lnTo>
                  <a:pt x="5812316" y="2627513"/>
                </a:lnTo>
                <a:lnTo>
                  <a:pt x="5872082" y="2669573"/>
                </a:lnTo>
                <a:lnTo>
                  <a:pt x="5907877" y="2684613"/>
                </a:lnTo>
                <a:lnTo>
                  <a:pt x="5947905" y="2695502"/>
                </a:lnTo>
                <a:lnTo>
                  <a:pt x="5992383" y="2702123"/>
                </a:lnTo>
                <a:lnTo>
                  <a:pt x="6041530" y="2704356"/>
                </a:lnTo>
                <a:lnTo>
                  <a:pt x="6041530" y="2801179"/>
                </a:lnTo>
                <a:lnTo>
                  <a:pt x="5988008" y="2799290"/>
                </a:lnTo>
                <a:lnTo>
                  <a:pt x="5938527" y="2793677"/>
                </a:lnTo>
                <a:lnTo>
                  <a:pt x="5892948" y="2784423"/>
                </a:lnTo>
                <a:lnTo>
                  <a:pt x="5851129" y="2771611"/>
                </a:lnTo>
                <a:lnTo>
                  <a:pt x="5812932" y="2755324"/>
                </a:lnTo>
                <a:lnTo>
                  <a:pt x="5778215" y="2735643"/>
                </a:lnTo>
                <a:lnTo>
                  <a:pt x="5746839" y="2712653"/>
                </a:lnTo>
                <a:lnTo>
                  <a:pt x="5718663" y="2686434"/>
                </a:lnTo>
                <a:lnTo>
                  <a:pt x="5693546" y="2657071"/>
                </a:lnTo>
                <a:lnTo>
                  <a:pt x="5671350" y="2624645"/>
                </a:lnTo>
                <a:lnTo>
                  <a:pt x="5651932" y="2589239"/>
                </a:lnTo>
                <a:lnTo>
                  <a:pt x="5635155" y="2550936"/>
                </a:lnTo>
                <a:lnTo>
                  <a:pt x="5620876" y="2509818"/>
                </a:lnTo>
                <a:lnTo>
                  <a:pt x="5608956" y="2465969"/>
                </a:lnTo>
                <a:lnTo>
                  <a:pt x="5599254" y="2419470"/>
                </a:lnTo>
                <a:lnTo>
                  <a:pt x="5591631" y="2370405"/>
                </a:lnTo>
                <a:lnTo>
                  <a:pt x="5585946" y="2318855"/>
                </a:lnTo>
                <a:lnTo>
                  <a:pt x="5582059" y="2264905"/>
                </a:lnTo>
                <a:lnTo>
                  <a:pt x="5579829" y="2208635"/>
                </a:lnTo>
                <a:lnTo>
                  <a:pt x="5579118" y="2150130"/>
                </a:lnTo>
                <a:lnTo>
                  <a:pt x="5579853" y="2091874"/>
                </a:lnTo>
                <a:lnTo>
                  <a:pt x="5582149" y="2035854"/>
                </a:lnTo>
                <a:lnTo>
                  <a:pt x="5586138" y="1982149"/>
                </a:lnTo>
                <a:lnTo>
                  <a:pt x="5591951" y="1930843"/>
                </a:lnTo>
                <a:lnTo>
                  <a:pt x="5599724" y="1882015"/>
                </a:lnTo>
                <a:lnTo>
                  <a:pt x="5609587" y="1835748"/>
                </a:lnTo>
                <a:lnTo>
                  <a:pt x="5621673" y="1792122"/>
                </a:lnTo>
                <a:lnTo>
                  <a:pt x="5636116" y="1751221"/>
                </a:lnTo>
                <a:lnTo>
                  <a:pt x="5653048" y="1713122"/>
                </a:lnTo>
                <a:lnTo>
                  <a:pt x="5672601" y="1677910"/>
                </a:lnTo>
                <a:lnTo>
                  <a:pt x="5694909" y="1645665"/>
                </a:lnTo>
                <a:lnTo>
                  <a:pt x="5720105" y="1616469"/>
                </a:lnTo>
                <a:lnTo>
                  <a:pt x="5748320" y="1590403"/>
                </a:lnTo>
                <a:lnTo>
                  <a:pt x="5779687" y="1567548"/>
                </a:lnTo>
                <a:lnTo>
                  <a:pt x="5814340" y="1547987"/>
                </a:lnTo>
                <a:lnTo>
                  <a:pt x="5852411" y="1531799"/>
                </a:lnTo>
                <a:lnTo>
                  <a:pt x="5894033" y="1519068"/>
                </a:lnTo>
                <a:lnTo>
                  <a:pt x="5939338" y="1509872"/>
                </a:lnTo>
                <a:lnTo>
                  <a:pt x="5988459" y="1504296"/>
                </a:lnTo>
                <a:close/>
                <a:moveTo>
                  <a:pt x="4160590" y="1021648"/>
                </a:moveTo>
                <a:lnTo>
                  <a:pt x="4367589" y="1021648"/>
                </a:lnTo>
                <a:lnTo>
                  <a:pt x="4367589" y="1195261"/>
                </a:lnTo>
                <a:lnTo>
                  <a:pt x="4160590" y="1195261"/>
                </a:lnTo>
                <a:close/>
                <a:moveTo>
                  <a:pt x="5799344" y="871408"/>
                </a:moveTo>
                <a:lnTo>
                  <a:pt x="6704136" y="871408"/>
                </a:lnTo>
                <a:lnTo>
                  <a:pt x="6704136" y="978246"/>
                </a:lnTo>
                <a:lnTo>
                  <a:pt x="5799344" y="978246"/>
                </a:lnTo>
                <a:close/>
                <a:moveTo>
                  <a:pt x="5799344" y="522512"/>
                </a:moveTo>
                <a:lnTo>
                  <a:pt x="6704136" y="522512"/>
                </a:lnTo>
                <a:lnTo>
                  <a:pt x="6704136" y="629350"/>
                </a:lnTo>
                <a:lnTo>
                  <a:pt x="5799344" y="629350"/>
                </a:lnTo>
                <a:close/>
                <a:moveTo>
                  <a:pt x="7774691" y="6383"/>
                </a:moveTo>
                <a:lnTo>
                  <a:pt x="8148629" y="6383"/>
                </a:lnTo>
                <a:lnTo>
                  <a:pt x="8148629" y="101632"/>
                </a:lnTo>
                <a:lnTo>
                  <a:pt x="7889880" y="101632"/>
                </a:lnTo>
                <a:lnTo>
                  <a:pt x="7889880" y="1200182"/>
                </a:lnTo>
                <a:lnTo>
                  <a:pt x="8148629" y="1200182"/>
                </a:lnTo>
                <a:lnTo>
                  <a:pt x="8148629" y="1295432"/>
                </a:lnTo>
                <a:lnTo>
                  <a:pt x="7774691" y="1295432"/>
                </a:lnTo>
                <a:lnTo>
                  <a:pt x="7774691" y="1200182"/>
                </a:lnTo>
                <a:lnTo>
                  <a:pt x="7774691" y="101632"/>
                </a:lnTo>
                <a:close/>
                <a:moveTo>
                  <a:pt x="8243417" y="0"/>
                </a:moveTo>
                <a:lnTo>
                  <a:pt x="8296487" y="1877"/>
                </a:lnTo>
                <a:lnTo>
                  <a:pt x="8345608" y="7454"/>
                </a:lnTo>
                <a:lnTo>
                  <a:pt x="8390913" y="16649"/>
                </a:lnTo>
                <a:lnTo>
                  <a:pt x="8432534" y="29381"/>
                </a:lnTo>
                <a:lnTo>
                  <a:pt x="8470605" y="45569"/>
                </a:lnTo>
                <a:lnTo>
                  <a:pt x="8505258" y="65130"/>
                </a:lnTo>
                <a:lnTo>
                  <a:pt x="8536626" y="87984"/>
                </a:lnTo>
                <a:lnTo>
                  <a:pt x="8564841" y="114050"/>
                </a:lnTo>
                <a:lnTo>
                  <a:pt x="8590036" y="143246"/>
                </a:lnTo>
                <a:lnTo>
                  <a:pt x="8612344" y="175491"/>
                </a:lnTo>
                <a:lnTo>
                  <a:pt x="8631898" y="210703"/>
                </a:lnTo>
                <a:lnTo>
                  <a:pt x="8648830" y="248801"/>
                </a:lnTo>
                <a:lnTo>
                  <a:pt x="8663273" y="289703"/>
                </a:lnTo>
                <a:lnTo>
                  <a:pt x="8675359" y="333329"/>
                </a:lnTo>
                <a:lnTo>
                  <a:pt x="8685222" y="379596"/>
                </a:lnTo>
                <a:lnTo>
                  <a:pt x="8692995" y="428424"/>
                </a:lnTo>
                <a:lnTo>
                  <a:pt x="8698808" y="479730"/>
                </a:lnTo>
                <a:lnTo>
                  <a:pt x="8702797" y="533435"/>
                </a:lnTo>
                <a:lnTo>
                  <a:pt x="8705093" y="589455"/>
                </a:lnTo>
                <a:lnTo>
                  <a:pt x="8705829" y="647711"/>
                </a:lnTo>
                <a:lnTo>
                  <a:pt x="8705129" y="706216"/>
                </a:lnTo>
                <a:lnTo>
                  <a:pt x="8702932" y="762486"/>
                </a:lnTo>
                <a:lnTo>
                  <a:pt x="8699096" y="816436"/>
                </a:lnTo>
                <a:lnTo>
                  <a:pt x="8693475" y="867986"/>
                </a:lnTo>
                <a:lnTo>
                  <a:pt x="8685927" y="917051"/>
                </a:lnTo>
                <a:lnTo>
                  <a:pt x="8676306" y="963550"/>
                </a:lnTo>
                <a:lnTo>
                  <a:pt x="8664469" y="1007399"/>
                </a:lnTo>
                <a:lnTo>
                  <a:pt x="8650272" y="1048517"/>
                </a:lnTo>
                <a:lnTo>
                  <a:pt x="8633571" y="1086820"/>
                </a:lnTo>
                <a:lnTo>
                  <a:pt x="8614222" y="1122226"/>
                </a:lnTo>
                <a:lnTo>
                  <a:pt x="8592081" y="1154652"/>
                </a:lnTo>
                <a:lnTo>
                  <a:pt x="8567005" y="1184015"/>
                </a:lnTo>
                <a:lnTo>
                  <a:pt x="8538848" y="1210234"/>
                </a:lnTo>
                <a:lnTo>
                  <a:pt x="8507467" y="1233224"/>
                </a:lnTo>
                <a:lnTo>
                  <a:pt x="8472718" y="1252905"/>
                </a:lnTo>
                <a:lnTo>
                  <a:pt x="8434458" y="1269193"/>
                </a:lnTo>
                <a:lnTo>
                  <a:pt x="8392541" y="1282004"/>
                </a:lnTo>
                <a:lnTo>
                  <a:pt x="8346825" y="1291258"/>
                </a:lnTo>
                <a:lnTo>
                  <a:pt x="8297165" y="1296871"/>
                </a:lnTo>
                <a:lnTo>
                  <a:pt x="8243417" y="1298760"/>
                </a:lnTo>
                <a:lnTo>
                  <a:pt x="8243417" y="1201938"/>
                </a:lnTo>
                <a:lnTo>
                  <a:pt x="8293102" y="1199705"/>
                </a:lnTo>
                <a:lnTo>
                  <a:pt x="8338022" y="1193084"/>
                </a:lnTo>
                <a:lnTo>
                  <a:pt x="8378405" y="1182195"/>
                </a:lnTo>
                <a:lnTo>
                  <a:pt x="8414476" y="1167155"/>
                </a:lnTo>
                <a:lnTo>
                  <a:pt x="8474587" y="1125095"/>
                </a:lnTo>
                <a:lnTo>
                  <a:pt x="8520166" y="1067851"/>
                </a:lnTo>
                <a:lnTo>
                  <a:pt x="8538072" y="1033830"/>
                </a:lnTo>
                <a:lnTo>
                  <a:pt x="8553024" y="996369"/>
                </a:lnTo>
                <a:lnTo>
                  <a:pt x="8565248" y="955584"/>
                </a:lnTo>
                <a:lnTo>
                  <a:pt x="8574971" y="911594"/>
                </a:lnTo>
                <a:lnTo>
                  <a:pt x="8582418" y="864517"/>
                </a:lnTo>
                <a:lnTo>
                  <a:pt x="8587817" y="814473"/>
                </a:lnTo>
                <a:lnTo>
                  <a:pt x="8591393" y="761578"/>
                </a:lnTo>
                <a:lnTo>
                  <a:pt x="8593372" y="705951"/>
                </a:lnTo>
                <a:lnTo>
                  <a:pt x="8593982" y="647711"/>
                </a:lnTo>
                <a:lnTo>
                  <a:pt x="8593340" y="590042"/>
                </a:lnTo>
                <a:lnTo>
                  <a:pt x="8591270" y="534953"/>
                </a:lnTo>
                <a:lnTo>
                  <a:pt x="8587560" y="482561"/>
                </a:lnTo>
                <a:lnTo>
                  <a:pt x="8581994" y="432984"/>
                </a:lnTo>
                <a:lnTo>
                  <a:pt x="8574359" y="386340"/>
                </a:lnTo>
                <a:lnTo>
                  <a:pt x="8564441" y="342749"/>
                </a:lnTo>
                <a:lnTo>
                  <a:pt x="8552025" y="302328"/>
                </a:lnTo>
                <a:lnTo>
                  <a:pt x="8536898" y="265196"/>
                </a:lnTo>
                <a:lnTo>
                  <a:pt x="8518845" y="231470"/>
                </a:lnTo>
                <a:lnTo>
                  <a:pt x="8473107" y="174711"/>
                </a:lnTo>
                <a:lnTo>
                  <a:pt x="8413098" y="132998"/>
                </a:lnTo>
                <a:lnTo>
                  <a:pt x="8377206" y="118079"/>
                </a:lnTo>
                <a:lnTo>
                  <a:pt x="8337105" y="107277"/>
                </a:lnTo>
                <a:lnTo>
                  <a:pt x="8292580" y="100708"/>
                </a:lnTo>
                <a:lnTo>
                  <a:pt x="8243417" y="98492"/>
                </a:lnTo>
                <a:close/>
                <a:moveTo>
                  <a:pt x="3109502" y="0"/>
                </a:moveTo>
                <a:lnTo>
                  <a:pt x="3162572" y="1876"/>
                </a:lnTo>
                <a:lnTo>
                  <a:pt x="3211694" y="7453"/>
                </a:lnTo>
                <a:lnTo>
                  <a:pt x="3256998" y="16648"/>
                </a:lnTo>
                <a:lnTo>
                  <a:pt x="3298621" y="29380"/>
                </a:lnTo>
                <a:lnTo>
                  <a:pt x="3336692" y="45568"/>
                </a:lnTo>
                <a:lnTo>
                  <a:pt x="3371345" y="65129"/>
                </a:lnTo>
                <a:lnTo>
                  <a:pt x="3402713" y="87984"/>
                </a:lnTo>
                <a:lnTo>
                  <a:pt x="3430928" y="114050"/>
                </a:lnTo>
                <a:lnTo>
                  <a:pt x="3456123" y="143246"/>
                </a:lnTo>
                <a:lnTo>
                  <a:pt x="3478431" y="175491"/>
                </a:lnTo>
                <a:lnTo>
                  <a:pt x="3497985" y="210703"/>
                </a:lnTo>
                <a:lnTo>
                  <a:pt x="3514917" y="248801"/>
                </a:lnTo>
                <a:lnTo>
                  <a:pt x="3529360" y="289703"/>
                </a:lnTo>
                <a:lnTo>
                  <a:pt x="3541446" y="333329"/>
                </a:lnTo>
                <a:lnTo>
                  <a:pt x="3551309" y="379596"/>
                </a:lnTo>
                <a:lnTo>
                  <a:pt x="3559082" y="428424"/>
                </a:lnTo>
                <a:lnTo>
                  <a:pt x="3564896" y="479730"/>
                </a:lnTo>
                <a:lnTo>
                  <a:pt x="3568884" y="533435"/>
                </a:lnTo>
                <a:lnTo>
                  <a:pt x="3571180" y="589455"/>
                </a:lnTo>
                <a:lnTo>
                  <a:pt x="3571916" y="647711"/>
                </a:lnTo>
                <a:lnTo>
                  <a:pt x="3571216" y="706216"/>
                </a:lnTo>
                <a:lnTo>
                  <a:pt x="3569019" y="762486"/>
                </a:lnTo>
                <a:lnTo>
                  <a:pt x="3565183" y="816436"/>
                </a:lnTo>
                <a:lnTo>
                  <a:pt x="3559562" y="867986"/>
                </a:lnTo>
                <a:lnTo>
                  <a:pt x="3552014" y="917051"/>
                </a:lnTo>
                <a:lnTo>
                  <a:pt x="3542393" y="963550"/>
                </a:lnTo>
                <a:lnTo>
                  <a:pt x="3530556" y="1007399"/>
                </a:lnTo>
                <a:lnTo>
                  <a:pt x="3516359" y="1048517"/>
                </a:lnTo>
                <a:lnTo>
                  <a:pt x="3499658" y="1086820"/>
                </a:lnTo>
                <a:lnTo>
                  <a:pt x="3480309" y="1122226"/>
                </a:lnTo>
                <a:lnTo>
                  <a:pt x="3458168" y="1154652"/>
                </a:lnTo>
                <a:lnTo>
                  <a:pt x="3433091" y="1184015"/>
                </a:lnTo>
                <a:lnTo>
                  <a:pt x="3404934" y="1210234"/>
                </a:lnTo>
                <a:lnTo>
                  <a:pt x="3373554" y="1233224"/>
                </a:lnTo>
                <a:lnTo>
                  <a:pt x="3338805" y="1252905"/>
                </a:lnTo>
                <a:lnTo>
                  <a:pt x="3300544" y="1269192"/>
                </a:lnTo>
                <a:lnTo>
                  <a:pt x="3258627" y="1282004"/>
                </a:lnTo>
                <a:lnTo>
                  <a:pt x="3212910" y="1291258"/>
                </a:lnTo>
                <a:lnTo>
                  <a:pt x="3163250" y="1296871"/>
                </a:lnTo>
                <a:lnTo>
                  <a:pt x="3109502" y="1298760"/>
                </a:lnTo>
                <a:lnTo>
                  <a:pt x="3109502" y="1201938"/>
                </a:lnTo>
                <a:lnTo>
                  <a:pt x="3159187" y="1199705"/>
                </a:lnTo>
                <a:lnTo>
                  <a:pt x="3204108" y="1193084"/>
                </a:lnTo>
                <a:lnTo>
                  <a:pt x="3244491" y="1182195"/>
                </a:lnTo>
                <a:lnTo>
                  <a:pt x="3280562" y="1167155"/>
                </a:lnTo>
                <a:lnTo>
                  <a:pt x="3340673" y="1125095"/>
                </a:lnTo>
                <a:lnTo>
                  <a:pt x="3386253" y="1067851"/>
                </a:lnTo>
                <a:lnTo>
                  <a:pt x="3404158" y="1033830"/>
                </a:lnTo>
                <a:lnTo>
                  <a:pt x="3419110" y="996369"/>
                </a:lnTo>
                <a:lnTo>
                  <a:pt x="3431334" y="955584"/>
                </a:lnTo>
                <a:lnTo>
                  <a:pt x="3441057" y="911594"/>
                </a:lnTo>
                <a:lnTo>
                  <a:pt x="3448504" y="864517"/>
                </a:lnTo>
                <a:lnTo>
                  <a:pt x="3453903" y="814473"/>
                </a:lnTo>
                <a:lnTo>
                  <a:pt x="3457479" y="761578"/>
                </a:lnTo>
                <a:lnTo>
                  <a:pt x="3459458" y="705951"/>
                </a:lnTo>
                <a:lnTo>
                  <a:pt x="3460068" y="647711"/>
                </a:lnTo>
                <a:lnTo>
                  <a:pt x="3459426" y="590042"/>
                </a:lnTo>
                <a:lnTo>
                  <a:pt x="3457356" y="534953"/>
                </a:lnTo>
                <a:lnTo>
                  <a:pt x="3453646" y="482560"/>
                </a:lnTo>
                <a:lnTo>
                  <a:pt x="3448080" y="432984"/>
                </a:lnTo>
                <a:lnTo>
                  <a:pt x="3440445" y="386340"/>
                </a:lnTo>
                <a:lnTo>
                  <a:pt x="3430527" y="342749"/>
                </a:lnTo>
                <a:lnTo>
                  <a:pt x="3418111" y="302328"/>
                </a:lnTo>
                <a:lnTo>
                  <a:pt x="3402984" y="265196"/>
                </a:lnTo>
                <a:lnTo>
                  <a:pt x="3384931" y="231470"/>
                </a:lnTo>
                <a:lnTo>
                  <a:pt x="3339193" y="174711"/>
                </a:lnTo>
                <a:lnTo>
                  <a:pt x="3279183" y="132998"/>
                </a:lnTo>
                <a:lnTo>
                  <a:pt x="3243291" y="118079"/>
                </a:lnTo>
                <a:lnTo>
                  <a:pt x="3203191" y="107276"/>
                </a:lnTo>
                <a:lnTo>
                  <a:pt x="3158665" y="100708"/>
                </a:lnTo>
                <a:lnTo>
                  <a:pt x="3109502" y="98492"/>
                </a:lnTo>
                <a:close/>
                <a:moveTo>
                  <a:pt x="3017637" y="0"/>
                </a:moveTo>
                <a:lnTo>
                  <a:pt x="3017637" y="98492"/>
                </a:lnTo>
                <a:lnTo>
                  <a:pt x="2968752" y="100708"/>
                </a:lnTo>
                <a:lnTo>
                  <a:pt x="2924471" y="107277"/>
                </a:lnTo>
                <a:lnTo>
                  <a:pt x="2884585" y="118079"/>
                </a:lnTo>
                <a:lnTo>
                  <a:pt x="2848878" y="132998"/>
                </a:lnTo>
                <a:lnTo>
                  <a:pt x="2789164" y="174711"/>
                </a:lnTo>
                <a:lnTo>
                  <a:pt x="2743630" y="231470"/>
                </a:lnTo>
                <a:lnTo>
                  <a:pt x="2725650" y="265196"/>
                </a:lnTo>
                <a:lnTo>
                  <a:pt x="2710579" y="302328"/>
                </a:lnTo>
                <a:lnTo>
                  <a:pt x="2698207" y="342749"/>
                </a:lnTo>
                <a:lnTo>
                  <a:pt x="2688320" y="386340"/>
                </a:lnTo>
                <a:lnTo>
                  <a:pt x="2680706" y="432984"/>
                </a:lnTo>
                <a:lnTo>
                  <a:pt x="2675153" y="482561"/>
                </a:lnTo>
                <a:lnTo>
                  <a:pt x="2671448" y="534953"/>
                </a:lnTo>
                <a:lnTo>
                  <a:pt x="2669382" y="590042"/>
                </a:lnTo>
                <a:lnTo>
                  <a:pt x="2668740" y="647711"/>
                </a:lnTo>
                <a:lnTo>
                  <a:pt x="2669365" y="705951"/>
                </a:lnTo>
                <a:lnTo>
                  <a:pt x="2671388" y="761578"/>
                </a:lnTo>
                <a:lnTo>
                  <a:pt x="2675025" y="814473"/>
                </a:lnTo>
                <a:lnTo>
                  <a:pt x="2680494" y="864517"/>
                </a:lnTo>
                <a:lnTo>
                  <a:pt x="2688015" y="911594"/>
                </a:lnTo>
                <a:lnTo>
                  <a:pt x="2697803" y="955584"/>
                </a:lnTo>
                <a:lnTo>
                  <a:pt x="2710081" y="996369"/>
                </a:lnTo>
                <a:lnTo>
                  <a:pt x="2725063" y="1033830"/>
                </a:lnTo>
                <a:lnTo>
                  <a:pt x="2742969" y="1067851"/>
                </a:lnTo>
                <a:lnTo>
                  <a:pt x="2788423" y="1125095"/>
                </a:lnTo>
                <a:lnTo>
                  <a:pt x="2848189" y="1167155"/>
                </a:lnTo>
                <a:lnTo>
                  <a:pt x="2883984" y="1182195"/>
                </a:lnTo>
                <a:lnTo>
                  <a:pt x="2924012" y="1193084"/>
                </a:lnTo>
                <a:lnTo>
                  <a:pt x="2968491" y="1199705"/>
                </a:lnTo>
                <a:lnTo>
                  <a:pt x="3017637" y="1201938"/>
                </a:lnTo>
                <a:lnTo>
                  <a:pt x="3017637" y="1298760"/>
                </a:lnTo>
                <a:lnTo>
                  <a:pt x="2964115" y="1296871"/>
                </a:lnTo>
                <a:lnTo>
                  <a:pt x="2914634" y="1291258"/>
                </a:lnTo>
                <a:lnTo>
                  <a:pt x="2869056" y="1282004"/>
                </a:lnTo>
                <a:lnTo>
                  <a:pt x="2827236" y="1269193"/>
                </a:lnTo>
                <a:lnTo>
                  <a:pt x="2789039" y="1252905"/>
                </a:lnTo>
                <a:lnTo>
                  <a:pt x="2754322" y="1233224"/>
                </a:lnTo>
                <a:lnTo>
                  <a:pt x="2722946" y="1210234"/>
                </a:lnTo>
                <a:lnTo>
                  <a:pt x="2694770" y="1184015"/>
                </a:lnTo>
                <a:lnTo>
                  <a:pt x="2669653" y="1154652"/>
                </a:lnTo>
                <a:lnTo>
                  <a:pt x="2647457" y="1122226"/>
                </a:lnTo>
                <a:lnTo>
                  <a:pt x="2628039" y="1086820"/>
                </a:lnTo>
                <a:lnTo>
                  <a:pt x="2611262" y="1048517"/>
                </a:lnTo>
                <a:lnTo>
                  <a:pt x="2596982" y="1007399"/>
                </a:lnTo>
                <a:lnTo>
                  <a:pt x="2585062" y="963550"/>
                </a:lnTo>
                <a:lnTo>
                  <a:pt x="2575361" y="917051"/>
                </a:lnTo>
                <a:lnTo>
                  <a:pt x="2567737" y="867986"/>
                </a:lnTo>
                <a:lnTo>
                  <a:pt x="2562052" y="816436"/>
                </a:lnTo>
                <a:lnTo>
                  <a:pt x="2558166" y="762486"/>
                </a:lnTo>
                <a:lnTo>
                  <a:pt x="2555936" y="706216"/>
                </a:lnTo>
                <a:lnTo>
                  <a:pt x="2555225" y="647711"/>
                </a:lnTo>
                <a:lnTo>
                  <a:pt x="2555961" y="589455"/>
                </a:lnTo>
                <a:lnTo>
                  <a:pt x="2558256" y="533435"/>
                </a:lnTo>
                <a:lnTo>
                  <a:pt x="2562245" y="479730"/>
                </a:lnTo>
                <a:lnTo>
                  <a:pt x="2568057" y="428424"/>
                </a:lnTo>
                <a:lnTo>
                  <a:pt x="2575830" y="379596"/>
                </a:lnTo>
                <a:lnTo>
                  <a:pt x="2585694" y="333329"/>
                </a:lnTo>
                <a:lnTo>
                  <a:pt x="2597780" y="289703"/>
                </a:lnTo>
                <a:lnTo>
                  <a:pt x="2612222" y="248801"/>
                </a:lnTo>
                <a:lnTo>
                  <a:pt x="2629156" y="210703"/>
                </a:lnTo>
                <a:lnTo>
                  <a:pt x="2648708" y="175491"/>
                </a:lnTo>
                <a:lnTo>
                  <a:pt x="2671016" y="143246"/>
                </a:lnTo>
                <a:lnTo>
                  <a:pt x="2696212" y="114050"/>
                </a:lnTo>
                <a:lnTo>
                  <a:pt x="2724427" y="87984"/>
                </a:lnTo>
                <a:lnTo>
                  <a:pt x="2755794" y="65130"/>
                </a:lnTo>
                <a:lnTo>
                  <a:pt x="2790448" y="45569"/>
                </a:lnTo>
                <a:lnTo>
                  <a:pt x="2828518" y="29382"/>
                </a:lnTo>
                <a:lnTo>
                  <a:pt x="2870141" y="16649"/>
                </a:lnTo>
                <a:lnTo>
                  <a:pt x="2915445" y="7455"/>
                </a:lnTo>
                <a:lnTo>
                  <a:pt x="2964567" y="1877"/>
                </a:lnTo>
                <a:close/>
              </a:path>
            </a:pathLst>
          </a:custGeom>
          <a:solidFill>
            <a:srgbClr val="88C66D"/>
          </a:solidFill>
        </p:spPr>
        <p:txBody>
          <a:bodyPr wrap="square" lIns="0" tIns="0" rIns="0" bIns="0" rtlCol="0">
            <a:noAutofit/>
          </a:bodyPr>
          <a:lstStyle/>
          <a:p>
            <a:endParaRPr lang="da-DK" dirty="0"/>
          </a:p>
        </p:txBody>
      </p:sp>
    </p:spTree>
    <p:extLst>
      <p:ext uri="{BB962C8B-B14F-4D97-AF65-F5344CB8AC3E}">
        <p14:creationId xmlns:p14="http://schemas.microsoft.com/office/powerpoint/2010/main" val="294690263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993">
          <p15:clr>
            <a:srgbClr val="A4A3A4"/>
          </p15:clr>
        </p15:guide>
        <p15:guide id="2" orient="horz" pos="1705">
          <p15:clr>
            <a:srgbClr val="A4A3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reaker E">
    <p:bg>
      <p:bgRef idx="1001">
        <a:schemeClr val="bg1"/>
      </p:bgRef>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7126287" y="2705552"/>
            <a:ext cx="4528800" cy="360000"/>
          </a:xfrm>
        </p:spPr>
        <p:txBody>
          <a:bodyPr anchor="b" anchorCtr="0"/>
          <a:lstStyle>
            <a:lvl1pPr marL="0" indent="0" algn="l">
              <a:lnSpc>
                <a:spcPct val="100000"/>
              </a:lnSpc>
              <a:spcBef>
                <a:spcPts val="0"/>
              </a:spcBef>
              <a:spcAft>
                <a:spcPts val="0"/>
              </a:spcAft>
              <a:buFont typeface="Arial" panose="020B0604020202020204" pitchFamily="34" charset="0"/>
              <a:buNone/>
              <a:defRPr sz="1600">
                <a:solidFill>
                  <a:schemeClr val="accent1"/>
                </a:solidFill>
                <a:latin typeface="+mn-lt"/>
              </a:defRPr>
            </a:lvl1pPr>
            <a:lvl2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tabLst/>
              <a:defRPr sz="1600" b="0">
                <a:solidFill>
                  <a:schemeClr val="bg1"/>
                </a:solidFill>
                <a:latin typeface="+mn-lt"/>
              </a:defRPr>
            </a:lvl9pPr>
          </a:lstStyle>
          <a:p>
            <a:r>
              <a:rPr lang="da-DK" dirty="0"/>
              <a:t>Klik for at tilføje sektionstitel</a:t>
            </a:r>
          </a:p>
        </p:txBody>
      </p:sp>
      <p:sp>
        <p:nvSpPr>
          <p:cNvPr id="2" name="Title 1"/>
          <p:cNvSpPr>
            <a:spLocks noGrp="1"/>
          </p:cNvSpPr>
          <p:nvPr>
            <p:ph type="ctrTitle" hasCustomPrompt="1"/>
          </p:nvPr>
        </p:nvSpPr>
        <p:spPr>
          <a:xfrm>
            <a:off x="7126288" y="3165284"/>
            <a:ext cx="4528800" cy="1242000"/>
          </a:xfrm>
        </p:spPr>
        <p:txBody>
          <a:bodyPr anchor="t" anchorCtr="0"/>
          <a:lstStyle>
            <a:lvl1pPr algn="l">
              <a:defRPr sz="3200">
                <a:solidFill>
                  <a:schemeClr val="accent1"/>
                </a:solidFill>
              </a:defRPr>
            </a:lvl1pPr>
          </a:lstStyle>
          <a:p>
            <a:r>
              <a:rPr lang="da-DK" dirty="0"/>
              <a:t>Klik for at tilføje titel</a:t>
            </a:r>
          </a:p>
        </p:txBody>
      </p:sp>
      <p:sp>
        <p:nvSpPr>
          <p:cNvPr id="11" name="Pladsholder til dato 10">
            <a:extLst>
              <a:ext uri="{FF2B5EF4-FFF2-40B4-BE49-F238E27FC236}">
                <a16:creationId xmlns:a16="http://schemas.microsoft.com/office/drawing/2014/main" id="{ECF1C836-21A0-0331-A849-E61A90896536}"/>
              </a:ext>
            </a:extLst>
          </p:cNvPr>
          <p:cNvSpPr>
            <a:spLocks noGrp="1"/>
          </p:cNvSpPr>
          <p:nvPr>
            <p:ph type="dt" sz="half" idx="15"/>
          </p:nvPr>
        </p:nvSpPr>
        <p:spPr/>
        <p:txBody>
          <a:bodyPr/>
          <a:lstStyle>
            <a:lvl1pPr>
              <a:defRPr>
                <a:solidFill>
                  <a:schemeClr val="accent1"/>
                </a:solidFill>
              </a:defRPr>
            </a:lvl1pPr>
          </a:lstStyle>
          <a:p>
            <a:r>
              <a:rPr lang="da-DK"/>
              <a:t>29. september 2026</a:t>
            </a:r>
            <a:endParaRPr lang="da-DK" dirty="0"/>
          </a:p>
        </p:txBody>
      </p:sp>
      <p:sp>
        <p:nvSpPr>
          <p:cNvPr id="12" name="Pladsholder til sidefod 11">
            <a:extLst>
              <a:ext uri="{FF2B5EF4-FFF2-40B4-BE49-F238E27FC236}">
                <a16:creationId xmlns:a16="http://schemas.microsoft.com/office/drawing/2014/main" id="{F8D5FDD7-8020-3589-F424-24D4FE9B564D}"/>
              </a:ext>
            </a:extLst>
          </p:cNvPr>
          <p:cNvSpPr>
            <a:spLocks noGrp="1"/>
          </p:cNvSpPr>
          <p:nvPr>
            <p:ph type="ftr" sz="quarter" idx="16"/>
          </p:nvPr>
        </p:nvSpPr>
        <p:spPr/>
        <p:txBody>
          <a:bodyPr/>
          <a:lstStyle>
            <a:lvl1pPr>
              <a:defRPr>
                <a:solidFill>
                  <a:schemeClr val="accent1"/>
                </a:solidFill>
              </a:defRPr>
            </a:lvl1pPr>
          </a:lstStyle>
          <a:p>
            <a:r>
              <a:rPr lang="da-DK" dirty="0"/>
              <a:t>Digitaliseringsstyrelsen</a:t>
            </a:r>
          </a:p>
        </p:txBody>
      </p:sp>
      <p:sp>
        <p:nvSpPr>
          <p:cNvPr id="13" name="Pladsholder til slidenummer 12">
            <a:extLst>
              <a:ext uri="{FF2B5EF4-FFF2-40B4-BE49-F238E27FC236}">
                <a16:creationId xmlns:a16="http://schemas.microsoft.com/office/drawing/2014/main" id="{94C0154D-C90A-C45E-44EB-A9BE528AF3BC}"/>
              </a:ext>
            </a:extLst>
          </p:cNvPr>
          <p:cNvSpPr>
            <a:spLocks noGrp="1"/>
          </p:cNvSpPr>
          <p:nvPr>
            <p:ph type="sldNum" sz="quarter" idx="17"/>
          </p:nvPr>
        </p:nvSpPr>
        <p:spPr/>
        <p:txBody>
          <a:bodyPr/>
          <a:lstStyle>
            <a:lvl1pPr>
              <a:defRPr>
                <a:solidFill>
                  <a:schemeClr val="accent1"/>
                </a:solidFill>
              </a:defRPr>
            </a:lvl1pPr>
          </a:lstStyle>
          <a:p>
            <a:fld id="{24C8C45C-947F-4981-8B3F-4F32E973C901}" type="slidenum">
              <a:rPr lang="da-DK" smtClean="0"/>
              <a:pPr/>
              <a:t>‹nr.›</a:t>
            </a:fld>
            <a:endParaRPr lang="da-DK" dirty="0"/>
          </a:p>
        </p:txBody>
      </p:sp>
      <p:sp>
        <p:nvSpPr>
          <p:cNvPr id="29" name="Mikro grafik 1">
            <a:extLst>
              <a:ext uri="{FF2B5EF4-FFF2-40B4-BE49-F238E27FC236}">
                <a16:creationId xmlns:a16="http://schemas.microsoft.com/office/drawing/2014/main" id="{64436394-C531-6AC2-FF2F-12CAAB37CDDC}"/>
              </a:ext>
            </a:extLst>
          </p:cNvPr>
          <p:cNvSpPr/>
          <p:nvPr/>
        </p:nvSpPr>
        <p:spPr>
          <a:xfrm>
            <a:off x="489862" y="1394250"/>
            <a:ext cx="5110790" cy="4069169"/>
          </a:xfrm>
          <a:custGeom>
            <a:avLst/>
            <a:gdLst>
              <a:gd name="connsiteX0" fmla="*/ 1358848 w 5110790"/>
              <a:gd name="connsiteY0" fmla="*/ 3644032 h 4069169"/>
              <a:gd name="connsiteX1" fmla="*/ 1439827 w 5110790"/>
              <a:gd name="connsiteY1" fmla="*/ 3644032 h 4069169"/>
              <a:gd name="connsiteX2" fmla="*/ 1554208 w 5110790"/>
              <a:gd name="connsiteY2" fmla="*/ 3853564 h 4069169"/>
              <a:gd name="connsiteX3" fmla="*/ 1437802 w 5110790"/>
              <a:gd name="connsiteY3" fmla="*/ 4069169 h 4069169"/>
              <a:gd name="connsiteX4" fmla="*/ 1358848 w 5110790"/>
              <a:gd name="connsiteY4" fmla="*/ 4069169 h 4069169"/>
              <a:gd name="connsiteX5" fmla="*/ 1458046 w 5110790"/>
              <a:gd name="connsiteY5" fmla="*/ 3883931 h 4069169"/>
              <a:gd name="connsiteX6" fmla="*/ 1068338 w 5110790"/>
              <a:gd name="connsiteY6" fmla="*/ 3883931 h 4069169"/>
              <a:gd name="connsiteX7" fmla="*/ 1068338 w 5110790"/>
              <a:gd name="connsiteY7" fmla="*/ 3819148 h 4069169"/>
              <a:gd name="connsiteX8" fmla="*/ 1456022 w 5110790"/>
              <a:gd name="connsiteY8" fmla="*/ 3819148 h 4069169"/>
              <a:gd name="connsiteX9" fmla="*/ 3579243 w 5110790"/>
              <a:gd name="connsiteY9" fmla="*/ 3101476 h 4069169"/>
              <a:gd name="connsiteX10" fmla="*/ 3604850 w 5110790"/>
              <a:gd name="connsiteY10" fmla="*/ 3103707 h 4069169"/>
              <a:gd name="connsiteX11" fmla="*/ 3624668 w 5110790"/>
              <a:gd name="connsiteY11" fmla="*/ 3111725 h 4069169"/>
              <a:gd name="connsiteX12" fmla="*/ 3637463 w 5110790"/>
              <a:gd name="connsiteY12" fmla="*/ 3127526 h 4069169"/>
              <a:gd name="connsiteX13" fmla="*/ 3642002 w 5110790"/>
              <a:gd name="connsiteY13" fmla="*/ 3153100 h 4069169"/>
              <a:gd name="connsiteX14" fmla="*/ 3637463 w 5110790"/>
              <a:gd name="connsiteY14" fmla="*/ 3179845 h 4069169"/>
              <a:gd name="connsiteX15" fmla="*/ 3624668 w 5110790"/>
              <a:gd name="connsiteY15" fmla="*/ 3196247 h 4069169"/>
              <a:gd name="connsiteX16" fmla="*/ 3604850 w 5110790"/>
              <a:gd name="connsiteY16" fmla="*/ 3204487 h 4069169"/>
              <a:gd name="connsiteX17" fmla="*/ 3579243 w 5110790"/>
              <a:gd name="connsiteY17" fmla="*/ 3206749 h 4069169"/>
              <a:gd name="connsiteX18" fmla="*/ 3553637 w 5110790"/>
              <a:gd name="connsiteY18" fmla="*/ 3204487 h 4069169"/>
              <a:gd name="connsiteX19" fmla="*/ 3533820 w 5110790"/>
              <a:gd name="connsiteY19" fmla="*/ 3196247 h 4069169"/>
              <a:gd name="connsiteX20" fmla="*/ 3521024 w 5110790"/>
              <a:gd name="connsiteY20" fmla="*/ 3179845 h 4069169"/>
              <a:gd name="connsiteX21" fmla="*/ 3516485 w 5110790"/>
              <a:gd name="connsiteY21" fmla="*/ 3153100 h 4069169"/>
              <a:gd name="connsiteX22" fmla="*/ 3521166 w 5110790"/>
              <a:gd name="connsiteY22" fmla="*/ 3127526 h 4069169"/>
              <a:gd name="connsiteX23" fmla="*/ 3534199 w 5110790"/>
              <a:gd name="connsiteY23" fmla="*/ 3111725 h 4069169"/>
              <a:gd name="connsiteX24" fmla="*/ 3554064 w 5110790"/>
              <a:gd name="connsiteY24" fmla="*/ 3103707 h 4069169"/>
              <a:gd name="connsiteX25" fmla="*/ 1609095 w 5110790"/>
              <a:gd name="connsiteY25" fmla="*/ 3101476 h 4069169"/>
              <a:gd name="connsiteX26" fmla="*/ 1634701 w 5110790"/>
              <a:gd name="connsiteY26" fmla="*/ 3103707 h 4069169"/>
              <a:gd name="connsiteX27" fmla="*/ 1654519 w 5110790"/>
              <a:gd name="connsiteY27" fmla="*/ 3111725 h 4069169"/>
              <a:gd name="connsiteX28" fmla="*/ 1667313 w 5110790"/>
              <a:gd name="connsiteY28" fmla="*/ 3127526 h 4069169"/>
              <a:gd name="connsiteX29" fmla="*/ 1671852 w 5110790"/>
              <a:gd name="connsiteY29" fmla="*/ 3153100 h 4069169"/>
              <a:gd name="connsiteX30" fmla="*/ 1667313 w 5110790"/>
              <a:gd name="connsiteY30" fmla="*/ 3179845 h 4069169"/>
              <a:gd name="connsiteX31" fmla="*/ 1654519 w 5110790"/>
              <a:gd name="connsiteY31" fmla="*/ 3196247 h 4069169"/>
              <a:gd name="connsiteX32" fmla="*/ 1634701 w 5110790"/>
              <a:gd name="connsiteY32" fmla="*/ 3204487 h 4069169"/>
              <a:gd name="connsiteX33" fmla="*/ 1609095 w 5110790"/>
              <a:gd name="connsiteY33" fmla="*/ 3206749 h 4069169"/>
              <a:gd name="connsiteX34" fmla="*/ 1583490 w 5110790"/>
              <a:gd name="connsiteY34" fmla="*/ 3204487 h 4069169"/>
              <a:gd name="connsiteX35" fmla="*/ 1563672 w 5110790"/>
              <a:gd name="connsiteY35" fmla="*/ 3196247 h 4069169"/>
              <a:gd name="connsiteX36" fmla="*/ 1550877 w 5110790"/>
              <a:gd name="connsiteY36" fmla="*/ 3179845 h 4069169"/>
              <a:gd name="connsiteX37" fmla="*/ 1546338 w 5110790"/>
              <a:gd name="connsiteY37" fmla="*/ 3153100 h 4069169"/>
              <a:gd name="connsiteX38" fmla="*/ 1551019 w 5110790"/>
              <a:gd name="connsiteY38" fmla="*/ 3127526 h 4069169"/>
              <a:gd name="connsiteX39" fmla="*/ 1564051 w 5110790"/>
              <a:gd name="connsiteY39" fmla="*/ 3111725 h 4069169"/>
              <a:gd name="connsiteX40" fmla="*/ 1583917 w 5110790"/>
              <a:gd name="connsiteY40" fmla="*/ 3103707 h 4069169"/>
              <a:gd name="connsiteX41" fmla="*/ 3579243 w 5110790"/>
              <a:gd name="connsiteY41" fmla="*/ 2676340 h 4069169"/>
              <a:gd name="connsiteX42" fmla="*/ 3604850 w 5110790"/>
              <a:gd name="connsiteY42" fmla="*/ 2678443 h 4069169"/>
              <a:gd name="connsiteX43" fmla="*/ 3624668 w 5110790"/>
              <a:gd name="connsiteY43" fmla="*/ 2686335 h 4069169"/>
              <a:gd name="connsiteX44" fmla="*/ 3637463 w 5110790"/>
              <a:gd name="connsiteY44" fmla="*/ 2702388 h 4069169"/>
              <a:gd name="connsiteX45" fmla="*/ 3642002 w 5110790"/>
              <a:gd name="connsiteY45" fmla="*/ 2728976 h 4069169"/>
              <a:gd name="connsiteX46" fmla="*/ 3637463 w 5110790"/>
              <a:gd name="connsiteY46" fmla="*/ 2754708 h 4069169"/>
              <a:gd name="connsiteX47" fmla="*/ 3624668 w 5110790"/>
              <a:gd name="connsiteY47" fmla="*/ 2770857 h 4069169"/>
              <a:gd name="connsiteX48" fmla="*/ 3604850 w 5110790"/>
              <a:gd name="connsiteY48" fmla="*/ 2779223 h 4069169"/>
              <a:gd name="connsiteX49" fmla="*/ 3579243 w 5110790"/>
              <a:gd name="connsiteY49" fmla="*/ 2781612 h 4069169"/>
              <a:gd name="connsiteX50" fmla="*/ 3554223 w 5110790"/>
              <a:gd name="connsiteY50" fmla="*/ 2779223 h 4069169"/>
              <a:gd name="connsiteX51" fmla="*/ 3534706 w 5110790"/>
              <a:gd name="connsiteY51" fmla="*/ 2770857 h 4069169"/>
              <a:gd name="connsiteX52" fmla="*/ 3522021 w 5110790"/>
              <a:gd name="connsiteY52" fmla="*/ 2754708 h 4069169"/>
              <a:gd name="connsiteX53" fmla="*/ 3517498 w 5110790"/>
              <a:gd name="connsiteY53" fmla="*/ 2728976 h 4069169"/>
              <a:gd name="connsiteX54" fmla="*/ 3522021 w 5110790"/>
              <a:gd name="connsiteY54" fmla="*/ 2702388 h 4069169"/>
              <a:gd name="connsiteX55" fmla="*/ 3534706 w 5110790"/>
              <a:gd name="connsiteY55" fmla="*/ 2686335 h 4069169"/>
              <a:gd name="connsiteX56" fmla="*/ 3554223 w 5110790"/>
              <a:gd name="connsiteY56" fmla="*/ 2678443 h 4069169"/>
              <a:gd name="connsiteX57" fmla="*/ 1609095 w 5110790"/>
              <a:gd name="connsiteY57" fmla="*/ 2676340 h 4069169"/>
              <a:gd name="connsiteX58" fmla="*/ 1634701 w 5110790"/>
              <a:gd name="connsiteY58" fmla="*/ 2678443 h 4069169"/>
              <a:gd name="connsiteX59" fmla="*/ 1654519 w 5110790"/>
              <a:gd name="connsiteY59" fmla="*/ 2686335 h 4069169"/>
              <a:gd name="connsiteX60" fmla="*/ 1667313 w 5110790"/>
              <a:gd name="connsiteY60" fmla="*/ 2702388 h 4069169"/>
              <a:gd name="connsiteX61" fmla="*/ 1671852 w 5110790"/>
              <a:gd name="connsiteY61" fmla="*/ 2728976 h 4069169"/>
              <a:gd name="connsiteX62" fmla="*/ 1667313 w 5110790"/>
              <a:gd name="connsiteY62" fmla="*/ 2754708 h 4069169"/>
              <a:gd name="connsiteX63" fmla="*/ 1654519 w 5110790"/>
              <a:gd name="connsiteY63" fmla="*/ 2770857 h 4069169"/>
              <a:gd name="connsiteX64" fmla="*/ 1634701 w 5110790"/>
              <a:gd name="connsiteY64" fmla="*/ 2779223 h 4069169"/>
              <a:gd name="connsiteX65" fmla="*/ 1609095 w 5110790"/>
              <a:gd name="connsiteY65" fmla="*/ 2781612 h 4069169"/>
              <a:gd name="connsiteX66" fmla="*/ 1584075 w 5110790"/>
              <a:gd name="connsiteY66" fmla="*/ 2779223 h 4069169"/>
              <a:gd name="connsiteX67" fmla="*/ 1564558 w 5110790"/>
              <a:gd name="connsiteY67" fmla="*/ 2770857 h 4069169"/>
              <a:gd name="connsiteX68" fmla="*/ 1551873 w 5110790"/>
              <a:gd name="connsiteY68" fmla="*/ 2754708 h 4069169"/>
              <a:gd name="connsiteX69" fmla="*/ 1547350 w 5110790"/>
              <a:gd name="connsiteY69" fmla="*/ 2728976 h 4069169"/>
              <a:gd name="connsiteX70" fmla="*/ 1551873 w 5110790"/>
              <a:gd name="connsiteY70" fmla="*/ 2702388 h 4069169"/>
              <a:gd name="connsiteX71" fmla="*/ 1564558 w 5110790"/>
              <a:gd name="connsiteY71" fmla="*/ 2686335 h 4069169"/>
              <a:gd name="connsiteX72" fmla="*/ 1584075 w 5110790"/>
              <a:gd name="connsiteY72" fmla="*/ 2678443 h 4069169"/>
              <a:gd name="connsiteX73" fmla="*/ 2879125 w 5110790"/>
              <a:gd name="connsiteY73" fmla="*/ 2481992 h 4069169"/>
              <a:gd name="connsiteX74" fmla="*/ 2911305 w 5110790"/>
              <a:gd name="connsiteY74" fmla="*/ 2483129 h 4069169"/>
              <a:gd name="connsiteX75" fmla="*/ 2941090 w 5110790"/>
              <a:gd name="connsiteY75" fmla="*/ 2486511 h 4069169"/>
              <a:gd name="connsiteX76" fmla="*/ 2968561 w 5110790"/>
              <a:gd name="connsiteY76" fmla="*/ 2492087 h 4069169"/>
              <a:gd name="connsiteX77" fmla="*/ 2993799 w 5110790"/>
              <a:gd name="connsiteY77" fmla="*/ 2499807 h 4069169"/>
              <a:gd name="connsiteX78" fmla="*/ 3016884 w 5110790"/>
              <a:gd name="connsiteY78" fmla="*/ 2509622 h 4069169"/>
              <a:gd name="connsiteX79" fmla="*/ 3037896 w 5110790"/>
              <a:gd name="connsiteY79" fmla="*/ 2521483 h 4069169"/>
              <a:gd name="connsiteX80" fmla="*/ 3056916 w 5110790"/>
              <a:gd name="connsiteY80" fmla="*/ 2535342 h 4069169"/>
              <a:gd name="connsiteX81" fmla="*/ 3074024 w 5110790"/>
              <a:gd name="connsiteY81" fmla="*/ 2551147 h 4069169"/>
              <a:gd name="connsiteX82" fmla="*/ 3089302 w 5110790"/>
              <a:gd name="connsiteY82" fmla="*/ 2568850 h 4069169"/>
              <a:gd name="connsiteX83" fmla="*/ 3102829 w 5110790"/>
              <a:gd name="connsiteY83" fmla="*/ 2588403 h 4069169"/>
              <a:gd name="connsiteX84" fmla="*/ 3114685 w 5110790"/>
              <a:gd name="connsiteY84" fmla="*/ 2609754 h 4069169"/>
              <a:gd name="connsiteX85" fmla="*/ 3124952 w 5110790"/>
              <a:gd name="connsiteY85" fmla="*/ 2632854 h 4069169"/>
              <a:gd name="connsiteX86" fmla="*/ 3133709 w 5110790"/>
              <a:gd name="connsiteY86" fmla="*/ 2657656 h 4069169"/>
              <a:gd name="connsiteX87" fmla="*/ 3141039 w 5110790"/>
              <a:gd name="connsiteY87" fmla="*/ 2684109 h 4069169"/>
              <a:gd name="connsiteX88" fmla="*/ 3147019 w 5110790"/>
              <a:gd name="connsiteY88" fmla="*/ 2712163 h 4069169"/>
              <a:gd name="connsiteX89" fmla="*/ 3151732 w 5110790"/>
              <a:gd name="connsiteY89" fmla="*/ 2741770 h 4069169"/>
              <a:gd name="connsiteX90" fmla="*/ 3155257 w 5110790"/>
              <a:gd name="connsiteY90" fmla="*/ 2772881 h 4069169"/>
              <a:gd name="connsiteX91" fmla="*/ 3157675 w 5110790"/>
              <a:gd name="connsiteY91" fmla="*/ 2805445 h 4069169"/>
              <a:gd name="connsiteX92" fmla="*/ 3159067 w 5110790"/>
              <a:gd name="connsiteY92" fmla="*/ 2839413 h 4069169"/>
              <a:gd name="connsiteX93" fmla="*/ 3159514 w 5110790"/>
              <a:gd name="connsiteY93" fmla="*/ 2874737 h 4069169"/>
              <a:gd name="connsiteX94" fmla="*/ 3159089 w 5110790"/>
              <a:gd name="connsiteY94" fmla="*/ 2910212 h 4069169"/>
              <a:gd name="connsiteX95" fmla="*/ 3157757 w 5110790"/>
              <a:gd name="connsiteY95" fmla="*/ 2944332 h 4069169"/>
              <a:gd name="connsiteX96" fmla="*/ 3155431 w 5110790"/>
              <a:gd name="connsiteY96" fmla="*/ 2977045 h 4069169"/>
              <a:gd name="connsiteX97" fmla="*/ 3152023 w 5110790"/>
              <a:gd name="connsiteY97" fmla="*/ 3008303 h 4069169"/>
              <a:gd name="connsiteX98" fmla="*/ 3147446 w 5110790"/>
              <a:gd name="connsiteY98" fmla="*/ 3038054 h 4069169"/>
              <a:gd name="connsiteX99" fmla="*/ 3141612 w 5110790"/>
              <a:gd name="connsiteY99" fmla="*/ 3066249 h 4069169"/>
              <a:gd name="connsiteX100" fmla="*/ 3134435 w 5110790"/>
              <a:gd name="connsiteY100" fmla="*/ 3092837 h 4069169"/>
              <a:gd name="connsiteX101" fmla="*/ 3125826 w 5110790"/>
              <a:gd name="connsiteY101" fmla="*/ 3117770 h 4069169"/>
              <a:gd name="connsiteX102" fmla="*/ 3115700 w 5110790"/>
              <a:gd name="connsiteY102" fmla="*/ 3140995 h 4069169"/>
              <a:gd name="connsiteX103" fmla="*/ 3103967 w 5110790"/>
              <a:gd name="connsiteY103" fmla="*/ 3162464 h 4069169"/>
              <a:gd name="connsiteX104" fmla="*/ 3090542 w 5110790"/>
              <a:gd name="connsiteY104" fmla="*/ 3182126 h 4069169"/>
              <a:gd name="connsiteX105" fmla="*/ 3075336 w 5110790"/>
              <a:gd name="connsiteY105" fmla="*/ 3199931 h 4069169"/>
              <a:gd name="connsiteX106" fmla="*/ 3058263 w 5110790"/>
              <a:gd name="connsiteY106" fmla="*/ 3215828 h 4069169"/>
              <a:gd name="connsiteX107" fmla="*/ 3039235 w 5110790"/>
              <a:gd name="connsiteY107" fmla="*/ 3229769 h 4069169"/>
              <a:gd name="connsiteX108" fmla="*/ 3018165 w 5110790"/>
              <a:gd name="connsiteY108" fmla="*/ 3241703 h 4069169"/>
              <a:gd name="connsiteX109" fmla="*/ 2994965 w 5110790"/>
              <a:gd name="connsiteY109" fmla="*/ 3251579 h 4069169"/>
              <a:gd name="connsiteX110" fmla="*/ 2969548 w 5110790"/>
              <a:gd name="connsiteY110" fmla="*/ 3259347 h 4069169"/>
              <a:gd name="connsiteX111" fmla="*/ 2941828 w 5110790"/>
              <a:gd name="connsiteY111" fmla="*/ 3264959 h 4069169"/>
              <a:gd name="connsiteX112" fmla="*/ 2911716 w 5110790"/>
              <a:gd name="connsiteY112" fmla="*/ 3268362 h 4069169"/>
              <a:gd name="connsiteX113" fmla="*/ 2879125 w 5110790"/>
              <a:gd name="connsiteY113" fmla="*/ 3269508 h 4069169"/>
              <a:gd name="connsiteX114" fmla="*/ 2879125 w 5110790"/>
              <a:gd name="connsiteY114" fmla="*/ 3210798 h 4069169"/>
              <a:gd name="connsiteX115" fmla="*/ 2909252 w 5110790"/>
              <a:gd name="connsiteY115" fmla="*/ 3209444 h 4069169"/>
              <a:gd name="connsiteX116" fmla="*/ 2936490 w 5110790"/>
              <a:gd name="connsiteY116" fmla="*/ 3205429 h 4069169"/>
              <a:gd name="connsiteX117" fmla="*/ 2960977 w 5110790"/>
              <a:gd name="connsiteY117" fmla="*/ 3198827 h 4069169"/>
              <a:gd name="connsiteX118" fmla="*/ 2982849 w 5110790"/>
              <a:gd name="connsiteY118" fmla="*/ 3189707 h 4069169"/>
              <a:gd name="connsiteX119" fmla="*/ 3019298 w 5110790"/>
              <a:gd name="connsiteY119" fmla="*/ 3164203 h 4069169"/>
              <a:gd name="connsiteX120" fmla="*/ 3046935 w 5110790"/>
              <a:gd name="connsiteY120" fmla="*/ 3129493 h 4069169"/>
              <a:gd name="connsiteX121" fmla="*/ 3057792 w 5110790"/>
              <a:gd name="connsiteY121" fmla="*/ 3108864 h 4069169"/>
              <a:gd name="connsiteX122" fmla="*/ 3066859 w 5110790"/>
              <a:gd name="connsiteY122" fmla="*/ 3086149 h 4069169"/>
              <a:gd name="connsiteX123" fmla="*/ 3074271 w 5110790"/>
              <a:gd name="connsiteY123" fmla="*/ 3061419 h 4069169"/>
              <a:gd name="connsiteX124" fmla="*/ 3080167 w 5110790"/>
              <a:gd name="connsiteY124" fmla="*/ 3034745 h 4069169"/>
              <a:gd name="connsiteX125" fmla="*/ 3084682 w 5110790"/>
              <a:gd name="connsiteY125" fmla="*/ 3006199 h 4069169"/>
              <a:gd name="connsiteX126" fmla="*/ 3087956 w 5110790"/>
              <a:gd name="connsiteY126" fmla="*/ 2975855 h 4069169"/>
              <a:gd name="connsiteX127" fmla="*/ 3090124 w 5110790"/>
              <a:gd name="connsiteY127" fmla="*/ 2943781 h 4069169"/>
              <a:gd name="connsiteX128" fmla="*/ 3091324 w 5110790"/>
              <a:gd name="connsiteY128" fmla="*/ 2910051 h 4069169"/>
              <a:gd name="connsiteX129" fmla="*/ 3091694 w 5110790"/>
              <a:gd name="connsiteY129" fmla="*/ 2874737 h 4069169"/>
              <a:gd name="connsiteX130" fmla="*/ 3091305 w 5110790"/>
              <a:gd name="connsiteY130" fmla="*/ 2839769 h 4069169"/>
              <a:gd name="connsiteX131" fmla="*/ 3090050 w 5110790"/>
              <a:gd name="connsiteY131" fmla="*/ 2806365 h 4069169"/>
              <a:gd name="connsiteX132" fmla="*/ 3087800 w 5110790"/>
              <a:gd name="connsiteY132" fmla="*/ 2774596 h 4069169"/>
              <a:gd name="connsiteX133" fmla="*/ 3084425 w 5110790"/>
              <a:gd name="connsiteY133" fmla="*/ 2744535 h 4069169"/>
              <a:gd name="connsiteX134" fmla="*/ 3079795 w 5110790"/>
              <a:gd name="connsiteY134" fmla="*/ 2716252 h 4069169"/>
              <a:gd name="connsiteX135" fmla="*/ 3073782 w 5110790"/>
              <a:gd name="connsiteY135" fmla="*/ 2689820 h 4069169"/>
              <a:gd name="connsiteX136" fmla="*/ 3066253 w 5110790"/>
              <a:gd name="connsiteY136" fmla="*/ 2665311 h 4069169"/>
              <a:gd name="connsiteX137" fmla="*/ 3057081 w 5110790"/>
              <a:gd name="connsiteY137" fmla="*/ 2642795 h 4069169"/>
              <a:gd name="connsiteX138" fmla="*/ 3046134 w 5110790"/>
              <a:gd name="connsiteY138" fmla="*/ 2622345 h 4069169"/>
              <a:gd name="connsiteX139" fmla="*/ 3018400 w 5110790"/>
              <a:gd name="connsiteY139" fmla="*/ 2587929 h 4069169"/>
              <a:gd name="connsiteX140" fmla="*/ 2982013 w 5110790"/>
              <a:gd name="connsiteY140" fmla="*/ 2562635 h 4069169"/>
              <a:gd name="connsiteX141" fmla="*/ 2960250 w 5110790"/>
              <a:gd name="connsiteY141" fmla="*/ 2553590 h 4069169"/>
              <a:gd name="connsiteX142" fmla="*/ 2935934 w 5110790"/>
              <a:gd name="connsiteY142" fmla="*/ 2547039 h 4069169"/>
              <a:gd name="connsiteX143" fmla="*/ 2908936 w 5110790"/>
              <a:gd name="connsiteY143" fmla="*/ 2543056 h 4069169"/>
              <a:gd name="connsiteX144" fmla="*/ 2879125 w 5110790"/>
              <a:gd name="connsiteY144" fmla="*/ 2541713 h 4069169"/>
              <a:gd name="connsiteX145" fmla="*/ 2565698 w 5110790"/>
              <a:gd name="connsiteY145" fmla="*/ 2481992 h 4069169"/>
              <a:gd name="connsiteX146" fmla="*/ 2565698 w 5110790"/>
              <a:gd name="connsiteY146" fmla="*/ 2541713 h 4069169"/>
              <a:gd name="connsiteX147" fmla="*/ 2536056 w 5110790"/>
              <a:gd name="connsiteY147" fmla="*/ 2543056 h 4069169"/>
              <a:gd name="connsiteX148" fmla="*/ 2509206 w 5110790"/>
              <a:gd name="connsiteY148" fmla="*/ 2547039 h 4069169"/>
              <a:gd name="connsiteX149" fmla="*/ 2485020 w 5110790"/>
              <a:gd name="connsiteY149" fmla="*/ 2553590 h 4069169"/>
              <a:gd name="connsiteX150" fmla="*/ 2463369 w 5110790"/>
              <a:gd name="connsiteY150" fmla="*/ 2562635 h 4069169"/>
              <a:gd name="connsiteX151" fmla="*/ 2427161 w 5110790"/>
              <a:gd name="connsiteY151" fmla="*/ 2587929 h 4069169"/>
              <a:gd name="connsiteX152" fmla="*/ 2399551 w 5110790"/>
              <a:gd name="connsiteY152" fmla="*/ 2622345 h 4069169"/>
              <a:gd name="connsiteX153" fmla="*/ 2388649 w 5110790"/>
              <a:gd name="connsiteY153" fmla="*/ 2642795 h 4069169"/>
              <a:gd name="connsiteX154" fmla="*/ 2379511 w 5110790"/>
              <a:gd name="connsiteY154" fmla="*/ 2665311 h 4069169"/>
              <a:gd name="connsiteX155" fmla="*/ 2372009 w 5110790"/>
              <a:gd name="connsiteY155" fmla="*/ 2689820 h 4069169"/>
              <a:gd name="connsiteX156" fmla="*/ 2366014 w 5110790"/>
              <a:gd name="connsiteY156" fmla="*/ 2716252 h 4069169"/>
              <a:gd name="connsiteX157" fmla="*/ 2361397 w 5110790"/>
              <a:gd name="connsiteY157" fmla="*/ 2744535 h 4069169"/>
              <a:gd name="connsiteX158" fmla="*/ 2358029 w 5110790"/>
              <a:gd name="connsiteY158" fmla="*/ 2774596 h 4069169"/>
              <a:gd name="connsiteX159" fmla="*/ 2355783 w 5110790"/>
              <a:gd name="connsiteY159" fmla="*/ 2806365 h 4069169"/>
              <a:gd name="connsiteX160" fmla="*/ 2354530 w 5110790"/>
              <a:gd name="connsiteY160" fmla="*/ 2839769 h 4069169"/>
              <a:gd name="connsiteX161" fmla="*/ 2354141 w 5110790"/>
              <a:gd name="connsiteY161" fmla="*/ 2874737 h 4069169"/>
              <a:gd name="connsiteX162" fmla="*/ 2354520 w 5110790"/>
              <a:gd name="connsiteY162" fmla="*/ 2910051 h 4069169"/>
              <a:gd name="connsiteX163" fmla="*/ 2355746 w 5110790"/>
              <a:gd name="connsiteY163" fmla="*/ 2943781 h 4069169"/>
              <a:gd name="connsiteX164" fmla="*/ 2357952 w 5110790"/>
              <a:gd name="connsiteY164" fmla="*/ 2975855 h 4069169"/>
              <a:gd name="connsiteX165" fmla="*/ 2361268 w 5110790"/>
              <a:gd name="connsiteY165" fmla="*/ 3006199 h 4069169"/>
              <a:gd name="connsiteX166" fmla="*/ 2365828 w 5110790"/>
              <a:gd name="connsiteY166" fmla="*/ 3034745 h 4069169"/>
              <a:gd name="connsiteX167" fmla="*/ 2371764 w 5110790"/>
              <a:gd name="connsiteY167" fmla="*/ 3061419 h 4069169"/>
              <a:gd name="connsiteX168" fmla="*/ 2379208 w 5110790"/>
              <a:gd name="connsiteY168" fmla="*/ 3086149 h 4069169"/>
              <a:gd name="connsiteX169" fmla="*/ 2388293 w 5110790"/>
              <a:gd name="connsiteY169" fmla="*/ 3108864 h 4069169"/>
              <a:gd name="connsiteX170" fmla="*/ 2399150 w 5110790"/>
              <a:gd name="connsiteY170" fmla="*/ 3129493 h 4069169"/>
              <a:gd name="connsiteX171" fmla="*/ 2426712 w 5110790"/>
              <a:gd name="connsiteY171" fmla="*/ 3164203 h 4069169"/>
              <a:gd name="connsiteX172" fmla="*/ 2462952 w 5110790"/>
              <a:gd name="connsiteY172" fmla="*/ 3189707 h 4069169"/>
              <a:gd name="connsiteX173" fmla="*/ 2484656 w 5110790"/>
              <a:gd name="connsiteY173" fmla="*/ 3198827 h 4069169"/>
              <a:gd name="connsiteX174" fmla="*/ 2508928 w 5110790"/>
              <a:gd name="connsiteY174" fmla="*/ 3205429 h 4069169"/>
              <a:gd name="connsiteX175" fmla="*/ 2535898 w 5110790"/>
              <a:gd name="connsiteY175" fmla="*/ 3209444 h 4069169"/>
              <a:gd name="connsiteX176" fmla="*/ 2565698 w 5110790"/>
              <a:gd name="connsiteY176" fmla="*/ 3210798 h 4069169"/>
              <a:gd name="connsiteX177" fmla="*/ 2565698 w 5110790"/>
              <a:gd name="connsiteY177" fmla="*/ 3269508 h 4069169"/>
              <a:gd name="connsiteX178" fmla="*/ 2533244 w 5110790"/>
              <a:gd name="connsiteY178" fmla="*/ 3268362 h 4069169"/>
              <a:gd name="connsiteX179" fmla="*/ 2503241 w 5110790"/>
              <a:gd name="connsiteY179" fmla="*/ 3264959 h 4069169"/>
              <a:gd name="connsiteX180" fmla="*/ 2475603 w 5110790"/>
              <a:gd name="connsiteY180" fmla="*/ 3259347 h 4069169"/>
              <a:gd name="connsiteX181" fmla="*/ 2450247 w 5110790"/>
              <a:gd name="connsiteY181" fmla="*/ 3251579 h 4069169"/>
              <a:gd name="connsiteX182" fmla="*/ 2427085 w 5110790"/>
              <a:gd name="connsiteY182" fmla="*/ 3241703 h 4069169"/>
              <a:gd name="connsiteX183" fmla="*/ 2406034 w 5110790"/>
              <a:gd name="connsiteY183" fmla="*/ 3229769 h 4069169"/>
              <a:gd name="connsiteX184" fmla="*/ 2387009 w 5110790"/>
              <a:gd name="connsiteY184" fmla="*/ 3215828 h 4069169"/>
              <a:gd name="connsiteX185" fmla="*/ 2369924 w 5110790"/>
              <a:gd name="connsiteY185" fmla="*/ 3199931 h 4069169"/>
              <a:gd name="connsiteX186" fmla="*/ 2354694 w 5110790"/>
              <a:gd name="connsiteY186" fmla="*/ 3182126 h 4069169"/>
              <a:gd name="connsiteX187" fmla="*/ 2341235 w 5110790"/>
              <a:gd name="connsiteY187" fmla="*/ 3162464 h 4069169"/>
              <a:gd name="connsiteX188" fmla="*/ 2329461 w 5110790"/>
              <a:gd name="connsiteY188" fmla="*/ 3140995 h 4069169"/>
              <a:gd name="connsiteX189" fmla="*/ 2319288 w 5110790"/>
              <a:gd name="connsiteY189" fmla="*/ 3117770 h 4069169"/>
              <a:gd name="connsiteX190" fmla="*/ 2310630 w 5110790"/>
              <a:gd name="connsiteY190" fmla="*/ 3092837 h 4069169"/>
              <a:gd name="connsiteX191" fmla="*/ 2303402 w 5110790"/>
              <a:gd name="connsiteY191" fmla="*/ 3066249 h 4069169"/>
              <a:gd name="connsiteX192" fmla="*/ 2297519 w 5110790"/>
              <a:gd name="connsiteY192" fmla="*/ 3038054 h 4069169"/>
              <a:gd name="connsiteX193" fmla="*/ 2292897 w 5110790"/>
              <a:gd name="connsiteY193" fmla="*/ 3008303 h 4069169"/>
              <a:gd name="connsiteX194" fmla="*/ 2289449 w 5110790"/>
              <a:gd name="connsiteY194" fmla="*/ 2977045 h 4069169"/>
              <a:gd name="connsiteX195" fmla="*/ 2287092 w 5110790"/>
              <a:gd name="connsiteY195" fmla="*/ 2944332 h 4069169"/>
              <a:gd name="connsiteX196" fmla="*/ 2285740 w 5110790"/>
              <a:gd name="connsiteY196" fmla="*/ 2910212 h 4069169"/>
              <a:gd name="connsiteX197" fmla="*/ 2285309 w 5110790"/>
              <a:gd name="connsiteY197" fmla="*/ 2874737 h 4069169"/>
              <a:gd name="connsiteX198" fmla="*/ 2285755 w 5110790"/>
              <a:gd name="connsiteY198" fmla="*/ 2839413 h 4069169"/>
              <a:gd name="connsiteX199" fmla="*/ 2287147 w 5110790"/>
              <a:gd name="connsiteY199" fmla="*/ 2805445 h 4069169"/>
              <a:gd name="connsiteX200" fmla="*/ 2289566 w 5110790"/>
              <a:gd name="connsiteY200" fmla="*/ 2772881 h 4069169"/>
              <a:gd name="connsiteX201" fmla="*/ 2293091 w 5110790"/>
              <a:gd name="connsiteY201" fmla="*/ 2741770 h 4069169"/>
              <a:gd name="connsiteX202" fmla="*/ 2297804 w 5110790"/>
              <a:gd name="connsiteY202" fmla="*/ 2712163 h 4069169"/>
              <a:gd name="connsiteX203" fmla="*/ 2303784 w 5110790"/>
              <a:gd name="connsiteY203" fmla="*/ 2684109 h 4069169"/>
              <a:gd name="connsiteX204" fmla="*/ 2311113 w 5110790"/>
              <a:gd name="connsiteY204" fmla="*/ 2657656 h 4069169"/>
              <a:gd name="connsiteX205" fmla="*/ 2319870 w 5110790"/>
              <a:gd name="connsiteY205" fmla="*/ 2632854 h 4069169"/>
              <a:gd name="connsiteX206" fmla="*/ 2330137 w 5110790"/>
              <a:gd name="connsiteY206" fmla="*/ 2609754 h 4069169"/>
              <a:gd name="connsiteX207" fmla="*/ 2341994 w 5110790"/>
              <a:gd name="connsiteY207" fmla="*/ 2588403 h 4069169"/>
              <a:gd name="connsiteX208" fmla="*/ 2355521 w 5110790"/>
              <a:gd name="connsiteY208" fmla="*/ 2568850 h 4069169"/>
              <a:gd name="connsiteX209" fmla="*/ 2370798 w 5110790"/>
              <a:gd name="connsiteY209" fmla="*/ 2551147 h 4069169"/>
              <a:gd name="connsiteX210" fmla="*/ 2387907 w 5110790"/>
              <a:gd name="connsiteY210" fmla="*/ 2535342 h 4069169"/>
              <a:gd name="connsiteX211" fmla="*/ 2406927 w 5110790"/>
              <a:gd name="connsiteY211" fmla="*/ 2521483 h 4069169"/>
              <a:gd name="connsiteX212" fmla="*/ 2427939 w 5110790"/>
              <a:gd name="connsiteY212" fmla="*/ 2509622 h 4069169"/>
              <a:gd name="connsiteX213" fmla="*/ 2451024 w 5110790"/>
              <a:gd name="connsiteY213" fmla="*/ 2499807 h 4069169"/>
              <a:gd name="connsiteX214" fmla="*/ 2476262 w 5110790"/>
              <a:gd name="connsiteY214" fmla="*/ 2492087 h 4069169"/>
              <a:gd name="connsiteX215" fmla="*/ 2503733 w 5110790"/>
              <a:gd name="connsiteY215" fmla="*/ 2486511 h 4069169"/>
              <a:gd name="connsiteX216" fmla="*/ 2533518 w 5110790"/>
              <a:gd name="connsiteY216" fmla="*/ 2483129 h 4069169"/>
              <a:gd name="connsiteX217" fmla="*/ 4308476 w 5110790"/>
              <a:gd name="connsiteY217" fmla="*/ 2413668 h 4069169"/>
              <a:gd name="connsiteX218" fmla="*/ 4389455 w 5110790"/>
              <a:gd name="connsiteY218" fmla="*/ 2413668 h 4069169"/>
              <a:gd name="connsiteX219" fmla="*/ 4503836 w 5110790"/>
              <a:gd name="connsiteY219" fmla="*/ 2623200 h 4069169"/>
              <a:gd name="connsiteX220" fmla="*/ 4387430 w 5110790"/>
              <a:gd name="connsiteY220" fmla="*/ 2838804 h 4069169"/>
              <a:gd name="connsiteX221" fmla="*/ 4308476 w 5110790"/>
              <a:gd name="connsiteY221" fmla="*/ 2838804 h 4069169"/>
              <a:gd name="connsiteX222" fmla="*/ 4407674 w 5110790"/>
              <a:gd name="connsiteY222" fmla="*/ 2653567 h 4069169"/>
              <a:gd name="connsiteX223" fmla="*/ 4017966 w 5110790"/>
              <a:gd name="connsiteY223" fmla="*/ 2653567 h 4069169"/>
              <a:gd name="connsiteX224" fmla="*/ 4017966 w 5110790"/>
              <a:gd name="connsiteY224" fmla="*/ 2588784 h 4069169"/>
              <a:gd name="connsiteX225" fmla="*/ 4405650 w 5110790"/>
              <a:gd name="connsiteY225" fmla="*/ 2588784 h 4069169"/>
              <a:gd name="connsiteX226" fmla="*/ 2147951 w 5110790"/>
              <a:gd name="connsiteY226" fmla="*/ 2190467 h 4069169"/>
              <a:gd name="connsiteX227" fmla="*/ 2173557 w 5110790"/>
              <a:gd name="connsiteY227" fmla="*/ 2192697 h 4069169"/>
              <a:gd name="connsiteX228" fmla="*/ 2193375 w 5110790"/>
              <a:gd name="connsiteY228" fmla="*/ 2200715 h 4069169"/>
              <a:gd name="connsiteX229" fmla="*/ 2206169 w 5110790"/>
              <a:gd name="connsiteY229" fmla="*/ 2216516 h 4069169"/>
              <a:gd name="connsiteX230" fmla="*/ 2210708 w 5110790"/>
              <a:gd name="connsiteY230" fmla="*/ 2242090 h 4069169"/>
              <a:gd name="connsiteX231" fmla="*/ 2206169 w 5110790"/>
              <a:gd name="connsiteY231" fmla="*/ 2268835 h 4069169"/>
              <a:gd name="connsiteX232" fmla="*/ 2193375 w 5110790"/>
              <a:gd name="connsiteY232" fmla="*/ 2285237 h 4069169"/>
              <a:gd name="connsiteX233" fmla="*/ 2173557 w 5110790"/>
              <a:gd name="connsiteY233" fmla="*/ 2293477 h 4069169"/>
              <a:gd name="connsiteX234" fmla="*/ 2147951 w 5110790"/>
              <a:gd name="connsiteY234" fmla="*/ 2295739 h 4069169"/>
              <a:gd name="connsiteX235" fmla="*/ 2122345 w 5110790"/>
              <a:gd name="connsiteY235" fmla="*/ 2293477 h 4069169"/>
              <a:gd name="connsiteX236" fmla="*/ 2102527 w 5110790"/>
              <a:gd name="connsiteY236" fmla="*/ 2285237 h 4069169"/>
              <a:gd name="connsiteX237" fmla="*/ 2089732 w 5110790"/>
              <a:gd name="connsiteY237" fmla="*/ 2268835 h 4069169"/>
              <a:gd name="connsiteX238" fmla="*/ 2085193 w 5110790"/>
              <a:gd name="connsiteY238" fmla="*/ 2242090 h 4069169"/>
              <a:gd name="connsiteX239" fmla="*/ 2089874 w 5110790"/>
              <a:gd name="connsiteY239" fmla="*/ 2216516 h 4069169"/>
              <a:gd name="connsiteX240" fmla="*/ 2102907 w 5110790"/>
              <a:gd name="connsiteY240" fmla="*/ 2200715 h 4069169"/>
              <a:gd name="connsiteX241" fmla="*/ 2122772 w 5110790"/>
              <a:gd name="connsiteY241" fmla="*/ 2192697 h 4069169"/>
              <a:gd name="connsiteX242" fmla="*/ 784523 w 5110790"/>
              <a:gd name="connsiteY242" fmla="*/ 2190467 h 4069169"/>
              <a:gd name="connsiteX243" fmla="*/ 810129 w 5110790"/>
              <a:gd name="connsiteY243" fmla="*/ 2192697 h 4069169"/>
              <a:gd name="connsiteX244" fmla="*/ 829946 w 5110790"/>
              <a:gd name="connsiteY244" fmla="*/ 2200715 h 4069169"/>
              <a:gd name="connsiteX245" fmla="*/ 842741 w 5110790"/>
              <a:gd name="connsiteY245" fmla="*/ 2216516 h 4069169"/>
              <a:gd name="connsiteX246" fmla="*/ 847281 w 5110790"/>
              <a:gd name="connsiteY246" fmla="*/ 2242090 h 4069169"/>
              <a:gd name="connsiteX247" fmla="*/ 842741 w 5110790"/>
              <a:gd name="connsiteY247" fmla="*/ 2268835 h 4069169"/>
              <a:gd name="connsiteX248" fmla="*/ 829946 w 5110790"/>
              <a:gd name="connsiteY248" fmla="*/ 2285237 h 4069169"/>
              <a:gd name="connsiteX249" fmla="*/ 810129 w 5110790"/>
              <a:gd name="connsiteY249" fmla="*/ 2293477 h 4069169"/>
              <a:gd name="connsiteX250" fmla="*/ 784523 w 5110790"/>
              <a:gd name="connsiteY250" fmla="*/ 2295739 h 4069169"/>
              <a:gd name="connsiteX251" fmla="*/ 758916 w 5110790"/>
              <a:gd name="connsiteY251" fmla="*/ 2293477 h 4069169"/>
              <a:gd name="connsiteX252" fmla="*/ 739099 w 5110790"/>
              <a:gd name="connsiteY252" fmla="*/ 2285237 h 4069169"/>
              <a:gd name="connsiteX253" fmla="*/ 726304 w 5110790"/>
              <a:gd name="connsiteY253" fmla="*/ 2268835 h 4069169"/>
              <a:gd name="connsiteX254" fmla="*/ 721765 w 5110790"/>
              <a:gd name="connsiteY254" fmla="*/ 2242090 h 4069169"/>
              <a:gd name="connsiteX255" fmla="*/ 726446 w 5110790"/>
              <a:gd name="connsiteY255" fmla="*/ 2216516 h 4069169"/>
              <a:gd name="connsiteX256" fmla="*/ 739479 w 5110790"/>
              <a:gd name="connsiteY256" fmla="*/ 2200715 h 4069169"/>
              <a:gd name="connsiteX257" fmla="*/ 759344 w 5110790"/>
              <a:gd name="connsiteY257" fmla="*/ 2192697 h 4069169"/>
              <a:gd name="connsiteX258" fmla="*/ 62758 w 5110790"/>
              <a:gd name="connsiteY258" fmla="*/ 2190467 h 4069169"/>
              <a:gd name="connsiteX259" fmla="*/ 88364 w 5110790"/>
              <a:gd name="connsiteY259" fmla="*/ 2192697 h 4069169"/>
              <a:gd name="connsiteX260" fmla="*/ 108181 w 5110790"/>
              <a:gd name="connsiteY260" fmla="*/ 2200715 h 4069169"/>
              <a:gd name="connsiteX261" fmla="*/ 120977 w 5110790"/>
              <a:gd name="connsiteY261" fmla="*/ 2216516 h 4069169"/>
              <a:gd name="connsiteX262" fmla="*/ 125516 w 5110790"/>
              <a:gd name="connsiteY262" fmla="*/ 2242090 h 4069169"/>
              <a:gd name="connsiteX263" fmla="*/ 120977 w 5110790"/>
              <a:gd name="connsiteY263" fmla="*/ 2268835 h 4069169"/>
              <a:gd name="connsiteX264" fmla="*/ 108181 w 5110790"/>
              <a:gd name="connsiteY264" fmla="*/ 2285237 h 4069169"/>
              <a:gd name="connsiteX265" fmla="*/ 88364 w 5110790"/>
              <a:gd name="connsiteY265" fmla="*/ 2293477 h 4069169"/>
              <a:gd name="connsiteX266" fmla="*/ 62758 w 5110790"/>
              <a:gd name="connsiteY266" fmla="*/ 2295739 h 4069169"/>
              <a:gd name="connsiteX267" fmla="*/ 37151 w 5110790"/>
              <a:gd name="connsiteY267" fmla="*/ 2293477 h 4069169"/>
              <a:gd name="connsiteX268" fmla="*/ 17334 w 5110790"/>
              <a:gd name="connsiteY268" fmla="*/ 2285237 h 4069169"/>
              <a:gd name="connsiteX269" fmla="*/ 4539 w 5110790"/>
              <a:gd name="connsiteY269" fmla="*/ 2268835 h 4069169"/>
              <a:gd name="connsiteX270" fmla="*/ 0 w 5110790"/>
              <a:gd name="connsiteY270" fmla="*/ 2242090 h 4069169"/>
              <a:gd name="connsiteX271" fmla="*/ 4681 w 5110790"/>
              <a:gd name="connsiteY271" fmla="*/ 2216516 h 4069169"/>
              <a:gd name="connsiteX272" fmla="*/ 17713 w 5110790"/>
              <a:gd name="connsiteY272" fmla="*/ 2200715 h 4069169"/>
              <a:gd name="connsiteX273" fmla="*/ 37578 w 5110790"/>
              <a:gd name="connsiteY273" fmla="*/ 2192697 h 4069169"/>
              <a:gd name="connsiteX274" fmla="*/ 4915430 w 5110790"/>
              <a:gd name="connsiteY274" fmla="*/ 1822022 h 4069169"/>
              <a:gd name="connsiteX275" fmla="*/ 4996408 w 5110790"/>
              <a:gd name="connsiteY275" fmla="*/ 1822022 h 4069169"/>
              <a:gd name="connsiteX276" fmla="*/ 5110790 w 5110790"/>
              <a:gd name="connsiteY276" fmla="*/ 2031553 h 4069169"/>
              <a:gd name="connsiteX277" fmla="*/ 4994384 w 5110790"/>
              <a:gd name="connsiteY277" fmla="*/ 2247158 h 4069169"/>
              <a:gd name="connsiteX278" fmla="*/ 4915430 w 5110790"/>
              <a:gd name="connsiteY278" fmla="*/ 2247158 h 4069169"/>
              <a:gd name="connsiteX279" fmla="*/ 5014628 w 5110790"/>
              <a:gd name="connsiteY279" fmla="*/ 2061920 h 4069169"/>
              <a:gd name="connsiteX280" fmla="*/ 4624920 w 5110790"/>
              <a:gd name="connsiteY280" fmla="*/ 2061920 h 4069169"/>
              <a:gd name="connsiteX281" fmla="*/ 4624920 w 5110790"/>
              <a:gd name="connsiteY281" fmla="*/ 1997137 h 4069169"/>
              <a:gd name="connsiteX282" fmla="*/ 5012604 w 5110790"/>
              <a:gd name="connsiteY282" fmla="*/ 1997137 h 4069169"/>
              <a:gd name="connsiteX283" fmla="*/ 2876800 w 5110790"/>
              <a:gd name="connsiteY283" fmla="*/ 1822016 h 4069169"/>
              <a:gd name="connsiteX284" fmla="*/ 2957778 w 5110790"/>
              <a:gd name="connsiteY284" fmla="*/ 1822016 h 4069169"/>
              <a:gd name="connsiteX285" fmla="*/ 3072160 w 5110790"/>
              <a:gd name="connsiteY285" fmla="*/ 2031547 h 4069169"/>
              <a:gd name="connsiteX286" fmla="*/ 2955754 w 5110790"/>
              <a:gd name="connsiteY286" fmla="*/ 2247152 h 4069169"/>
              <a:gd name="connsiteX287" fmla="*/ 2876800 w 5110790"/>
              <a:gd name="connsiteY287" fmla="*/ 2247152 h 4069169"/>
              <a:gd name="connsiteX288" fmla="*/ 2975998 w 5110790"/>
              <a:gd name="connsiteY288" fmla="*/ 2061915 h 4069169"/>
              <a:gd name="connsiteX289" fmla="*/ 2586290 w 5110790"/>
              <a:gd name="connsiteY289" fmla="*/ 2061915 h 4069169"/>
              <a:gd name="connsiteX290" fmla="*/ 2586290 w 5110790"/>
              <a:gd name="connsiteY290" fmla="*/ 1997132 h 4069169"/>
              <a:gd name="connsiteX291" fmla="*/ 2973974 w 5110790"/>
              <a:gd name="connsiteY291" fmla="*/ 1997132 h 4069169"/>
              <a:gd name="connsiteX292" fmla="*/ 1513768 w 5110790"/>
              <a:gd name="connsiteY292" fmla="*/ 1822016 h 4069169"/>
              <a:gd name="connsiteX293" fmla="*/ 1594748 w 5110790"/>
              <a:gd name="connsiteY293" fmla="*/ 1822016 h 4069169"/>
              <a:gd name="connsiteX294" fmla="*/ 1709128 w 5110790"/>
              <a:gd name="connsiteY294" fmla="*/ 2031547 h 4069169"/>
              <a:gd name="connsiteX295" fmla="*/ 1592723 w 5110790"/>
              <a:gd name="connsiteY295" fmla="*/ 2247152 h 4069169"/>
              <a:gd name="connsiteX296" fmla="*/ 1513768 w 5110790"/>
              <a:gd name="connsiteY296" fmla="*/ 2247152 h 4069169"/>
              <a:gd name="connsiteX297" fmla="*/ 1612966 w 5110790"/>
              <a:gd name="connsiteY297" fmla="*/ 2061915 h 4069169"/>
              <a:gd name="connsiteX298" fmla="*/ 1223259 w 5110790"/>
              <a:gd name="connsiteY298" fmla="*/ 2061915 h 4069169"/>
              <a:gd name="connsiteX299" fmla="*/ 1223259 w 5110790"/>
              <a:gd name="connsiteY299" fmla="*/ 1997132 h 4069169"/>
              <a:gd name="connsiteX300" fmla="*/ 1610942 w 5110790"/>
              <a:gd name="connsiteY300" fmla="*/ 1997132 h 4069169"/>
              <a:gd name="connsiteX301" fmla="*/ 2147951 w 5110790"/>
              <a:gd name="connsiteY301" fmla="*/ 1765330 h 4069169"/>
              <a:gd name="connsiteX302" fmla="*/ 2173557 w 5110790"/>
              <a:gd name="connsiteY302" fmla="*/ 1767433 h 4069169"/>
              <a:gd name="connsiteX303" fmla="*/ 2193375 w 5110790"/>
              <a:gd name="connsiteY303" fmla="*/ 1775325 h 4069169"/>
              <a:gd name="connsiteX304" fmla="*/ 2206169 w 5110790"/>
              <a:gd name="connsiteY304" fmla="*/ 1791378 h 4069169"/>
              <a:gd name="connsiteX305" fmla="*/ 2210708 w 5110790"/>
              <a:gd name="connsiteY305" fmla="*/ 1817966 h 4069169"/>
              <a:gd name="connsiteX306" fmla="*/ 2206169 w 5110790"/>
              <a:gd name="connsiteY306" fmla="*/ 1843698 h 4069169"/>
              <a:gd name="connsiteX307" fmla="*/ 2193375 w 5110790"/>
              <a:gd name="connsiteY307" fmla="*/ 1859846 h 4069169"/>
              <a:gd name="connsiteX308" fmla="*/ 2173557 w 5110790"/>
              <a:gd name="connsiteY308" fmla="*/ 1868213 h 4069169"/>
              <a:gd name="connsiteX309" fmla="*/ 2147951 w 5110790"/>
              <a:gd name="connsiteY309" fmla="*/ 1870601 h 4069169"/>
              <a:gd name="connsiteX310" fmla="*/ 2122930 w 5110790"/>
              <a:gd name="connsiteY310" fmla="*/ 1868213 h 4069169"/>
              <a:gd name="connsiteX311" fmla="*/ 2103413 w 5110790"/>
              <a:gd name="connsiteY311" fmla="*/ 1859846 h 4069169"/>
              <a:gd name="connsiteX312" fmla="*/ 2090728 w 5110790"/>
              <a:gd name="connsiteY312" fmla="*/ 1843698 h 4069169"/>
              <a:gd name="connsiteX313" fmla="*/ 2086205 w 5110790"/>
              <a:gd name="connsiteY313" fmla="*/ 1817966 h 4069169"/>
              <a:gd name="connsiteX314" fmla="*/ 2090728 w 5110790"/>
              <a:gd name="connsiteY314" fmla="*/ 1791378 h 4069169"/>
              <a:gd name="connsiteX315" fmla="*/ 2103413 w 5110790"/>
              <a:gd name="connsiteY315" fmla="*/ 1775325 h 4069169"/>
              <a:gd name="connsiteX316" fmla="*/ 2122930 w 5110790"/>
              <a:gd name="connsiteY316" fmla="*/ 1767433 h 4069169"/>
              <a:gd name="connsiteX317" fmla="*/ 784523 w 5110790"/>
              <a:gd name="connsiteY317" fmla="*/ 1765330 h 4069169"/>
              <a:gd name="connsiteX318" fmla="*/ 810129 w 5110790"/>
              <a:gd name="connsiteY318" fmla="*/ 1767433 h 4069169"/>
              <a:gd name="connsiteX319" fmla="*/ 829946 w 5110790"/>
              <a:gd name="connsiteY319" fmla="*/ 1775325 h 4069169"/>
              <a:gd name="connsiteX320" fmla="*/ 842741 w 5110790"/>
              <a:gd name="connsiteY320" fmla="*/ 1791378 h 4069169"/>
              <a:gd name="connsiteX321" fmla="*/ 847281 w 5110790"/>
              <a:gd name="connsiteY321" fmla="*/ 1817966 h 4069169"/>
              <a:gd name="connsiteX322" fmla="*/ 842741 w 5110790"/>
              <a:gd name="connsiteY322" fmla="*/ 1843698 h 4069169"/>
              <a:gd name="connsiteX323" fmla="*/ 829946 w 5110790"/>
              <a:gd name="connsiteY323" fmla="*/ 1859846 h 4069169"/>
              <a:gd name="connsiteX324" fmla="*/ 810129 w 5110790"/>
              <a:gd name="connsiteY324" fmla="*/ 1868213 h 4069169"/>
              <a:gd name="connsiteX325" fmla="*/ 784523 w 5110790"/>
              <a:gd name="connsiteY325" fmla="*/ 1870601 h 4069169"/>
              <a:gd name="connsiteX326" fmla="*/ 759502 w 5110790"/>
              <a:gd name="connsiteY326" fmla="*/ 1868213 h 4069169"/>
              <a:gd name="connsiteX327" fmla="*/ 739984 w 5110790"/>
              <a:gd name="connsiteY327" fmla="*/ 1859846 h 4069169"/>
              <a:gd name="connsiteX328" fmla="*/ 727300 w 5110790"/>
              <a:gd name="connsiteY328" fmla="*/ 1843698 h 4069169"/>
              <a:gd name="connsiteX329" fmla="*/ 722776 w 5110790"/>
              <a:gd name="connsiteY329" fmla="*/ 1817966 h 4069169"/>
              <a:gd name="connsiteX330" fmla="*/ 727300 w 5110790"/>
              <a:gd name="connsiteY330" fmla="*/ 1791378 h 4069169"/>
              <a:gd name="connsiteX331" fmla="*/ 739984 w 5110790"/>
              <a:gd name="connsiteY331" fmla="*/ 1775325 h 4069169"/>
              <a:gd name="connsiteX332" fmla="*/ 759502 w 5110790"/>
              <a:gd name="connsiteY332" fmla="*/ 1767433 h 4069169"/>
              <a:gd name="connsiteX333" fmla="*/ 62758 w 5110790"/>
              <a:gd name="connsiteY333" fmla="*/ 1765330 h 4069169"/>
              <a:gd name="connsiteX334" fmla="*/ 88364 w 5110790"/>
              <a:gd name="connsiteY334" fmla="*/ 1767433 h 4069169"/>
              <a:gd name="connsiteX335" fmla="*/ 108181 w 5110790"/>
              <a:gd name="connsiteY335" fmla="*/ 1775325 h 4069169"/>
              <a:gd name="connsiteX336" fmla="*/ 120977 w 5110790"/>
              <a:gd name="connsiteY336" fmla="*/ 1791378 h 4069169"/>
              <a:gd name="connsiteX337" fmla="*/ 125516 w 5110790"/>
              <a:gd name="connsiteY337" fmla="*/ 1817966 h 4069169"/>
              <a:gd name="connsiteX338" fmla="*/ 120977 w 5110790"/>
              <a:gd name="connsiteY338" fmla="*/ 1843698 h 4069169"/>
              <a:gd name="connsiteX339" fmla="*/ 108181 w 5110790"/>
              <a:gd name="connsiteY339" fmla="*/ 1859846 h 4069169"/>
              <a:gd name="connsiteX340" fmla="*/ 88364 w 5110790"/>
              <a:gd name="connsiteY340" fmla="*/ 1868213 h 4069169"/>
              <a:gd name="connsiteX341" fmla="*/ 62758 w 5110790"/>
              <a:gd name="connsiteY341" fmla="*/ 1870601 h 4069169"/>
              <a:gd name="connsiteX342" fmla="*/ 37736 w 5110790"/>
              <a:gd name="connsiteY342" fmla="*/ 1868213 h 4069169"/>
              <a:gd name="connsiteX343" fmla="*/ 18219 w 5110790"/>
              <a:gd name="connsiteY343" fmla="*/ 1859846 h 4069169"/>
              <a:gd name="connsiteX344" fmla="*/ 5535 w 5110790"/>
              <a:gd name="connsiteY344" fmla="*/ 1843698 h 4069169"/>
              <a:gd name="connsiteX345" fmla="*/ 1012 w 5110790"/>
              <a:gd name="connsiteY345" fmla="*/ 1817966 h 4069169"/>
              <a:gd name="connsiteX346" fmla="*/ 5535 w 5110790"/>
              <a:gd name="connsiteY346" fmla="*/ 1791378 h 4069169"/>
              <a:gd name="connsiteX347" fmla="*/ 18219 w 5110790"/>
              <a:gd name="connsiteY347" fmla="*/ 1775325 h 4069169"/>
              <a:gd name="connsiteX348" fmla="*/ 37736 w 5110790"/>
              <a:gd name="connsiteY348" fmla="*/ 1767433 h 4069169"/>
              <a:gd name="connsiteX349" fmla="*/ 3434660 w 5110790"/>
              <a:gd name="connsiteY349" fmla="*/ 1570981 h 4069169"/>
              <a:gd name="connsiteX350" fmla="*/ 3466840 w 5110790"/>
              <a:gd name="connsiteY350" fmla="*/ 1572118 h 4069169"/>
              <a:gd name="connsiteX351" fmla="*/ 3496625 w 5110790"/>
              <a:gd name="connsiteY351" fmla="*/ 1575500 h 4069169"/>
              <a:gd name="connsiteX352" fmla="*/ 3524096 w 5110790"/>
              <a:gd name="connsiteY352" fmla="*/ 1581076 h 4069169"/>
              <a:gd name="connsiteX353" fmla="*/ 3549334 w 5110790"/>
              <a:gd name="connsiteY353" fmla="*/ 1588796 h 4069169"/>
              <a:gd name="connsiteX354" fmla="*/ 3572418 w 5110790"/>
              <a:gd name="connsiteY354" fmla="*/ 1598611 h 4069169"/>
              <a:gd name="connsiteX355" fmla="*/ 3593431 w 5110790"/>
              <a:gd name="connsiteY355" fmla="*/ 1610473 h 4069169"/>
              <a:gd name="connsiteX356" fmla="*/ 3612450 w 5110790"/>
              <a:gd name="connsiteY356" fmla="*/ 1624331 h 4069169"/>
              <a:gd name="connsiteX357" fmla="*/ 3629559 w 5110790"/>
              <a:gd name="connsiteY357" fmla="*/ 1640136 h 4069169"/>
              <a:gd name="connsiteX358" fmla="*/ 3644837 w 5110790"/>
              <a:gd name="connsiteY358" fmla="*/ 1657839 h 4069169"/>
              <a:gd name="connsiteX359" fmla="*/ 3658363 w 5110790"/>
              <a:gd name="connsiteY359" fmla="*/ 1677391 h 4069169"/>
              <a:gd name="connsiteX360" fmla="*/ 3670219 w 5110790"/>
              <a:gd name="connsiteY360" fmla="*/ 1698743 h 4069169"/>
              <a:gd name="connsiteX361" fmla="*/ 3680486 w 5110790"/>
              <a:gd name="connsiteY361" fmla="*/ 1721844 h 4069169"/>
              <a:gd name="connsiteX362" fmla="*/ 3689244 w 5110790"/>
              <a:gd name="connsiteY362" fmla="*/ 1746646 h 4069169"/>
              <a:gd name="connsiteX363" fmla="*/ 3696573 w 5110790"/>
              <a:gd name="connsiteY363" fmla="*/ 1773098 h 4069169"/>
              <a:gd name="connsiteX364" fmla="*/ 3702553 w 5110790"/>
              <a:gd name="connsiteY364" fmla="*/ 1801152 h 4069169"/>
              <a:gd name="connsiteX365" fmla="*/ 3707266 w 5110790"/>
              <a:gd name="connsiteY365" fmla="*/ 1830760 h 4069169"/>
              <a:gd name="connsiteX366" fmla="*/ 3710792 w 5110790"/>
              <a:gd name="connsiteY366" fmla="*/ 1861870 h 4069169"/>
              <a:gd name="connsiteX367" fmla="*/ 3713210 w 5110790"/>
              <a:gd name="connsiteY367" fmla="*/ 1894434 h 4069169"/>
              <a:gd name="connsiteX368" fmla="*/ 3714602 w 5110790"/>
              <a:gd name="connsiteY368" fmla="*/ 1928402 h 4069169"/>
              <a:gd name="connsiteX369" fmla="*/ 3715048 w 5110790"/>
              <a:gd name="connsiteY369" fmla="*/ 1963726 h 4069169"/>
              <a:gd name="connsiteX370" fmla="*/ 3714624 w 5110790"/>
              <a:gd name="connsiteY370" fmla="*/ 1999201 h 4069169"/>
              <a:gd name="connsiteX371" fmla="*/ 3713292 w 5110790"/>
              <a:gd name="connsiteY371" fmla="*/ 2033321 h 4069169"/>
              <a:gd name="connsiteX372" fmla="*/ 3710966 w 5110790"/>
              <a:gd name="connsiteY372" fmla="*/ 2066034 h 4069169"/>
              <a:gd name="connsiteX373" fmla="*/ 3707557 w 5110790"/>
              <a:gd name="connsiteY373" fmla="*/ 2097292 h 4069169"/>
              <a:gd name="connsiteX374" fmla="*/ 3702980 w 5110790"/>
              <a:gd name="connsiteY374" fmla="*/ 2127043 h 4069169"/>
              <a:gd name="connsiteX375" fmla="*/ 3697147 w 5110790"/>
              <a:gd name="connsiteY375" fmla="*/ 2155238 h 4069169"/>
              <a:gd name="connsiteX376" fmla="*/ 3689969 w 5110790"/>
              <a:gd name="connsiteY376" fmla="*/ 2181827 h 4069169"/>
              <a:gd name="connsiteX377" fmla="*/ 3681361 w 5110790"/>
              <a:gd name="connsiteY377" fmla="*/ 2206759 h 4069169"/>
              <a:gd name="connsiteX378" fmla="*/ 3671234 w 5110790"/>
              <a:gd name="connsiteY378" fmla="*/ 2229984 h 4069169"/>
              <a:gd name="connsiteX379" fmla="*/ 3659502 w 5110790"/>
              <a:gd name="connsiteY379" fmla="*/ 2251453 h 4069169"/>
              <a:gd name="connsiteX380" fmla="*/ 3646077 w 5110790"/>
              <a:gd name="connsiteY380" fmla="*/ 2271115 h 4069169"/>
              <a:gd name="connsiteX381" fmla="*/ 3630871 w 5110790"/>
              <a:gd name="connsiteY381" fmla="*/ 2288919 h 4069169"/>
              <a:gd name="connsiteX382" fmla="*/ 3613798 w 5110790"/>
              <a:gd name="connsiteY382" fmla="*/ 2304817 h 4069169"/>
              <a:gd name="connsiteX383" fmla="*/ 3594769 w 5110790"/>
              <a:gd name="connsiteY383" fmla="*/ 2318758 h 4069169"/>
              <a:gd name="connsiteX384" fmla="*/ 3573700 w 5110790"/>
              <a:gd name="connsiteY384" fmla="*/ 2330691 h 4069169"/>
              <a:gd name="connsiteX385" fmla="*/ 3550500 w 5110790"/>
              <a:gd name="connsiteY385" fmla="*/ 2340567 h 4069169"/>
              <a:gd name="connsiteX386" fmla="*/ 3525083 w 5110790"/>
              <a:gd name="connsiteY386" fmla="*/ 2348336 h 4069169"/>
              <a:gd name="connsiteX387" fmla="*/ 3497363 w 5110790"/>
              <a:gd name="connsiteY387" fmla="*/ 2353947 h 4069169"/>
              <a:gd name="connsiteX388" fmla="*/ 3467251 w 5110790"/>
              <a:gd name="connsiteY388" fmla="*/ 2357351 h 4069169"/>
              <a:gd name="connsiteX389" fmla="*/ 3434660 w 5110790"/>
              <a:gd name="connsiteY389" fmla="*/ 2358496 h 4069169"/>
              <a:gd name="connsiteX390" fmla="*/ 3434660 w 5110790"/>
              <a:gd name="connsiteY390" fmla="*/ 2299787 h 4069169"/>
              <a:gd name="connsiteX391" fmla="*/ 3464787 w 5110790"/>
              <a:gd name="connsiteY391" fmla="*/ 2298433 h 4069169"/>
              <a:gd name="connsiteX392" fmla="*/ 3492025 w 5110790"/>
              <a:gd name="connsiteY392" fmla="*/ 2294418 h 4069169"/>
              <a:gd name="connsiteX393" fmla="*/ 3516511 w 5110790"/>
              <a:gd name="connsiteY393" fmla="*/ 2287816 h 4069169"/>
              <a:gd name="connsiteX394" fmla="*/ 3538383 w 5110790"/>
              <a:gd name="connsiteY394" fmla="*/ 2278696 h 4069169"/>
              <a:gd name="connsiteX395" fmla="*/ 3574832 w 5110790"/>
              <a:gd name="connsiteY395" fmla="*/ 2253193 h 4069169"/>
              <a:gd name="connsiteX396" fmla="*/ 3602470 w 5110790"/>
              <a:gd name="connsiteY396" fmla="*/ 2218482 h 4069169"/>
              <a:gd name="connsiteX397" fmla="*/ 3613327 w 5110790"/>
              <a:gd name="connsiteY397" fmla="*/ 2197853 h 4069169"/>
              <a:gd name="connsiteX398" fmla="*/ 3622393 w 5110790"/>
              <a:gd name="connsiteY398" fmla="*/ 2175138 h 4069169"/>
              <a:gd name="connsiteX399" fmla="*/ 3629805 w 5110790"/>
              <a:gd name="connsiteY399" fmla="*/ 2150408 h 4069169"/>
              <a:gd name="connsiteX400" fmla="*/ 3635701 w 5110790"/>
              <a:gd name="connsiteY400" fmla="*/ 2123734 h 4069169"/>
              <a:gd name="connsiteX401" fmla="*/ 3640217 w 5110790"/>
              <a:gd name="connsiteY401" fmla="*/ 2095189 h 4069169"/>
              <a:gd name="connsiteX402" fmla="*/ 3643490 w 5110790"/>
              <a:gd name="connsiteY402" fmla="*/ 2064844 h 4069169"/>
              <a:gd name="connsiteX403" fmla="*/ 3645659 w 5110790"/>
              <a:gd name="connsiteY403" fmla="*/ 2032771 h 4069169"/>
              <a:gd name="connsiteX404" fmla="*/ 3646859 w 5110790"/>
              <a:gd name="connsiteY404" fmla="*/ 1999041 h 4069169"/>
              <a:gd name="connsiteX405" fmla="*/ 3647229 w 5110790"/>
              <a:gd name="connsiteY405" fmla="*/ 1963726 h 4069169"/>
              <a:gd name="connsiteX406" fmla="*/ 3646839 w 5110790"/>
              <a:gd name="connsiteY406" fmla="*/ 1928758 h 4069169"/>
              <a:gd name="connsiteX407" fmla="*/ 3645584 w 5110790"/>
              <a:gd name="connsiteY407" fmla="*/ 1895355 h 4069169"/>
              <a:gd name="connsiteX408" fmla="*/ 3643335 w 5110790"/>
              <a:gd name="connsiteY408" fmla="*/ 1863586 h 4069169"/>
              <a:gd name="connsiteX409" fmla="*/ 3639960 w 5110790"/>
              <a:gd name="connsiteY409" fmla="*/ 1833525 h 4069169"/>
              <a:gd name="connsiteX410" fmla="*/ 3635330 w 5110790"/>
              <a:gd name="connsiteY410" fmla="*/ 1805242 h 4069169"/>
              <a:gd name="connsiteX411" fmla="*/ 3629316 w 5110790"/>
              <a:gd name="connsiteY411" fmla="*/ 1778810 h 4069169"/>
              <a:gd name="connsiteX412" fmla="*/ 3621788 w 5110790"/>
              <a:gd name="connsiteY412" fmla="*/ 1754300 h 4069169"/>
              <a:gd name="connsiteX413" fmla="*/ 3612615 w 5110790"/>
              <a:gd name="connsiteY413" fmla="*/ 1731785 h 4069169"/>
              <a:gd name="connsiteX414" fmla="*/ 3601669 w 5110790"/>
              <a:gd name="connsiteY414" fmla="*/ 1711335 h 4069169"/>
              <a:gd name="connsiteX415" fmla="*/ 3573935 w 5110790"/>
              <a:gd name="connsiteY415" fmla="*/ 1676919 h 4069169"/>
              <a:gd name="connsiteX416" fmla="*/ 3537548 w 5110790"/>
              <a:gd name="connsiteY416" fmla="*/ 1651625 h 4069169"/>
              <a:gd name="connsiteX417" fmla="*/ 3515784 w 5110790"/>
              <a:gd name="connsiteY417" fmla="*/ 1642579 h 4069169"/>
              <a:gd name="connsiteX418" fmla="*/ 3491469 w 5110790"/>
              <a:gd name="connsiteY418" fmla="*/ 1636029 h 4069169"/>
              <a:gd name="connsiteX419" fmla="*/ 3464471 w 5110790"/>
              <a:gd name="connsiteY419" fmla="*/ 1632046 h 4069169"/>
              <a:gd name="connsiteX420" fmla="*/ 3434660 w 5110790"/>
              <a:gd name="connsiteY420" fmla="*/ 1630702 h 4069169"/>
              <a:gd name="connsiteX421" fmla="*/ 3579243 w 5110790"/>
              <a:gd name="connsiteY421" fmla="*/ 1279461 h 4069169"/>
              <a:gd name="connsiteX422" fmla="*/ 3604850 w 5110790"/>
              <a:gd name="connsiteY422" fmla="*/ 1281691 h 4069169"/>
              <a:gd name="connsiteX423" fmla="*/ 3624668 w 5110790"/>
              <a:gd name="connsiteY423" fmla="*/ 1289709 h 4069169"/>
              <a:gd name="connsiteX424" fmla="*/ 3637463 w 5110790"/>
              <a:gd name="connsiteY424" fmla="*/ 1305510 h 4069169"/>
              <a:gd name="connsiteX425" fmla="*/ 3642002 w 5110790"/>
              <a:gd name="connsiteY425" fmla="*/ 1331085 h 4069169"/>
              <a:gd name="connsiteX426" fmla="*/ 3637463 w 5110790"/>
              <a:gd name="connsiteY426" fmla="*/ 1357829 h 4069169"/>
              <a:gd name="connsiteX427" fmla="*/ 3624668 w 5110790"/>
              <a:gd name="connsiteY427" fmla="*/ 1374231 h 4069169"/>
              <a:gd name="connsiteX428" fmla="*/ 3604850 w 5110790"/>
              <a:gd name="connsiteY428" fmla="*/ 1382471 h 4069169"/>
              <a:gd name="connsiteX429" fmla="*/ 3579243 w 5110790"/>
              <a:gd name="connsiteY429" fmla="*/ 1384733 h 4069169"/>
              <a:gd name="connsiteX430" fmla="*/ 3553637 w 5110790"/>
              <a:gd name="connsiteY430" fmla="*/ 1382471 h 4069169"/>
              <a:gd name="connsiteX431" fmla="*/ 3533820 w 5110790"/>
              <a:gd name="connsiteY431" fmla="*/ 1374231 h 4069169"/>
              <a:gd name="connsiteX432" fmla="*/ 3521024 w 5110790"/>
              <a:gd name="connsiteY432" fmla="*/ 1357829 h 4069169"/>
              <a:gd name="connsiteX433" fmla="*/ 3516485 w 5110790"/>
              <a:gd name="connsiteY433" fmla="*/ 1331085 h 4069169"/>
              <a:gd name="connsiteX434" fmla="*/ 3521166 w 5110790"/>
              <a:gd name="connsiteY434" fmla="*/ 1305510 h 4069169"/>
              <a:gd name="connsiteX435" fmla="*/ 3534199 w 5110790"/>
              <a:gd name="connsiteY435" fmla="*/ 1289709 h 4069169"/>
              <a:gd name="connsiteX436" fmla="*/ 3554064 w 5110790"/>
              <a:gd name="connsiteY436" fmla="*/ 1281691 h 4069169"/>
              <a:gd name="connsiteX437" fmla="*/ 1609095 w 5110790"/>
              <a:gd name="connsiteY437" fmla="*/ 1279455 h 4069169"/>
              <a:gd name="connsiteX438" fmla="*/ 1634701 w 5110790"/>
              <a:gd name="connsiteY438" fmla="*/ 1281685 h 4069169"/>
              <a:gd name="connsiteX439" fmla="*/ 1654519 w 5110790"/>
              <a:gd name="connsiteY439" fmla="*/ 1289703 h 4069169"/>
              <a:gd name="connsiteX440" fmla="*/ 1667313 w 5110790"/>
              <a:gd name="connsiteY440" fmla="*/ 1305504 h 4069169"/>
              <a:gd name="connsiteX441" fmla="*/ 1671852 w 5110790"/>
              <a:gd name="connsiteY441" fmla="*/ 1331078 h 4069169"/>
              <a:gd name="connsiteX442" fmla="*/ 1667313 w 5110790"/>
              <a:gd name="connsiteY442" fmla="*/ 1357823 h 4069169"/>
              <a:gd name="connsiteX443" fmla="*/ 1654519 w 5110790"/>
              <a:gd name="connsiteY443" fmla="*/ 1374224 h 4069169"/>
              <a:gd name="connsiteX444" fmla="*/ 1634701 w 5110790"/>
              <a:gd name="connsiteY444" fmla="*/ 1382465 h 4069169"/>
              <a:gd name="connsiteX445" fmla="*/ 1609095 w 5110790"/>
              <a:gd name="connsiteY445" fmla="*/ 1384726 h 4069169"/>
              <a:gd name="connsiteX446" fmla="*/ 1583489 w 5110790"/>
              <a:gd name="connsiteY446" fmla="*/ 1382465 h 4069169"/>
              <a:gd name="connsiteX447" fmla="*/ 1563671 w 5110790"/>
              <a:gd name="connsiteY447" fmla="*/ 1374224 h 4069169"/>
              <a:gd name="connsiteX448" fmla="*/ 1550877 w 5110790"/>
              <a:gd name="connsiteY448" fmla="*/ 1357823 h 4069169"/>
              <a:gd name="connsiteX449" fmla="*/ 1546337 w 5110790"/>
              <a:gd name="connsiteY449" fmla="*/ 1331078 h 4069169"/>
              <a:gd name="connsiteX450" fmla="*/ 1551018 w 5110790"/>
              <a:gd name="connsiteY450" fmla="*/ 1305504 h 4069169"/>
              <a:gd name="connsiteX451" fmla="*/ 1564051 w 5110790"/>
              <a:gd name="connsiteY451" fmla="*/ 1289703 h 4069169"/>
              <a:gd name="connsiteX452" fmla="*/ 1583916 w 5110790"/>
              <a:gd name="connsiteY452" fmla="*/ 1281685 h 4069169"/>
              <a:gd name="connsiteX453" fmla="*/ 4308476 w 5110790"/>
              <a:gd name="connsiteY453" fmla="*/ 1229360 h 4069169"/>
              <a:gd name="connsiteX454" fmla="*/ 4389455 w 5110790"/>
              <a:gd name="connsiteY454" fmla="*/ 1229360 h 4069169"/>
              <a:gd name="connsiteX455" fmla="*/ 4503836 w 5110790"/>
              <a:gd name="connsiteY455" fmla="*/ 1438891 h 4069169"/>
              <a:gd name="connsiteX456" fmla="*/ 4387430 w 5110790"/>
              <a:gd name="connsiteY456" fmla="*/ 1654496 h 4069169"/>
              <a:gd name="connsiteX457" fmla="*/ 4308476 w 5110790"/>
              <a:gd name="connsiteY457" fmla="*/ 1654496 h 4069169"/>
              <a:gd name="connsiteX458" fmla="*/ 4407674 w 5110790"/>
              <a:gd name="connsiteY458" fmla="*/ 1469259 h 4069169"/>
              <a:gd name="connsiteX459" fmla="*/ 4017966 w 5110790"/>
              <a:gd name="connsiteY459" fmla="*/ 1469259 h 4069169"/>
              <a:gd name="connsiteX460" fmla="*/ 4017966 w 5110790"/>
              <a:gd name="connsiteY460" fmla="*/ 1404475 h 4069169"/>
              <a:gd name="connsiteX461" fmla="*/ 4405650 w 5110790"/>
              <a:gd name="connsiteY461" fmla="*/ 1404475 h 4069169"/>
              <a:gd name="connsiteX462" fmla="*/ 3579243 w 5110790"/>
              <a:gd name="connsiteY462" fmla="*/ 854324 h 4069169"/>
              <a:gd name="connsiteX463" fmla="*/ 3604850 w 5110790"/>
              <a:gd name="connsiteY463" fmla="*/ 856427 h 4069169"/>
              <a:gd name="connsiteX464" fmla="*/ 3624668 w 5110790"/>
              <a:gd name="connsiteY464" fmla="*/ 864320 h 4069169"/>
              <a:gd name="connsiteX465" fmla="*/ 3637463 w 5110790"/>
              <a:gd name="connsiteY465" fmla="*/ 880373 h 4069169"/>
              <a:gd name="connsiteX466" fmla="*/ 3642002 w 5110790"/>
              <a:gd name="connsiteY466" fmla="*/ 906960 h 4069169"/>
              <a:gd name="connsiteX467" fmla="*/ 3637463 w 5110790"/>
              <a:gd name="connsiteY467" fmla="*/ 932693 h 4069169"/>
              <a:gd name="connsiteX468" fmla="*/ 3624668 w 5110790"/>
              <a:gd name="connsiteY468" fmla="*/ 948841 h 4069169"/>
              <a:gd name="connsiteX469" fmla="*/ 3604850 w 5110790"/>
              <a:gd name="connsiteY469" fmla="*/ 957207 h 4069169"/>
              <a:gd name="connsiteX470" fmla="*/ 3579243 w 5110790"/>
              <a:gd name="connsiteY470" fmla="*/ 959596 h 4069169"/>
              <a:gd name="connsiteX471" fmla="*/ 3554223 w 5110790"/>
              <a:gd name="connsiteY471" fmla="*/ 957207 h 4069169"/>
              <a:gd name="connsiteX472" fmla="*/ 3534706 w 5110790"/>
              <a:gd name="connsiteY472" fmla="*/ 948841 h 4069169"/>
              <a:gd name="connsiteX473" fmla="*/ 3522021 w 5110790"/>
              <a:gd name="connsiteY473" fmla="*/ 932693 h 4069169"/>
              <a:gd name="connsiteX474" fmla="*/ 3517498 w 5110790"/>
              <a:gd name="connsiteY474" fmla="*/ 906960 h 4069169"/>
              <a:gd name="connsiteX475" fmla="*/ 3522021 w 5110790"/>
              <a:gd name="connsiteY475" fmla="*/ 880373 h 4069169"/>
              <a:gd name="connsiteX476" fmla="*/ 3534706 w 5110790"/>
              <a:gd name="connsiteY476" fmla="*/ 864320 h 4069169"/>
              <a:gd name="connsiteX477" fmla="*/ 3554223 w 5110790"/>
              <a:gd name="connsiteY477" fmla="*/ 856427 h 4069169"/>
              <a:gd name="connsiteX478" fmla="*/ 1609095 w 5110790"/>
              <a:gd name="connsiteY478" fmla="*/ 854318 h 4069169"/>
              <a:gd name="connsiteX479" fmla="*/ 1634701 w 5110790"/>
              <a:gd name="connsiteY479" fmla="*/ 856421 h 4069169"/>
              <a:gd name="connsiteX480" fmla="*/ 1654519 w 5110790"/>
              <a:gd name="connsiteY480" fmla="*/ 864313 h 4069169"/>
              <a:gd name="connsiteX481" fmla="*/ 1667313 w 5110790"/>
              <a:gd name="connsiteY481" fmla="*/ 880366 h 4069169"/>
              <a:gd name="connsiteX482" fmla="*/ 1671852 w 5110790"/>
              <a:gd name="connsiteY482" fmla="*/ 906953 h 4069169"/>
              <a:gd name="connsiteX483" fmla="*/ 1667313 w 5110790"/>
              <a:gd name="connsiteY483" fmla="*/ 932686 h 4069169"/>
              <a:gd name="connsiteX484" fmla="*/ 1654519 w 5110790"/>
              <a:gd name="connsiteY484" fmla="*/ 948834 h 4069169"/>
              <a:gd name="connsiteX485" fmla="*/ 1634701 w 5110790"/>
              <a:gd name="connsiteY485" fmla="*/ 957201 h 4069169"/>
              <a:gd name="connsiteX486" fmla="*/ 1609095 w 5110790"/>
              <a:gd name="connsiteY486" fmla="*/ 959589 h 4069169"/>
              <a:gd name="connsiteX487" fmla="*/ 1584074 w 5110790"/>
              <a:gd name="connsiteY487" fmla="*/ 957201 h 4069169"/>
              <a:gd name="connsiteX488" fmla="*/ 1564557 w 5110790"/>
              <a:gd name="connsiteY488" fmla="*/ 948834 h 4069169"/>
              <a:gd name="connsiteX489" fmla="*/ 1551872 w 5110790"/>
              <a:gd name="connsiteY489" fmla="*/ 932686 h 4069169"/>
              <a:gd name="connsiteX490" fmla="*/ 1547349 w 5110790"/>
              <a:gd name="connsiteY490" fmla="*/ 906953 h 4069169"/>
              <a:gd name="connsiteX491" fmla="*/ 1551872 w 5110790"/>
              <a:gd name="connsiteY491" fmla="*/ 880366 h 4069169"/>
              <a:gd name="connsiteX492" fmla="*/ 1564557 w 5110790"/>
              <a:gd name="connsiteY492" fmla="*/ 864313 h 4069169"/>
              <a:gd name="connsiteX493" fmla="*/ 1584074 w 5110790"/>
              <a:gd name="connsiteY493" fmla="*/ 856421 h 4069169"/>
              <a:gd name="connsiteX494" fmla="*/ 2879125 w 5110790"/>
              <a:gd name="connsiteY494" fmla="*/ 659976 h 4069169"/>
              <a:gd name="connsiteX495" fmla="*/ 2911305 w 5110790"/>
              <a:gd name="connsiteY495" fmla="*/ 661113 h 4069169"/>
              <a:gd name="connsiteX496" fmla="*/ 2941090 w 5110790"/>
              <a:gd name="connsiteY496" fmla="*/ 664495 h 4069169"/>
              <a:gd name="connsiteX497" fmla="*/ 2968561 w 5110790"/>
              <a:gd name="connsiteY497" fmla="*/ 670071 h 4069169"/>
              <a:gd name="connsiteX498" fmla="*/ 2993799 w 5110790"/>
              <a:gd name="connsiteY498" fmla="*/ 677791 h 4069169"/>
              <a:gd name="connsiteX499" fmla="*/ 3016884 w 5110790"/>
              <a:gd name="connsiteY499" fmla="*/ 687607 h 4069169"/>
              <a:gd name="connsiteX500" fmla="*/ 3037896 w 5110790"/>
              <a:gd name="connsiteY500" fmla="*/ 699468 h 4069169"/>
              <a:gd name="connsiteX501" fmla="*/ 3056916 w 5110790"/>
              <a:gd name="connsiteY501" fmla="*/ 713326 h 4069169"/>
              <a:gd name="connsiteX502" fmla="*/ 3074024 w 5110790"/>
              <a:gd name="connsiteY502" fmla="*/ 729131 h 4069169"/>
              <a:gd name="connsiteX503" fmla="*/ 3089302 w 5110790"/>
              <a:gd name="connsiteY503" fmla="*/ 746834 h 4069169"/>
              <a:gd name="connsiteX504" fmla="*/ 3102829 w 5110790"/>
              <a:gd name="connsiteY504" fmla="*/ 766386 h 4069169"/>
              <a:gd name="connsiteX505" fmla="*/ 3114685 w 5110790"/>
              <a:gd name="connsiteY505" fmla="*/ 787738 h 4069169"/>
              <a:gd name="connsiteX506" fmla="*/ 3124952 w 5110790"/>
              <a:gd name="connsiteY506" fmla="*/ 810839 h 4069169"/>
              <a:gd name="connsiteX507" fmla="*/ 3133709 w 5110790"/>
              <a:gd name="connsiteY507" fmla="*/ 835640 h 4069169"/>
              <a:gd name="connsiteX508" fmla="*/ 3141039 w 5110790"/>
              <a:gd name="connsiteY508" fmla="*/ 862093 h 4069169"/>
              <a:gd name="connsiteX509" fmla="*/ 3147019 w 5110790"/>
              <a:gd name="connsiteY509" fmla="*/ 890147 h 4069169"/>
              <a:gd name="connsiteX510" fmla="*/ 3151732 w 5110790"/>
              <a:gd name="connsiteY510" fmla="*/ 919755 h 4069169"/>
              <a:gd name="connsiteX511" fmla="*/ 3155257 w 5110790"/>
              <a:gd name="connsiteY511" fmla="*/ 950865 h 4069169"/>
              <a:gd name="connsiteX512" fmla="*/ 3157675 w 5110790"/>
              <a:gd name="connsiteY512" fmla="*/ 983429 h 4069169"/>
              <a:gd name="connsiteX513" fmla="*/ 3159067 w 5110790"/>
              <a:gd name="connsiteY513" fmla="*/ 1017397 h 4069169"/>
              <a:gd name="connsiteX514" fmla="*/ 3159514 w 5110790"/>
              <a:gd name="connsiteY514" fmla="*/ 1052721 h 4069169"/>
              <a:gd name="connsiteX515" fmla="*/ 3159089 w 5110790"/>
              <a:gd name="connsiteY515" fmla="*/ 1088196 h 4069169"/>
              <a:gd name="connsiteX516" fmla="*/ 3157757 w 5110790"/>
              <a:gd name="connsiteY516" fmla="*/ 1122316 h 4069169"/>
              <a:gd name="connsiteX517" fmla="*/ 3155431 w 5110790"/>
              <a:gd name="connsiteY517" fmla="*/ 1155029 h 4069169"/>
              <a:gd name="connsiteX518" fmla="*/ 3152023 w 5110790"/>
              <a:gd name="connsiteY518" fmla="*/ 1186287 h 4069169"/>
              <a:gd name="connsiteX519" fmla="*/ 3147446 w 5110790"/>
              <a:gd name="connsiteY519" fmla="*/ 1216038 h 4069169"/>
              <a:gd name="connsiteX520" fmla="*/ 3141612 w 5110790"/>
              <a:gd name="connsiteY520" fmla="*/ 1244233 h 4069169"/>
              <a:gd name="connsiteX521" fmla="*/ 3134435 w 5110790"/>
              <a:gd name="connsiteY521" fmla="*/ 1270822 h 4069169"/>
              <a:gd name="connsiteX522" fmla="*/ 3125826 w 5110790"/>
              <a:gd name="connsiteY522" fmla="*/ 1295754 h 4069169"/>
              <a:gd name="connsiteX523" fmla="*/ 3115700 w 5110790"/>
              <a:gd name="connsiteY523" fmla="*/ 1318979 h 4069169"/>
              <a:gd name="connsiteX524" fmla="*/ 3103967 w 5110790"/>
              <a:gd name="connsiteY524" fmla="*/ 1340448 h 4069169"/>
              <a:gd name="connsiteX525" fmla="*/ 3090542 w 5110790"/>
              <a:gd name="connsiteY525" fmla="*/ 1360110 h 4069169"/>
              <a:gd name="connsiteX526" fmla="*/ 3075336 w 5110790"/>
              <a:gd name="connsiteY526" fmla="*/ 1377914 h 4069169"/>
              <a:gd name="connsiteX527" fmla="*/ 3058263 w 5110790"/>
              <a:gd name="connsiteY527" fmla="*/ 1393812 h 4069169"/>
              <a:gd name="connsiteX528" fmla="*/ 3039235 w 5110790"/>
              <a:gd name="connsiteY528" fmla="*/ 1407753 h 4069169"/>
              <a:gd name="connsiteX529" fmla="*/ 3018165 w 5110790"/>
              <a:gd name="connsiteY529" fmla="*/ 1419686 h 4069169"/>
              <a:gd name="connsiteX530" fmla="*/ 2994965 w 5110790"/>
              <a:gd name="connsiteY530" fmla="*/ 1429562 h 4069169"/>
              <a:gd name="connsiteX531" fmla="*/ 2969548 w 5110790"/>
              <a:gd name="connsiteY531" fmla="*/ 1437331 h 4069169"/>
              <a:gd name="connsiteX532" fmla="*/ 2941828 w 5110790"/>
              <a:gd name="connsiteY532" fmla="*/ 1442942 h 4069169"/>
              <a:gd name="connsiteX533" fmla="*/ 2911716 w 5110790"/>
              <a:gd name="connsiteY533" fmla="*/ 1446346 h 4069169"/>
              <a:gd name="connsiteX534" fmla="*/ 2879125 w 5110790"/>
              <a:gd name="connsiteY534" fmla="*/ 1447491 h 4069169"/>
              <a:gd name="connsiteX535" fmla="*/ 2879125 w 5110790"/>
              <a:gd name="connsiteY535" fmla="*/ 1388782 h 4069169"/>
              <a:gd name="connsiteX536" fmla="*/ 2909252 w 5110790"/>
              <a:gd name="connsiteY536" fmla="*/ 1387428 h 4069169"/>
              <a:gd name="connsiteX537" fmla="*/ 2936490 w 5110790"/>
              <a:gd name="connsiteY537" fmla="*/ 1383413 h 4069169"/>
              <a:gd name="connsiteX538" fmla="*/ 2960977 w 5110790"/>
              <a:gd name="connsiteY538" fmla="*/ 1376811 h 4069169"/>
              <a:gd name="connsiteX539" fmla="*/ 2982849 w 5110790"/>
              <a:gd name="connsiteY539" fmla="*/ 1367691 h 4069169"/>
              <a:gd name="connsiteX540" fmla="*/ 3019298 w 5110790"/>
              <a:gd name="connsiteY540" fmla="*/ 1342188 h 4069169"/>
              <a:gd name="connsiteX541" fmla="*/ 3046935 w 5110790"/>
              <a:gd name="connsiteY541" fmla="*/ 1307477 h 4069169"/>
              <a:gd name="connsiteX542" fmla="*/ 3057792 w 5110790"/>
              <a:gd name="connsiteY542" fmla="*/ 1286848 h 4069169"/>
              <a:gd name="connsiteX543" fmla="*/ 3066859 w 5110790"/>
              <a:gd name="connsiteY543" fmla="*/ 1264133 h 4069169"/>
              <a:gd name="connsiteX544" fmla="*/ 3074271 w 5110790"/>
              <a:gd name="connsiteY544" fmla="*/ 1239402 h 4069169"/>
              <a:gd name="connsiteX545" fmla="*/ 3080167 w 5110790"/>
              <a:gd name="connsiteY545" fmla="*/ 1212729 h 4069169"/>
              <a:gd name="connsiteX546" fmla="*/ 3084682 w 5110790"/>
              <a:gd name="connsiteY546" fmla="*/ 1184184 h 4069169"/>
              <a:gd name="connsiteX547" fmla="*/ 3087956 w 5110790"/>
              <a:gd name="connsiteY547" fmla="*/ 1153838 h 4069169"/>
              <a:gd name="connsiteX548" fmla="*/ 3090124 w 5110790"/>
              <a:gd name="connsiteY548" fmla="*/ 1121765 h 4069169"/>
              <a:gd name="connsiteX549" fmla="*/ 3091324 w 5110790"/>
              <a:gd name="connsiteY549" fmla="*/ 1088036 h 4069169"/>
              <a:gd name="connsiteX550" fmla="*/ 3091694 w 5110790"/>
              <a:gd name="connsiteY550" fmla="*/ 1052721 h 4069169"/>
              <a:gd name="connsiteX551" fmla="*/ 3091305 w 5110790"/>
              <a:gd name="connsiteY551" fmla="*/ 1017753 h 4069169"/>
              <a:gd name="connsiteX552" fmla="*/ 3090050 w 5110790"/>
              <a:gd name="connsiteY552" fmla="*/ 984350 h 4069169"/>
              <a:gd name="connsiteX553" fmla="*/ 3087800 w 5110790"/>
              <a:gd name="connsiteY553" fmla="*/ 952581 h 4069169"/>
              <a:gd name="connsiteX554" fmla="*/ 3084425 w 5110790"/>
              <a:gd name="connsiteY554" fmla="*/ 922520 h 4069169"/>
              <a:gd name="connsiteX555" fmla="*/ 3079795 w 5110790"/>
              <a:gd name="connsiteY555" fmla="*/ 894237 h 4069169"/>
              <a:gd name="connsiteX556" fmla="*/ 3073782 w 5110790"/>
              <a:gd name="connsiteY556" fmla="*/ 867805 h 4069169"/>
              <a:gd name="connsiteX557" fmla="*/ 3066253 w 5110790"/>
              <a:gd name="connsiteY557" fmla="*/ 843295 h 4069169"/>
              <a:gd name="connsiteX558" fmla="*/ 3057081 w 5110790"/>
              <a:gd name="connsiteY558" fmla="*/ 820780 h 4069169"/>
              <a:gd name="connsiteX559" fmla="*/ 3046134 w 5110790"/>
              <a:gd name="connsiteY559" fmla="*/ 800330 h 4069169"/>
              <a:gd name="connsiteX560" fmla="*/ 3018400 w 5110790"/>
              <a:gd name="connsiteY560" fmla="*/ 765914 h 4069169"/>
              <a:gd name="connsiteX561" fmla="*/ 2982013 w 5110790"/>
              <a:gd name="connsiteY561" fmla="*/ 740620 h 4069169"/>
              <a:gd name="connsiteX562" fmla="*/ 2960250 w 5110790"/>
              <a:gd name="connsiteY562" fmla="*/ 731574 h 4069169"/>
              <a:gd name="connsiteX563" fmla="*/ 2935934 w 5110790"/>
              <a:gd name="connsiteY563" fmla="*/ 725024 h 4069169"/>
              <a:gd name="connsiteX564" fmla="*/ 2908936 w 5110790"/>
              <a:gd name="connsiteY564" fmla="*/ 721041 h 4069169"/>
              <a:gd name="connsiteX565" fmla="*/ 2879125 w 5110790"/>
              <a:gd name="connsiteY565" fmla="*/ 719697 h 4069169"/>
              <a:gd name="connsiteX566" fmla="*/ 2565698 w 5110790"/>
              <a:gd name="connsiteY566" fmla="*/ 659976 h 4069169"/>
              <a:gd name="connsiteX567" fmla="*/ 2565698 w 5110790"/>
              <a:gd name="connsiteY567" fmla="*/ 719697 h 4069169"/>
              <a:gd name="connsiteX568" fmla="*/ 2536056 w 5110790"/>
              <a:gd name="connsiteY568" fmla="*/ 721041 h 4069169"/>
              <a:gd name="connsiteX569" fmla="*/ 2509206 w 5110790"/>
              <a:gd name="connsiteY569" fmla="*/ 725024 h 4069169"/>
              <a:gd name="connsiteX570" fmla="*/ 2485020 w 5110790"/>
              <a:gd name="connsiteY570" fmla="*/ 731574 h 4069169"/>
              <a:gd name="connsiteX571" fmla="*/ 2463369 w 5110790"/>
              <a:gd name="connsiteY571" fmla="*/ 740620 h 4069169"/>
              <a:gd name="connsiteX572" fmla="*/ 2427161 w 5110790"/>
              <a:gd name="connsiteY572" fmla="*/ 765914 h 4069169"/>
              <a:gd name="connsiteX573" fmla="*/ 2399551 w 5110790"/>
              <a:gd name="connsiteY573" fmla="*/ 800330 h 4069169"/>
              <a:gd name="connsiteX574" fmla="*/ 2388649 w 5110790"/>
              <a:gd name="connsiteY574" fmla="*/ 820780 h 4069169"/>
              <a:gd name="connsiteX575" fmla="*/ 2379511 w 5110790"/>
              <a:gd name="connsiteY575" fmla="*/ 843295 h 4069169"/>
              <a:gd name="connsiteX576" fmla="*/ 2372009 w 5110790"/>
              <a:gd name="connsiteY576" fmla="*/ 867805 h 4069169"/>
              <a:gd name="connsiteX577" fmla="*/ 2366014 w 5110790"/>
              <a:gd name="connsiteY577" fmla="*/ 894237 h 4069169"/>
              <a:gd name="connsiteX578" fmla="*/ 2361397 w 5110790"/>
              <a:gd name="connsiteY578" fmla="*/ 922520 h 4069169"/>
              <a:gd name="connsiteX579" fmla="*/ 2358029 w 5110790"/>
              <a:gd name="connsiteY579" fmla="*/ 952581 h 4069169"/>
              <a:gd name="connsiteX580" fmla="*/ 2355783 w 5110790"/>
              <a:gd name="connsiteY580" fmla="*/ 984350 h 4069169"/>
              <a:gd name="connsiteX581" fmla="*/ 2354530 w 5110790"/>
              <a:gd name="connsiteY581" fmla="*/ 1017753 h 4069169"/>
              <a:gd name="connsiteX582" fmla="*/ 2354141 w 5110790"/>
              <a:gd name="connsiteY582" fmla="*/ 1052721 h 4069169"/>
              <a:gd name="connsiteX583" fmla="*/ 2354520 w 5110790"/>
              <a:gd name="connsiteY583" fmla="*/ 1088036 h 4069169"/>
              <a:gd name="connsiteX584" fmla="*/ 2355746 w 5110790"/>
              <a:gd name="connsiteY584" fmla="*/ 1121765 h 4069169"/>
              <a:gd name="connsiteX585" fmla="*/ 2357952 w 5110790"/>
              <a:gd name="connsiteY585" fmla="*/ 1153838 h 4069169"/>
              <a:gd name="connsiteX586" fmla="*/ 2361268 w 5110790"/>
              <a:gd name="connsiteY586" fmla="*/ 1184184 h 4069169"/>
              <a:gd name="connsiteX587" fmla="*/ 2365828 w 5110790"/>
              <a:gd name="connsiteY587" fmla="*/ 1212729 h 4069169"/>
              <a:gd name="connsiteX588" fmla="*/ 2371764 w 5110790"/>
              <a:gd name="connsiteY588" fmla="*/ 1239402 h 4069169"/>
              <a:gd name="connsiteX589" fmla="*/ 2379208 w 5110790"/>
              <a:gd name="connsiteY589" fmla="*/ 1264133 h 4069169"/>
              <a:gd name="connsiteX590" fmla="*/ 2388293 w 5110790"/>
              <a:gd name="connsiteY590" fmla="*/ 1286848 h 4069169"/>
              <a:gd name="connsiteX591" fmla="*/ 2399150 w 5110790"/>
              <a:gd name="connsiteY591" fmla="*/ 1307477 h 4069169"/>
              <a:gd name="connsiteX592" fmla="*/ 2426712 w 5110790"/>
              <a:gd name="connsiteY592" fmla="*/ 1342188 h 4069169"/>
              <a:gd name="connsiteX593" fmla="*/ 2462952 w 5110790"/>
              <a:gd name="connsiteY593" fmla="*/ 1367691 h 4069169"/>
              <a:gd name="connsiteX594" fmla="*/ 2484656 w 5110790"/>
              <a:gd name="connsiteY594" fmla="*/ 1376811 h 4069169"/>
              <a:gd name="connsiteX595" fmla="*/ 2508928 w 5110790"/>
              <a:gd name="connsiteY595" fmla="*/ 1383413 h 4069169"/>
              <a:gd name="connsiteX596" fmla="*/ 2535898 w 5110790"/>
              <a:gd name="connsiteY596" fmla="*/ 1387428 h 4069169"/>
              <a:gd name="connsiteX597" fmla="*/ 2565698 w 5110790"/>
              <a:gd name="connsiteY597" fmla="*/ 1388782 h 4069169"/>
              <a:gd name="connsiteX598" fmla="*/ 2565698 w 5110790"/>
              <a:gd name="connsiteY598" fmla="*/ 1447491 h 4069169"/>
              <a:gd name="connsiteX599" fmla="*/ 2533244 w 5110790"/>
              <a:gd name="connsiteY599" fmla="*/ 1446346 h 4069169"/>
              <a:gd name="connsiteX600" fmla="*/ 2503241 w 5110790"/>
              <a:gd name="connsiteY600" fmla="*/ 1442942 h 4069169"/>
              <a:gd name="connsiteX601" fmla="*/ 2475603 w 5110790"/>
              <a:gd name="connsiteY601" fmla="*/ 1437331 h 4069169"/>
              <a:gd name="connsiteX602" fmla="*/ 2450247 w 5110790"/>
              <a:gd name="connsiteY602" fmla="*/ 1429562 h 4069169"/>
              <a:gd name="connsiteX603" fmla="*/ 2427085 w 5110790"/>
              <a:gd name="connsiteY603" fmla="*/ 1419686 h 4069169"/>
              <a:gd name="connsiteX604" fmla="*/ 2406034 w 5110790"/>
              <a:gd name="connsiteY604" fmla="*/ 1407753 h 4069169"/>
              <a:gd name="connsiteX605" fmla="*/ 2387009 w 5110790"/>
              <a:gd name="connsiteY605" fmla="*/ 1393812 h 4069169"/>
              <a:gd name="connsiteX606" fmla="*/ 2369924 w 5110790"/>
              <a:gd name="connsiteY606" fmla="*/ 1377914 h 4069169"/>
              <a:gd name="connsiteX607" fmla="*/ 2354694 w 5110790"/>
              <a:gd name="connsiteY607" fmla="*/ 1360110 h 4069169"/>
              <a:gd name="connsiteX608" fmla="*/ 2341235 w 5110790"/>
              <a:gd name="connsiteY608" fmla="*/ 1340448 h 4069169"/>
              <a:gd name="connsiteX609" fmla="*/ 2329461 w 5110790"/>
              <a:gd name="connsiteY609" fmla="*/ 1318979 h 4069169"/>
              <a:gd name="connsiteX610" fmla="*/ 2319288 w 5110790"/>
              <a:gd name="connsiteY610" fmla="*/ 1295754 h 4069169"/>
              <a:gd name="connsiteX611" fmla="*/ 2310630 w 5110790"/>
              <a:gd name="connsiteY611" fmla="*/ 1270822 h 4069169"/>
              <a:gd name="connsiteX612" fmla="*/ 2303402 w 5110790"/>
              <a:gd name="connsiteY612" fmla="*/ 1244233 h 4069169"/>
              <a:gd name="connsiteX613" fmla="*/ 2297519 w 5110790"/>
              <a:gd name="connsiteY613" fmla="*/ 1216038 h 4069169"/>
              <a:gd name="connsiteX614" fmla="*/ 2292897 w 5110790"/>
              <a:gd name="connsiteY614" fmla="*/ 1186287 h 4069169"/>
              <a:gd name="connsiteX615" fmla="*/ 2289449 w 5110790"/>
              <a:gd name="connsiteY615" fmla="*/ 1155029 h 4069169"/>
              <a:gd name="connsiteX616" fmla="*/ 2287092 w 5110790"/>
              <a:gd name="connsiteY616" fmla="*/ 1122316 h 4069169"/>
              <a:gd name="connsiteX617" fmla="*/ 2285740 w 5110790"/>
              <a:gd name="connsiteY617" fmla="*/ 1088196 h 4069169"/>
              <a:gd name="connsiteX618" fmla="*/ 2285309 w 5110790"/>
              <a:gd name="connsiteY618" fmla="*/ 1052721 h 4069169"/>
              <a:gd name="connsiteX619" fmla="*/ 2285755 w 5110790"/>
              <a:gd name="connsiteY619" fmla="*/ 1017397 h 4069169"/>
              <a:gd name="connsiteX620" fmla="*/ 2287147 w 5110790"/>
              <a:gd name="connsiteY620" fmla="*/ 983429 h 4069169"/>
              <a:gd name="connsiteX621" fmla="*/ 2289566 w 5110790"/>
              <a:gd name="connsiteY621" fmla="*/ 950865 h 4069169"/>
              <a:gd name="connsiteX622" fmla="*/ 2293091 w 5110790"/>
              <a:gd name="connsiteY622" fmla="*/ 919755 h 4069169"/>
              <a:gd name="connsiteX623" fmla="*/ 2297804 w 5110790"/>
              <a:gd name="connsiteY623" fmla="*/ 890147 h 4069169"/>
              <a:gd name="connsiteX624" fmla="*/ 2303784 w 5110790"/>
              <a:gd name="connsiteY624" fmla="*/ 862093 h 4069169"/>
              <a:gd name="connsiteX625" fmla="*/ 2311113 w 5110790"/>
              <a:gd name="connsiteY625" fmla="*/ 835640 h 4069169"/>
              <a:gd name="connsiteX626" fmla="*/ 2319870 w 5110790"/>
              <a:gd name="connsiteY626" fmla="*/ 810839 h 4069169"/>
              <a:gd name="connsiteX627" fmla="*/ 2330137 w 5110790"/>
              <a:gd name="connsiteY627" fmla="*/ 787738 h 4069169"/>
              <a:gd name="connsiteX628" fmla="*/ 2341994 w 5110790"/>
              <a:gd name="connsiteY628" fmla="*/ 766386 h 4069169"/>
              <a:gd name="connsiteX629" fmla="*/ 2355521 w 5110790"/>
              <a:gd name="connsiteY629" fmla="*/ 746834 h 4069169"/>
              <a:gd name="connsiteX630" fmla="*/ 2370798 w 5110790"/>
              <a:gd name="connsiteY630" fmla="*/ 729131 h 4069169"/>
              <a:gd name="connsiteX631" fmla="*/ 2387907 w 5110790"/>
              <a:gd name="connsiteY631" fmla="*/ 713326 h 4069169"/>
              <a:gd name="connsiteX632" fmla="*/ 2406927 w 5110790"/>
              <a:gd name="connsiteY632" fmla="*/ 699468 h 4069169"/>
              <a:gd name="connsiteX633" fmla="*/ 2427939 w 5110790"/>
              <a:gd name="connsiteY633" fmla="*/ 687607 h 4069169"/>
              <a:gd name="connsiteX634" fmla="*/ 2451024 w 5110790"/>
              <a:gd name="connsiteY634" fmla="*/ 677791 h 4069169"/>
              <a:gd name="connsiteX635" fmla="*/ 2476262 w 5110790"/>
              <a:gd name="connsiteY635" fmla="*/ 670071 h 4069169"/>
              <a:gd name="connsiteX636" fmla="*/ 2503733 w 5110790"/>
              <a:gd name="connsiteY636" fmla="*/ 664495 h 4069169"/>
              <a:gd name="connsiteX637" fmla="*/ 2533518 w 5110790"/>
              <a:gd name="connsiteY637" fmla="*/ 661113 h 4069169"/>
              <a:gd name="connsiteX638" fmla="*/ 1358847 w 5110790"/>
              <a:gd name="connsiteY638" fmla="*/ 0 h 4069169"/>
              <a:gd name="connsiteX639" fmla="*/ 1439826 w 5110790"/>
              <a:gd name="connsiteY639" fmla="*/ 0 h 4069169"/>
              <a:gd name="connsiteX640" fmla="*/ 1554207 w 5110790"/>
              <a:gd name="connsiteY640" fmla="*/ 209532 h 4069169"/>
              <a:gd name="connsiteX641" fmla="*/ 1437801 w 5110790"/>
              <a:gd name="connsiteY641" fmla="*/ 425136 h 4069169"/>
              <a:gd name="connsiteX642" fmla="*/ 1358847 w 5110790"/>
              <a:gd name="connsiteY642" fmla="*/ 425136 h 4069169"/>
              <a:gd name="connsiteX643" fmla="*/ 1458045 w 5110790"/>
              <a:gd name="connsiteY643" fmla="*/ 239899 h 4069169"/>
              <a:gd name="connsiteX644" fmla="*/ 1068337 w 5110790"/>
              <a:gd name="connsiteY644" fmla="*/ 239899 h 4069169"/>
              <a:gd name="connsiteX645" fmla="*/ 1068337 w 5110790"/>
              <a:gd name="connsiteY645" fmla="*/ 175116 h 4069169"/>
              <a:gd name="connsiteX646" fmla="*/ 1456021 w 5110790"/>
              <a:gd name="connsiteY646" fmla="*/ 175116 h 4069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Lst>
            <a:rect l="l" t="t" r="r" b="b"/>
            <a:pathLst>
              <a:path w="5110790" h="4069169">
                <a:moveTo>
                  <a:pt x="1358848" y="3644032"/>
                </a:moveTo>
                <a:lnTo>
                  <a:pt x="1439827" y="3644032"/>
                </a:lnTo>
                <a:lnTo>
                  <a:pt x="1554208" y="3853564"/>
                </a:lnTo>
                <a:lnTo>
                  <a:pt x="1437802" y="4069169"/>
                </a:lnTo>
                <a:lnTo>
                  <a:pt x="1358848" y="4069169"/>
                </a:lnTo>
                <a:lnTo>
                  <a:pt x="1458046" y="3883931"/>
                </a:lnTo>
                <a:lnTo>
                  <a:pt x="1068338" y="3883931"/>
                </a:lnTo>
                <a:lnTo>
                  <a:pt x="1068338" y="3819148"/>
                </a:lnTo>
                <a:lnTo>
                  <a:pt x="1456022" y="3819148"/>
                </a:lnTo>
                <a:close/>
                <a:moveTo>
                  <a:pt x="3579243" y="3101476"/>
                </a:moveTo>
                <a:lnTo>
                  <a:pt x="3604850" y="3103707"/>
                </a:lnTo>
                <a:lnTo>
                  <a:pt x="3624668" y="3111725"/>
                </a:lnTo>
                <a:lnTo>
                  <a:pt x="3637463" y="3127526"/>
                </a:lnTo>
                <a:lnTo>
                  <a:pt x="3642002" y="3153100"/>
                </a:lnTo>
                <a:lnTo>
                  <a:pt x="3637463" y="3179845"/>
                </a:lnTo>
                <a:lnTo>
                  <a:pt x="3624668" y="3196247"/>
                </a:lnTo>
                <a:lnTo>
                  <a:pt x="3604850" y="3204487"/>
                </a:lnTo>
                <a:lnTo>
                  <a:pt x="3579243" y="3206749"/>
                </a:lnTo>
                <a:lnTo>
                  <a:pt x="3553637" y="3204487"/>
                </a:lnTo>
                <a:lnTo>
                  <a:pt x="3533820" y="3196247"/>
                </a:lnTo>
                <a:lnTo>
                  <a:pt x="3521024" y="3179845"/>
                </a:lnTo>
                <a:lnTo>
                  <a:pt x="3516485" y="3153100"/>
                </a:lnTo>
                <a:lnTo>
                  <a:pt x="3521166" y="3127526"/>
                </a:lnTo>
                <a:lnTo>
                  <a:pt x="3534199" y="3111725"/>
                </a:lnTo>
                <a:lnTo>
                  <a:pt x="3554064" y="3103707"/>
                </a:lnTo>
                <a:close/>
                <a:moveTo>
                  <a:pt x="1609095" y="3101476"/>
                </a:moveTo>
                <a:lnTo>
                  <a:pt x="1634701" y="3103707"/>
                </a:lnTo>
                <a:lnTo>
                  <a:pt x="1654519" y="3111725"/>
                </a:lnTo>
                <a:lnTo>
                  <a:pt x="1667313" y="3127526"/>
                </a:lnTo>
                <a:lnTo>
                  <a:pt x="1671852" y="3153100"/>
                </a:lnTo>
                <a:lnTo>
                  <a:pt x="1667313" y="3179845"/>
                </a:lnTo>
                <a:lnTo>
                  <a:pt x="1654519" y="3196247"/>
                </a:lnTo>
                <a:lnTo>
                  <a:pt x="1634701" y="3204487"/>
                </a:lnTo>
                <a:lnTo>
                  <a:pt x="1609095" y="3206749"/>
                </a:lnTo>
                <a:lnTo>
                  <a:pt x="1583490" y="3204487"/>
                </a:lnTo>
                <a:lnTo>
                  <a:pt x="1563672" y="3196247"/>
                </a:lnTo>
                <a:lnTo>
                  <a:pt x="1550877" y="3179845"/>
                </a:lnTo>
                <a:lnTo>
                  <a:pt x="1546338" y="3153100"/>
                </a:lnTo>
                <a:lnTo>
                  <a:pt x="1551019" y="3127526"/>
                </a:lnTo>
                <a:lnTo>
                  <a:pt x="1564051" y="3111725"/>
                </a:lnTo>
                <a:lnTo>
                  <a:pt x="1583917" y="3103707"/>
                </a:lnTo>
                <a:close/>
                <a:moveTo>
                  <a:pt x="3579243" y="2676340"/>
                </a:moveTo>
                <a:lnTo>
                  <a:pt x="3604850" y="2678443"/>
                </a:lnTo>
                <a:lnTo>
                  <a:pt x="3624668" y="2686335"/>
                </a:lnTo>
                <a:lnTo>
                  <a:pt x="3637463" y="2702388"/>
                </a:lnTo>
                <a:lnTo>
                  <a:pt x="3642002" y="2728976"/>
                </a:lnTo>
                <a:lnTo>
                  <a:pt x="3637463" y="2754708"/>
                </a:lnTo>
                <a:lnTo>
                  <a:pt x="3624668" y="2770857"/>
                </a:lnTo>
                <a:lnTo>
                  <a:pt x="3604850" y="2779223"/>
                </a:lnTo>
                <a:lnTo>
                  <a:pt x="3579243" y="2781612"/>
                </a:lnTo>
                <a:lnTo>
                  <a:pt x="3554223" y="2779223"/>
                </a:lnTo>
                <a:lnTo>
                  <a:pt x="3534706" y="2770857"/>
                </a:lnTo>
                <a:lnTo>
                  <a:pt x="3522021" y="2754708"/>
                </a:lnTo>
                <a:lnTo>
                  <a:pt x="3517498" y="2728976"/>
                </a:lnTo>
                <a:lnTo>
                  <a:pt x="3522021" y="2702388"/>
                </a:lnTo>
                <a:lnTo>
                  <a:pt x="3534706" y="2686335"/>
                </a:lnTo>
                <a:lnTo>
                  <a:pt x="3554223" y="2678443"/>
                </a:lnTo>
                <a:close/>
                <a:moveTo>
                  <a:pt x="1609095" y="2676340"/>
                </a:moveTo>
                <a:lnTo>
                  <a:pt x="1634701" y="2678443"/>
                </a:lnTo>
                <a:lnTo>
                  <a:pt x="1654519" y="2686335"/>
                </a:lnTo>
                <a:lnTo>
                  <a:pt x="1667313" y="2702388"/>
                </a:lnTo>
                <a:lnTo>
                  <a:pt x="1671852" y="2728976"/>
                </a:lnTo>
                <a:lnTo>
                  <a:pt x="1667313" y="2754708"/>
                </a:lnTo>
                <a:lnTo>
                  <a:pt x="1654519" y="2770857"/>
                </a:lnTo>
                <a:lnTo>
                  <a:pt x="1634701" y="2779223"/>
                </a:lnTo>
                <a:lnTo>
                  <a:pt x="1609095" y="2781612"/>
                </a:lnTo>
                <a:lnTo>
                  <a:pt x="1584075" y="2779223"/>
                </a:lnTo>
                <a:lnTo>
                  <a:pt x="1564558" y="2770857"/>
                </a:lnTo>
                <a:lnTo>
                  <a:pt x="1551873" y="2754708"/>
                </a:lnTo>
                <a:lnTo>
                  <a:pt x="1547350" y="2728976"/>
                </a:lnTo>
                <a:lnTo>
                  <a:pt x="1551873" y="2702388"/>
                </a:lnTo>
                <a:lnTo>
                  <a:pt x="1564558" y="2686335"/>
                </a:lnTo>
                <a:lnTo>
                  <a:pt x="1584075" y="2678443"/>
                </a:lnTo>
                <a:close/>
                <a:moveTo>
                  <a:pt x="2879125" y="2481992"/>
                </a:moveTo>
                <a:lnTo>
                  <a:pt x="2911305" y="2483129"/>
                </a:lnTo>
                <a:lnTo>
                  <a:pt x="2941090" y="2486511"/>
                </a:lnTo>
                <a:lnTo>
                  <a:pt x="2968561" y="2492087"/>
                </a:lnTo>
                <a:lnTo>
                  <a:pt x="2993799" y="2499807"/>
                </a:lnTo>
                <a:lnTo>
                  <a:pt x="3016884" y="2509622"/>
                </a:lnTo>
                <a:lnTo>
                  <a:pt x="3037896" y="2521483"/>
                </a:lnTo>
                <a:lnTo>
                  <a:pt x="3056916" y="2535342"/>
                </a:lnTo>
                <a:lnTo>
                  <a:pt x="3074024" y="2551147"/>
                </a:lnTo>
                <a:lnTo>
                  <a:pt x="3089302" y="2568850"/>
                </a:lnTo>
                <a:lnTo>
                  <a:pt x="3102829" y="2588403"/>
                </a:lnTo>
                <a:lnTo>
                  <a:pt x="3114685" y="2609754"/>
                </a:lnTo>
                <a:lnTo>
                  <a:pt x="3124952" y="2632854"/>
                </a:lnTo>
                <a:lnTo>
                  <a:pt x="3133709" y="2657656"/>
                </a:lnTo>
                <a:lnTo>
                  <a:pt x="3141039" y="2684109"/>
                </a:lnTo>
                <a:lnTo>
                  <a:pt x="3147019" y="2712163"/>
                </a:lnTo>
                <a:lnTo>
                  <a:pt x="3151732" y="2741770"/>
                </a:lnTo>
                <a:lnTo>
                  <a:pt x="3155257" y="2772881"/>
                </a:lnTo>
                <a:lnTo>
                  <a:pt x="3157675" y="2805445"/>
                </a:lnTo>
                <a:lnTo>
                  <a:pt x="3159067" y="2839413"/>
                </a:lnTo>
                <a:lnTo>
                  <a:pt x="3159514" y="2874737"/>
                </a:lnTo>
                <a:lnTo>
                  <a:pt x="3159089" y="2910212"/>
                </a:lnTo>
                <a:lnTo>
                  <a:pt x="3157757" y="2944332"/>
                </a:lnTo>
                <a:lnTo>
                  <a:pt x="3155431" y="2977045"/>
                </a:lnTo>
                <a:lnTo>
                  <a:pt x="3152023" y="3008303"/>
                </a:lnTo>
                <a:lnTo>
                  <a:pt x="3147446" y="3038054"/>
                </a:lnTo>
                <a:lnTo>
                  <a:pt x="3141612" y="3066249"/>
                </a:lnTo>
                <a:lnTo>
                  <a:pt x="3134435" y="3092837"/>
                </a:lnTo>
                <a:lnTo>
                  <a:pt x="3125826" y="3117770"/>
                </a:lnTo>
                <a:lnTo>
                  <a:pt x="3115700" y="3140995"/>
                </a:lnTo>
                <a:lnTo>
                  <a:pt x="3103967" y="3162464"/>
                </a:lnTo>
                <a:lnTo>
                  <a:pt x="3090542" y="3182126"/>
                </a:lnTo>
                <a:lnTo>
                  <a:pt x="3075336" y="3199931"/>
                </a:lnTo>
                <a:lnTo>
                  <a:pt x="3058263" y="3215828"/>
                </a:lnTo>
                <a:lnTo>
                  <a:pt x="3039235" y="3229769"/>
                </a:lnTo>
                <a:lnTo>
                  <a:pt x="3018165" y="3241703"/>
                </a:lnTo>
                <a:lnTo>
                  <a:pt x="2994965" y="3251579"/>
                </a:lnTo>
                <a:lnTo>
                  <a:pt x="2969548" y="3259347"/>
                </a:lnTo>
                <a:lnTo>
                  <a:pt x="2941828" y="3264959"/>
                </a:lnTo>
                <a:lnTo>
                  <a:pt x="2911716" y="3268362"/>
                </a:lnTo>
                <a:lnTo>
                  <a:pt x="2879125" y="3269508"/>
                </a:lnTo>
                <a:lnTo>
                  <a:pt x="2879125" y="3210798"/>
                </a:lnTo>
                <a:lnTo>
                  <a:pt x="2909252" y="3209444"/>
                </a:lnTo>
                <a:lnTo>
                  <a:pt x="2936490" y="3205429"/>
                </a:lnTo>
                <a:lnTo>
                  <a:pt x="2960977" y="3198827"/>
                </a:lnTo>
                <a:lnTo>
                  <a:pt x="2982849" y="3189707"/>
                </a:lnTo>
                <a:lnTo>
                  <a:pt x="3019298" y="3164203"/>
                </a:lnTo>
                <a:lnTo>
                  <a:pt x="3046935" y="3129493"/>
                </a:lnTo>
                <a:lnTo>
                  <a:pt x="3057792" y="3108864"/>
                </a:lnTo>
                <a:lnTo>
                  <a:pt x="3066859" y="3086149"/>
                </a:lnTo>
                <a:lnTo>
                  <a:pt x="3074271" y="3061419"/>
                </a:lnTo>
                <a:lnTo>
                  <a:pt x="3080167" y="3034745"/>
                </a:lnTo>
                <a:lnTo>
                  <a:pt x="3084682" y="3006199"/>
                </a:lnTo>
                <a:lnTo>
                  <a:pt x="3087956" y="2975855"/>
                </a:lnTo>
                <a:lnTo>
                  <a:pt x="3090124" y="2943781"/>
                </a:lnTo>
                <a:lnTo>
                  <a:pt x="3091324" y="2910051"/>
                </a:lnTo>
                <a:lnTo>
                  <a:pt x="3091694" y="2874737"/>
                </a:lnTo>
                <a:lnTo>
                  <a:pt x="3091305" y="2839769"/>
                </a:lnTo>
                <a:lnTo>
                  <a:pt x="3090050" y="2806365"/>
                </a:lnTo>
                <a:lnTo>
                  <a:pt x="3087800" y="2774596"/>
                </a:lnTo>
                <a:lnTo>
                  <a:pt x="3084425" y="2744535"/>
                </a:lnTo>
                <a:lnTo>
                  <a:pt x="3079795" y="2716252"/>
                </a:lnTo>
                <a:lnTo>
                  <a:pt x="3073782" y="2689820"/>
                </a:lnTo>
                <a:lnTo>
                  <a:pt x="3066253" y="2665311"/>
                </a:lnTo>
                <a:lnTo>
                  <a:pt x="3057081" y="2642795"/>
                </a:lnTo>
                <a:lnTo>
                  <a:pt x="3046134" y="2622345"/>
                </a:lnTo>
                <a:lnTo>
                  <a:pt x="3018400" y="2587929"/>
                </a:lnTo>
                <a:lnTo>
                  <a:pt x="2982013" y="2562635"/>
                </a:lnTo>
                <a:lnTo>
                  <a:pt x="2960250" y="2553590"/>
                </a:lnTo>
                <a:lnTo>
                  <a:pt x="2935934" y="2547039"/>
                </a:lnTo>
                <a:lnTo>
                  <a:pt x="2908936" y="2543056"/>
                </a:lnTo>
                <a:lnTo>
                  <a:pt x="2879125" y="2541713"/>
                </a:lnTo>
                <a:close/>
                <a:moveTo>
                  <a:pt x="2565698" y="2481992"/>
                </a:moveTo>
                <a:lnTo>
                  <a:pt x="2565698" y="2541713"/>
                </a:lnTo>
                <a:lnTo>
                  <a:pt x="2536056" y="2543056"/>
                </a:lnTo>
                <a:lnTo>
                  <a:pt x="2509206" y="2547039"/>
                </a:lnTo>
                <a:lnTo>
                  <a:pt x="2485020" y="2553590"/>
                </a:lnTo>
                <a:lnTo>
                  <a:pt x="2463369" y="2562635"/>
                </a:lnTo>
                <a:lnTo>
                  <a:pt x="2427161" y="2587929"/>
                </a:lnTo>
                <a:lnTo>
                  <a:pt x="2399551" y="2622345"/>
                </a:lnTo>
                <a:lnTo>
                  <a:pt x="2388649" y="2642795"/>
                </a:lnTo>
                <a:lnTo>
                  <a:pt x="2379511" y="2665311"/>
                </a:lnTo>
                <a:lnTo>
                  <a:pt x="2372009" y="2689820"/>
                </a:lnTo>
                <a:lnTo>
                  <a:pt x="2366014" y="2716252"/>
                </a:lnTo>
                <a:lnTo>
                  <a:pt x="2361397" y="2744535"/>
                </a:lnTo>
                <a:lnTo>
                  <a:pt x="2358029" y="2774596"/>
                </a:lnTo>
                <a:lnTo>
                  <a:pt x="2355783" y="2806365"/>
                </a:lnTo>
                <a:lnTo>
                  <a:pt x="2354530" y="2839769"/>
                </a:lnTo>
                <a:lnTo>
                  <a:pt x="2354141" y="2874737"/>
                </a:lnTo>
                <a:lnTo>
                  <a:pt x="2354520" y="2910051"/>
                </a:lnTo>
                <a:lnTo>
                  <a:pt x="2355746" y="2943781"/>
                </a:lnTo>
                <a:lnTo>
                  <a:pt x="2357952" y="2975855"/>
                </a:lnTo>
                <a:lnTo>
                  <a:pt x="2361268" y="3006199"/>
                </a:lnTo>
                <a:lnTo>
                  <a:pt x="2365828" y="3034745"/>
                </a:lnTo>
                <a:lnTo>
                  <a:pt x="2371764" y="3061419"/>
                </a:lnTo>
                <a:lnTo>
                  <a:pt x="2379208" y="3086149"/>
                </a:lnTo>
                <a:lnTo>
                  <a:pt x="2388293" y="3108864"/>
                </a:lnTo>
                <a:lnTo>
                  <a:pt x="2399150" y="3129493"/>
                </a:lnTo>
                <a:lnTo>
                  <a:pt x="2426712" y="3164203"/>
                </a:lnTo>
                <a:lnTo>
                  <a:pt x="2462952" y="3189707"/>
                </a:lnTo>
                <a:lnTo>
                  <a:pt x="2484656" y="3198827"/>
                </a:lnTo>
                <a:lnTo>
                  <a:pt x="2508928" y="3205429"/>
                </a:lnTo>
                <a:lnTo>
                  <a:pt x="2535898" y="3209444"/>
                </a:lnTo>
                <a:lnTo>
                  <a:pt x="2565698" y="3210798"/>
                </a:lnTo>
                <a:lnTo>
                  <a:pt x="2565698" y="3269508"/>
                </a:lnTo>
                <a:lnTo>
                  <a:pt x="2533244" y="3268362"/>
                </a:lnTo>
                <a:lnTo>
                  <a:pt x="2503241" y="3264959"/>
                </a:lnTo>
                <a:lnTo>
                  <a:pt x="2475603" y="3259347"/>
                </a:lnTo>
                <a:lnTo>
                  <a:pt x="2450247" y="3251579"/>
                </a:lnTo>
                <a:lnTo>
                  <a:pt x="2427085" y="3241703"/>
                </a:lnTo>
                <a:lnTo>
                  <a:pt x="2406034" y="3229769"/>
                </a:lnTo>
                <a:lnTo>
                  <a:pt x="2387009" y="3215828"/>
                </a:lnTo>
                <a:lnTo>
                  <a:pt x="2369924" y="3199931"/>
                </a:lnTo>
                <a:lnTo>
                  <a:pt x="2354694" y="3182126"/>
                </a:lnTo>
                <a:lnTo>
                  <a:pt x="2341235" y="3162464"/>
                </a:lnTo>
                <a:lnTo>
                  <a:pt x="2329461" y="3140995"/>
                </a:lnTo>
                <a:lnTo>
                  <a:pt x="2319288" y="3117770"/>
                </a:lnTo>
                <a:lnTo>
                  <a:pt x="2310630" y="3092837"/>
                </a:lnTo>
                <a:lnTo>
                  <a:pt x="2303402" y="3066249"/>
                </a:lnTo>
                <a:lnTo>
                  <a:pt x="2297519" y="3038054"/>
                </a:lnTo>
                <a:lnTo>
                  <a:pt x="2292897" y="3008303"/>
                </a:lnTo>
                <a:lnTo>
                  <a:pt x="2289449" y="2977045"/>
                </a:lnTo>
                <a:lnTo>
                  <a:pt x="2287092" y="2944332"/>
                </a:lnTo>
                <a:lnTo>
                  <a:pt x="2285740" y="2910212"/>
                </a:lnTo>
                <a:lnTo>
                  <a:pt x="2285309" y="2874737"/>
                </a:lnTo>
                <a:lnTo>
                  <a:pt x="2285755" y="2839413"/>
                </a:lnTo>
                <a:lnTo>
                  <a:pt x="2287147" y="2805445"/>
                </a:lnTo>
                <a:lnTo>
                  <a:pt x="2289566" y="2772881"/>
                </a:lnTo>
                <a:lnTo>
                  <a:pt x="2293091" y="2741770"/>
                </a:lnTo>
                <a:lnTo>
                  <a:pt x="2297804" y="2712163"/>
                </a:lnTo>
                <a:lnTo>
                  <a:pt x="2303784" y="2684109"/>
                </a:lnTo>
                <a:lnTo>
                  <a:pt x="2311113" y="2657656"/>
                </a:lnTo>
                <a:lnTo>
                  <a:pt x="2319870" y="2632854"/>
                </a:lnTo>
                <a:lnTo>
                  <a:pt x="2330137" y="2609754"/>
                </a:lnTo>
                <a:lnTo>
                  <a:pt x="2341994" y="2588403"/>
                </a:lnTo>
                <a:lnTo>
                  <a:pt x="2355521" y="2568850"/>
                </a:lnTo>
                <a:lnTo>
                  <a:pt x="2370798" y="2551147"/>
                </a:lnTo>
                <a:lnTo>
                  <a:pt x="2387907" y="2535342"/>
                </a:lnTo>
                <a:lnTo>
                  <a:pt x="2406927" y="2521483"/>
                </a:lnTo>
                <a:lnTo>
                  <a:pt x="2427939" y="2509622"/>
                </a:lnTo>
                <a:lnTo>
                  <a:pt x="2451024" y="2499807"/>
                </a:lnTo>
                <a:lnTo>
                  <a:pt x="2476262" y="2492087"/>
                </a:lnTo>
                <a:lnTo>
                  <a:pt x="2503733" y="2486511"/>
                </a:lnTo>
                <a:lnTo>
                  <a:pt x="2533518" y="2483129"/>
                </a:lnTo>
                <a:close/>
                <a:moveTo>
                  <a:pt x="4308476" y="2413668"/>
                </a:moveTo>
                <a:lnTo>
                  <a:pt x="4389455" y="2413668"/>
                </a:lnTo>
                <a:lnTo>
                  <a:pt x="4503836" y="2623200"/>
                </a:lnTo>
                <a:lnTo>
                  <a:pt x="4387430" y="2838804"/>
                </a:lnTo>
                <a:lnTo>
                  <a:pt x="4308476" y="2838804"/>
                </a:lnTo>
                <a:lnTo>
                  <a:pt x="4407674" y="2653567"/>
                </a:lnTo>
                <a:lnTo>
                  <a:pt x="4017966" y="2653567"/>
                </a:lnTo>
                <a:lnTo>
                  <a:pt x="4017966" y="2588784"/>
                </a:lnTo>
                <a:lnTo>
                  <a:pt x="4405650" y="2588784"/>
                </a:lnTo>
                <a:close/>
                <a:moveTo>
                  <a:pt x="2147951" y="2190467"/>
                </a:moveTo>
                <a:lnTo>
                  <a:pt x="2173557" y="2192697"/>
                </a:lnTo>
                <a:lnTo>
                  <a:pt x="2193375" y="2200715"/>
                </a:lnTo>
                <a:lnTo>
                  <a:pt x="2206169" y="2216516"/>
                </a:lnTo>
                <a:lnTo>
                  <a:pt x="2210708" y="2242090"/>
                </a:lnTo>
                <a:lnTo>
                  <a:pt x="2206169" y="2268835"/>
                </a:lnTo>
                <a:lnTo>
                  <a:pt x="2193375" y="2285237"/>
                </a:lnTo>
                <a:lnTo>
                  <a:pt x="2173557" y="2293477"/>
                </a:lnTo>
                <a:lnTo>
                  <a:pt x="2147951" y="2295739"/>
                </a:lnTo>
                <a:lnTo>
                  <a:pt x="2122345" y="2293477"/>
                </a:lnTo>
                <a:lnTo>
                  <a:pt x="2102527" y="2285237"/>
                </a:lnTo>
                <a:lnTo>
                  <a:pt x="2089732" y="2268835"/>
                </a:lnTo>
                <a:lnTo>
                  <a:pt x="2085193" y="2242090"/>
                </a:lnTo>
                <a:lnTo>
                  <a:pt x="2089874" y="2216516"/>
                </a:lnTo>
                <a:lnTo>
                  <a:pt x="2102907" y="2200715"/>
                </a:lnTo>
                <a:lnTo>
                  <a:pt x="2122772" y="2192697"/>
                </a:lnTo>
                <a:close/>
                <a:moveTo>
                  <a:pt x="784523" y="2190467"/>
                </a:moveTo>
                <a:lnTo>
                  <a:pt x="810129" y="2192697"/>
                </a:lnTo>
                <a:lnTo>
                  <a:pt x="829946" y="2200715"/>
                </a:lnTo>
                <a:lnTo>
                  <a:pt x="842741" y="2216516"/>
                </a:lnTo>
                <a:lnTo>
                  <a:pt x="847281" y="2242090"/>
                </a:lnTo>
                <a:lnTo>
                  <a:pt x="842741" y="2268835"/>
                </a:lnTo>
                <a:lnTo>
                  <a:pt x="829946" y="2285237"/>
                </a:lnTo>
                <a:lnTo>
                  <a:pt x="810129" y="2293477"/>
                </a:lnTo>
                <a:lnTo>
                  <a:pt x="784523" y="2295739"/>
                </a:lnTo>
                <a:lnTo>
                  <a:pt x="758916" y="2293477"/>
                </a:lnTo>
                <a:lnTo>
                  <a:pt x="739099" y="2285237"/>
                </a:lnTo>
                <a:lnTo>
                  <a:pt x="726304" y="2268835"/>
                </a:lnTo>
                <a:lnTo>
                  <a:pt x="721765" y="2242090"/>
                </a:lnTo>
                <a:lnTo>
                  <a:pt x="726446" y="2216516"/>
                </a:lnTo>
                <a:lnTo>
                  <a:pt x="739479" y="2200715"/>
                </a:lnTo>
                <a:lnTo>
                  <a:pt x="759344" y="2192697"/>
                </a:lnTo>
                <a:close/>
                <a:moveTo>
                  <a:pt x="62758" y="2190467"/>
                </a:moveTo>
                <a:lnTo>
                  <a:pt x="88364" y="2192697"/>
                </a:lnTo>
                <a:lnTo>
                  <a:pt x="108181" y="2200715"/>
                </a:lnTo>
                <a:lnTo>
                  <a:pt x="120977" y="2216516"/>
                </a:lnTo>
                <a:lnTo>
                  <a:pt x="125516" y="2242090"/>
                </a:lnTo>
                <a:lnTo>
                  <a:pt x="120977" y="2268835"/>
                </a:lnTo>
                <a:lnTo>
                  <a:pt x="108181" y="2285237"/>
                </a:lnTo>
                <a:lnTo>
                  <a:pt x="88364" y="2293477"/>
                </a:lnTo>
                <a:lnTo>
                  <a:pt x="62758" y="2295739"/>
                </a:lnTo>
                <a:lnTo>
                  <a:pt x="37151" y="2293477"/>
                </a:lnTo>
                <a:lnTo>
                  <a:pt x="17334" y="2285237"/>
                </a:lnTo>
                <a:lnTo>
                  <a:pt x="4539" y="2268835"/>
                </a:lnTo>
                <a:lnTo>
                  <a:pt x="0" y="2242090"/>
                </a:lnTo>
                <a:lnTo>
                  <a:pt x="4681" y="2216516"/>
                </a:lnTo>
                <a:lnTo>
                  <a:pt x="17713" y="2200715"/>
                </a:lnTo>
                <a:lnTo>
                  <a:pt x="37578" y="2192697"/>
                </a:lnTo>
                <a:close/>
                <a:moveTo>
                  <a:pt x="4915430" y="1822022"/>
                </a:moveTo>
                <a:lnTo>
                  <a:pt x="4996408" y="1822022"/>
                </a:lnTo>
                <a:lnTo>
                  <a:pt x="5110790" y="2031553"/>
                </a:lnTo>
                <a:lnTo>
                  <a:pt x="4994384" y="2247158"/>
                </a:lnTo>
                <a:lnTo>
                  <a:pt x="4915430" y="2247158"/>
                </a:lnTo>
                <a:lnTo>
                  <a:pt x="5014628" y="2061920"/>
                </a:lnTo>
                <a:lnTo>
                  <a:pt x="4624920" y="2061920"/>
                </a:lnTo>
                <a:lnTo>
                  <a:pt x="4624920" y="1997137"/>
                </a:lnTo>
                <a:lnTo>
                  <a:pt x="5012604" y="1997137"/>
                </a:lnTo>
                <a:close/>
                <a:moveTo>
                  <a:pt x="2876800" y="1822016"/>
                </a:moveTo>
                <a:lnTo>
                  <a:pt x="2957778" y="1822016"/>
                </a:lnTo>
                <a:lnTo>
                  <a:pt x="3072160" y="2031547"/>
                </a:lnTo>
                <a:lnTo>
                  <a:pt x="2955754" y="2247152"/>
                </a:lnTo>
                <a:lnTo>
                  <a:pt x="2876800" y="2247152"/>
                </a:lnTo>
                <a:lnTo>
                  <a:pt x="2975998" y="2061915"/>
                </a:lnTo>
                <a:lnTo>
                  <a:pt x="2586290" y="2061915"/>
                </a:lnTo>
                <a:lnTo>
                  <a:pt x="2586290" y="1997132"/>
                </a:lnTo>
                <a:lnTo>
                  <a:pt x="2973974" y="1997132"/>
                </a:lnTo>
                <a:close/>
                <a:moveTo>
                  <a:pt x="1513768" y="1822016"/>
                </a:moveTo>
                <a:lnTo>
                  <a:pt x="1594748" y="1822016"/>
                </a:lnTo>
                <a:lnTo>
                  <a:pt x="1709128" y="2031547"/>
                </a:lnTo>
                <a:lnTo>
                  <a:pt x="1592723" y="2247152"/>
                </a:lnTo>
                <a:lnTo>
                  <a:pt x="1513768" y="2247152"/>
                </a:lnTo>
                <a:lnTo>
                  <a:pt x="1612966" y="2061915"/>
                </a:lnTo>
                <a:lnTo>
                  <a:pt x="1223259" y="2061915"/>
                </a:lnTo>
                <a:lnTo>
                  <a:pt x="1223259" y="1997132"/>
                </a:lnTo>
                <a:lnTo>
                  <a:pt x="1610942" y="1997132"/>
                </a:lnTo>
                <a:close/>
                <a:moveTo>
                  <a:pt x="2147951" y="1765330"/>
                </a:moveTo>
                <a:lnTo>
                  <a:pt x="2173557" y="1767433"/>
                </a:lnTo>
                <a:lnTo>
                  <a:pt x="2193375" y="1775325"/>
                </a:lnTo>
                <a:lnTo>
                  <a:pt x="2206169" y="1791378"/>
                </a:lnTo>
                <a:lnTo>
                  <a:pt x="2210708" y="1817966"/>
                </a:lnTo>
                <a:lnTo>
                  <a:pt x="2206169" y="1843698"/>
                </a:lnTo>
                <a:lnTo>
                  <a:pt x="2193375" y="1859846"/>
                </a:lnTo>
                <a:lnTo>
                  <a:pt x="2173557" y="1868213"/>
                </a:lnTo>
                <a:lnTo>
                  <a:pt x="2147951" y="1870601"/>
                </a:lnTo>
                <a:lnTo>
                  <a:pt x="2122930" y="1868213"/>
                </a:lnTo>
                <a:lnTo>
                  <a:pt x="2103413" y="1859846"/>
                </a:lnTo>
                <a:lnTo>
                  <a:pt x="2090728" y="1843698"/>
                </a:lnTo>
                <a:lnTo>
                  <a:pt x="2086205" y="1817966"/>
                </a:lnTo>
                <a:lnTo>
                  <a:pt x="2090728" y="1791378"/>
                </a:lnTo>
                <a:lnTo>
                  <a:pt x="2103413" y="1775325"/>
                </a:lnTo>
                <a:lnTo>
                  <a:pt x="2122930" y="1767433"/>
                </a:lnTo>
                <a:close/>
                <a:moveTo>
                  <a:pt x="784523" y="1765330"/>
                </a:moveTo>
                <a:lnTo>
                  <a:pt x="810129" y="1767433"/>
                </a:lnTo>
                <a:lnTo>
                  <a:pt x="829946" y="1775325"/>
                </a:lnTo>
                <a:lnTo>
                  <a:pt x="842741" y="1791378"/>
                </a:lnTo>
                <a:lnTo>
                  <a:pt x="847281" y="1817966"/>
                </a:lnTo>
                <a:lnTo>
                  <a:pt x="842741" y="1843698"/>
                </a:lnTo>
                <a:lnTo>
                  <a:pt x="829946" y="1859846"/>
                </a:lnTo>
                <a:lnTo>
                  <a:pt x="810129" y="1868213"/>
                </a:lnTo>
                <a:lnTo>
                  <a:pt x="784523" y="1870601"/>
                </a:lnTo>
                <a:lnTo>
                  <a:pt x="759502" y="1868213"/>
                </a:lnTo>
                <a:lnTo>
                  <a:pt x="739984" y="1859846"/>
                </a:lnTo>
                <a:lnTo>
                  <a:pt x="727300" y="1843698"/>
                </a:lnTo>
                <a:lnTo>
                  <a:pt x="722776" y="1817966"/>
                </a:lnTo>
                <a:lnTo>
                  <a:pt x="727300" y="1791378"/>
                </a:lnTo>
                <a:lnTo>
                  <a:pt x="739984" y="1775325"/>
                </a:lnTo>
                <a:lnTo>
                  <a:pt x="759502" y="1767433"/>
                </a:lnTo>
                <a:close/>
                <a:moveTo>
                  <a:pt x="62758" y="1765330"/>
                </a:moveTo>
                <a:lnTo>
                  <a:pt x="88364" y="1767433"/>
                </a:lnTo>
                <a:lnTo>
                  <a:pt x="108181" y="1775325"/>
                </a:lnTo>
                <a:lnTo>
                  <a:pt x="120977" y="1791378"/>
                </a:lnTo>
                <a:lnTo>
                  <a:pt x="125516" y="1817966"/>
                </a:lnTo>
                <a:lnTo>
                  <a:pt x="120977" y="1843698"/>
                </a:lnTo>
                <a:lnTo>
                  <a:pt x="108181" y="1859846"/>
                </a:lnTo>
                <a:lnTo>
                  <a:pt x="88364" y="1868213"/>
                </a:lnTo>
                <a:lnTo>
                  <a:pt x="62758" y="1870601"/>
                </a:lnTo>
                <a:lnTo>
                  <a:pt x="37736" y="1868213"/>
                </a:lnTo>
                <a:lnTo>
                  <a:pt x="18219" y="1859846"/>
                </a:lnTo>
                <a:lnTo>
                  <a:pt x="5535" y="1843698"/>
                </a:lnTo>
                <a:lnTo>
                  <a:pt x="1012" y="1817966"/>
                </a:lnTo>
                <a:lnTo>
                  <a:pt x="5535" y="1791378"/>
                </a:lnTo>
                <a:lnTo>
                  <a:pt x="18219" y="1775325"/>
                </a:lnTo>
                <a:lnTo>
                  <a:pt x="37736" y="1767433"/>
                </a:lnTo>
                <a:close/>
                <a:moveTo>
                  <a:pt x="3434660" y="1570981"/>
                </a:moveTo>
                <a:lnTo>
                  <a:pt x="3466840" y="1572118"/>
                </a:lnTo>
                <a:lnTo>
                  <a:pt x="3496625" y="1575500"/>
                </a:lnTo>
                <a:lnTo>
                  <a:pt x="3524096" y="1581076"/>
                </a:lnTo>
                <a:lnTo>
                  <a:pt x="3549334" y="1588796"/>
                </a:lnTo>
                <a:lnTo>
                  <a:pt x="3572418" y="1598611"/>
                </a:lnTo>
                <a:lnTo>
                  <a:pt x="3593431" y="1610473"/>
                </a:lnTo>
                <a:lnTo>
                  <a:pt x="3612450" y="1624331"/>
                </a:lnTo>
                <a:lnTo>
                  <a:pt x="3629559" y="1640136"/>
                </a:lnTo>
                <a:lnTo>
                  <a:pt x="3644837" y="1657839"/>
                </a:lnTo>
                <a:lnTo>
                  <a:pt x="3658363" y="1677391"/>
                </a:lnTo>
                <a:lnTo>
                  <a:pt x="3670219" y="1698743"/>
                </a:lnTo>
                <a:lnTo>
                  <a:pt x="3680486" y="1721844"/>
                </a:lnTo>
                <a:lnTo>
                  <a:pt x="3689244" y="1746646"/>
                </a:lnTo>
                <a:lnTo>
                  <a:pt x="3696573" y="1773098"/>
                </a:lnTo>
                <a:lnTo>
                  <a:pt x="3702553" y="1801152"/>
                </a:lnTo>
                <a:lnTo>
                  <a:pt x="3707266" y="1830760"/>
                </a:lnTo>
                <a:lnTo>
                  <a:pt x="3710792" y="1861870"/>
                </a:lnTo>
                <a:lnTo>
                  <a:pt x="3713210" y="1894434"/>
                </a:lnTo>
                <a:lnTo>
                  <a:pt x="3714602" y="1928402"/>
                </a:lnTo>
                <a:lnTo>
                  <a:pt x="3715048" y="1963726"/>
                </a:lnTo>
                <a:lnTo>
                  <a:pt x="3714624" y="1999201"/>
                </a:lnTo>
                <a:lnTo>
                  <a:pt x="3713292" y="2033321"/>
                </a:lnTo>
                <a:lnTo>
                  <a:pt x="3710966" y="2066034"/>
                </a:lnTo>
                <a:lnTo>
                  <a:pt x="3707557" y="2097292"/>
                </a:lnTo>
                <a:lnTo>
                  <a:pt x="3702980" y="2127043"/>
                </a:lnTo>
                <a:lnTo>
                  <a:pt x="3697147" y="2155238"/>
                </a:lnTo>
                <a:lnTo>
                  <a:pt x="3689969" y="2181827"/>
                </a:lnTo>
                <a:lnTo>
                  <a:pt x="3681361" y="2206759"/>
                </a:lnTo>
                <a:lnTo>
                  <a:pt x="3671234" y="2229984"/>
                </a:lnTo>
                <a:lnTo>
                  <a:pt x="3659502" y="2251453"/>
                </a:lnTo>
                <a:lnTo>
                  <a:pt x="3646077" y="2271115"/>
                </a:lnTo>
                <a:lnTo>
                  <a:pt x="3630871" y="2288919"/>
                </a:lnTo>
                <a:lnTo>
                  <a:pt x="3613798" y="2304817"/>
                </a:lnTo>
                <a:lnTo>
                  <a:pt x="3594769" y="2318758"/>
                </a:lnTo>
                <a:lnTo>
                  <a:pt x="3573700" y="2330691"/>
                </a:lnTo>
                <a:lnTo>
                  <a:pt x="3550500" y="2340567"/>
                </a:lnTo>
                <a:lnTo>
                  <a:pt x="3525083" y="2348336"/>
                </a:lnTo>
                <a:lnTo>
                  <a:pt x="3497363" y="2353947"/>
                </a:lnTo>
                <a:lnTo>
                  <a:pt x="3467251" y="2357351"/>
                </a:lnTo>
                <a:lnTo>
                  <a:pt x="3434660" y="2358496"/>
                </a:lnTo>
                <a:lnTo>
                  <a:pt x="3434660" y="2299787"/>
                </a:lnTo>
                <a:lnTo>
                  <a:pt x="3464787" y="2298433"/>
                </a:lnTo>
                <a:lnTo>
                  <a:pt x="3492025" y="2294418"/>
                </a:lnTo>
                <a:lnTo>
                  <a:pt x="3516511" y="2287816"/>
                </a:lnTo>
                <a:lnTo>
                  <a:pt x="3538383" y="2278696"/>
                </a:lnTo>
                <a:lnTo>
                  <a:pt x="3574832" y="2253193"/>
                </a:lnTo>
                <a:lnTo>
                  <a:pt x="3602470" y="2218482"/>
                </a:lnTo>
                <a:lnTo>
                  <a:pt x="3613327" y="2197853"/>
                </a:lnTo>
                <a:lnTo>
                  <a:pt x="3622393" y="2175138"/>
                </a:lnTo>
                <a:lnTo>
                  <a:pt x="3629805" y="2150408"/>
                </a:lnTo>
                <a:lnTo>
                  <a:pt x="3635701" y="2123734"/>
                </a:lnTo>
                <a:lnTo>
                  <a:pt x="3640217" y="2095189"/>
                </a:lnTo>
                <a:lnTo>
                  <a:pt x="3643490" y="2064844"/>
                </a:lnTo>
                <a:lnTo>
                  <a:pt x="3645659" y="2032771"/>
                </a:lnTo>
                <a:lnTo>
                  <a:pt x="3646859" y="1999041"/>
                </a:lnTo>
                <a:lnTo>
                  <a:pt x="3647229" y="1963726"/>
                </a:lnTo>
                <a:lnTo>
                  <a:pt x="3646839" y="1928758"/>
                </a:lnTo>
                <a:lnTo>
                  <a:pt x="3645584" y="1895355"/>
                </a:lnTo>
                <a:lnTo>
                  <a:pt x="3643335" y="1863586"/>
                </a:lnTo>
                <a:lnTo>
                  <a:pt x="3639960" y="1833525"/>
                </a:lnTo>
                <a:lnTo>
                  <a:pt x="3635330" y="1805242"/>
                </a:lnTo>
                <a:lnTo>
                  <a:pt x="3629316" y="1778810"/>
                </a:lnTo>
                <a:lnTo>
                  <a:pt x="3621788" y="1754300"/>
                </a:lnTo>
                <a:lnTo>
                  <a:pt x="3612615" y="1731785"/>
                </a:lnTo>
                <a:lnTo>
                  <a:pt x="3601669" y="1711335"/>
                </a:lnTo>
                <a:lnTo>
                  <a:pt x="3573935" y="1676919"/>
                </a:lnTo>
                <a:lnTo>
                  <a:pt x="3537548" y="1651625"/>
                </a:lnTo>
                <a:lnTo>
                  <a:pt x="3515784" y="1642579"/>
                </a:lnTo>
                <a:lnTo>
                  <a:pt x="3491469" y="1636029"/>
                </a:lnTo>
                <a:lnTo>
                  <a:pt x="3464471" y="1632046"/>
                </a:lnTo>
                <a:lnTo>
                  <a:pt x="3434660" y="1630702"/>
                </a:lnTo>
                <a:close/>
                <a:moveTo>
                  <a:pt x="3579243" y="1279461"/>
                </a:moveTo>
                <a:lnTo>
                  <a:pt x="3604850" y="1281691"/>
                </a:lnTo>
                <a:lnTo>
                  <a:pt x="3624668" y="1289709"/>
                </a:lnTo>
                <a:lnTo>
                  <a:pt x="3637463" y="1305510"/>
                </a:lnTo>
                <a:lnTo>
                  <a:pt x="3642002" y="1331085"/>
                </a:lnTo>
                <a:lnTo>
                  <a:pt x="3637463" y="1357829"/>
                </a:lnTo>
                <a:lnTo>
                  <a:pt x="3624668" y="1374231"/>
                </a:lnTo>
                <a:lnTo>
                  <a:pt x="3604850" y="1382471"/>
                </a:lnTo>
                <a:lnTo>
                  <a:pt x="3579243" y="1384733"/>
                </a:lnTo>
                <a:lnTo>
                  <a:pt x="3553637" y="1382471"/>
                </a:lnTo>
                <a:lnTo>
                  <a:pt x="3533820" y="1374231"/>
                </a:lnTo>
                <a:lnTo>
                  <a:pt x="3521024" y="1357829"/>
                </a:lnTo>
                <a:lnTo>
                  <a:pt x="3516485" y="1331085"/>
                </a:lnTo>
                <a:lnTo>
                  <a:pt x="3521166" y="1305510"/>
                </a:lnTo>
                <a:lnTo>
                  <a:pt x="3534199" y="1289709"/>
                </a:lnTo>
                <a:lnTo>
                  <a:pt x="3554064" y="1281691"/>
                </a:lnTo>
                <a:close/>
                <a:moveTo>
                  <a:pt x="1609095" y="1279455"/>
                </a:moveTo>
                <a:lnTo>
                  <a:pt x="1634701" y="1281685"/>
                </a:lnTo>
                <a:lnTo>
                  <a:pt x="1654519" y="1289703"/>
                </a:lnTo>
                <a:lnTo>
                  <a:pt x="1667313" y="1305504"/>
                </a:lnTo>
                <a:lnTo>
                  <a:pt x="1671852" y="1331078"/>
                </a:lnTo>
                <a:lnTo>
                  <a:pt x="1667313" y="1357823"/>
                </a:lnTo>
                <a:lnTo>
                  <a:pt x="1654519" y="1374224"/>
                </a:lnTo>
                <a:lnTo>
                  <a:pt x="1634701" y="1382465"/>
                </a:lnTo>
                <a:lnTo>
                  <a:pt x="1609095" y="1384726"/>
                </a:lnTo>
                <a:lnTo>
                  <a:pt x="1583489" y="1382465"/>
                </a:lnTo>
                <a:lnTo>
                  <a:pt x="1563671" y="1374224"/>
                </a:lnTo>
                <a:lnTo>
                  <a:pt x="1550877" y="1357823"/>
                </a:lnTo>
                <a:lnTo>
                  <a:pt x="1546337" y="1331078"/>
                </a:lnTo>
                <a:lnTo>
                  <a:pt x="1551018" y="1305504"/>
                </a:lnTo>
                <a:lnTo>
                  <a:pt x="1564051" y="1289703"/>
                </a:lnTo>
                <a:lnTo>
                  <a:pt x="1583916" y="1281685"/>
                </a:lnTo>
                <a:close/>
                <a:moveTo>
                  <a:pt x="4308476" y="1229360"/>
                </a:moveTo>
                <a:lnTo>
                  <a:pt x="4389455" y="1229360"/>
                </a:lnTo>
                <a:lnTo>
                  <a:pt x="4503836" y="1438891"/>
                </a:lnTo>
                <a:lnTo>
                  <a:pt x="4387430" y="1654496"/>
                </a:lnTo>
                <a:lnTo>
                  <a:pt x="4308476" y="1654496"/>
                </a:lnTo>
                <a:lnTo>
                  <a:pt x="4407674" y="1469259"/>
                </a:lnTo>
                <a:lnTo>
                  <a:pt x="4017966" y="1469259"/>
                </a:lnTo>
                <a:lnTo>
                  <a:pt x="4017966" y="1404475"/>
                </a:lnTo>
                <a:lnTo>
                  <a:pt x="4405650" y="1404475"/>
                </a:lnTo>
                <a:close/>
                <a:moveTo>
                  <a:pt x="3579243" y="854324"/>
                </a:moveTo>
                <a:lnTo>
                  <a:pt x="3604850" y="856427"/>
                </a:lnTo>
                <a:lnTo>
                  <a:pt x="3624668" y="864320"/>
                </a:lnTo>
                <a:lnTo>
                  <a:pt x="3637463" y="880373"/>
                </a:lnTo>
                <a:lnTo>
                  <a:pt x="3642002" y="906960"/>
                </a:lnTo>
                <a:lnTo>
                  <a:pt x="3637463" y="932693"/>
                </a:lnTo>
                <a:lnTo>
                  <a:pt x="3624668" y="948841"/>
                </a:lnTo>
                <a:lnTo>
                  <a:pt x="3604850" y="957207"/>
                </a:lnTo>
                <a:lnTo>
                  <a:pt x="3579243" y="959596"/>
                </a:lnTo>
                <a:lnTo>
                  <a:pt x="3554223" y="957207"/>
                </a:lnTo>
                <a:lnTo>
                  <a:pt x="3534706" y="948841"/>
                </a:lnTo>
                <a:lnTo>
                  <a:pt x="3522021" y="932693"/>
                </a:lnTo>
                <a:lnTo>
                  <a:pt x="3517498" y="906960"/>
                </a:lnTo>
                <a:lnTo>
                  <a:pt x="3522021" y="880373"/>
                </a:lnTo>
                <a:lnTo>
                  <a:pt x="3534706" y="864320"/>
                </a:lnTo>
                <a:lnTo>
                  <a:pt x="3554223" y="856427"/>
                </a:lnTo>
                <a:close/>
                <a:moveTo>
                  <a:pt x="1609095" y="854318"/>
                </a:moveTo>
                <a:lnTo>
                  <a:pt x="1634701" y="856421"/>
                </a:lnTo>
                <a:lnTo>
                  <a:pt x="1654519" y="864313"/>
                </a:lnTo>
                <a:lnTo>
                  <a:pt x="1667313" y="880366"/>
                </a:lnTo>
                <a:lnTo>
                  <a:pt x="1671852" y="906953"/>
                </a:lnTo>
                <a:lnTo>
                  <a:pt x="1667313" y="932686"/>
                </a:lnTo>
                <a:lnTo>
                  <a:pt x="1654519" y="948834"/>
                </a:lnTo>
                <a:lnTo>
                  <a:pt x="1634701" y="957201"/>
                </a:lnTo>
                <a:lnTo>
                  <a:pt x="1609095" y="959589"/>
                </a:lnTo>
                <a:lnTo>
                  <a:pt x="1584074" y="957201"/>
                </a:lnTo>
                <a:lnTo>
                  <a:pt x="1564557" y="948834"/>
                </a:lnTo>
                <a:lnTo>
                  <a:pt x="1551872" y="932686"/>
                </a:lnTo>
                <a:lnTo>
                  <a:pt x="1547349" y="906953"/>
                </a:lnTo>
                <a:lnTo>
                  <a:pt x="1551872" y="880366"/>
                </a:lnTo>
                <a:lnTo>
                  <a:pt x="1564557" y="864313"/>
                </a:lnTo>
                <a:lnTo>
                  <a:pt x="1584074" y="856421"/>
                </a:lnTo>
                <a:close/>
                <a:moveTo>
                  <a:pt x="2879125" y="659976"/>
                </a:moveTo>
                <a:lnTo>
                  <a:pt x="2911305" y="661113"/>
                </a:lnTo>
                <a:lnTo>
                  <a:pt x="2941090" y="664495"/>
                </a:lnTo>
                <a:lnTo>
                  <a:pt x="2968561" y="670071"/>
                </a:lnTo>
                <a:lnTo>
                  <a:pt x="2993799" y="677791"/>
                </a:lnTo>
                <a:lnTo>
                  <a:pt x="3016884" y="687607"/>
                </a:lnTo>
                <a:lnTo>
                  <a:pt x="3037896" y="699468"/>
                </a:lnTo>
                <a:lnTo>
                  <a:pt x="3056916" y="713326"/>
                </a:lnTo>
                <a:lnTo>
                  <a:pt x="3074024" y="729131"/>
                </a:lnTo>
                <a:lnTo>
                  <a:pt x="3089302" y="746834"/>
                </a:lnTo>
                <a:lnTo>
                  <a:pt x="3102829" y="766386"/>
                </a:lnTo>
                <a:lnTo>
                  <a:pt x="3114685" y="787738"/>
                </a:lnTo>
                <a:lnTo>
                  <a:pt x="3124952" y="810839"/>
                </a:lnTo>
                <a:lnTo>
                  <a:pt x="3133709" y="835640"/>
                </a:lnTo>
                <a:lnTo>
                  <a:pt x="3141039" y="862093"/>
                </a:lnTo>
                <a:lnTo>
                  <a:pt x="3147019" y="890147"/>
                </a:lnTo>
                <a:lnTo>
                  <a:pt x="3151732" y="919755"/>
                </a:lnTo>
                <a:lnTo>
                  <a:pt x="3155257" y="950865"/>
                </a:lnTo>
                <a:lnTo>
                  <a:pt x="3157675" y="983429"/>
                </a:lnTo>
                <a:lnTo>
                  <a:pt x="3159067" y="1017397"/>
                </a:lnTo>
                <a:lnTo>
                  <a:pt x="3159514" y="1052721"/>
                </a:lnTo>
                <a:lnTo>
                  <a:pt x="3159089" y="1088196"/>
                </a:lnTo>
                <a:lnTo>
                  <a:pt x="3157757" y="1122316"/>
                </a:lnTo>
                <a:lnTo>
                  <a:pt x="3155431" y="1155029"/>
                </a:lnTo>
                <a:lnTo>
                  <a:pt x="3152023" y="1186287"/>
                </a:lnTo>
                <a:lnTo>
                  <a:pt x="3147446" y="1216038"/>
                </a:lnTo>
                <a:lnTo>
                  <a:pt x="3141612" y="1244233"/>
                </a:lnTo>
                <a:lnTo>
                  <a:pt x="3134435" y="1270822"/>
                </a:lnTo>
                <a:lnTo>
                  <a:pt x="3125826" y="1295754"/>
                </a:lnTo>
                <a:lnTo>
                  <a:pt x="3115700" y="1318979"/>
                </a:lnTo>
                <a:lnTo>
                  <a:pt x="3103967" y="1340448"/>
                </a:lnTo>
                <a:lnTo>
                  <a:pt x="3090542" y="1360110"/>
                </a:lnTo>
                <a:lnTo>
                  <a:pt x="3075336" y="1377914"/>
                </a:lnTo>
                <a:lnTo>
                  <a:pt x="3058263" y="1393812"/>
                </a:lnTo>
                <a:lnTo>
                  <a:pt x="3039235" y="1407753"/>
                </a:lnTo>
                <a:lnTo>
                  <a:pt x="3018165" y="1419686"/>
                </a:lnTo>
                <a:lnTo>
                  <a:pt x="2994965" y="1429562"/>
                </a:lnTo>
                <a:lnTo>
                  <a:pt x="2969548" y="1437331"/>
                </a:lnTo>
                <a:lnTo>
                  <a:pt x="2941828" y="1442942"/>
                </a:lnTo>
                <a:lnTo>
                  <a:pt x="2911716" y="1446346"/>
                </a:lnTo>
                <a:lnTo>
                  <a:pt x="2879125" y="1447491"/>
                </a:lnTo>
                <a:lnTo>
                  <a:pt x="2879125" y="1388782"/>
                </a:lnTo>
                <a:lnTo>
                  <a:pt x="2909252" y="1387428"/>
                </a:lnTo>
                <a:lnTo>
                  <a:pt x="2936490" y="1383413"/>
                </a:lnTo>
                <a:lnTo>
                  <a:pt x="2960977" y="1376811"/>
                </a:lnTo>
                <a:lnTo>
                  <a:pt x="2982849" y="1367691"/>
                </a:lnTo>
                <a:lnTo>
                  <a:pt x="3019298" y="1342188"/>
                </a:lnTo>
                <a:lnTo>
                  <a:pt x="3046935" y="1307477"/>
                </a:lnTo>
                <a:lnTo>
                  <a:pt x="3057792" y="1286848"/>
                </a:lnTo>
                <a:lnTo>
                  <a:pt x="3066859" y="1264133"/>
                </a:lnTo>
                <a:lnTo>
                  <a:pt x="3074271" y="1239402"/>
                </a:lnTo>
                <a:lnTo>
                  <a:pt x="3080167" y="1212729"/>
                </a:lnTo>
                <a:lnTo>
                  <a:pt x="3084682" y="1184184"/>
                </a:lnTo>
                <a:lnTo>
                  <a:pt x="3087956" y="1153838"/>
                </a:lnTo>
                <a:lnTo>
                  <a:pt x="3090124" y="1121765"/>
                </a:lnTo>
                <a:lnTo>
                  <a:pt x="3091324" y="1088036"/>
                </a:lnTo>
                <a:lnTo>
                  <a:pt x="3091694" y="1052721"/>
                </a:lnTo>
                <a:lnTo>
                  <a:pt x="3091305" y="1017753"/>
                </a:lnTo>
                <a:lnTo>
                  <a:pt x="3090050" y="984350"/>
                </a:lnTo>
                <a:lnTo>
                  <a:pt x="3087800" y="952581"/>
                </a:lnTo>
                <a:lnTo>
                  <a:pt x="3084425" y="922520"/>
                </a:lnTo>
                <a:lnTo>
                  <a:pt x="3079795" y="894237"/>
                </a:lnTo>
                <a:lnTo>
                  <a:pt x="3073782" y="867805"/>
                </a:lnTo>
                <a:lnTo>
                  <a:pt x="3066253" y="843295"/>
                </a:lnTo>
                <a:lnTo>
                  <a:pt x="3057081" y="820780"/>
                </a:lnTo>
                <a:lnTo>
                  <a:pt x="3046134" y="800330"/>
                </a:lnTo>
                <a:lnTo>
                  <a:pt x="3018400" y="765914"/>
                </a:lnTo>
                <a:lnTo>
                  <a:pt x="2982013" y="740620"/>
                </a:lnTo>
                <a:lnTo>
                  <a:pt x="2960250" y="731574"/>
                </a:lnTo>
                <a:lnTo>
                  <a:pt x="2935934" y="725024"/>
                </a:lnTo>
                <a:lnTo>
                  <a:pt x="2908936" y="721041"/>
                </a:lnTo>
                <a:lnTo>
                  <a:pt x="2879125" y="719697"/>
                </a:lnTo>
                <a:close/>
                <a:moveTo>
                  <a:pt x="2565698" y="659976"/>
                </a:moveTo>
                <a:lnTo>
                  <a:pt x="2565698" y="719697"/>
                </a:lnTo>
                <a:lnTo>
                  <a:pt x="2536056" y="721041"/>
                </a:lnTo>
                <a:lnTo>
                  <a:pt x="2509206" y="725024"/>
                </a:lnTo>
                <a:lnTo>
                  <a:pt x="2485020" y="731574"/>
                </a:lnTo>
                <a:lnTo>
                  <a:pt x="2463369" y="740620"/>
                </a:lnTo>
                <a:lnTo>
                  <a:pt x="2427161" y="765914"/>
                </a:lnTo>
                <a:lnTo>
                  <a:pt x="2399551" y="800330"/>
                </a:lnTo>
                <a:lnTo>
                  <a:pt x="2388649" y="820780"/>
                </a:lnTo>
                <a:lnTo>
                  <a:pt x="2379511" y="843295"/>
                </a:lnTo>
                <a:lnTo>
                  <a:pt x="2372009" y="867805"/>
                </a:lnTo>
                <a:lnTo>
                  <a:pt x="2366014" y="894237"/>
                </a:lnTo>
                <a:lnTo>
                  <a:pt x="2361397" y="922520"/>
                </a:lnTo>
                <a:lnTo>
                  <a:pt x="2358029" y="952581"/>
                </a:lnTo>
                <a:lnTo>
                  <a:pt x="2355783" y="984350"/>
                </a:lnTo>
                <a:lnTo>
                  <a:pt x="2354530" y="1017753"/>
                </a:lnTo>
                <a:lnTo>
                  <a:pt x="2354141" y="1052721"/>
                </a:lnTo>
                <a:lnTo>
                  <a:pt x="2354520" y="1088036"/>
                </a:lnTo>
                <a:lnTo>
                  <a:pt x="2355746" y="1121765"/>
                </a:lnTo>
                <a:lnTo>
                  <a:pt x="2357952" y="1153838"/>
                </a:lnTo>
                <a:lnTo>
                  <a:pt x="2361268" y="1184184"/>
                </a:lnTo>
                <a:lnTo>
                  <a:pt x="2365828" y="1212729"/>
                </a:lnTo>
                <a:lnTo>
                  <a:pt x="2371764" y="1239402"/>
                </a:lnTo>
                <a:lnTo>
                  <a:pt x="2379208" y="1264133"/>
                </a:lnTo>
                <a:lnTo>
                  <a:pt x="2388293" y="1286848"/>
                </a:lnTo>
                <a:lnTo>
                  <a:pt x="2399150" y="1307477"/>
                </a:lnTo>
                <a:lnTo>
                  <a:pt x="2426712" y="1342188"/>
                </a:lnTo>
                <a:lnTo>
                  <a:pt x="2462952" y="1367691"/>
                </a:lnTo>
                <a:lnTo>
                  <a:pt x="2484656" y="1376811"/>
                </a:lnTo>
                <a:lnTo>
                  <a:pt x="2508928" y="1383413"/>
                </a:lnTo>
                <a:lnTo>
                  <a:pt x="2535898" y="1387428"/>
                </a:lnTo>
                <a:lnTo>
                  <a:pt x="2565698" y="1388782"/>
                </a:lnTo>
                <a:lnTo>
                  <a:pt x="2565698" y="1447491"/>
                </a:lnTo>
                <a:lnTo>
                  <a:pt x="2533244" y="1446346"/>
                </a:lnTo>
                <a:lnTo>
                  <a:pt x="2503241" y="1442942"/>
                </a:lnTo>
                <a:lnTo>
                  <a:pt x="2475603" y="1437331"/>
                </a:lnTo>
                <a:lnTo>
                  <a:pt x="2450247" y="1429562"/>
                </a:lnTo>
                <a:lnTo>
                  <a:pt x="2427085" y="1419686"/>
                </a:lnTo>
                <a:lnTo>
                  <a:pt x="2406034" y="1407753"/>
                </a:lnTo>
                <a:lnTo>
                  <a:pt x="2387009" y="1393812"/>
                </a:lnTo>
                <a:lnTo>
                  <a:pt x="2369924" y="1377914"/>
                </a:lnTo>
                <a:lnTo>
                  <a:pt x="2354694" y="1360110"/>
                </a:lnTo>
                <a:lnTo>
                  <a:pt x="2341235" y="1340448"/>
                </a:lnTo>
                <a:lnTo>
                  <a:pt x="2329461" y="1318979"/>
                </a:lnTo>
                <a:lnTo>
                  <a:pt x="2319288" y="1295754"/>
                </a:lnTo>
                <a:lnTo>
                  <a:pt x="2310630" y="1270822"/>
                </a:lnTo>
                <a:lnTo>
                  <a:pt x="2303402" y="1244233"/>
                </a:lnTo>
                <a:lnTo>
                  <a:pt x="2297519" y="1216038"/>
                </a:lnTo>
                <a:lnTo>
                  <a:pt x="2292897" y="1186287"/>
                </a:lnTo>
                <a:lnTo>
                  <a:pt x="2289449" y="1155029"/>
                </a:lnTo>
                <a:lnTo>
                  <a:pt x="2287092" y="1122316"/>
                </a:lnTo>
                <a:lnTo>
                  <a:pt x="2285740" y="1088196"/>
                </a:lnTo>
                <a:lnTo>
                  <a:pt x="2285309" y="1052721"/>
                </a:lnTo>
                <a:lnTo>
                  <a:pt x="2285755" y="1017397"/>
                </a:lnTo>
                <a:lnTo>
                  <a:pt x="2287147" y="983429"/>
                </a:lnTo>
                <a:lnTo>
                  <a:pt x="2289566" y="950865"/>
                </a:lnTo>
                <a:lnTo>
                  <a:pt x="2293091" y="919755"/>
                </a:lnTo>
                <a:lnTo>
                  <a:pt x="2297804" y="890147"/>
                </a:lnTo>
                <a:lnTo>
                  <a:pt x="2303784" y="862093"/>
                </a:lnTo>
                <a:lnTo>
                  <a:pt x="2311113" y="835640"/>
                </a:lnTo>
                <a:lnTo>
                  <a:pt x="2319870" y="810839"/>
                </a:lnTo>
                <a:lnTo>
                  <a:pt x="2330137" y="787738"/>
                </a:lnTo>
                <a:lnTo>
                  <a:pt x="2341994" y="766386"/>
                </a:lnTo>
                <a:lnTo>
                  <a:pt x="2355521" y="746834"/>
                </a:lnTo>
                <a:lnTo>
                  <a:pt x="2370798" y="729131"/>
                </a:lnTo>
                <a:lnTo>
                  <a:pt x="2387907" y="713326"/>
                </a:lnTo>
                <a:lnTo>
                  <a:pt x="2406927" y="699468"/>
                </a:lnTo>
                <a:lnTo>
                  <a:pt x="2427939" y="687607"/>
                </a:lnTo>
                <a:lnTo>
                  <a:pt x="2451024" y="677791"/>
                </a:lnTo>
                <a:lnTo>
                  <a:pt x="2476262" y="670071"/>
                </a:lnTo>
                <a:lnTo>
                  <a:pt x="2503733" y="664495"/>
                </a:lnTo>
                <a:lnTo>
                  <a:pt x="2533518" y="661113"/>
                </a:lnTo>
                <a:close/>
                <a:moveTo>
                  <a:pt x="1358847" y="0"/>
                </a:moveTo>
                <a:lnTo>
                  <a:pt x="1439826" y="0"/>
                </a:lnTo>
                <a:lnTo>
                  <a:pt x="1554207" y="209532"/>
                </a:lnTo>
                <a:lnTo>
                  <a:pt x="1437801" y="425136"/>
                </a:lnTo>
                <a:lnTo>
                  <a:pt x="1358847" y="425136"/>
                </a:lnTo>
                <a:lnTo>
                  <a:pt x="1458045" y="239899"/>
                </a:lnTo>
                <a:lnTo>
                  <a:pt x="1068337" y="239899"/>
                </a:lnTo>
                <a:lnTo>
                  <a:pt x="1068337" y="175116"/>
                </a:lnTo>
                <a:lnTo>
                  <a:pt x="1456021" y="175116"/>
                </a:lnTo>
                <a:close/>
              </a:path>
            </a:pathLst>
          </a:custGeom>
          <a:solidFill>
            <a:srgbClr val="4D7836"/>
          </a:solidFill>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81308950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993">
          <p15:clr>
            <a:srgbClr val="A4A3A4"/>
          </p15:clr>
        </p15:guide>
        <p15:guide id="2" orient="horz" pos="1705">
          <p15:clr>
            <a:srgbClr val="A4A3A4"/>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reaker F">
    <p:bg>
      <p:bgRef idx="1001">
        <a:schemeClr val="bg1"/>
      </p:bgRef>
    </p:bg>
    <p:spTree>
      <p:nvGrpSpPr>
        <p:cNvPr id="1" name=""/>
        <p:cNvGrpSpPr/>
        <p:nvPr/>
      </p:nvGrpSpPr>
      <p:grpSpPr>
        <a:xfrm>
          <a:off x="0" y="0"/>
          <a:ext cx="0" cy="0"/>
          <a:chOff x="0" y="0"/>
          <a:chExt cx="0" cy="0"/>
        </a:xfrm>
      </p:grpSpPr>
      <p:sp>
        <p:nvSpPr>
          <p:cNvPr id="7" name="Baggrund"/>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3" name="Subtitle 2"/>
          <p:cNvSpPr>
            <a:spLocks noGrp="1"/>
          </p:cNvSpPr>
          <p:nvPr>
            <p:ph type="subTitle" idx="1" hasCustomPrompt="1"/>
          </p:nvPr>
        </p:nvSpPr>
        <p:spPr>
          <a:xfrm>
            <a:off x="7126287" y="2705552"/>
            <a:ext cx="4528800" cy="360000"/>
          </a:xfrm>
        </p:spPr>
        <p:txBody>
          <a:bodyPr anchor="b" anchorCtr="0"/>
          <a:lstStyle>
            <a:lvl1pPr marL="0" indent="0" algn="l">
              <a:lnSpc>
                <a:spcPct val="100000"/>
              </a:lnSpc>
              <a:spcBef>
                <a:spcPts val="0"/>
              </a:spcBef>
              <a:spcAft>
                <a:spcPts val="0"/>
              </a:spcAft>
              <a:buFont typeface="Arial" panose="020B0604020202020204" pitchFamily="34" charset="0"/>
              <a:buNone/>
              <a:defRPr sz="1600">
                <a:solidFill>
                  <a:schemeClr val="bg1"/>
                </a:solidFill>
                <a:latin typeface="+mn-lt"/>
              </a:defRPr>
            </a:lvl1pPr>
            <a:lvl2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tabLst/>
              <a:defRPr sz="1600" b="0">
                <a:solidFill>
                  <a:schemeClr val="bg1"/>
                </a:solidFill>
                <a:latin typeface="+mn-lt"/>
              </a:defRPr>
            </a:lvl9pPr>
          </a:lstStyle>
          <a:p>
            <a:r>
              <a:rPr lang="da-DK" dirty="0"/>
              <a:t>Klik for at tilføje sektionstitel</a:t>
            </a:r>
          </a:p>
        </p:txBody>
      </p:sp>
      <p:sp>
        <p:nvSpPr>
          <p:cNvPr id="2" name="Title 1"/>
          <p:cNvSpPr>
            <a:spLocks noGrp="1"/>
          </p:cNvSpPr>
          <p:nvPr>
            <p:ph type="ctrTitle" hasCustomPrompt="1"/>
          </p:nvPr>
        </p:nvSpPr>
        <p:spPr>
          <a:xfrm>
            <a:off x="7126288" y="3165284"/>
            <a:ext cx="4528800" cy="1242000"/>
          </a:xfrm>
        </p:spPr>
        <p:txBody>
          <a:bodyPr anchor="t" anchorCtr="0"/>
          <a:lstStyle>
            <a:lvl1pPr algn="l">
              <a:defRPr sz="3200">
                <a:solidFill>
                  <a:schemeClr val="bg1"/>
                </a:solidFill>
              </a:defRPr>
            </a:lvl1pPr>
          </a:lstStyle>
          <a:p>
            <a:r>
              <a:rPr lang="da-DK" dirty="0"/>
              <a:t>Klik for at tilføje titel</a:t>
            </a:r>
          </a:p>
        </p:txBody>
      </p:sp>
      <p:sp>
        <p:nvSpPr>
          <p:cNvPr id="11" name="Pladsholder til dato 10">
            <a:extLst>
              <a:ext uri="{FF2B5EF4-FFF2-40B4-BE49-F238E27FC236}">
                <a16:creationId xmlns:a16="http://schemas.microsoft.com/office/drawing/2014/main" id="{ECF1C836-21A0-0331-A849-E61A90896536}"/>
              </a:ext>
            </a:extLst>
          </p:cNvPr>
          <p:cNvSpPr>
            <a:spLocks noGrp="1"/>
          </p:cNvSpPr>
          <p:nvPr>
            <p:ph type="dt" sz="half" idx="15"/>
          </p:nvPr>
        </p:nvSpPr>
        <p:spPr/>
        <p:txBody>
          <a:bodyPr/>
          <a:lstStyle>
            <a:lvl1pPr>
              <a:defRPr>
                <a:solidFill>
                  <a:schemeClr val="bg1"/>
                </a:solidFill>
              </a:defRPr>
            </a:lvl1pPr>
          </a:lstStyle>
          <a:p>
            <a:r>
              <a:rPr lang="da-DK"/>
              <a:t>29. september 2026</a:t>
            </a:r>
            <a:endParaRPr lang="da-DK" dirty="0"/>
          </a:p>
        </p:txBody>
      </p:sp>
      <p:sp>
        <p:nvSpPr>
          <p:cNvPr id="12" name="Pladsholder til sidefod 11">
            <a:extLst>
              <a:ext uri="{FF2B5EF4-FFF2-40B4-BE49-F238E27FC236}">
                <a16:creationId xmlns:a16="http://schemas.microsoft.com/office/drawing/2014/main" id="{F8D5FDD7-8020-3589-F424-24D4FE9B564D}"/>
              </a:ext>
            </a:extLst>
          </p:cNvPr>
          <p:cNvSpPr>
            <a:spLocks noGrp="1"/>
          </p:cNvSpPr>
          <p:nvPr>
            <p:ph type="ftr" sz="quarter" idx="16"/>
          </p:nvPr>
        </p:nvSpPr>
        <p:spPr/>
        <p:txBody>
          <a:bodyPr/>
          <a:lstStyle>
            <a:lvl1pPr>
              <a:defRPr>
                <a:solidFill>
                  <a:schemeClr val="bg1"/>
                </a:solidFill>
              </a:defRPr>
            </a:lvl1pPr>
          </a:lstStyle>
          <a:p>
            <a:r>
              <a:rPr lang="da-DK" dirty="0"/>
              <a:t>Digitaliseringsstyrelsen</a:t>
            </a:r>
          </a:p>
        </p:txBody>
      </p:sp>
      <p:sp>
        <p:nvSpPr>
          <p:cNvPr id="13" name="Pladsholder til slidenummer 12">
            <a:extLst>
              <a:ext uri="{FF2B5EF4-FFF2-40B4-BE49-F238E27FC236}">
                <a16:creationId xmlns:a16="http://schemas.microsoft.com/office/drawing/2014/main" id="{94C0154D-C90A-C45E-44EB-A9BE528AF3BC}"/>
              </a:ext>
            </a:extLst>
          </p:cNvPr>
          <p:cNvSpPr>
            <a:spLocks noGrp="1"/>
          </p:cNvSpPr>
          <p:nvPr>
            <p:ph type="sldNum" sz="quarter" idx="17"/>
          </p:nvPr>
        </p:nvSpPr>
        <p:spPr/>
        <p:txBody>
          <a:bodyPr/>
          <a:lstStyle>
            <a:lvl1pPr>
              <a:defRPr>
                <a:solidFill>
                  <a:schemeClr val="bg1"/>
                </a:solidFill>
              </a:defRPr>
            </a:lvl1pPr>
          </a:lstStyle>
          <a:p>
            <a:fld id="{24C8C45C-947F-4981-8B3F-4F32E973C901}" type="slidenum">
              <a:rPr lang="da-DK" smtClean="0"/>
              <a:pPr/>
              <a:t>‹nr.›</a:t>
            </a:fld>
            <a:endParaRPr lang="da-DK" dirty="0"/>
          </a:p>
        </p:txBody>
      </p:sp>
      <p:sp>
        <p:nvSpPr>
          <p:cNvPr id="29" name="Mikro grafik 1">
            <a:extLst>
              <a:ext uri="{FF2B5EF4-FFF2-40B4-BE49-F238E27FC236}">
                <a16:creationId xmlns:a16="http://schemas.microsoft.com/office/drawing/2014/main" id="{64436394-C531-6AC2-FF2F-12CAAB37CDDC}"/>
              </a:ext>
            </a:extLst>
          </p:cNvPr>
          <p:cNvSpPr/>
          <p:nvPr/>
        </p:nvSpPr>
        <p:spPr>
          <a:xfrm>
            <a:off x="489862" y="1394250"/>
            <a:ext cx="5110790" cy="4069169"/>
          </a:xfrm>
          <a:custGeom>
            <a:avLst/>
            <a:gdLst>
              <a:gd name="connsiteX0" fmla="*/ 1358848 w 5110790"/>
              <a:gd name="connsiteY0" fmla="*/ 3644032 h 4069169"/>
              <a:gd name="connsiteX1" fmla="*/ 1439827 w 5110790"/>
              <a:gd name="connsiteY1" fmla="*/ 3644032 h 4069169"/>
              <a:gd name="connsiteX2" fmla="*/ 1554208 w 5110790"/>
              <a:gd name="connsiteY2" fmla="*/ 3853564 h 4069169"/>
              <a:gd name="connsiteX3" fmla="*/ 1437802 w 5110790"/>
              <a:gd name="connsiteY3" fmla="*/ 4069169 h 4069169"/>
              <a:gd name="connsiteX4" fmla="*/ 1358848 w 5110790"/>
              <a:gd name="connsiteY4" fmla="*/ 4069169 h 4069169"/>
              <a:gd name="connsiteX5" fmla="*/ 1458046 w 5110790"/>
              <a:gd name="connsiteY5" fmla="*/ 3883931 h 4069169"/>
              <a:gd name="connsiteX6" fmla="*/ 1068338 w 5110790"/>
              <a:gd name="connsiteY6" fmla="*/ 3883931 h 4069169"/>
              <a:gd name="connsiteX7" fmla="*/ 1068338 w 5110790"/>
              <a:gd name="connsiteY7" fmla="*/ 3819148 h 4069169"/>
              <a:gd name="connsiteX8" fmla="*/ 1456022 w 5110790"/>
              <a:gd name="connsiteY8" fmla="*/ 3819148 h 4069169"/>
              <a:gd name="connsiteX9" fmla="*/ 3579243 w 5110790"/>
              <a:gd name="connsiteY9" fmla="*/ 3101476 h 4069169"/>
              <a:gd name="connsiteX10" fmla="*/ 3604850 w 5110790"/>
              <a:gd name="connsiteY10" fmla="*/ 3103707 h 4069169"/>
              <a:gd name="connsiteX11" fmla="*/ 3624668 w 5110790"/>
              <a:gd name="connsiteY11" fmla="*/ 3111725 h 4069169"/>
              <a:gd name="connsiteX12" fmla="*/ 3637463 w 5110790"/>
              <a:gd name="connsiteY12" fmla="*/ 3127526 h 4069169"/>
              <a:gd name="connsiteX13" fmla="*/ 3642002 w 5110790"/>
              <a:gd name="connsiteY13" fmla="*/ 3153100 h 4069169"/>
              <a:gd name="connsiteX14" fmla="*/ 3637463 w 5110790"/>
              <a:gd name="connsiteY14" fmla="*/ 3179845 h 4069169"/>
              <a:gd name="connsiteX15" fmla="*/ 3624668 w 5110790"/>
              <a:gd name="connsiteY15" fmla="*/ 3196247 h 4069169"/>
              <a:gd name="connsiteX16" fmla="*/ 3604850 w 5110790"/>
              <a:gd name="connsiteY16" fmla="*/ 3204487 h 4069169"/>
              <a:gd name="connsiteX17" fmla="*/ 3579243 w 5110790"/>
              <a:gd name="connsiteY17" fmla="*/ 3206749 h 4069169"/>
              <a:gd name="connsiteX18" fmla="*/ 3553637 w 5110790"/>
              <a:gd name="connsiteY18" fmla="*/ 3204487 h 4069169"/>
              <a:gd name="connsiteX19" fmla="*/ 3533820 w 5110790"/>
              <a:gd name="connsiteY19" fmla="*/ 3196247 h 4069169"/>
              <a:gd name="connsiteX20" fmla="*/ 3521024 w 5110790"/>
              <a:gd name="connsiteY20" fmla="*/ 3179845 h 4069169"/>
              <a:gd name="connsiteX21" fmla="*/ 3516485 w 5110790"/>
              <a:gd name="connsiteY21" fmla="*/ 3153100 h 4069169"/>
              <a:gd name="connsiteX22" fmla="*/ 3521166 w 5110790"/>
              <a:gd name="connsiteY22" fmla="*/ 3127526 h 4069169"/>
              <a:gd name="connsiteX23" fmla="*/ 3534199 w 5110790"/>
              <a:gd name="connsiteY23" fmla="*/ 3111725 h 4069169"/>
              <a:gd name="connsiteX24" fmla="*/ 3554064 w 5110790"/>
              <a:gd name="connsiteY24" fmla="*/ 3103707 h 4069169"/>
              <a:gd name="connsiteX25" fmla="*/ 1609095 w 5110790"/>
              <a:gd name="connsiteY25" fmla="*/ 3101476 h 4069169"/>
              <a:gd name="connsiteX26" fmla="*/ 1634701 w 5110790"/>
              <a:gd name="connsiteY26" fmla="*/ 3103707 h 4069169"/>
              <a:gd name="connsiteX27" fmla="*/ 1654519 w 5110790"/>
              <a:gd name="connsiteY27" fmla="*/ 3111725 h 4069169"/>
              <a:gd name="connsiteX28" fmla="*/ 1667313 w 5110790"/>
              <a:gd name="connsiteY28" fmla="*/ 3127526 h 4069169"/>
              <a:gd name="connsiteX29" fmla="*/ 1671852 w 5110790"/>
              <a:gd name="connsiteY29" fmla="*/ 3153100 h 4069169"/>
              <a:gd name="connsiteX30" fmla="*/ 1667313 w 5110790"/>
              <a:gd name="connsiteY30" fmla="*/ 3179845 h 4069169"/>
              <a:gd name="connsiteX31" fmla="*/ 1654519 w 5110790"/>
              <a:gd name="connsiteY31" fmla="*/ 3196247 h 4069169"/>
              <a:gd name="connsiteX32" fmla="*/ 1634701 w 5110790"/>
              <a:gd name="connsiteY32" fmla="*/ 3204487 h 4069169"/>
              <a:gd name="connsiteX33" fmla="*/ 1609095 w 5110790"/>
              <a:gd name="connsiteY33" fmla="*/ 3206749 h 4069169"/>
              <a:gd name="connsiteX34" fmla="*/ 1583490 w 5110790"/>
              <a:gd name="connsiteY34" fmla="*/ 3204487 h 4069169"/>
              <a:gd name="connsiteX35" fmla="*/ 1563672 w 5110790"/>
              <a:gd name="connsiteY35" fmla="*/ 3196247 h 4069169"/>
              <a:gd name="connsiteX36" fmla="*/ 1550877 w 5110790"/>
              <a:gd name="connsiteY36" fmla="*/ 3179845 h 4069169"/>
              <a:gd name="connsiteX37" fmla="*/ 1546338 w 5110790"/>
              <a:gd name="connsiteY37" fmla="*/ 3153100 h 4069169"/>
              <a:gd name="connsiteX38" fmla="*/ 1551019 w 5110790"/>
              <a:gd name="connsiteY38" fmla="*/ 3127526 h 4069169"/>
              <a:gd name="connsiteX39" fmla="*/ 1564051 w 5110790"/>
              <a:gd name="connsiteY39" fmla="*/ 3111725 h 4069169"/>
              <a:gd name="connsiteX40" fmla="*/ 1583917 w 5110790"/>
              <a:gd name="connsiteY40" fmla="*/ 3103707 h 4069169"/>
              <a:gd name="connsiteX41" fmla="*/ 3579243 w 5110790"/>
              <a:gd name="connsiteY41" fmla="*/ 2676340 h 4069169"/>
              <a:gd name="connsiteX42" fmla="*/ 3604850 w 5110790"/>
              <a:gd name="connsiteY42" fmla="*/ 2678443 h 4069169"/>
              <a:gd name="connsiteX43" fmla="*/ 3624668 w 5110790"/>
              <a:gd name="connsiteY43" fmla="*/ 2686335 h 4069169"/>
              <a:gd name="connsiteX44" fmla="*/ 3637463 w 5110790"/>
              <a:gd name="connsiteY44" fmla="*/ 2702388 h 4069169"/>
              <a:gd name="connsiteX45" fmla="*/ 3642002 w 5110790"/>
              <a:gd name="connsiteY45" fmla="*/ 2728976 h 4069169"/>
              <a:gd name="connsiteX46" fmla="*/ 3637463 w 5110790"/>
              <a:gd name="connsiteY46" fmla="*/ 2754708 h 4069169"/>
              <a:gd name="connsiteX47" fmla="*/ 3624668 w 5110790"/>
              <a:gd name="connsiteY47" fmla="*/ 2770857 h 4069169"/>
              <a:gd name="connsiteX48" fmla="*/ 3604850 w 5110790"/>
              <a:gd name="connsiteY48" fmla="*/ 2779223 h 4069169"/>
              <a:gd name="connsiteX49" fmla="*/ 3579243 w 5110790"/>
              <a:gd name="connsiteY49" fmla="*/ 2781612 h 4069169"/>
              <a:gd name="connsiteX50" fmla="*/ 3554223 w 5110790"/>
              <a:gd name="connsiteY50" fmla="*/ 2779223 h 4069169"/>
              <a:gd name="connsiteX51" fmla="*/ 3534706 w 5110790"/>
              <a:gd name="connsiteY51" fmla="*/ 2770857 h 4069169"/>
              <a:gd name="connsiteX52" fmla="*/ 3522021 w 5110790"/>
              <a:gd name="connsiteY52" fmla="*/ 2754708 h 4069169"/>
              <a:gd name="connsiteX53" fmla="*/ 3517498 w 5110790"/>
              <a:gd name="connsiteY53" fmla="*/ 2728976 h 4069169"/>
              <a:gd name="connsiteX54" fmla="*/ 3522021 w 5110790"/>
              <a:gd name="connsiteY54" fmla="*/ 2702388 h 4069169"/>
              <a:gd name="connsiteX55" fmla="*/ 3534706 w 5110790"/>
              <a:gd name="connsiteY55" fmla="*/ 2686335 h 4069169"/>
              <a:gd name="connsiteX56" fmla="*/ 3554223 w 5110790"/>
              <a:gd name="connsiteY56" fmla="*/ 2678443 h 4069169"/>
              <a:gd name="connsiteX57" fmla="*/ 1609095 w 5110790"/>
              <a:gd name="connsiteY57" fmla="*/ 2676340 h 4069169"/>
              <a:gd name="connsiteX58" fmla="*/ 1634701 w 5110790"/>
              <a:gd name="connsiteY58" fmla="*/ 2678443 h 4069169"/>
              <a:gd name="connsiteX59" fmla="*/ 1654519 w 5110790"/>
              <a:gd name="connsiteY59" fmla="*/ 2686335 h 4069169"/>
              <a:gd name="connsiteX60" fmla="*/ 1667313 w 5110790"/>
              <a:gd name="connsiteY60" fmla="*/ 2702388 h 4069169"/>
              <a:gd name="connsiteX61" fmla="*/ 1671852 w 5110790"/>
              <a:gd name="connsiteY61" fmla="*/ 2728976 h 4069169"/>
              <a:gd name="connsiteX62" fmla="*/ 1667313 w 5110790"/>
              <a:gd name="connsiteY62" fmla="*/ 2754708 h 4069169"/>
              <a:gd name="connsiteX63" fmla="*/ 1654519 w 5110790"/>
              <a:gd name="connsiteY63" fmla="*/ 2770857 h 4069169"/>
              <a:gd name="connsiteX64" fmla="*/ 1634701 w 5110790"/>
              <a:gd name="connsiteY64" fmla="*/ 2779223 h 4069169"/>
              <a:gd name="connsiteX65" fmla="*/ 1609095 w 5110790"/>
              <a:gd name="connsiteY65" fmla="*/ 2781612 h 4069169"/>
              <a:gd name="connsiteX66" fmla="*/ 1584075 w 5110790"/>
              <a:gd name="connsiteY66" fmla="*/ 2779223 h 4069169"/>
              <a:gd name="connsiteX67" fmla="*/ 1564558 w 5110790"/>
              <a:gd name="connsiteY67" fmla="*/ 2770857 h 4069169"/>
              <a:gd name="connsiteX68" fmla="*/ 1551873 w 5110790"/>
              <a:gd name="connsiteY68" fmla="*/ 2754708 h 4069169"/>
              <a:gd name="connsiteX69" fmla="*/ 1547350 w 5110790"/>
              <a:gd name="connsiteY69" fmla="*/ 2728976 h 4069169"/>
              <a:gd name="connsiteX70" fmla="*/ 1551873 w 5110790"/>
              <a:gd name="connsiteY70" fmla="*/ 2702388 h 4069169"/>
              <a:gd name="connsiteX71" fmla="*/ 1564558 w 5110790"/>
              <a:gd name="connsiteY71" fmla="*/ 2686335 h 4069169"/>
              <a:gd name="connsiteX72" fmla="*/ 1584075 w 5110790"/>
              <a:gd name="connsiteY72" fmla="*/ 2678443 h 4069169"/>
              <a:gd name="connsiteX73" fmla="*/ 2879125 w 5110790"/>
              <a:gd name="connsiteY73" fmla="*/ 2481992 h 4069169"/>
              <a:gd name="connsiteX74" fmla="*/ 2911305 w 5110790"/>
              <a:gd name="connsiteY74" fmla="*/ 2483129 h 4069169"/>
              <a:gd name="connsiteX75" fmla="*/ 2941090 w 5110790"/>
              <a:gd name="connsiteY75" fmla="*/ 2486511 h 4069169"/>
              <a:gd name="connsiteX76" fmla="*/ 2968561 w 5110790"/>
              <a:gd name="connsiteY76" fmla="*/ 2492087 h 4069169"/>
              <a:gd name="connsiteX77" fmla="*/ 2993799 w 5110790"/>
              <a:gd name="connsiteY77" fmla="*/ 2499807 h 4069169"/>
              <a:gd name="connsiteX78" fmla="*/ 3016884 w 5110790"/>
              <a:gd name="connsiteY78" fmla="*/ 2509622 h 4069169"/>
              <a:gd name="connsiteX79" fmla="*/ 3037896 w 5110790"/>
              <a:gd name="connsiteY79" fmla="*/ 2521483 h 4069169"/>
              <a:gd name="connsiteX80" fmla="*/ 3056916 w 5110790"/>
              <a:gd name="connsiteY80" fmla="*/ 2535342 h 4069169"/>
              <a:gd name="connsiteX81" fmla="*/ 3074024 w 5110790"/>
              <a:gd name="connsiteY81" fmla="*/ 2551147 h 4069169"/>
              <a:gd name="connsiteX82" fmla="*/ 3089302 w 5110790"/>
              <a:gd name="connsiteY82" fmla="*/ 2568850 h 4069169"/>
              <a:gd name="connsiteX83" fmla="*/ 3102829 w 5110790"/>
              <a:gd name="connsiteY83" fmla="*/ 2588403 h 4069169"/>
              <a:gd name="connsiteX84" fmla="*/ 3114685 w 5110790"/>
              <a:gd name="connsiteY84" fmla="*/ 2609754 h 4069169"/>
              <a:gd name="connsiteX85" fmla="*/ 3124952 w 5110790"/>
              <a:gd name="connsiteY85" fmla="*/ 2632854 h 4069169"/>
              <a:gd name="connsiteX86" fmla="*/ 3133709 w 5110790"/>
              <a:gd name="connsiteY86" fmla="*/ 2657656 h 4069169"/>
              <a:gd name="connsiteX87" fmla="*/ 3141039 w 5110790"/>
              <a:gd name="connsiteY87" fmla="*/ 2684109 h 4069169"/>
              <a:gd name="connsiteX88" fmla="*/ 3147019 w 5110790"/>
              <a:gd name="connsiteY88" fmla="*/ 2712163 h 4069169"/>
              <a:gd name="connsiteX89" fmla="*/ 3151732 w 5110790"/>
              <a:gd name="connsiteY89" fmla="*/ 2741770 h 4069169"/>
              <a:gd name="connsiteX90" fmla="*/ 3155257 w 5110790"/>
              <a:gd name="connsiteY90" fmla="*/ 2772881 h 4069169"/>
              <a:gd name="connsiteX91" fmla="*/ 3157675 w 5110790"/>
              <a:gd name="connsiteY91" fmla="*/ 2805445 h 4069169"/>
              <a:gd name="connsiteX92" fmla="*/ 3159067 w 5110790"/>
              <a:gd name="connsiteY92" fmla="*/ 2839413 h 4069169"/>
              <a:gd name="connsiteX93" fmla="*/ 3159514 w 5110790"/>
              <a:gd name="connsiteY93" fmla="*/ 2874737 h 4069169"/>
              <a:gd name="connsiteX94" fmla="*/ 3159089 w 5110790"/>
              <a:gd name="connsiteY94" fmla="*/ 2910212 h 4069169"/>
              <a:gd name="connsiteX95" fmla="*/ 3157757 w 5110790"/>
              <a:gd name="connsiteY95" fmla="*/ 2944332 h 4069169"/>
              <a:gd name="connsiteX96" fmla="*/ 3155431 w 5110790"/>
              <a:gd name="connsiteY96" fmla="*/ 2977045 h 4069169"/>
              <a:gd name="connsiteX97" fmla="*/ 3152023 w 5110790"/>
              <a:gd name="connsiteY97" fmla="*/ 3008303 h 4069169"/>
              <a:gd name="connsiteX98" fmla="*/ 3147446 w 5110790"/>
              <a:gd name="connsiteY98" fmla="*/ 3038054 h 4069169"/>
              <a:gd name="connsiteX99" fmla="*/ 3141612 w 5110790"/>
              <a:gd name="connsiteY99" fmla="*/ 3066249 h 4069169"/>
              <a:gd name="connsiteX100" fmla="*/ 3134435 w 5110790"/>
              <a:gd name="connsiteY100" fmla="*/ 3092837 h 4069169"/>
              <a:gd name="connsiteX101" fmla="*/ 3125826 w 5110790"/>
              <a:gd name="connsiteY101" fmla="*/ 3117770 h 4069169"/>
              <a:gd name="connsiteX102" fmla="*/ 3115700 w 5110790"/>
              <a:gd name="connsiteY102" fmla="*/ 3140995 h 4069169"/>
              <a:gd name="connsiteX103" fmla="*/ 3103967 w 5110790"/>
              <a:gd name="connsiteY103" fmla="*/ 3162464 h 4069169"/>
              <a:gd name="connsiteX104" fmla="*/ 3090542 w 5110790"/>
              <a:gd name="connsiteY104" fmla="*/ 3182126 h 4069169"/>
              <a:gd name="connsiteX105" fmla="*/ 3075336 w 5110790"/>
              <a:gd name="connsiteY105" fmla="*/ 3199931 h 4069169"/>
              <a:gd name="connsiteX106" fmla="*/ 3058263 w 5110790"/>
              <a:gd name="connsiteY106" fmla="*/ 3215828 h 4069169"/>
              <a:gd name="connsiteX107" fmla="*/ 3039235 w 5110790"/>
              <a:gd name="connsiteY107" fmla="*/ 3229769 h 4069169"/>
              <a:gd name="connsiteX108" fmla="*/ 3018165 w 5110790"/>
              <a:gd name="connsiteY108" fmla="*/ 3241703 h 4069169"/>
              <a:gd name="connsiteX109" fmla="*/ 2994965 w 5110790"/>
              <a:gd name="connsiteY109" fmla="*/ 3251579 h 4069169"/>
              <a:gd name="connsiteX110" fmla="*/ 2969548 w 5110790"/>
              <a:gd name="connsiteY110" fmla="*/ 3259347 h 4069169"/>
              <a:gd name="connsiteX111" fmla="*/ 2941828 w 5110790"/>
              <a:gd name="connsiteY111" fmla="*/ 3264959 h 4069169"/>
              <a:gd name="connsiteX112" fmla="*/ 2911716 w 5110790"/>
              <a:gd name="connsiteY112" fmla="*/ 3268362 h 4069169"/>
              <a:gd name="connsiteX113" fmla="*/ 2879125 w 5110790"/>
              <a:gd name="connsiteY113" fmla="*/ 3269508 h 4069169"/>
              <a:gd name="connsiteX114" fmla="*/ 2879125 w 5110790"/>
              <a:gd name="connsiteY114" fmla="*/ 3210798 h 4069169"/>
              <a:gd name="connsiteX115" fmla="*/ 2909252 w 5110790"/>
              <a:gd name="connsiteY115" fmla="*/ 3209444 h 4069169"/>
              <a:gd name="connsiteX116" fmla="*/ 2936490 w 5110790"/>
              <a:gd name="connsiteY116" fmla="*/ 3205429 h 4069169"/>
              <a:gd name="connsiteX117" fmla="*/ 2960977 w 5110790"/>
              <a:gd name="connsiteY117" fmla="*/ 3198827 h 4069169"/>
              <a:gd name="connsiteX118" fmla="*/ 2982849 w 5110790"/>
              <a:gd name="connsiteY118" fmla="*/ 3189707 h 4069169"/>
              <a:gd name="connsiteX119" fmla="*/ 3019298 w 5110790"/>
              <a:gd name="connsiteY119" fmla="*/ 3164203 h 4069169"/>
              <a:gd name="connsiteX120" fmla="*/ 3046935 w 5110790"/>
              <a:gd name="connsiteY120" fmla="*/ 3129493 h 4069169"/>
              <a:gd name="connsiteX121" fmla="*/ 3057792 w 5110790"/>
              <a:gd name="connsiteY121" fmla="*/ 3108864 h 4069169"/>
              <a:gd name="connsiteX122" fmla="*/ 3066859 w 5110790"/>
              <a:gd name="connsiteY122" fmla="*/ 3086149 h 4069169"/>
              <a:gd name="connsiteX123" fmla="*/ 3074271 w 5110790"/>
              <a:gd name="connsiteY123" fmla="*/ 3061419 h 4069169"/>
              <a:gd name="connsiteX124" fmla="*/ 3080167 w 5110790"/>
              <a:gd name="connsiteY124" fmla="*/ 3034745 h 4069169"/>
              <a:gd name="connsiteX125" fmla="*/ 3084682 w 5110790"/>
              <a:gd name="connsiteY125" fmla="*/ 3006199 h 4069169"/>
              <a:gd name="connsiteX126" fmla="*/ 3087956 w 5110790"/>
              <a:gd name="connsiteY126" fmla="*/ 2975855 h 4069169"/>
              <a:gd name="connsiteX127" fmla="*/ 3090124 w 5110790"/>
              <a:gd name="connsiteY127" fmla="*/ 2943781 h 4069169"/>
              <a:gd name="connsiteX128" fmla="*/ 3091324 w 5110790"/>
              <a:gd name="connsiteY128" fmla="*/ 2910051 h 4069169"/>
              <a:gd name="connsiteX129" fmla="*/ 3091694 w 5110790"/>
              <a:gd name="connsiteY129" fmla="*/ 2874737 h 4069169"/>
              <a:gd name="connsiteX130" fmla="*/ 3091305 w 5110790"/>
              <a:gd name="connsiteY130" fmla="*/ 2839769 h 4069169"/>
              <a:gd name="connsiteX131" fmla="*/ 3090050 w 5110790"/>
              <a:gd name="connsiteY131" fmla="*/ 2806365 h 4069169"/>
              <a:gd name="connsiteX132" fmla="*/ 3087800 w 5110790"/>
              <a:gd name="connsiteY132" fmla="*/ 2774596 h 4069169"/>
              <a:gd name="connsiteX133" fmla="*/ 3084425 w 5110790"/>
              <a:gd name="connsiteY133" fmla="*/ 2744535 h 4069169"/>
              <a:gd name="connsiteX134" fmla="*/ 3079795 w 5110790"/>
              <a:gd name="connsiteY134" fmla="*/ 2716252 h 4069169"/>
              <a:gd name="connsiteX135" fmla="*/ 3073782 w 5110790"/>
              <a:gd name="connsiteY135" fmla="*/ 2689820 h 4069169"/>
              <a:gd name="connsiteX136" fmla="*/ 3066253 w 5110790"/>
              <a:gd name="connsiteY136" fmla="*/ 2665311 h 4069169"/>
              <a:gd name="connsiteX137" fmla="*/ 3057081 w 5110790"/>
              <a:gd name="connsiteY137" fmla="*/ 2642795 h 4069169"/>
              <a:gd name="connsiteX138" fmla="*/ 3046134 w 5110790"/>
              <a:gd name="connsiteY138" fmla="*/ 2622345 h 4069169"/>
              <a:gd name="connsiteX139" fmla="*/ 3018400 w 5110790"/>
              <a:gd name="connsiteY139" fmla="*/ 2587929 h 4069169"/>
              <a:gd name="connsiteX140" fmla="*/ 2982013 w 5110790"/>
              <a:gd name="connsiteY140" fmla="*/ 2562635 h 4069169"/>
              <a:gd name="connsiteX141" fmla="*/ 2960250 w 5110790"/>
              <a:gd name="connsiteY141" fmla="*/ 2553590 h 4069169"/>
              <a:gd name="connsiteX142" fmla="*/ 2935934 w 5110790"/>
              <a:gd name="connsiteY142" fmla="*/ 2547039 h 4069169"/>
              <a:gd name="connsiteX143" fmla="*/ 2908936 w 5110790"/>
              <a:gd name="connsiteY143" fmla="*/ 2543056 h 4069169"/>
              <a:gd name="connsiteX144" fmla="*/ 2879125 w 5110790"/>
              <a:gd name="connsiteY144" fmla="*/ 2541713 h 4069169"/>
              <a:gd name="connsiteX145" fmla="*/ 2565698 w 5110790"/>
              <a:gd name="connsiteY145" fmla="*/ 2481992 h 4069169"/>
              <a:gd name="connsiteX146" fmla="*/ 2565698 w 5110790"/>
              <a:gd name="connsiteY146" fmla="*/ 2541713 h 4069169"/>
              <a:gd name="connsiteX147" fmla="*/ 2536056 w 5110790"/>
              <a:gd name="connsiteY147" fmla="*/ 2543056 h 4069169"/>
              <a:gd name="connsiteX148" fmla="*/ 2509206 w 5110790"/>
              <a:gd name="connsiteY148" fmla="*/ 2547039 h 4069169"/>
              <a:gd name="connsiteX149" fmla="*/ 2485020 w 5110790"/>
              <a:gd name="connsiteY149" fmla="*/ 2553590 h 4069169"/>
              <a:gd name="connsiteX150" fmla="*/ 2463369 w 5110790"/>
              <a:gd name="connsiteY150" fmla="*/ 2562635 h 4069169"/>
              <a:gd name="connsiteX151" fmla="*/ 2427161 w 5110790"/>
              <a:gd name="connsiteY151" fmla="*/ 2587929 h 4069169"/>
              <a:gd name="connsiteX152" fmla="*/ 2399551 w 5110790"/>
              <a:gd name="connsiteY152" fmla="*/ 2622345 h 4069169"/>
              <a:gd name="connsiteX153" fmla="*/ 2388649 w 5110790"/>
              <a:gd name="connsiteY153" fmla="*/ 2642795 h 4069169"/>
              <a:gd name="connsiteX154" fmla="*/ 2379511 w 5110790"/>
              <a:gd name="connsiteY154" fmla="*/ 2665311 h 4069169"/>
              <a:gd name="connsiteX155" fmla="*/ 2372009 w 5110790"/>
              <a:gd name="connsiteY155" fmla="*/ 2689820 h 4069169"/>
              <a:gd name="connsiteX156" fmla="*/ 2366014 w 5110790"/>
              <a:gd name="connsiteY156" fmla="*/ 2716252 h 4069169"/>
              <a:gd name="connsiteX157" fmla="*/ 2361397 w 5110790"/>
              <a:gd name="connsiteY157" fmla="*/ 2744535 h 4069169"/>
              <a:gd name="connsiteX158" fmla="*/ 2358029 w 5110790"/>
              <a:gd name="connsiteY158" fmla="*/ 2774596 h 4069169"/>
              <a:gd name="connsiteX159" fmla="*/ 2355783 w 5110790"/>
              <a:gd name="connsiteY159" fmla="*/ 2806365 h 4069169"/>
              <a:gd name="connsiteX160" fmla="*/ 2354530 w 5110790"/>
              <a:gd name="connsiteY160" fmla="*/ 2839769 h 4069169"/>
              <a:gd name="connsiteX161" fmla="*/ 2354141 w 5110790"/>
              <a:gd name="connsiteY161" fmla="*/ 2874737 h 4069169"/>
              <a:gd name="connsiteX162" fmla="*/ 2354520 w 5110790"/>
              <a:gd name="connsiteY162" fmla="*/ 2910051 h 4069169"/>
              <a:gd name="connsiteX163" fmla="*/ 2355746 w 5110790"/>
              <a:gd name="connsiteY163" fmla="*/ 2943781 h 4069169"/>
              <a:gd name="connsiteX164" fmla="*/ 2357952 w 5110790"/>
              <a:gd name="connsiteY164" fmla="*/ 2975855 h 4069169"/>
              <a:gd name="connsiteX165" fmla="*/ 2361268 w 5110790"/>
              <a:gd name="connsiteY165" fmla="*/ 3006199 h 4069169"/>
              <a:gd name="connsiteX166" fmla="*/ 2365828 w 5110790"/>
              <a:gd name="connsiteY166" fmla="*/ 3034745 h 4069169"/>
              <a:gd name="connsiteX167" fmla="*/ 2371764 w 5110790"/>
              <a:gd name="connsiteY167" fmla="*/ 3061419 h 4069169"/>
              <a:gd name="connsiteX168" fmla="*/ 2379208 w 5110790"/>
              <a:gd name="connsiteY168" fmla="*/ 3086149 h 4069169"/>
              <a:gd name="connsiteX169" fmla="*/ 2388293 w 5110790"/>
              <a:gd name="connsiteY169" fmla="*/ 3108864 h 4069169"/>
              <a:gd name="connsiteX170" fmla="*/ 2399150 w 5110790"/>
              <a:gd name="connsiteY170" fmla="*/ 3129493 h 4069169"/>
              <a:gd name="connsiteX171" fmla="*/ 2426712 w 5110790"/>
              <a:gd name="connsiteY171" fmla="*/ 3164203 h 4069169"/>
              <a:gd name="connsiteX172" fmla="*/ 2462952 w 5110790"/>
              <a:gd name="connsiteY172" fmla="*/ 3189707 h 4069169"/>
              <a:gd name="connsiteX173" fmla="*/ 2484656 w 5110790"/>
              <a:gd name="connsiteY173" fmla="*/ 3198827 h 4069169"/>
              <a:gd name="connsiteX174" fmla="*/ 2508928 w 5110790"/>
              <a:gd name="connsiteY174" fmla="*/ 3205429 h 4069169"/>
              <a:gd name="connsiteX175" fmla="*/ 2535898 w 5110790"/>
              <a:gd name="connsiteY175" fmla="*/ 3209444 h 4069169"/>
              <a:gd name="connsiteX176" fmla="*/ 2565698 w 5110790"/>
              <a:gd name="connsiteY176" fmla="*/ 3210798 h 4069169"/>
              <a:gd name="connsiteX177" fmla="*/ 2565698 w 5110790"/>
              <a:gd name="connsiteY177" fmla="*/ 3269508 h 4069169"/>
              <a:gd name="connsiteX178" fmla="*/ 2533244 w 5110790"/>
              <a:gd name="connsiteY178" fmla="*/ 3268362 h 4069169"/>
              <a:gd name="connsiteX179" fmla="*/ 2503241 w 5110790"/>
              <a:gd name="connsiteY179" fmla="*/ 3264959 h 4069169"/>
              <a:gd name="connsiteX180" fmla="*/ 2475603 w 5110790"/>
              <a:gd name="connsiteY180" fmla="*/ 3259347 h 4069169"/>
              <a:gd name="connsiteX181" fmla="*/ 2450247 w 5110790"/>
              <a:gd name="connsiteY181" fmla="*/ 3251579 h 4069169"/>
              <a:gd name="connsiteX182" fmla="*/ 2427085 w 5110790"/>
              <a:gd name="connsiteY182" fmla="*/ 3241703 h 4069169"/>
              <a:gd name="connsiteX183" fmla="*/ 2406034 w 5110790"/>
              <a:gd name="connsiteY183" fmla="*/ 3229769 h 4069169"/>
              <a:gd name="connsiteX184" fmla="*/ 2387009 w 5110790"/>
              <a:gd name="connsiteY184" fmla="*/ 3215828 h 4069169"/>
              <a:gd name="connsiteX185" fmla="*/ 2369924 w 5110790"/>
              <a:gd name="connsiteY185" fmla="*/ 3199931 h 4069169"/>
              <a:gd name="connsiteX186" fmla="*/ 2354694 w 5110790"/>
              <a:gd name="connsiteY186" fmla="*/ 3182126 h 4069169"/>
              <a:gd name="connsiteX187" fmla="*/ 2341235 w 5110790"/>
              <a:gd name="connsiteY187" fmla="*/ 3162464 h 4069169"/>
              <a:gd name="connsiteX188" fmla="*/ 2329461 w 5110790"/>
              <a:gd name="connsiteY188" fmla="*/ 3140995 h 4069169"/>
              <a:gd name="connsiteX189" fmla="*/ 2319288 w 5110790"/>
              <a:gd name="connsiteY189" fmla="*/ 3117770 h 4069169"/>
              <a:gd name="connsiteX190" fmla="*/ 2310630 w 5110790"/>
              <a:gd name="connsiteY190" fmla="*/ 3092837 h 4069169"/>
              <a:gd name="connsiteX191" fmla="*/ 2303402 w 5110790"/>
              <a:gd name="connsiteY191" fmla="*/ 3066249 h 4069169"/>
              <a:gd name="connsiteX192" fmla="*/ 2297519 w 5110790"/>
              <a:gd name="connsiteY192" fmla="*/ 3038054 h 4069169"/>
              <a:gd name="connsiteX193" fmla="*/ 2292897 w 5110790"/>
              <a:gd name="connsiteY193" fmla="*/ 3008303 h 4069169"/>
              <a:gd name="connsiteX194" fmla="*/ 2289449 w 5110790"/>
              <a:gd name="connsiteY194" fmla="*/ 2977045 h 4069169"/>
              <a:gd name="connsiteX195" fmla="*/ 2287092 w 5110790"/>
              <a:gd name="connsiteY195" fmla="*/ 2944332 h 4069169"/>
              <a:gd name="connsiteX196" fmla="*/ 2285740 w 5110790"/>
              <a:gd name="connsiteY196" fmla="*/ 2910212 h 4069169"/>
              <a:gd name="connsiteX197" fmla="*/ 2285309 w 5110790"/>
              <a:gd name="connsiteY197" fmla="*/ 2874737 h 4069169"/>
              <a:gd name="connsiteX198" fmla="*/ 2285755 w 5110790"/>
              <a:gd name="connsiteY198" fmla="*/ 2839413 h 4069169"/>
              <a:gd name="connsiteX199" fmla="*/ 2287147 w 5110790"/>
              <a:gd name="connsiteY199" fmla="*/ 2805445 h 4069169"/>
              <a:gd name="connsiteX200" fmla="*/ 2289566 w 5110790"/>
              <a:gd name="connsiteY200" fmla="*/ 2772881 h 4069169"/>
              <a:gd name="connsiteX201" fmla="*/ 2293091 w 5110790"/>
              <a:gd name="connsiteY201" fmla="*/ 2741770 h 4069169"/>
              <a:gd name="connsiteX202" fmla="*/ 2297804 w 5110790"/>
              <a:gd name="connsiteY202" fmla="*/ 2712163 h 4069169"/>
              <a:gd name="connsiteX203" fmla="*/ 2303784 w 5110790"/>
              <a:gd name="connsiteY203" fmla="*/ 2684109 h 4069169"/>
              <a:gd name="connsiteX204" fmla="*/ 2311113 w 5110790"/>
              <a:gd name="connsiteY204" fmla="*/ 2657656 h 4069169"/>
              <a:gd name="connsiteX205" fmla="*/ 2319870 w 5110790"/>
              <a:gd name="connsiteY205" fmla="*/ 2632854 h 4069169"/>
              <a:gd name="connsiteX206" fmla="*/ 2330137 w 5110790"/>
              <a:gd name="connsiteY206" fmla="*/ 2609754 h 4069169"/>
              <a:gd name="connsiteX207" fmla="*/ 2341994 w 5110790"/>
              <a:gd name="connsiteY207" fmla="*/ 2588403 h 4069169"/>
              <a:gd name="connsiteX208" fmla="*/ 2355521 w 5110790"/>
              <a:gd name="connsiteY208" fmla="*/ 2568850 h 4069169"/>
              <a:gd name="connsiteX209" fmla="*/ 2370798 w 5110790"/>
              <a:gd name="connsiteY209" fmla="*/ 2551147 h 4069169"/>
              <a:gd name="connsiteX210" fmla="*/ 2387907 w 5110790"/>
              <a:gd name="connsiteY210" fmla="*/ 2535342 h 4069169"/>
              <a:gd name="connsiteX211" fmla="*/ 2406927 w 5110790"/>
              <a:gd name="connsiteY211" fmla="*/ 2521483 h 4069169"/>
              <a:gd name="connsiteX212" fmla="*/ 2427939 w 5110790"/>
              <a:gd name="connsiteY212" fmla="*/ 2509622 h 4069169"/>
              <a:gd name="connsiteX213" fmla="*/ 2451024 w 5110790"/>
              <a:gd name="connsiteY213" fmla="*/ 2499807 h 4069169"/>
              <a:gd name="connsiteX214" fmla="*/ 2476262 w 5110790"/>
              <a:gd name="connsiteY214" fmla="*/ 2492087 h 4069169"/>
              <a:gd name="connsiteX215" fmla="*/ 2503733 w 5110790"/>
              <a:gd name="connsiteY215" fmla="*/ 2486511 h 4069169"/>
              <a:gd name="connsiteX216" fmla="*/ 2533518 w 5110790"/>
              <a:gd name="connsiteY216" fmla="*/ 2483129 h 4069169"/>
              <a:gd name="connsiteX217" fmla="*/ 4308476 w 5110790"/>
              <a:gd name="connsiteY217" fmla="*/ 2413668 h 4069169"/>
              <a:gd name="connsiteX218" fmla="*/ 4389455 w 5110790"/>
              <a:gd name="connsiteY218" fmla="*/ 2413668 h 4069169"/>
              <a:gd name="connsiteX219" fmla="*/ 4503836 w 5110790"/>
              <a:gd name="connsiteY219" fmla="*/ 2623200 h 4069169"/>
              <a:gd name="connsiteX220" fmla="*/ 4387430 w 5110790"/>
              <a:gd name="connsiteY220" fmla="*/ 2838804 h 4069169"/>
              <a:gd name="connsiteX221" fmla="*/ 4308476 w 5110790"/>
              <a:gd name="connsiteY221" fmla="*/ 2838804 h 4069169"/>
              <a:gd name="connsiteX222" fmla="*/ 4407674 w 5110790"/>
              <a:gd name="connsiteY222" fmla="*/ 2653567 h 4069169"/>
              <a:gd name="connsiteX223" fmla="*/ 4017966 w 5110790"/>
              <a:gd name="connsiteY223" fmla="*/ 2653567 h 4069169"/>
              <a:gd name="connsiteX224" fmla="*/ 4017966 w 5110790"/>
              <a:gd name="connsiteY224" fmla="*/ 2588784 h 4069169"/>
              <a:gd name="connsiteX225" fmla="*/ 4405650 w 5110790"/>
              <a:gd name="connsiteY225" fmla="*/ 2588784 h 4069169"/>
              <a:gd name="connsiteX226" fmla="*/ 2147951 w 5110790"/>
              <a:gd name="connsiteY226" fmla="*/ 2190467 h 4069169"/>
              <a:gd name="connsiteX227" fmla="*/ 2173557 w 5110790"/>
              <a:gd name="connsiteY227" fmla="*/ 2192697 h 4069169"/>
              <a:gd name="connsiteX228" fmla="*/ 2193375 w 5110790"/>
              <a:gd name="connsiteY228" fmla="*/ 2200715 h 4069169"/>
              <a:gd name="connsiteX229" fmla="*/ 2206169 w 5110790"/>
              <a:gd name="connsiteY229" fmla="*/ 2216516 h 4069169"/>
              <a:gd name="connsiteX230" fmla="*/ 2210708 w 5110790"/>
              <a:gd name="connsiteY230" fmla="*/ 2242090 h 4069169"/>
              <a:gd name="connsiteX231" fmla="*/ 2206169 w 5110790"/>
              <a:gd name="connsiteY231" fmla="*/ 2268835 h 4069169"/>
              <a:gd name="connsiteX232" fmla="*/ 2193375 w 5110790"/>
              <a:gd name="connsiteY232" fmla="*/ 2285237 h 4069169"/>
              <a:gd name="connsiteX233" fmla="*/ 2173557 w 5110790"/>
              <a:gd name="connsiteY233" fmla="*/ 2293477 h 4069169"/>
              <a:gd name="connsiteX234" fmla="*/ 2147951 w 5110790"/>
              <a:gd name="connsiteY234" fmla="*/ 2295739 h 4069169"/>
              <a:gd name="connsiteX235" fmla="*/ 2122345 w 5110790"/>
              <a:gd name="connsiteY235" fmla="*/ 2293477 h 4069169"/>
              <a:gd name="connsiteX236" fmla="*/ 2102527 w 5110790"/>
              <a:gd name="connsiteY236" fmla="*/ 2285237 h 4069169"/>
              <a:gd name="connsiteX237" fmla="*/ 2089732 w 5110790"/>
              <a:gd name="connsiteY237" fmla="*/ 2268835 h 4069169"/>
              <a:gd name="connsiteX238" fmla="*/ 2085193 w 5110790"/>
              <a:gd name="connsiteY238" fmla="*/ 2242090 h 4069169"/>
              <a:gd name="connsiteX239" fmla="*/ 2089874 w 5110790"/>
              <a:gd name="connsiteY239" fmla="*/ 2216516 h 4069169"/>
              <a:gd name="connsiteX240" fmla="*/ 2102907 w 5110790"/>
              <a:gd name="connsiteY240" fmla="*/ 2200715 h 4069169"/>
              <a:gd name="connsiteX241" fmla="*/ 2122772 w 5110790"/>
              <a:gd name="connsiteY241" fmla="*/ 2192697 h 4069169"/>
              <a:gd name="connsiteX242" fmla="*/ 784523 w 5110790"/>
              <a:gd name="connsiteY242" fmla="*/ 2190467 h 4069169"/>
              <a:gd name="connsiteX243" fmla="*/ 810129 w 5110790"/>
              <a:gd name="connsiteY243" fmla="*/ 2192697 h 4069169"/>
              <a:gd name="connsiteX244" fmla="*/ 829946 w 5110790"/>
              <a:gd name="connsiteY244" fmla="*/ 2200715 h 4069169"/>
              <a:gd name="connsiteX245" fmla="*/ 842741 w 5110790"/>
              <a:gd name="connsiteY245" fmla="*/ 2216516 h 4069169"/>
              <a:gd name="connsiteX246" fmla="*/ 847281 w 5110790"/>
              <a:gd name="connsiteY246" fmla="*/ 2242090 h 4069169"/>
              <a:gd name="connsiteX247" fmla="*/ 842741 w 5110790"/>
              <a:gd name="connsiteY247" fmla="*/ 2268835 h 4069169"/>
              <a:gd name="connsiteX248" fmla="*/ 829946 w 5110790"/>
              <a:gd name="connsiteY248" fmla="*/ 2285237 h 4069169"/>
              <a:gd name="connsiteX249" fmla="*/ 810129 w 5110790"/>
              <a:gd name="connsiteY249" fmla="*/ 2293477 h 4069169"/>
              <a:gd name="connsiteX250" fmla="*/ 784523 w 5110790"/>
              <a:gd name="connsiteY250" fmla="*/ 2295739 h 4069169"/>
              <a:gd name="connsiteX251" fmla="*/ 758916 w 5110790"/>
              <a:gd name="connsiteY251" fmla="*/ 2293477 h 4069169"/>
              <a:gd name="connsiteX252" fmla="*/ 739099 w 5110790"/>
              <a:gd name="connsiteY252" fmla="*/ 2285237 h 4069169"/>
              <a:gd name="connsiteX253" fmla="*/ 726304 w 5110790"/>
              <a:gd name="connsiteY253" fmla="*/ 2268835 h 4069169"/>
              <a:gd name="connsiteX254" fmla="*/ 721765 w 5110790"/>
              <a:gd name="connsiteY254" fmla="*/ 2242090 h 4069169"/>
              <a:gd name="connsiteX255" fmla="*/ 726446 w 5110790"/>
              <a:gd name="connsiteY255" fmla="*/ 2216516 h 4069169"/>
              <a:gd name="connsiteX256" fmla="*/ 739479 w 5110790"/>
              <a:gd name="connsiteY256" fmla="*/ 2200715 h 4069169"/>
              <a:gd name="connsiteX257" fmla="*/ 759344 w 5110790"/>
              <a:gd name="connsiteY257" fmla="*/ 2192697 h 4069169"/>
              <a:gd name="connsiteX258" fmla="*/ 62758 w 5110790"/>
              <a:gd name="connsiteY258" fmla="*/ 2190467 h 4069169"/>
              <a:gd name="connsiteX259" fmla="*/ 88364 w 5110790"/>
              <a:gd name="connsiteY259" fmla="*/ 2192697 h 4069169"/>
              <a:gd name="connsiteX260" fmla="*/ 108181 w 5110790"/>
              <a:gd name="connsiteY260" fmla="*/ 2200715 h 4069169"/>
              <a:gd name="connsiteX261" fmla="*/ 120977 w 5110790"/>
              <a:gd name="connsiteY261" fmla="*/ 2216516 h 4069169"/>
              <a:gd name="connsiteX262" fmla="*/ 125516 w 5110790"/>
              <a:gd name="connsiteY262" fmla="*/ 2242090 h 4069169"/>
              <a:gd name="connsiteX263" fmla="*/ 120977 w 5110790"/>
              <a:gd name="connsiteY263" fmla="*/ 2268835 h 4069169"/>
              <a:gd name="connsiteX264" fmla="*/ 108181 w 5110790"/>
              <a:gd name="connsiteY264" fmla="*/ 2285237 h 4069169"/>
              <a:gd name="connsiteX265" fmla="*/ 88364 w 5110790"/>
              <a:gd name="connsiteY265" fmla="*/ 2293477 h 4069169"/>
              <a:gd name="connsiteX266" fmla="*/ 62758 w 5110790"/>
              <a:gd name="connsiteY266" fmla="*/ 2295739 h 4069169"/>
              <a:gd name="connsiteX267" fmla="*/ 37151 w 5110790"/>
              <a:gd name="connsiteY267" fmla="*/ 2293477 h 4069169"/>
              <a:gd name="connsiteX268" fmla="*/ 17334 w 5110790"/>
              <a:gd name="connsiteY268" fmla="*/ 2285237 h 4069169"/>
              <a:gd name="connsiteX269" fmla="*/ 4539 w 5110790"/>
              <a:gd name="connsiteY269" fmla="*/ 2268835 h 4069169"/>
              <a:gd name="connsiteX270" fmla="*/ 0 w 5110790"/>
              <a:gd name="connsiteY270" fmla="*/ 2242090 h 4069169"/>
              <a:gd name="connsiteX271" fmla="*/ 4681 w 5110790"/>
              <a:gd name="connsiteY271" fmla="*/ 2216516 h 4069169"/>
              <a:gd name="connsiteX272" fmla="*/ 17713 w 5110790"/>
              <a:gd name="connsiteY272" fmla="*/ 2200715 h 4069169"/>
              <a:gd name="connsiteX273" fmla="*/ 37578 w 5110790"/>
              <a:gd name="connsiteY273" fmla="*/ 2192697 h 4069169"/>
              <a:gd name="connsiteX274" fmla="*/ 4915430 w 5110790"/>
              <a:gd name="connsiteY274" fmla="*/ 1822022 h 4069169"/>
              <a:gd name="connsiteX275" fmla="*/ 4996408 w 5110790"/>
              <a:gd name="connsiteY275" fmla="*/ 1822022 h 4069169"/>
              <a:gd name="connsiteX276" fmla="*/ 5110790 w 5110790"/>
              <a:gd name="connsiteY276" fmla="*/ 2031553 h 4069169"/>
              <a:gd name="connsiteX277" fmla="*/ 4994384 w 5110790"/>
              <a:gd name="connsiteY277" fmla="*/ 2247158 h 4069169"/>
              <a:gd name="connsiteX278" fmla="*/ 4915430 w 5110790"/>
              <a:gd name="connsiteY278" fmla="*/ 2247158 h 4069169"/>
              <a:gd name="connsiteX279" fmla="*/ 5014628 w 5110790"/>
              <a:gd name="connsiteY279" fmla="*/ 2061920 h 4069169"/>
              <a:gd name="connsiteX280" fmla="*/ 4624920 w 5110790"/>
              <a:gd name="connsiteY280" fmla="*/ 2061920 h 4069169"/>
              <a:gd name="connsiteX281" fmla="*/ 4624920 w 5110790"/>
              <a:gd name="connsiteY281" fmla="*/ 1997137 h 4069169"/>
              <a:gd name="connsiteX282" fmla="*/ 5012604 w 5110790"/>
              <a:gd name="connsiteY282" fmla="*/ 1997137 h 4069169"/>
              <a:gd name="connsiteX283" fmla="*/ 2876800 w 5110790"/>
              <a:gd name="connsiteY283" fmla="*/ 1822016 h 4069169"/>
              <a:gd name="connsiteX284" fmla="*/ 2957778 w 5110790"/>
              <a:gd name="connsiteY284" fmla="*/ 1822016 h 4069169"/>
              <a:gd name="connsiteX285" fmla="*/ 3072160 w 5110790"/>
              <a:gd name="connsiteY285" fmla="*/ 2031547 h 4069169"/>
              <a:gd name="connsiteX286" fmla="*/ 2955754 w 5110790"/>
              <a:gd name="connsiteY286" fmla="*/ 2247152 h 4069169"/>
              <a:gd name="connsiteX287" fmla="*/ 2876800 w 5110790"/>
              <a:gd name="connsiteY287" fmla="*/ 2247152 h 4069169"/>
              <a:gd name="connsiteX288" fmla="*/ 2975998 w 5110790"/>
              <a:gd name="connsiteY288" fmla="*/ 2061915 h 4069169"/>
              <a:gd name="connsiteX289" fmla="*/ 2586290 w 5110790"/>
              <a:gd name="connsiteY289" fmla="*/ 2061915 h 4069169"/>
              <a:gd name="connsiteX290" fmla="*/ 2586290 w 5110790"/>
              <a:gd name="connsiteY290" fmla="*/ 1997132 h 4069169"/>
              <a:gd name="connsiteX291" fmla="*/ 2973974 w 5110790"/>
              <a:gd name="connsiteY291" fmla="*/ 1997132 h 4069169"/>
              <a:gd name="connsiteX292" fmla="*/ 1513768 w 5110790"/>
              <a:gd name="connsiteY292" fmla="*/ 1822016 h 4069169"/>
              <a:gd name="connsiteX293" fmla="*/ 1594748 w 5110790"/>
              <a:gd name="connsiteY293" fmla="*/ 1822016 h 4069169"/>
              <a:gd name="connsiteX294" fmla="*/ 1709128 w 5110790"/>
              <a:gd name="connsiteY294" fmla="*/ 2031547 h 4069169"/>
              <a:gd name="connsiteX295" fmla="*/ 1592723 w 5110790"/>
              <a:gd name="connsiteY295" fmla="*/ 2247152 h 4069169"/>
              <a:gd name="connsiteX296" fmla="*/ 1513768 w 5110790"/>
              <a:gd name="connsiteY296" fmla="*/ 2247152 h 4069169"/>
              <a:gd name="connsiteX297" fmla="*/ 1612966 w 5110790"/>
              <a:gd name="connsiteY297" fmla="*/ 2061915 h 4069169"/>
              <a:gd name="connsiteX298" fmla="*/ 1223259 w 5110790"/>
              <a:gd name="connsiteY298" fmla="*/ 2061915 h 4069169"/>
              <a:gd name="connsiteX299" fmla="*/ 1223259 w 5110790"/>
              <a:gd name="connsiteY299" fmla="*/ 1997132 h 4069169"/>
              <a:gd name="connsiteX300" fmla="*/ 1610942 w 5110790"/>
              <a:gd name="connsiteY300" fmla="*/ 1997132 h 4069169"/>
              <a:gd name="connsiteX301" fmla="*/ 2147951 w 5110790"/>
              <a:gd name="connsiteY301" fmla="*/ 1765330 h 4069169"/>
              <a:gd name="connsiteX302" fmla="*/ 2173557 w 5110790"/>
              <a:gd name="connsiteY302" fmla="*/ 1767433 h 4069169"/>
              <a:gd name="connsiteX303" fmla="*/ 2193375 w 5110790"/>
              <a:gd name="connsiteY303" fmla="*/ 1775325 h 4069169"/>
              <a:gd name="connsiteX304" fmla="*/ 2206169 w 5110790"/>
              <a:gd name="connsiteY304" fmla="*/ 1791378 h 4069169"/>
              <a:gd name="connsiteX305" fmla="*/ 2210708 w 5110790"/>
              <a:gd name="connsiteY305" fmla="*/ 1817966 h 4069169"/>
              <a:gd name="connsiteX306" fmla="*/ 2206169 w 5110790"/>
              <a:gd name="connsiteY306" fmla="*/ 1843698 h 4069169"/>
              <a:gd name="connsiteX307" fmla="*/ 2193375 w 5110790"/>
              <a:gd name="connsiteY307" fmla="*/ 1859846 h 4069169"/>
              <a:gd name="connsiteX308" fmla="*/ 2173557 w 5110790"/>
              <a:gd name="connsiteY308" fmla="*/ 1868213 h 4069169"/>
              <a:gd name="connsiteX309" fmla="*/ 2147951 w 5110790"/>
              <a:gd name="connsiteY309" fmla="*/ 1870601 h 4069169"/>
              <a:gd name="connsiteX310" fmla="*/ 2122930 w 5110790"/>
              <a:gd name="connsiteY310" fmla="*/ 1868213 h 4069169"/>
              <a:gd name="connsiteX311" fmla="*/ 2103413 w 5110790"/>
              <a:gd name="connsiteY311" fmla="*/ 1859846 h 4069169"/>
              <a:gd name="connsiteX312" fmla="*/ 2090728 w 5110790"/>
              <a:gd name="connsiteY312" fmla="*/ 1843698 h 4069169"/>
              <a:gd name="connsiteX313" fmla="*/ 2086205 w 5110790"/>
              <a:gd name="connsiteY313" fmla="*/ 1817966 h 4069169"/>
              <a:gd name="connsiteX314" fmla="*/ 2090728 w 5110790"/>
              <a:gd name="connsiteY314" fmla="*/ 1791378 h 4069169"/>
              <a:gd name="connsiteX315" fmla="*/ 2103413 w 5110790"/>
              <a:gd name="connsiteY315" fmla="*/ 1775325 h 4069169"/>
              <a:gd name="connsiteX316" fmla="*/ 2122930 w 5110790"/>
              <a:gd name="connsiteY316" fmla="*/ 1767433 h 4069169"/>
              <a:gd name="connsiteX317" fmla="*/ 784523 w 5110790"/>
              <a:gd name="connsiteY317" fmla="*/ 1765330 h 4069169"/>
              <a:gd name="connsiteX318" fmla="*/ 810129 w 5110790"/>
              <a:gd name="connsiteY318" fmla="*/ 1767433 h 4069169"/>
              <a:gd name="connsiteX319" fmla="*/ 829946 w 5110790"/>
              <a:gd name="connsiteY319" fmla="*/ 1775325 h 4069169"/>
              <a:gd name="connsiteX320" fmla="*/ 842741 w 5110790"/>
              <a:gd name="connsiteY320" fmla="*/ 1791378 h 4069169"/>
              <a:gd name="connsiteX321" fmla="*/ 847281 w 5110790"/>
              <a:gd name="connsiteY321" fmla="*/ 1817966 h 4069169"/>
              <a:gd name="connsiteX322" fmla="*/ 842741 w 5110790"/>
              <a:gd name="connsiteY322" fmla="*/ 1843698 h 4069169"/>
              <a:gd name="connsiteX323" fmla="*/ 829946 w 5110790"/>
              <a:gd name="connsiteY323" fmla="*/ 1859846 h 4069169"/>
              <a:gd name="connsiteX324" fmla="*/ 810129 w 5110790"/>
              <a:gd name="connsiteY324" fmla="*/ 1868213 h 4069169"/>
              <a:gd name="connsiteX325" fmla="*/ 784523 w 5110790"/>
              <a:gd name="connsiteY325" fmla="*/ 1870601 h 4069169"/>
              <a:gd name="connsiteX326" fmla="*/ 759502 w 5110790"/>
              <a:gd name="connsiteY326" fmla="*/ 1868213 h 4069169"/>
              <a:gd name="connsiteX327" fmla="*/ 739984 w 5110790"/>
              <a:gd name="connsiteY327" fmla="*/ 1859846 h 4069169"/>
              <a:gd name="connsiteX328" fmla="*/ 727300 w 5110790"/>
              <a:gd name="connsiteY328" fmla="*/ 1843698 h 4069169"/>
              <a:gd name="connsiteX329" fmla="*/ 722776 w 5110790"/>
              <a:gd name="connsiteY329" fmla="*/ 1817966 h 4069169"/>
              <a:gd name="connsiteX330" fmla="*/ 727300 w 5110790"/>
              <a:gd name="connsiteY330" fmla="*/ 1791378 h 4069169"/>
              <a:gd name="connsiteX331" fmla="*/ 739984 w 5110790"/>
              <a:gd name="connsiteY331" fmla="*/ 1775325 h 4069169"/>
              <a:gd name="connsiteX332" fmla="*/ 759502 w 5110790"/>
              <a:gd name="connsiteY332" fmla="*/ 1767433 h 4069169"/>
              <a:gd name="connsiteX333" fmla="*/ 62758 w 5110790"/>
              <a:gd name="connsiteY333" fmla="*/ 1765330 h 4069169"/>
              <a:gd name="connsiteX334" fmla="*/ 88364 w 5110790"/>
              <a:gd name="connsiteY334" fmla="*/ 1767433 h 4069169"/>
              <a:gd name="connsiteX335" fmla="*/ 108181 w 5110790"/>
              <a:gd name="connsiteY335" fmla="*/ 1775325 h 4069169"/>
              <a:gd name="connsiteX336" fmla="*/ 120977 w 5110790"/>
              <a:gd name="connsiteY336" fmla="*/ 1791378 h 4069169"/>
              <a:gd name="connsiteX337" fmla="*/ 125516 w 5110790"/>
              <a:gd name="connsiteY337" fmla="*/ 1817966 h 4069169"/>
              <a:gd name="connsiteX338" fmla="*/ 120977 w 5110790"/>
              <a:gd name="connsiteY338" fmla="*/ 1843698 h 4069169"/>
              <a:gd name="connsiteX339" fmla="*/ 108181 w 5110790"/>
              <a:gd name="connsiteY339" fmla="*/ 1859846 h 4069169"/>
              <a:gd name="connsiteX340" fmla="*/ 88364 w 5110790"/>
              <a:gd name="connsiteY340" fmla="*/ 1868213 h 4069169"/>
              <a:gd name="connsiteX341" fmla="*/ 62758 w 5110790"/>
              <a:gd name="connsiteY341" fmla="*/ 1870601 h 4069169"/>
              <a:gd name="connsiteX342" fmla="*/ 37736 w 5110790"/>
              <a:gd name="connsiteY342" fmla="*/ 1868213 h 4069169"/>
              <a:gd name="connsiteX343" fmla="*/ 18219 w 5110790"/>
              <a:gd name="connsiteY343" fmla="*/ 1859846 h 4069169"/>
              <a:gd name="connsiteX344" fmla="*/ 5535 w 5110790"/>
              <a:gd name="connsiteY344" fmla="*/ 1843698 h 4069169"/>
              <a:gd name="connsiteX345" fmla="*/ 1012 w 5110790"/>
              <a:gd name="connsiteY345" fmla="*/ 1817966 h 4069169"/>
              <a:gd name="connsiteX346" fmla="*/ 5535 w 5110790"/>
              <a:gd name="connsiteY346" fmla="*/ 1791378 h 4069169"/>
              <a:gd name="connsiteX347" fmla="*/ 18219 w 5110790"/>
              <a:gd name="connsiteY347" fmla="*/ 1775325 h 4069169"/>
              <a:gd name="connsiteX348" fmla="*/ 37736 w 5110790"/>
              <a:gd name="connsiteY348" fmla="*/ 1767433 h 4069169"/>
              <a:gd name="connsiteX349" fmla="*/ 3434660 w 5110790"/>
              <a:gd name="connsiteY349" fmla="*/ 1570981 h 4069169"/>
              <a:gd name="connsiteX350" fmla="*/ 3466840 w 5110790"/>
              <a:gd name="connsiteY350" fmla="*/ 1572118 h 4069169"/>
              <a:gd name="connsiteX351" fmla="*/ 3496625 w 5110790"/>
              <a:gd name="connsiteY351" fmla="*/ 1575500 h 4069169"/>
              <a:gd name="connsiteX352" fmla="*/ 3524096 w 5110790"/>
              <a:gd name="connsiteY352" fmla="*/ 1581076 h 4069169"/>
              <a:gd name="connsiteX353" fmla="*/ 3549334 w 5110790"/>
              <a:gd name="connsiteY353" fmla="*/ 1588796 h 4069169"/>
              <a:gd name="connsiteX354" fmla="*/ 3572418 w 5110790"/>
              <a:gd name="connsiteY354" fmla="*/ 1598611 h 4069169"/>
              <a:gd name="connsiteX355" fmla="*/ 3593431 w 5110790"/>
              <a:gd name="connsiteY355" fmla="*/ 1610473 h 4069169"/>
              <a:gd name="connsiteX356" fmla="*/ 3612450 w 5110790"/>
              <a:gd name="connsiteY356" fmla="*/ 1624331 h 4069169"/>
              <a:gd name="connsiteX357" fmla="*/ 3629559 w 5110790"/>
              <a:gd name="connsiteY357" fmla="*/ 1640136 h 4069169"/>
              <a:gd name="connsiteX358" fmla="*/ 3644837 w 5110790"/>
              <a:gd name="connsiteY358" fmla="*/ 1657839 h 4069169"/>
              <a:gd name="connsiteX359" fmla="*/ 3658363 w 5110790"/>
              <a:gd name="connsiteY359" fmla="*/ 1677391 h 4069169"/>
              <a:gd name="connsiteX360" fmla="*/ 3670219 w 5110790"/>
              <a:gd name="connsiteY360" fmla="*/ 1698743 h 4069169"/>
              <a:gd name="connsiteX361" fmla="*/ 3680486 w 5110790"/>
              <a:gd name="connsiteY361" fmla="*/ 1721844 h 4069169"/>
              <a:gd name="connsiteX362" fmla="*/ 3689244 w 5110790"/>
              <a:gd name="connsiteY362" fmla="*/ 1746646 h 4069169"/>
              <a:gd name="connsiteX363" fmla="*/ 3696573 w 5110790"/>
              <a:gd name="connsiteY363" fmla="*/ 1773098 h 4069169"/>
              <a:gd name="connsiteX364" fmla="*/ 3702553 w 5110790"/>
              <a:gd name="connsiteY364" fmla="*/ 1801152 h 4069169"/>
              <a:gd name="connsiteX365" fmla="*/ 3707266 w 5110790"/>
              <a:gd name="connsiteY365" fmla="*/ 1830760 h 4069169"/>
              <a:gd name="connsiteX366" fmla="*/ 3710792 w 5110790"/>
              <a:gd name="connsiteY366" fmla="*/ 1861870 h 4069169"/>
              <a:gd name="connsiteX367" fmla="*/ 3713210 w 5110790"/>
              <a:gd name="connsiteY367" fmla="*/ 1894434 h 4069169"/>
              <a:gd name="connsiteX368" fmla="*/ 3714602 w 5110790"/>
              <a:gd name="connsiteY368" fmla="*/ 1928402 h 4069169"/>
              <a:gd name="connsiteX369" fmla="*/ 3715048 w 5110790"/>
              <a:gd name="connsiteY369" fmla="*/ 1963726 h 4069169"/>
              <a:gd name="connsiteX370" fmla="*/ 3714624 w 5110790"/>
              <a:gd name="connsiteY370" fmla="*/ 1999201 h 4069169"/>
              <a:gd name="connsiteX371" fmla="*/ 3713292 w 5110790"/>
              <a:gd name="connsiteY371" fmla="*/ 2033321 h 4069169"/>
              <a:gd name="connsiteX372" fmla="*/ 3710966 w 5110790"/>
              <a:gd name="connsiteY372" fmla="*/ 2066034 h 4069169"/>
              <a:gd name="connsiteX373" fmla="*/ 3707557 w 5110790"/>
              <a:gd name="connsiteY373" fmla="*/ 2097292 h 4069169"/>
              <a:gd name="connsiteX374" fmla="*/ 3702980 w 5110790"/>
              <a:gd name="connsiteY374" fmla="*/ 2127043 h 4069169"/>
              <a:gd name="connsiteX375" fmla="*/ 3697147 w 5110790"/>
              <a:gd name="connsiteY375" fmla="*/ 2155238 h 4069169"/>
              <a:gd name="connsiteX376" fmla="*/ 3689969 w 5110790"/>
              <a:gd name="connsiteY376" fmla="*/ 2181827 h 4069169"/>
              <a:gd name="connsiteX377" fmla="*/ 3681361 w 5110790"/>
              <a:gd name="connsiteY377" fmla="*/ 2206759 h 4069169"/>
              <a:gd name="connsiteX378" fmla="*/ 3671234 w 5110790"/>
              <a:gd name="connsiteY378" fmla="*/ 2229984 h 4069169"/>
              <a:gd name="connsiteX379" fmla="*/ 3659502 w 5110790"/>
              <a:gd name="connsiteY379" fmla="*/ 2251453 h 4069169"/>
              <a:gd name="connsiteX380" fmla="*/ 3646077 w 5110790"/>
              <a:gd name="connsiteY380" fmla="*/ 2271115 h 4069169"/>
              <a:gd name="connsiteX381" fmla="*/ 3630871 w 5110790"/>
              <a:gd name="connsiteY381" fmla="*/ 2288919 h 4069169"/>
              <a:gd name="connsiteX382" fmla="*/ 3613798 w 5110790"/>
              <a:gd name="connsiteY382" fmla="*/ 2304817 h 4069169"/>
              <a:gd name="connsiteX383" fmla="*/ 3594769 w 5110790"/>
              <a:gd name="connsiteY383" fmla="*/ 2318758 h 4069169"/>
              <a:gd name="connsiteX384" fmla="*/ 3573700 w 5110790"/>
              <a:gd name="connsiteY384" fmla="*/ 2330691 h 4069169"/>
              <a:gd name="connsiteX385" fmla="*/ 3550500 w 5110790"/>
              <a:gd name="connsiteY385" fmla="*/ 2340567 h 4069169"/>
              <a:gd name="connsiteX386" fmla="*/ 3525083 w 5110790"/>
              <a:gd name="connsiteY386" fmla="*/ 2348336 h 4069169"/>
              <a:gd name="connsiteX387" fmla="*/ 3497363 w 5110790"/>
              <a:gd name="connsiteY387" fmla="*/ 2353947 h 4069169"/>
              <a:gd name="connsiteX388" fmla="*/ 3467251 w 5110790"/>
              <a:gd name="connsiteY388" fmla="*/ 2357351 h 4069169"/>
              <a:gd name="connsiteX389" fmla="*/ 3434660 w 5110790"/>
              <a:gd name="connsiteY389" fmla="*/ 2358496 h 4069169"/>
              <a:gd name="connsiteX390" fmla="*/ 3434660 w 5110790"/>
              <a:gd name="connsiteY390" fmla="*/ 2299787 h 4069169"/>
              <a:gd name="connsiteX391" fmla="*/ 3464787 w 5110790"/>
              <a:gd name="connsiteY391" fmla="*/ 2298433 h 4069169"/>
              <a:gd name="connsiteX392" fmla="*/ 3492025 w 5110790"/>
              <a:gd name="connsiteY392" fmla="*/ 2294418 h 4069169"/>
              <a:gd name="connsiteX393" fmla="*/ 3516511 w 5110790"/>
              <a:gd name="connsiteY393" fmla="*/ 2287816 h 4069169"/>
              <a:gd name="connsiteX394" fmla="*/ 3538383 w 5110790"/>
              <a:gd name="connsiteY394" fmla="*/ 2278696 h 4069169"/>
              <a:gd name="connsiteX395" fmla="*/ 3574832 w 5110790"/>
              <a:gd name="connsiteY395" fmla="*/ 2253193 h 4069169"/>
              <a:gd name="connsiteX396" fmla="*/ 3602470 w 5110790"/>
              <a:gd name="connsiteY396" fmla="*/ 2218482 h 4069169"/>
              <a:gd name="connsiteX397" fmla="*/ 3613327 w 5110790"/>
              <a:gd name="connsiteY397" fmla="*/ 2197853 h 4069169"/>
              <a:gd name="connsiteX398" fmla="*/ 3622393 w 5110790"/>
              <a:gd name="connsiteY398" fmla="*/ 2175138 h 4069169"/>
              <a:gd name="connsiteX399" fmla="*/ 3629805 w 5110790"/>
              <a:gd name="connsiteY399" fmla="*/ 2150408 h 4069169"/>
              <a:gd name="connsiteX400" fmla="*/ 3635701 w 5110790"/>
              <a:gd name="connsiteY400" fmla="*/ 2123734 h 4069169"/>
              <a:gd name="connsiteX401" fmla="*/ 3640217 w 5110790"/>
              <a:gd name="connsiteY401" fmla="*/ 2095189 h 4069169"/>
              <a:gd name="connsiteX402" fmla="*/ 3643490 w 5110790"/>
              <a:gd name="connsiteY402" fmla="*/ 2064844 h 4069169"/>
              <a:gd name="connsiteX403" fmla="*/ 3645659 w 5110790"/>
              <a:gd name="connsiteY403" fmla="*/ 2032771 h 4069169"/>
              <a:gd name="connsiteX404" fmla="*/ 3646859 w 5110790"/>
              <a:gd name="connsiteY404" fmla="*/ 1999041 h 4069169"/>
              <a:gd name="connsiteX405" fmla="*/ 3647229 w 5110790"/>
              <a:gd name="connsiteY405" fmla="*/ 1963726 h 4069169"/>
              <a:gd name="connsiteX406" fmla="*/ 3646839 w 5110790"/>
              <a:gd name="connsiteY406" fmla="*/ 1928758 h 4069169"/>
              <a:gd name="connsiteX407" fmla="*/ 3645584 w 5110790"/>
              <a:gd name="connsiteY407" fmla="*/ 1895355 h 4069169"/>
              <a:gd name="connsiteX408" fmla="*/ 3643335 w 5110790"/>
              <a:gd name="connsiteY408" fmla="*/ 1863586 h 4069169"/>
              <a:gd name="connsiteX409" fmla="*/ 3639960 w 5110790"/>
              <a:gd name="connsiteY409" fmla="*/ 1833525 h 4069169"/>
              <a:gd name="connsiteX410" fmla="*/ 3635330 w 5110790"/>
              <a:gd name="connsiteY410" fmla="*/ 1805242 h 4069169"/>
              <a:gd name="connsiteX411" fmla="*/ 3629316 w 5110790"/>
              <a:gd name="connsiteY411" fmla="*/ 1778810 h 4069169"/>
              <a:gd name="connsiteX412" fmla="*/ 3621788 w 5110790"/>
              <a:gd name="connsiteY412" fmla="*/ 1754300 h 4069169"/>
              <a:gd name="connsiteX413" fmla="*/ 3612615 w 5110790"/>
              <a:gd name="connsiteY413" fmla="*/ 1731785 h 4069169"/>
              <a:gd name="connsiteX414" fmla="*/ 3601669 w 5110790"/>
              <a:gd name="connsiteY414" fmla="*/ 1711335 h 4069169"/>
              <a:gd name="connsiteX415" fmla="*/ 3573935 w 5110790"/>
              <a:gd name="connsiteY415" fmla="*/ 1676919 h 4069169"/>
              <a:gd name="connsiteX416" fmla="*/ 3537548 w 5110790"/>
              <a:gd name="connsiteY416" fmla="*/ 1651625 h 4069169"/>
              <a:gd name="connsiteX417" fmla="*/ 3515784 w 5110790"/>
              <a:gd name="connsiteY417" fmla="*/ 1642579 h 4069169"/>
              <a:gd name="connsiteX418" fmla="*/ 3491469 w 5110790"/>
              <a:gd name="connsiteY418" fmla="*/ 1636029 h 4069169"/>
              <a:gd name="connsiteX419" fmla="*/ 3464471 w 5110790"/>
              <a:gd name="connsiteY419" fmla="*/ 1632046 h 4069169"/>
              <a:gd name="connsiteX420" fmla="*/ 3434660 w 5110790"/>
              <a:gd name="connsiteY420" fmla="*/ 1630702 h 4069169"/>
              <a:gd name="connsiteX421" fmla="*/ 3579243 w 5110790"/>
              <a:gd name="connsiteY421" fmla="*/ 1279461 h 4069169"/>
              <a:gd name="connsiteX422" fmla="*/ 3604850 w 5110790"/>
              <a:gd name="connsiteY422" fmla="*/ 1281691 h 4069169"/>
              <a:gd name="connsiteX423" fmla="*/ 3624668 w 5110790"/>
              <a:gd name="connsiteY423" fmla="*/ 1289709 h 4069169"/>
              <a:gd name="connsiteX424" fmla="*/ 3637463 w 5110790"/>
              <a:gd name="connsiteY424" fmla="*/ 1305510 h 4069169"/>
              <a:gd name="connsiteX425" fmla="*/ 3642002 w 5110790"/>
              <a:gd name="connsiteY425" fmla="*/ 1331085 h 4069169"/>
              <a:gd name="connsiteX426" fmla="*/ 3637463 w 5110790"/>
              <a:gd name="connsiteY426" fmla="*/ 1357829 h 4069169"/>
              <a:gd name="connsiteX427" fmla="*/ 3624668 w 5110790"/>
              <a:gd name="connsiteY427" fmla="*/ 1374231 h 4069169"/>
              <a:gd name="connsiteX428" fmla="*/ 3604850 w 5110790"/>
              <a:gd name="connsiteY428" fmla="*/ 1382471 h 4069169"/>
              <a:gd name="connsiteX429" fmla="*/ 3579243 w 5110790"/>
              <a:gd name="connsiteY429" fmla="*/ 1384733 h 4069169"/>
              <a:gd name="connsiteX430" fmla="*/ 3553637 w 5110790"/>
              <a:gd name="connsiteY430" fmla="*/ 1382471 h 4069169"/>
              <a:gd name="connsiteX431" fmla="*/ 3533820 w 5110790"/>
              <a:gd name="connsiteY431" fmla="*/ 1374231 h 4069169"/>
              <a:gd name="connsiteX432" fmla="*/ 3521024 w 5110790"/>
              <a:gd name="connsiteY432" fmla="*/ 1357829 h 4069169"/>
              <a:gd name="connsiteX433" fmla="*/ 3516485 w 5110790"/>
              <a:gd name="connsiteY433" fmla="*/ 1331085 h 4069169"/>
              <a:gd name="connsiteX434" fmla="*/ 3521166 w 5110790"/>
              <a:gd name="connsiteY434" fmla="*/ 1305510 h 4069169"/>
              <a:gd name="connsiteX435" fmla="*/ 3534199 w 5110790"/>
              <a:gd name="connsiteY435" fmla="*/ 1289709 h 4069169"/>
              <a:gd name="connsiteX436" fmla="*/ 3554064 w 5110790"/>
              <a:gd name="connsiteY436" fmla="*/ 1281691 h 4069169"/>
              <a:gd name="connsiteX437" fmla="*/ 1609095 w 5110790"/>
              <a:gd name="connsiteY437" fmla="*/ 1279455 h 4069169"/>
              <a:gd name="connsiteX438" fmla="*/ 1634701 w 5110790"/>
              <a:gd name="connsiteY438" fmla="*/ 1281685 h 4069169"/>
              <a:gd name="connsiteX439" fmla="*/ 1654519 w 5110790"/>
              <a:gd name="connsiteY439" fmla="*/ 1289703 h 4069169"/>
              <a:gd name="connsiteX440" fmla="*/ 1667313 w 5110790"/>
              <a:gd name="connsiteY440" fmla="*/ 1305504 h 4069169"/>
              <a:gd name="connsiteX441" fmla="*/ 1671852 w 5110790"/>
              <a:gd name="connsiteY441" fmla="*/ 1331078 h 4069169"/>
              <a:gd name="connsiteX442" fmla="*/ 1667313 w 5110790"/>
              <a:gd name="connsiteY442" fmla="*/ 1357823 h 4069169"/>
              <a:gd name="connsiteX443" fmla="*/ 1654519 w 5110790"/>
              <a:gd name="connsiteY443" fmla="*/ 1374224 h 4069169"/>
              <a:gd name="connsiteX444" fmla="*/ 1634701 w 5110790"/>
              <a:gd name="connsiteY444" fmla="*/ 1382465 h 4069169"/>
              <a:gd name="connsiteX445" fmla="*/ 1609095 w 5110790"/>
              <a:gd name="connsiteY445" fmla="*/ 1384726 h 4069169"/>
              <a:gd name="connsiteX446" fmla="*/ 1583489 w 5110790"/>
              <a:gd name="connsiteY446" fmla="*/ 1382465 h 4069169"/>
              <a:gd name="connsiteX447" fmla="*/ 1563671 w 5110790"/>
              <a:gd name="connsiteY447" fmla="*/ 1374224 h 4069169"/>
              <a:gd name="connsiteX448" fmla="*/ 1550877 w 5110790"/>
              <a:gd name="connsiteY448" fmla="*/ 1357823 h 4069169"/>
              <a:gd name="connsiteX449" fmla="*/ 1546337 w 5110790"/>
              <a:gd name="connsiteY449" fmla="*/ 1331078 h 4069169"/>
              <a:gd name="connsiteX450" fmla="*/ 1551018 w 5110790"/>
              <a:gd name="connsiteY450" fmla="*/ 1305504 h 4069169"/>
              <a:gd name="connsiteX451" fmla="*/ 1564051 w 5110790"/>
              <a:gd name="connsiteY451" fmla="*/ 1289703 h 4069169"/>
              <a:gd name="connsiteX452" fmla="*/ 1583916 w 5110790"/>
              <a:gd name="connsiteY452" fmla="*/ 1281685 h 4069169"/>
              <a:gd name="connsiteX453" fmla="*/ 4308476 w 5110790"/>
              <a:gd name="connsiteY453" fmla="*/ 1229360 h 4069169"/>
              <a:gd name="connsiteX454" fmla="*/ 4389455 w 5110790"/>
              <a:gd name="connsiteY454" fmla="*/ 1229360 h 4069169"/>
              <a:gd name="connsiteX455" fmla="*/ 4503836 w 5110790"/>
              <a:gd name="connsiteY455" fmla="*/ 1438891 h 4069169"/>
              <a:gd name="connsiteX456" fmla="*/ 4387430 w 5110790"/>
              <a:gd name="connsiteY456" fmla="*/ 1654496 h 4069169"/>
              <a:gd name="connsiteX457" fmla="*/ 4308476 w 5110790"/>
              <a:gd name="connsiteY457" fmla="*/ 1654496 h 4069169"/>
              <a:gd name="connsiteX458" fmla="*/ 4407674 w 5110790"/>
              <a:gd name="connsiteY458" fmla="*/ 1469259 h 4069169"/>
              <a:gd name="connsiteX459" fmla="*/ 4017966 w 5110790"/>
              <a:gd name="connsiteY459" fmla="*/ 1469259 h 4069169"/>
              <a:gd name="connsiteX460" fmla="*/ 4017966 w 5110790"/>
              <a:gd name="connsiteY460" fmla="*/ 1404475 h 4069169"/>
              <a:gd name="connsiteX461" fmla="*/ 4405650 w 5110790"/>
              <a:gd name="connsiteY461" fmla="*/ 1404475 h 4069169"/>
              <a:gd name="connsiteX462" fmla="*/ 3579243 w 5110790"/>
              <a:gd name="connsiteY462" fmla="*/ 854324 h 4069169"/>
              <a:gd name="connsiteX463" fmla="*/ 3604850 w 5110790"/>
              <a:gd name="connsiteY463" fmla="*/ 856427 h 4069169"/>
              <a:gd name="connsiteX464" fmla="*/ 3624668 w 5110790"/>
              <a:gd name="connsiteY464" fmla="*/ 864320 h 4069169"/>
              <a:gd name="connsiteX465" fmla="*/ 3637463 w 5110790"/>
              <a:gd name="connsiteY465" fmla="*/ 880373 h 4069169"/>
              <a:gd name="connsiteX466" fmla="*/ 3642002 w 5110790"/>
              <a:gd name="connsiteY466" fmla="*/ 906960 h 4069169"/>
              <a:gd name="connsiteX467" fmla="*/ 3637463 w 5110790"/>
              <a:gd name="connsiteY467" fmla="*/ 932693 h 4069169"/>
              <a:gd name="connsiteX468" fmla="*/ 3624668 w 5110790"/>
              <a:gd name="connsiteY468" fmla="*/ 948841 h 4069169"/>
              <a:gd name="connsiteX469" fmla="*/ 3604850 w 5110790"/>
              <a:gd name="connsiteY469" fmla="*/ 957207 h 4069169"/>
              <a:gd name="connsiteX470" fmla="*/ 3579243 w 5110790"/>
              <a:gd name="connsiteY470" fmla="*/ 959596 h 4069169"/>
              <a:gd name="connsiteX471" fmla="*/ 3554223 w 5110790"/>
              <a:gd name="connsiteY471" fmla="*/ 957207 h 4069169"/>
              <a:gd name="connsiteX472" fmla="*/ 3534706 w 5110790"/>
              <a:gd name="connsiteY472" fmla="*/ 948841 h 4069169"/>
              <a:gd name="connsiteX473" fmla="*/ 3522021 w 5110790"/>
              <a:gd name="connsiteY473" fmla="*/ 932693 h 4069169"/>
              <a:gd name="connsiteX474" fmla="*/ 3517498 w 5110790"/>
              <a:gd name="connsiteY474" fmla="*/ 906960 h 4069169"/>
              <a:gd name="connsiteX475" fmla="*/ 3522021 w 5110790"/>
              <a:gd name="connsiteY475" fmla="*/ 880373 h 4069169"/>
              <a:gd name="connsiteX476" fmla="*/ 3534706 w 5110790"/>
              <a:gd name="connsiteY476" fmla="*/ 864320 h 4069169"/>
              <a:gd name="connsiteX477" fmla="*/ 3554223 w 5110790"/>
              <a:gd name="connsiteY477" fmla="*/ 856427 h 4069169"/>
              <a:gd name="connsiteX478" fmla="*/ 1609095 w 5110790"/>
              <a:gd name="connsiteY478" fmla="*/ 854318 h 4069169"/>
              <a:gd name="connsiteX479" fmla="*/ 1634701 w 5110790"/>
              <a:gd name="connsiteY479" fmla="*/ 856421 h 4069169"/>
              <a:gd name="connsiteX480" fmla="*/ 1654519 w 5110790"/>
              <a:gd name="connsiteY480" fmla="*/ 864313 h 4069169"/>
              <a:gd name="connsiteX481" fmla="*/ 1667313 w 5110790"/>
              <a:gd name="connsiteY481" fmla="*/ 880366 h 4069169"/>
              <a:gd name="connsiteX482" fmla="*/ 1671852 w 5110790"/>
              <a:gd name="connsiteY482" fmla="*/ 906953 h 4069169"/>
              <a:gd name="connsiteX483" fmla="*/ 1667313 w 5110790"/>
              <a:gd name="connsiteY483" fmla="*/ 932686 h 4069169"/>
              <a:gd name="connsiteX484" fmla="*/ 1654519 w 5110790"/>
              <a:gd name="connsiteY484" fmla="*/ 948834 h 4069169"/>
              <a:gd name="connsiteX485" fmla="*/ 1634701 w 5110790"/>
              <a:gd name="connsiteY485" fmla="*/ 957201 h 4069169"/>
              <a:gd name="connsiteX486" fmla="*/ 1609095 w 5110790"/>
              <a:gd name="connsiteY486" fmla="*/ 959589 h 4069169"/>
              <a:gd name="connsiteX487" fmla="*/ 1584074 w 5110790"/>
              <a:gd name="connsiteY487" fmla="*/ 957201 h 4069169"/>
              <a:gd name="connsiteX488" fmla="*/ 1564557 w 5110790"/>
              <a:gd name="connsiteY488" fmla="*/ 948834 h 4069169"/>
              <a:gd name="connsiteX489" fmla="*/ 1551872 w 5110790"/>
              <a:gd name="connsiteY489" fmla="*/ 932686 h 4069169"/>
              <a:gd name="connsiteX490" fmla="*/ 1547349 w 5110790"/>
              <a:gd name="connsiteY490" fmla="*/ 906953 h 4069169"/>
              <a:gd name="connsiteX491" fmla="*/ 1551872 w 5110790"/>
              <a:gd name="connsiteY491" fmla="*/ 880366 h 4069169"/>
              <a:gd name="connsiteX492" fmla="*/ 1564557 w 5110790"/>
              <a:gd name="connsiteY492" fmla="*/ 864313 h 4069169"/>
              <a:gd name="connsiteX493" fmla="*/ 1584074 w 5110790"/>
              <a:gd name="connsiteY493" fmla="*/ 856421 h 4069169"/>
              <a:gd name="connsiteX494" fmla="*/ 2879125 w 5110790"/>
              <a:gd name="connsiteY494" fmla="*/ 659976 h 4069169"/>
              <a:gd name="connsiteX495" fmla="*/ 2911305 w 5110790"/>
              <a:gd name="connsiteY495" fmla="*/ 661113 h 4069169"/>
              <a:gd name="connsiteX496" fmla="*/ 2941090 w 5110790"/>
              <a:gd name="connsiteY496" fmla="*/ 664495 h 4069169"/>
              <a:gd name="connsiteX497" fmla="*/ 2968561 w 5110790"/>
              <a:gd name="connsiteY497" fmla="*/ 670071 h 4069169"/>
              <a:gd name="connsiteX498" fmla="*/ 2993799 w 5110790"/>
              <a:gd name="connsiteY498" fmla="*/ 677791 h 4069169"/>
              <a:gd name="connsiteX499" fmla="*/ 3016884 w 5110790"/>
              <a:gd name="connsiteY499" fmla="*/ 687607 h 4069169"/>
              <a:gd name="connsiteX500" fmla="*/ 3037896 w 5110790"/>
              <a:gd name="connsiteY500" fmla="*/ 699468 h 4069169"/>
              <a:gd name="connsiteX501" fmla="*/ 3056916 w 5110790"/>
              <a:gd name="connsiteY501" fmla="*/ 713326 h 4069169"/>
              <a:gd name="connsiteX502" fmla="*/ 3074024 w 5110790"/>
              <a:gd name="connsiteY502" fmla="*/ 729131 h 4069169"/>
              <a:gd name="connsiteX503" fmla="*/ 3089302 w 5110790"/>
              <a:gd name="connsiteY503" fmla="*/ 746834 h 4069169"/>
              <a:gd name="connsiteX504" fmla="*/ 3102829 w 5110790"/>
              <a:gd name="connsiteY504" fmla="*/ 766386 h 4069169"/>
              <a:gd name="connsiteX505" fmla="*/ 3114685 w 5110790"/>
              <a:gd name="connsiteY505" fmla="*/ 787738 h 4069169"/>
              <a:gd name="connsiteX506" fmla="*/ 3124952 w 5110790"/>
              <a:gd name="connsiteY506" fmla="*/ 810839 h 4069169"/>
              <a:gd name="connsiteX507" fmla="*/ 3133709 w 5110790"/>
              <a:gd name="connsiteY507" fmla="*/ 835640 h 4069169"/>
              <a:gd name="connsiteX508" fmla="*/ 3141039 w 5110790"/>
              <a:gd name="connsiteY508" fmla="*/ 862093 h 4069169"/>
              <a:gd name="connsiteX509" fmla="*/ 3147019 w 5110790"/>
              <a:gd name="connsiteY509" fmla="*/ 890147 h 4069169"/>
              <a:gd name="connsiteX510" fmla="*/ 3151732 w 5110790"/>
              <a:gd name="connsiteY510" fmla="*/ 919755 h 4069169"/>
              <a:gd name="connsiteX511" fmla="*/ 3155257 w 5110790"/>
              <a:gd name="connsiteY511" fmla="*/ 950865 h 4069169"/>
              <a:gd name="connsiteX512" fmla="*/ 3157675 w 5110790"/>
              <a:gd name="connsiteY512" fmla="*/ 983429 h 4069169"/>
              <a:gd name="connsiteX513" fmla="*/ 3159067 w 5110790"/>
              <a:gd name="connsiteY513" fmla="*/ 1017397 h 4069169"/>
              <a:gd name="connsiteX514" fmla="*/ 3159514 w 5110790"/>
              <a:gd name="connsiteY514" fmla="*/ 1052721 h 4069169"/>
              <a:gd name="connsiteX515" fmla="*/ 3159089 w 5110790"/>
              <a:gd name="connsiteY515" fmla="*/ 1088196 h 4069169"/>
              <a:gd name="connsiteX516" fmla="*/ 3157757 w 5110790"/>
              <a:gd name="connsiteY516" fmla="*/ 1122316 h 4069169"/>
              <a:gd name="connsiteX517" fmla="*/ 3155431 w 5110790"/>
              <a:gd name="connsiteY517" fmla="*/ 1155029 h 4069169"/>
              <a:gd name="connsiteX518" fmla="*/ 3152023 w 5110790"/>
              <a:gd name="connsiteY518" fmla="*/ 1186287 h 4069169"/>
              <a:gd name="connsiteX519" fmla="*/ 3147446 w 5110790"/>
              <a:gd name="connsiteY519" fmla="*/ 1216038 h 4069169"/>
              <a:gd name="connsiteX520" fmla="*/ 3141612 w 5110790"/>
              <a:gd name="connsiteY520" fmla="*/ 1244233 h 4069169"/>
              <a:gd name="connsiteX521" fmla="*/ 3134435 w 5110790"/>
              <a:gd name="connsiteY521" fmla="*/ 1270822 h 4069169"/>
              <a:gd name="connsiteX522" fmla="*/ 3125826 w 5110790"/>
              <a:gd name="connsiteY522" fmla="*/ 1295754 h 4069169"/>
              <a:gd name="connsiteX523" fmla="*/ 3115700 w 5110790"/>
              <a:gd name="connsiteY523" fmla="*/ 1318979 h 4069169"/>
              <a:gd name="connsiteX524" fmla="*/ 3103967 w 5110790"/>
              <a:gd name="connsiteY524" fmla="*/ 1340448 h 4069169"/>
              <a:gd name="connsiteX525" fmla="*/ 3090542 w 5110790"/>
              <a:gd name="connsiteY525" fmla="*/ 1360110 h 4069169"/>
              <a:gd name="connsiteX526" fmla="*/ 3075336 w 5110790"/>
              <a:gd name="connsiteY526" fmla="*/ 1377914 h 4069169"/>
              <a:gd name="connsiteX527" fmla="*/ 3058263 w 5110790"/>
              <a:gd name="connsiteY527" fmla="*/ 1393812 h 4069169"/>
              <a:gd name="connsiteX528" fmla="*/ 3039235 w 5110790"/>
              <a:gd name="connsiteY528" fmla="*/ 1407753 h 4069169"/>
              <a:gd name="connsiteX529" fmla="*/ 3018165 w 5110790"/>
              <a:gd name="connsiteY529" fmla="*/ 1419686 h 4069169"/>
              <a:gd name="connsiteX530" fmla="*/ 2994965 w 5110790"/>
              <a:gd name="connsiteY530" fmla="*/ 1429562 h 4069169"/>
              <a:gd name="connsiteX531" fmla="*/ 2969548 w 5110790"/>
              <a:gd name="connsiteY531" fmla="*/ 1437331 h 4069169"/>
              <a:gd name="connsiteX532" fmla="*/ 2941828 w 5110790"/>
              <a:gd name="connsiteY532" fmla="*/ 1442942 h 4069169"/>
              <a:gd name="connsiteX533" fmla="*/ 2911716 w 5110790"/>
              <a:gd name="connsiteY533" fmla="*/ 1446346 h 4069169"/>
              <a:gd name="connsiteX534" fmla="*/ 2879125 w 5110790"/>
              <a:gd name="connsiteY534" fmla="*/ 1447491 h 4069169"/>
              <a:gd name="connsiteX535" fmla="*/ 2879125 w 5110790"/>
              <a:gd name="connsiteY535" fmla="*/ 1388782 h 4069169"/>
              <a:gd name="connsiteX536" fmla="*/ 2909252 w 5110790"/>
              <a:gd name="connsiteY536" fmla="*/ 1387428 h 4069169"/>
              <a:gd name="connsiteX537" fmla="*/ 2936490 w 5110790"/>
              <a:gd name="connsiteY537" fmla="*/ 1383413 h 4069169"/>
              <a:gd name="connsiteX538" fmla="*/ 2960977 w 5110790"/>
              <a:gd name="connsiteY538" fmla="*/ 1376811 h 4069169"/>
              <a:gd name="connsiteX539" fmla="*/ 2982849 w 5110790"/>
              <a:gd name="connsiteY539" fmla="*/ 1367691 h 4069169"/>
              <a:gd name="connsiteX540" fmla="*/ 3019298 w 5110790"/>
              <a:gd name="connsiteY540" fmla="*/ 1342188 h 4069169"/>
              <a:gd name="connsiteX541" fmla="*/ 3046935 w 5110790"/>
              <a:gd name="connsiteY541" fmla="*/ 1307477 h 4069169"/>
              <a:gd name="connsiteX542" fmla="*/ 3057792 w 5110790"/>
              <a:gd name="connsiteY542" fmla="*/ 1286848 h 4069169"/>
              <a:gd name="connsiteX543" fmla="*/ 3066859 w 5110790"/>
              <a:gd name="connsiteY543" fmla="*/ 1264133 h 4069169"/>
              <a:gd name="connsiteX544" fmla="*/ 3074271 w 5110790"/>
              <a:gd name="connsiteY544" fmla="*/ 1239402 h 4069169"/>
              <a:gd name="connsiteX545" fmla="*/ 3080167 w 5110790"/>
              <a:gd name="connsiteY545" fmla="*/ 1212729 h 4069169"/>
              <a:gd name="connsiteX546" fmla="*/ 3084682 w 5110790"/>
              <a:gd name="connsiteY546" fmla="*/ 1184184 h 4069169"/>
              <a:gd name="connsiteX547" fmla="*/ 3087956 w 5110790"/>
              <a:gd name="connsiteY547" fmla="*/ 1153838 h 4069169"/>
              <a:gd name="connsiteX548" fmla="*/ 3090124 w 5110790"/>
              <a:gd name="connsiteY548" fmla="*/ 1121765 h 4069169"/>
              <a:gd name="connsiteX549" fmla="*/ 3091324 w 5110790"/>
              <a:gd name="connsiteY549" fmla="*/ 1088036 h 4069169"/>
              <a:gd name="connsiteX550" fmla="*/ 3091694 w 5110790"/>
              <a:gd name="connsiteY550" fmla="*/ 1052721 h 4069169"/>
              <a:gd name="connsiteX551" fmla="*/ 3091305 w 5110790"/>
              <a:gd name="connsiteY551" fmla="*/ 1017753 h 4069169"/>
              <a:gd name="connsiteX552" fmla="*/ 3090050 w 5110790"/>
              <a:gd name="connsiteY552" fmla="*/ 984350 h 4069169"/>
              <a:gd name="connsiteX553" fmla="*/ 3087800 w 5110790"/>
              <a:gd name="connsiteY553" fmla="*/ 952581 h 4069169"/>
              <a:gd name="connsiteX554" fmla="*/ 3084425 w 5110790"/>
              <a:gd name="connsiteY554" fmla="*/ 922520 h 4069169"/>
              <a:gd name="connsiteX555" fmla="*/ 3079795 w 5110790"/>
              <a:gd name="connsiteY555" fmla="*/ 894237 h 4069169"/>
              <a:gd name="connsiteX556" fmla="*/ 3073782 w 5110790"/>
              <a:gd name="connsiteY556" fmla="*/ 867805 h 4069169"/>
              <a:gd name="connsiteX557" fmla="*/ 3066253 w 5110790"/>
              <a:gd name="connsiteY557" fmla="*/ 843295 h 4069169"/>
              <a:gd name="connsiteX558" fmla="*/ 3057081 w 5110790"/>
              <a:gd name="connsiteY558" fmla="*/ 820780 h 4069169"/>
              <a:gd name="connsiteX559" fmla="*/ 3046134 w 5110790"/>
              <a:gd name="connsiteY559" fmla="*/ 800330 h 4069169"/>
              <a:gd name="connsiteX560" fmla="*/ 3018400 w 5110790"/>
              <a:gd name="connsiteY560" fmla="*/ 765914 h 4069169"/>
              <a:gd name="connsiteX561" fmla="*/ 2982013 w 5110790"/>
              <a:gd name="connsiteY561" fmla="*/ 740620 h 4069169"/>
              <a:gd name="connsiteX562" fmla="*/ 2960250 w 5110790"/>
              <a:gd name="connsiteY562" fmla="*/ 731574 h 4069169"/>
              <a:gd name="connsiteX563" fmla="*/ 2935934 w 5110790"/>
              <a:gd name="connsiteY563" fmla="*/ 725024 h 4069169"/>
              <a:gd name="connsiteX564" fmla="*/ 2908936 w 5110790"/>
              <a:gd name="connsiteY564" fmla="*/ 721041 h 4069169"/>
              <a:gd name="connsiteX565" fmla="*/ 2879125 w 5110790"/>
              <a:gd name="connsiteY565" fmla="*/ 719697 h 4069169"/>
              <a:gd name="connsiteX566" fmla="*/ 2565698 w 5110790"/>
              <a:gd name="connsiteY566" fmla="*/ 659976 h 4069169"/>
              <a:gd name="connsiteX567" fmla="*/ 2565698 w 5110790"/>
              <a:gd name="connsiteY567" fmla="*/ 719697 h 4069169"/>
              <a:gd name="connsiteX568" fmla="*/ 2536056 w 5110790"/>
              <a:gd name="connsiteY568" fmla="*/ 721041 h 4069169"/>
              <a:gd name="connsiteX569" fmla="*/ 2509206 w 5110790"/>
              <a:gd name="connsiteY569" fmla="*/ 725024 h 4069169"/>
              <a:gd name="connsiteX570" fmla="*/ 2485020 w 5110790"/>
              <a:gd name="connsiteY570" fmla="*/ 731574 h 4069169"/>
              <a:gd name="connsiteX571" fmla="*/ 2463369 w 5110790"/>
              <a:gd name="connsiteY571" fmla="*/ 740620 h 4069169"/>
              <a:gd name="connsiteX572" fmla="*/ 2427161 w 5110790"/>
              <a:gd name="connsiteY572" fmla="*/ 765914 h 4069169"/>
              <a:gd name="connsiteX573" fmla="*/ 2399551 w 5110790"/>
              <a:gd name="connsiteY573" fmla="*/ 800330 h 4069169"/>
              <a:gd name="connsiteX574" fmla="*/ 2388649 w 5110790"/>
              <a:gd name="connsiteY574" fmla="*/ 820780 h 4069169"/>
              <a:gd name="connsiteX575" fmla="*/ 2379511 w 5110790"/>
              <a:gd name="connsiteY575" fmla="*/ 843295 h 4069169"/>
              <a:gd name="connsiteX576" fmla="*/ 2372009 w 5110790"/>
              <a:gd name="connsiteY576" fmla="*/ 867805 h 4069169"/>
              <a:gd name="connsiteX577" fmla="*/ 2366014 w 5110790"/>
              <a:gd name="connsiteY577" fmla="*/ 894237 h 4069169"/>
              <a:gd name="connsiteX578" fmla="*/ 2361397 w 5110790"/>
              <a:gd name="connsiteY578" fmla="*/ 922520 h 4069169"/>
              <a:gd name="connsiteX579" fmla="*/ 2358029 w 5110790"/>
              <a:gd name="connsiteY579" fmla="*/ 952581 h 4069169"/>
              <a:gd name="connsiteX580" fmla="*/ 2355783 w 5110790"/>
              <a:gd name="connsiteY580" fmla="*/ 984350 h 4069169"/>
              <a:gd name="connsiteX581" fmla="*/ 2354530 w 5110790"/>
              <a:gd name="connsiteY581" fmla="*/ 1017753 h 4069169"/>
              <a:gd name="connsiteX582" fmla="*/ 2354141 w 5110790"/>
              <a:gd name="connsiteY582" fmla="*/ 1052721 h 4069169"/>
              <a:gd name="connsiteX583" fmla="*/ 2354520 w 5110790"/>
              <a:gd name="connsiteY583" fmla="*/ 1088036 h 4069169"/>
              <a:gd name="connsiteX584" fmla="*/ 2355746 w 5110790"/>
              <a:gd name="connsiteY584" fmla="*/ 1121765 h 4069169"/>
              <a:gd name="connsiteX585" fmla="*/ 2357952 w 5110790"/>
              <a:gd name="connsiteY585" fmla="*/ 1153838 h 4069169"/>
              <a:gd name="connsiteX586" fmla="*/ 2361268 w 5110790"/>
              <a:gd name="connsiteY586" fmla="*/ 1184184 h 4069169"/>
              <a:gd name="connsiteX587" fmla="*/ 2365828 w 5110790"/>
              <a:gd name="connsiteY587" fmla="*/ 1212729 h 4069169"/>
              <a:gd name="connsiteX588" fmla="*/ 2371764 w 5110790"/>
              <a:gd name="connsiteY588" fmla="*/ 1239402 h 4069169"/>
              <a:gd name="connsiteX589" fmla="*/ 2379208 w 5110790"/>
              <a:gd name="connsiteY589" fmla="*/ 1264133 h 4069169"/>
              <a:gd name="connsiteX590" fmla="*/ 2388293 w 5110790"/>
              <a:gd name="connsiteY590" fmla="*/ 1286848 h 4069169"/>
              <a:gd name="connsiteX591" fmla="*/ 2399150 w 5110790"/>
              <a:gd name="connsiteY591" fmla="*/ 1307477 h 4069169"/>
              <a:gd name="connsiteX592" fmla="*/ 2426712 w 5110790"/>
              <a:gd name="connsiteY592" fmla="*/ 1342188 h 4069169"/>
              <a:gd name="connsiteX593" fmla="*/ 2462952 w 5110790"/>
              <a:gd name="connsiteY593" fmla="*/ 1367691 h 4069169"/>
              <a:gd name="connsiteX594" fmla="*/ 2484656 w 5110790"/>
              <a:gd name="connsiteY594" fmla="*/ 1376811 h 4069169"/>
              <a:gd name="connsiteX595" fmla="*/ 2508928 w 5110790"/>
              <a:gd name="connsiteY595" fmla="*/ 1383413 h 4069169"/>
              <a:gd name="connsiteX596" fmla="*/ 2535898 w 5110790"/>
              <a:gd name="connsiteY596" fmla="*/ 1387428 h 4069169"/>
              <a:gd name="connsiteX597" fmla="*/ 2565698 w 5110790"/>
              <a:gd name="connsiteY597" fmla="*/ 1388782 h 4069169"/>
              <a:gd name="connsiteX598" fmla="*/ 2565698 w 5110790"/>
              <a:gd name="connsiteY598" fmla="*/ 1447491 h 4069169"/>
              <a:gd name="connsiteX599" fmla="*/ 2533244 w 5110790"/>
              <a:gd name="connsiteY599" fmla="*/ 1446346 h 4069169"/>
              <a:gd name="connsiteX600" fmla="*/ 2503241 w 5110790"/>
              <a:gd name="connsiteY600" fmla="*/ 1442942 h 4069169"/>
              <a:gd name="connsiteX601" fmla="*/ 2475603 w 5110790"/>
              <a:gd name="connsiteY601" fmla="*/ 1437331 h 4069169"/>
              <a:gd name="connsiteX602" fmla="*/ 2450247 w 5110790"/>
              <a:gd name="connsiteY602" fmla="*/ 1429562 h 4069169"/>
              <a:gd name="connsiteX603" fmla="*/ 2427085 w 5110790"/>
              <a:gd name="connsiteY603" fmla="*/ 1419686 h 4069169"/>
              <a:gd name="connsiteX604" fmla="*/ 2406034 w 5110790"/>
              <a:gd name="connsiteY604" fmla="*/ 1407753 h 4069169"/>
              <a:gd name="connsiteX605" fmla="*/ 2387009 w 5110790"/>
              <a:gd name="connsiteY605" fmla="*/ 1393812 h 4069169"/>
              <a:gd name="connsiteX606" fmla="*/ 2369924 w 5110790"/>
              <a:gd name="connsiteY606" fmla="*/ 1377914 h 4069169"/>
              <a:gd name="connsiteX607" fmla="*/ 2354694 w 5110790"/>
              <a:gd name="connsiteY607" fmla="*/ 1360110 h 4069169"/>
              <a:gd name="connsiteX608" fmla="*/ 2341235 w 5110790"/>
              <a:gd name="connsiteY608" fmla="*/ 1340448 h 4069169"/>
              <a:gd name="connsiteX609" fmla="*/ 2329461 w 5110790"/>
              <a:gd name="connsiteY609" fmla="*/ 1318979 h 4069169"/>
              <a:gd name="connsiteX610" fmla="*/ 2319288 w 5110790"/>
              <a:gd name="connsiteY610" fmla="*/ 1295754 h 4069169"/>
              <a:gd name="connsiteX611" fmla="*/ 2310630 w 5110790"/>
              <a:gd name="connsiteY611" fmla="*/ 1270822 h 4069169"/>
              <a:gd name="connsiteX612" fmla="*/ 2303402 w 5110790"/>
              <a:gd name="connsiteY612" fmla="*/ 1244233 h 4069169"/>
              <a:gd name="connsiteX613" fmla="*/ 2297519 w 5110790"/>
              <a:gd name="connsiteY613" fmla="*/ 1216038 h 4069169"/>
              <a:gd name="connsiteX614" fmla="*/ 2292897 w 5110790"/>
              <a:gd name="connsiteY614" fmla="*/ 1186287 h 4069169"/>
              <a:gd name="connsiteX615" fmla="*/ 2289449 w 5110790"/>
              <a:gd name="connsiteY615" fmla="*/ 1155029 h 4069169"/>
              <a:gd name="connsiteX616" fmla="*/ 2287092 w 5110790"/>
              <a:gd name="connsiteY616" fmla="*/ 1122316 h 4069169"/>
              <a:gd name="connsiteX617" fmla="*/ 2285740 w 5110790"/>
              <a:gd name="connsiteY617" fmla="*/ 1088196 h 4069169"/>
              <a:gd name="connsiteX618" fmla="*/ 2285309 w 5110790"/>
              <a:gd name="connsiteY618" fmla="*/ 1052721 h 4069169"/>
              <a:gd name="connsiteX619" fmla="*/ 2285755 w 5110790"/>
              <a:gd name="connsiteY619" fmla="*/ 1017397 h 4069169"/>
              <a:gd name="connsiteX620" fmla="*/ 2287147 w 5110790"/>
              <a:gd name="connsiteY620" fmla="*/ 983429 h 4069169"/>
              <a:gd name="connsiteX621" fmla="*/ 2289566 w 5110790"/>
              <a:gd name="connsiteY621" fmla="*/ 950865 h 4069169"/>
              <a:gd name="connsiteX622" fmla="*/ 2293091 w 5110790"/>
              <a:gd name="connsiteY622" fmla="*/ 919755 h 4069169"/>
              <a:gd name="connsiteX623" fmla="*/ 2297804 w 5110790"/>
              <a:gd name="connsiteY623" fmla="*/ 890147 h 4069169"/>
              <a:gd name="connsiteX624" fmla="*/ 2303784 w 5110790"/>
              <a:gd name="connsiteY624" fmla="*/ 862093 h 4069169"/>
              <a:gd name="connsiteX625" fmla="*/ 2311113 w 5110790"/>
              <a:gd name="connsiteY625" fmla="*/ 835640 h 4069169"/>
              <a:gd name="connsiteX626" fmla="*/ 2319870 w 5110790"/>
              <a:gd name="connsiteY626" fmla="*/ 810839 h 4069169"/>
              <a:gd name="connsiteX627" fmla="*/ 2330137 w 5110790"/>
              <a:gd name="connsiteY627" fmla="*/ 787738 h 4069169"/>
              <a:gd name="connsiteX628" fmla="*/ 2341994 w 5110790"/>
              <a:gd name="connsiteY628" fmla="*/ 766386 h 4069169"/>
              <a:gd name="connsiteX629" fmla="*/ 2355521 w 5110790"/>
              <a:gd name="connsiteY629" fmla="*/ 746834 h 4069169"/>
              <a:gd name="connsiteX630" fmla="*/ 2370798 w 5110790"/>
              <a:gd name="connsiteY630" fmla="*/ 729131 h 4069169"/>
              <a:gd name="connsiteX631" fmla="*/ 2387907 w 5110790"/>
              <a:gd name="connsiteY631" fmla="*/ 713326 h 4069169"/>
              <a:gd name="connsiteX632" fmla="*/ 2406927 w 5110790"/>
              <a:gd name="connsiteY632" fmla="*/ 699468 h 4069169"/>
              <a:gd name="connsiteX633" fmla="*/ 2427939 w 5110790"/>
              <a:gd name="connsiteY633" fmla="*/ 687607 h 4069169"/>
              <a:gd name="connsiteX634" fmla="*/ 2451024 w 5110790"/>
              <a:gd name="connsiteY634" fmla="*/ 677791 h 4069169"/>
              <a:gd name="connsiteX635" fmla="*/ 2476262 w 5110790"/>
              <a:gd name="connsiteY635" fmla="*/ 670071 h 4069169"/>
              <a:gd name="connsiteX636" fmla="*/ 2503733 w 5110790"/>
              <a:gd name="connsiteY636" fmla="*/ 664495 h 4069169"/>
              <a:gd name="connsiteX637" fmla="*/ 2533518 w 5110790"/>
              <a:gd name="connsiteY637" fmla="*/ 661113 h 4069169"/>
              <a:gd name="connsiteX638" fmla="*/ 1358847 w 5110790"/>
              <a:gd name="connsiteY638" fmla="*/ 0 h 4069169"/>
              <a:gd name="connsiteX639" fmla="*/ 1439826 w 5110790"/>
              <a:gd name="connsiteY639" fmla="*/ 0 h 4069169"/>
              <a:gd name="connsiteX640" fmla="*/ 1554207 w 5110790"/>
              <a:gd name="connsiteY640" fmla="*/ 209532 h 4069169"/>
              <a:gd name="connsiteX641" fmla="*/ 1437801 w 5110790"/>
              <a:gd name="connsiteY641" fmla="*/ 425136 h 4069169"/>
              <a:gd name="connsiteX642" fmla="*/ 1358847 w 5110790"/>
              <a:gd name="connsiteY642" fmla="*/ 425136 h 4069169"/>
              <a:gd name="connsiteX643" fmla="*/ 1458045 w 5110790"/>
              <a:gd name="connsiteY643" fmla="*/ 239899 h 4069169"/>
              <a:gd name="connsiteX644" fmla="*/ 1068337 w 5110790"/>
              <a:gd name="connsiteY644" fmla="*/ 239899 h 4069169"/>
              <a:gd name="connsiteX645" fmla="*/ 1068337 w 5110790"/>
              <a:gd name="connsiteY645" fmla="*/ 175116 h 4069169"/>
              <a:gd name="connsiteX646" fmla="*/ 1456021 w 5110790"/>
              <a:gd name="connsiteY646" fmla="*/ 175116 h 4069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Lst>
            <a:rect l="l" t="t" r="r" b="b"/>
            <a:pathLst>
              <a:path w="5110790" h="4069169">
                <a:moveTo>
                  <a:pt x="1358848" y="3644032"/>
                </a:moveTo>
                <a:lnTo>
                  <a:pt x="1439827" y="3644032"/>
                </a:lnTo>
                <a:lnTo>
                  <a:pt x="1554208" y="3853564"/>
                </a:lnTo>
                <a:lnTo>
                  <a:pt x="1437802" y="4069169"/>
                </a:lnTo>
                <a:lnTo>
                  <a:pt x="1358848" y="4069169"/>
                </a:lnTo>
                <a:lnTo>
                  <a:pt x="1458046" y="3883931"/>
                </a:lnTo>
                <a:lnTo>
                  <a:pt x="1068338" y="3883931"/>
                </a:lnTo>
                <a:lnTo>
                  <a:pt x="1068338" y="3819148"/>
                </a:lnTo>
                <a:lnTo>
                  <a:pt x="1456022" y="3819148"/>
                </a:lnTo>
                <a:close/>
                <a:moveTo>
                  <a:pt x="3579243" y="3101476"/>
                </a:moveTo>
                <a:lnTo>
                  <a:pt x="3604850" y="3103707"/>
                </a:lnTo>
                <a:lnTo>
                  <a:pt x="3624668" y="3111725"/>
                </a:lnTo>
                <a:lnTo>
                  <a:pt x="3637463" y="3127526"/>
                </a:lnTo>
                <a:lnTo>
                  <a:pt x="3642002" y="3153100"/>
                </a:lnTo>
                <a:lnTo>
                  <a:pt x="3637463" y="3179845"/>
                </a:lnTo>
                <a:lnTo>
                  <a:pt x="3624668" y="3196247"/>
                </a:lnTo>
                <a:lnTo>
                  <a:pt x="3604850" y="3204487"/>
                </a:lnTo>
                <a:lnTo>
                  <a:pt x="3579243" y="3206749"/>
                </a:lnTo>
                <a:lnTo>
                  <a:pt x="3553637" y="3204487"/>
                </a:lnTo>
                <a:lnTo>
                  <a:pt x="3533820" y="3196247"/>
                </a:lnTo>
                <a:lnTo>
                  <a:pt x="3521024" y="3179845"/>
                </a:lnTo>
                <a:lnTo>
                  <a:pt x="3516485" y="3153100"/>
                </a:lnTo>
                <a:lnTo>
                  <a:pt x="3521166" y="3127526"/>
                </a:lnTo>
                <a:lnTo>
                  <a:pt x="3534199" y="3111725"/>
                </a:lnTo>
                <a:lnTo>
                  <a:pt x="3554064" y="3103707"/>
                </a:lnTo>
                <a:close/>
                <a:moveTo>
                  <a:pt x="1609095" y="3101476"/>
                </a:moveTo>
                <a:lnTo>
                  <a:pt x="1634701" y="3103707"/>
                </a:lnTo>
                <a:lnTo>
                  <a:pt x="1654519" y="3111725"/>
                </a:lnTo>
                <a:lnTo>
                  <a:pt x="1667313" y="3127526"/>
                </a:lnTo>
                <a:lnTo>
                  <a:pt x="1671852" y="3153100"/>
                </a:lnTo>
                <a:lnTo>
                  <a:pt x="1667313" y="3179845"/>
                </a:lnTo>
                <a:lnTo>
                  <a:pt x="1654519" y="3196247"/>
                </a:lnTo>
                <a:lnTo>
                  <a:pt x="1634701" y="3204487"/>
                </a:lnTo>
                <a:lnTo>
                  <a:pt x="1609095" y="3206749"/>
                </a:lnTo>
                <a:lnTo>
                  <a:pt x="1583490" y="3204487"/>
                </a:lnTo>
                <a:lnTo>
                  <a:pt x="1563672" y="3196247"/>
                </a:lnTo>
                <a:lnTo>
                  <a:pt x="1550877" y="3179845"/>
                </a:lnTo>
                <a:lnTo>
                  <a:pt x="1546338" y="3153100"/>
                </a:lnTo>
                <a:lnTo>
                  <a:pt x="1551019" y="3127526"/>
                </a:lnTo>
                <a:lnTo>
                  <a:pt x="1564051" y="3111725"/>
                </a:lnTo>
                <a:lnTo>
                  <a:pt x="1583917" y="3103707"/>
                </a:lnTo>
                <a:close/>
                <a:moveTo>
                  <a:pt x="3579243" y="2676340"/>
                </a:moveTo>
                <a:lnTo>
                  <a:pt x="3604850" y="2678443"/>
                </a:lnTo>
                <a:lnTo>
                  <a:pt x="3624668" y="2686335"/>
                </a:lnTo>
                <a:lnTo>
                  <a:pt x="3637463" y="2702388"/>
                </a:lnTo>
                <a:lnTo>
                  <a:pt x="3642002" y="2728976"/>
                </a:lnTo>
                <a:lnTo>
                  <a:pt x="3637463" y="2754708"/>
                </a:lnTo>
                <a:lnTo>
                  <a:pt x="3624668" y="2770857"/>
                </a:lnTo>
                <a:lnTo>
                  <a:pt x="3604850" y="2779223"/>
                </a:lnTo>
                <a:lnTo>
                  <a:pt x="3579243" y="2781612"/>
                </a:lnTo>
                <a:lnTo>
                  <a:pt x="3554223" y="2779223"/>
                </a:lnTo>
                <a:lnTo>
                  <a:pt x="3534706" y="2770857"/>
                </a:lnTo>
                <a:lnTo>
                  <a:pt x="3522021" y="2754708"/>
                </a:lnTo>
                <a:lnTo>
                  <a:pt x="3517498" y="2728976"/>
                </a:lnTo>
                <a:lnTo>
                  <a:pt x="3522021" y="2702388"/>
                </a:lnTo>
                <a:lnTo>
                  <a:pt x="3534706" y="2686335"/>
                </a:lnTo>
                <a:lnTo>
                  <a:pt x="3554223" y="2678443"/>
                </a:lnTo>
                <a:close/>
                <a:moveTo>
                  <a:pt x="1609095" y="2676340"/>
                </a:moveTo>
                <a:lnTo>
                  <a:pt x="1634701" y="2678443"/>
                </a:lnTo>
                <a:lnTo>
                  <a:pt x="1654519" y="2686335"/>
                </a:lnTo>
                <a:lnTo>
                  <a:pt x="1667313" y="2702388"/>
                </a:lnTo>
                <a:lnTo>
                  <a:pt x="1671852" y="2728976"/>
                </a:lnTo>
                <a:lnTo>
                  <a:pt x="1667313" y="2754708"/>
                </a:lnTo>
                <a:lnTo>
                  <a:pt x="1654519" y="2770857"/>
                </a:lnTo>
                <a:lnTo>
                  <a:pt x="1634701" y="2779223"/>
                </a:lnTo>
                <a:lnTo>
                  <a:pt x="1609095" y="2781612"/>
                </a:lnTo>
                <a:lnTo>
                  <a:pt x="1584075" y="2779223"/>
                </a:lnTo>
                <a:lnTo>
                  <a:pt x="1564558" y="2770857"/>
                </a:lnTo>
                <a:lnTo>
                  <a:pt x="1551873" y="2754708"/>
                </a:lnTo>
                <a:lnTo>
                  <a:pt x="1547350" y="2728976"/>
                </a:lnTo>
                <a:lnTo>
                  <a:pt x="1551873" y="2702388"/>
                </a:lnTo>
                <a:lnTo>
                  <a:pt x="1564558" y="2686335"/>
                </a:lnTo>
                <a:lnTo>
                  <a:pt x="1584075" y="2678443"/>
                </a:lnTo>
                <a:close/>
                <a:moveTo>
                  <a:pt x="2879125" y="2481992"/>
                </a:moveTo>
                <a:lnTo>
                  <a:pt x="2911305" y="2483129"/>
                </a:lnTo>
                <a:lnTo>
                  <a:pt x="2941090" y="2486511"/>
                </a:lnTo>
                <a:lnTo>
                  <a:pt x="2968561" y="2492087"/>
                </a:lnTo>
                <a:lnTo>
                  <a:pt x="2993799" y="2499807"/>
                </a:lnTo>
                <a:lnTo>
                  <a:pt x="3016884" y="2509622"/>
                </a:lnTo>
                <a:lnTo>
                  <a:pt x="3037896" y="2521483"/>
                </a:lnTo>
                <a:lnTo>
                  <a:pt x="3056916" y="2535342"/>
                </a:lnTo>
                <a:lnTo>
                  <a:pt x="3074024" y="2551147"/>
                </a:lnTo>
                <a:lnTo>
                  <a:pt x="3089302" y="2568850"/>
                </a:lnTo>
                <a:lnTo>
                  <a:pt x="3102829" y="2588403"/>
                </a:lnTo>
                <a:lnTo>
                  <a:pt x="3114685" y="2609754"/>
                </a:lnTo>
                <a:lnTo>
                  <a:pt x="3124952" y="2632854"/>
                </a:lnTo>
                <a:lnTo>
                  <a:pt x="3133709" y="2657656"/>
                </a:lnTo>
                <a:lnTo>
                  <a:pt x="3141039" y="2684109"/>
                </a:lnTo>
                <a:lnTo>
                  <a:pt x="3147019" y="2712163"/>
                </a:lnTo>
                <a:lnTo>
                  <a:pt x="3151732" y="2741770"/>
                </a:lnTo>
                <a:lnTo>
                  <a:pt x="3155257" y="2772881"/>
                </a:lnTo>
                <a:lnTo>
                  <a:pt x="3157675" y="2805445"/>
                </a:lnTo>
                <a:lnTo>
                  <a:pt x="3159067" y="2839413"/>
                </a:lnTo>
                <a:lnTo>
                  <a:pt x="3159514" y="2874737"/>
                </a:lnTo>
                <a:lnTo>
                  <a:pt x="3159089" y="2910212"/>
                </a:lnTo>
                <a:lnTo>
                  <a:pt x="3157757" y="2944332"/>
                </a:lnTo>
                <a:lnTo>
                  <a:pt x="3155431" y="2977045"/>
                </a:lnTo>
                <a:lnTo>
                  <a:pt x="3152023" y="3008303"/>
                </a:lnTo>
                <a:lnTo>
                  <a:pt x="3147446" y="3038054"/>
                </a:lnTo>
                <a:lnTo>
                  <a:pt x="3141612" y="3066249"/>
                </a:lnTo>
                <a:lnTo>
                  <a:pt x="3134435" y="3092837"/>
                </a:lnTo>
                <a:lnTo>
                  <a:pt x="3125826" y="3117770"/>
                </a:lnTo>
                <a:lnTo>
                  <a:pt x="3115700" y="3140995"/>
                </a:lnTo>
                <a:lnTo>
                  <a:pt x="3103967" y="3162464"/>
                </a:lnTo>
                <a:lnTo>
                  <a:pt x="3090542" y="3182126"/>
                </a:lnTo>
                <a:lnTo>
                  <a:pt x="3075336" y="3199931"/>
                </a:lnTo>
                <a:lnTo>
                  <a:pt x="3058263" y="3215828"/>
                </a:lnTo>
                <a:lnTo>
                  <a:pt x="3039235" y="3229769"/>
                </a:lnTo>
                <a:lnTo>
                  <a:pt x="3018165" y="3241703"/>
                </a:lnTo>
                <a:lnTo>
                  <a:pt x="2994965" y="3251579"/>
                </a:lnTo>
                <a:lnTo>
                  <a:pt x="2969548" y="3259347"/>
                </a:lnTo>
                <a:lnTo>
                  <a:pt x="2941828" y="3264959"/>
                </a:lnTo>
                <a:lnTo>
                  <a:pt x="2911716" y="3268362"/>
                </a:lnTo>
                <a:lnTo>
                  <a:pt x="2879125" y="3269508"/>
                </a:lnTo>
                <a:lnTo>
                  <a:pt x="2879125" y="3210798"/>
                </a:lnTo>
                <a:lnTo>
                  <a:pt x="2909252" y="3209444"/>
                </a:lnTo>
                <a:lnTo>
                  <a:pt x="2936490" y="3205429"/>
                </a:lnTo>
                <a:lnTo>
                  <a:pt x="2960977" y="3198827"/>
                </a:lnTo>
                <a:lnTo>
                  <a:pt x="2982849" y="3189707"/>
                </a:lnTo>
                <a:lnTo>
                  <a:pt x="3019298" y="3164203"/>
                </a:lnTo>
                <a:lnTo>
                  <a:pt x="3046935" y="3129493"/>
                </a:lnTo>
                <a:lnTo>
                  <a:pt x="3057792" y="3108864"/>
                </a:lnTo>
                <a:lnTo>
                  <a:pt x="3066859" y="3086149"/>
                </a:lnTo>
                <a:lnTo>
                  <a:pt x="3074271" y="3061419"/>
                </a:lnTo>
                <a:lnTo>
                  <a:pt x="3080167" y="3034745"/>
                </a:lnTo>
                <a:lnTo>
                  <a:pt x="3084682" y="3006199"/>
                </a:lnTo>
                <a:lnTo>
                  <a:pt x="3087956" y="2975855"/>
                </a:lnTo>
                <a:lnTo>
                  <a:pt x="3090124" y="2943781"/>
                </a:lnTo>
                <a:lnTo>
                  <a:pt x="3091324" y="2910051"/>
                </a:lnTo>
                <a:lnTo>
                  <a:pt x="3091694" y="2874737"/>
                </a:lnTo>
                <a:lnTo>
                  <a:pt x="3091305" y="2839769"/>
                </a:lnTo>
                <a:lnTo>
                  <a:pt x="3090050" y="2806365"/>
                </a:lnTo>
                <a:lnTo>
                  <a:pt x="3087800" y="2774596"/>
                </a:lnTo>
                <a:lnTo>
                  <a:pt x="3084425" y="2744535"/>
                </a:lnTo>
                <a:lnTo>
                  <a:pt x="3079795" y="2716252"/>
                </a:lnTo>
                <a:lnTo>
                  <a:pt x="3073782" y="2689820"/>
                </a:lnTo>
                <a:lnTo>
                  <a:pt x="3066253" y="2665311"/>
                </a:lnTo>
                <a:lnTo>
                  <a:pt x="3057081" y="2642795"/>
                </a:lnTo>
                <a:lnTo>
                  <a:pt x="3046134" y="2622345"/>
                </a:lnTo>
                <a:lnTo>
                  <a:pt x="3018400" y="2587929"/>
                </a:lnTo>
                <a:lnTo>
                  <a:pt x="2982013" y="2562635"/>
                </a:lnTo>
                <a:lnTo>
                  <a:pt x="2960250" y="2553590"/>
                </a:lnTo>
                <a:lnTo>
                  <a:pt x="2935934" y="2547039"/>
                </a:lnTo>
                <a:lnTo>
                  <a:pt x="2908936" y="2543056"/>
                </a:lnTo>
                <a:lnTo>
                  <a:pt x="2879125" y="2541713"/>
                </a:lnTo>
                <a:close/>
                <a:moveTo>
                  <a:pt x="2565698" y="2481992"/>
                </a:moveTo>
                <a:lnTo>
                  <a:pt x="2565698" y="2541713"/>
                </a:lnTo>
                <a:lnTo>
                  <a:pt x="2536056" y="2543056"/>
                </a:lnTo>
                <a:lnTo>
                  <a:pt x="2509206" y="2547039"/>
                </a:lnTo>
                <a:lnTo>
                  <a:pt x="2485020" y="2553590"/>
                </a:lnTo>
                <a:lnTo>
                  <a:pt x="2463369" y="2562635"/>
                </a:lnTo>
                <a:lnTo>
                  <a:pt x="2427161" y="2587929"/>
                </a:lnTo>
                <a:lnTo>
                  <a:pt x="2399551" y="2622345"/>
                </a:lnTo>
                <a:lnTo>
                  <a:pt x="2388649" y="2642795"/>
                </a:lnTo>
                <a:lnTo>
                  <a:pt x="2379511" y="2665311"/>
                </a:lnTo>
                <a:lnTo>
                  <a:pt x="2372009" y="2689820"/>
                </a:lnTo>
                <a:lnTo>
                  <a:pt x="2366014" y="2716252"/>
                </a:lnTo>
                <a:lnTo>
                  <a:pt x="2361397" y="2744535"/>
                </a:lnTo>
                <a:lnTo>
                  <a:pt x="2358029" y="2774596"/>
                </a:lnTo>
                <a:lnTo>
                  <a:pt x="2355783" y="2806365"/>
                </a:lnTo>
                <a:lnTo>
                  <a:pt x="2354530" y="2839769"/>
                </a:lnTo>
                <a:lnTo>
                  <a:pt x="2354141" y="2874737"/>
                </a:lnTo>
                <a:lnTo>
                  <a:pt x="2354520" y="2910051"/>
                </a:lnTo>
                <a:lnTo>
                  <a:pt x="2355746" y="2943781"/>
                </a:lnTo>
                <a:lnTo>
                  <a:pt x="2357952" y="2975855"/>
                </a:lnTo>
                <a:lnTo>
                  <a:pt x="2361268" y="3006199"/>
                </a:lnTo>
                <a:lnTo>
                  <a:pt x="2365828" y="3034745"/>
                </a:lnTo>
                <a:lnTo>
                  <a:pt x="2371764" y="3061419"/>
                </a:lnTo>
                <a:lnTo>
                  <a:pt x="2379208" y="3086149"/>
                </a:lnTo>
                <a:lnTo>
                  <a:pt x="2388293" y="3108864"/>
                </a:lnTo>
                <a:lnTo>
                  <a:pt x="2399150" y="3129493"/>
                </a:lnTo>
                <a:lnTo>
                  <a:pt x="2426712" y="3164203"/>
                </a:lnTo>
                <a:lnTo>
                  <a:pt x="2462952" y="3189707"/>
                </a:lnTo>
                <a:lnTo>
                  <a:pt x="2484656" y="3198827"/>
                </a:lnTo>
                <a:lnTo>
                  <a:pt x="2508928" y="3205429"/>
                </a:lnTo>
                <a:lnTo>
                  <a:pt x="2535898" y="3209444"/>
                </a:lnTo>
                <a:lnTo>
                  <a:pt x="2565698" y="3210798"/>
                </a:lnTo>
                <a:lnTo>
                  <a:pt x="2565698" y="3269508"/>
                </a:lnTo>
                <a:lnTo>
                  <a:pt x="2533244" y="3268362"/>
                </a:lnTo>
                <a:lnTo>
                  <a:pt x="2503241" y="3264959"/>
                </a:lnTo>
                <a:lnTo>
                  <a:pt x="2475603" y="3259347"/>
                </a:lnTo>
                <a:lnTo>
                  <a:pt x="2450247" y="3251579"/>
                </a:lnTo>
                <a:lnTo>
                  <a:pt x="2427085" y="3241703"/>
                </a:lnTo>
                <a:lnTo>
                  <a:pt x="2406034" y="3229769"/>
                </a:lnTo>
                <a:lnTo>
                  <a:pt x="2387009" y="3215828"/>
                </a:lnTo>
                <a:lnTo>
                  <a:pt x="2369924" y="3199931"/>
                </a:lnTo>
                <a:lnTo>
                  <a:pt x="2354694" y="3182126"/>
                </a:lnTo>
                <a:lnTo>
                  <a:pt x="2341235" y="3162464"/>
                </a:lnTo>
                <a:lnTo>
                  <a:pt x="2329461" y="3140995"/>
                </a:lnTo>
                <a:lnTo>
                  <a:pt x="2319288" y="3117770"/>
                </a:lnTo>
                <a:lnTo>
                  <a:pt x="2310630" y="3092837"/>
                </a:lnTo>
                <a:lnTo>
                  <a:pt x="2303402" y="3066249"/>
                </a:lnTo>
                <a:lnTo>
                  <a:pt x="2297519" y="3038054"/>
                </a:lnTo>
                <a:lnTo>
                  <a:pt x="2292897" y="3008303"/>
                </a:lnTo>
                <a:lnTo>
                  <a:pt x="2289449" y="2977045"/>
                </a:lnTo>
                <a:lnTo>
                  <a:pt x="2287092" y="2944332"/>
                </a:lnTo>
                <a:lnTo>
                  <a:pt x="2285740" y="2910212"/>
                </a:lnTo>
                <a:lnTo>
                  <a:pt x="2285309" y="2874737"/>
                </a:lnTo>
                <a:lnTo>
                  <a:pt x="2285755" y="2839413"/>
                </a:lnTo>
                <a:lnTo>
                  <a:pt x="2287147" y="2805445"/>
                </a:lnTo>
                <a:lnTo>
                  <a:pt x="2289566" y="2772881"/>
                </a:lnTo>
                <a:lnTo>
                  <a:pt x="2293091" y="2741770"/>
                </a:lnTo>
                <a:lnTo>
                  <a:pt x="2297804" y="2712163"/>
                </a:lnTo>
                <a:lnTo>
                  <a:pt x="2303784" y="2684109"/>
                </a:lnTo>
                <a:lnTo>
                  <a:pt x="2311113" y="2657656"/>
                </a:lnTo>
                <a:lnTo>
                  <a:pt x="2319870" y="2632854"/>
                </a:lnTo>
                <a:lnTo>
                  <a:pt x="2330137" y="2609754"/>
                </a:lnTo>
                <a:lnTo>
                  <a:pt x="2341994" y="2588403"/>
                </a:lnTo>
                <a:lnTo>
                  <a:pt x="2355521" y="2568850"/>
                </a:lnTo>
                <a:lnTo>
                  <a:pt x="2370798" y="2551147"/>
                </a:lnTo>
                <a:lnTo>
                  <a:pt x="2387907" y="2535342"/>
                </a:lnTo>
                <a:lnTo>
                  <a:pt x="2406927" y="2521483"/>
                </a:lnTo>
                <a:lnTo>
                  <a:pt x="2427939" y="2509622"/>
                </a:lnTo>
                <a:lnTo>
                  <a:pt x="2451024" y="2499807"/>
                </a:lnTo>
                <a:lnTo>
                  <a:pt x="2476262" y="2492087"/>
                </a:lnTo>
                <a:lnTo>
                  <a:pt x="2503733" y="2486511"/>
                </a:lnTo>
                <a:lnTo>
                  <a:pt x="2533518" y="2483129"/>
                </a:lnTo>
                <a:close/>
                <a:moveTo>
                  <a:pt x="4308476" y="2413668"/>
                </a:moveTo>
                <a:lnTo>
                  <a:pt x="4389455" y="2413668"/>
                </a:lnTo>
                <a:lnTo>
                  <a:pt x="4503836" y="2623200"/>
                </a:lnTo>
                <a:lnTo>
                  <a:pt x="4387430" y="2838804"/>
                </a:lnTo>
                <a:lnTo>
                  <a:pt x="4308476" y="2838804"/>
                </a:lnTo>
                <a:lnTo>
                  <a:pt x="4407674" y="2653567"/>
                </a:lnTo>
                <a:lnTo>
                  <a:pt x="4017966" y="2653567"/>
                </a:lnTo>
                <a:lnTo>
                  <a:pt x="4017966" y="2588784"/>
                </a:lnTo>
                <a:lnTo>
                  <a:pt x="4405650" y="2588784"/>
                </a:lnTo>
                <a:close/>
                <a:moveTo>
                  <a:pt x="2147951" y="2190467"/>
                </a:moveTo>
                <a:lnTo>
                  <a:pt x="2173557" y="2192697"/>
                </a:lnTo>
                <a:lnTo>
                  <a:pt x="2193375" y="2200715"/>
                </a:lnTo>
                <a:lnTo>
                  <a:pt x="2206169" y="2216516"/>
                </a:lnTo>
                <a:lnTo>
                  <a:pt x="2210708" y="2242090"/>
                </a:lnTo>
                <a:lnTo>
                  <a:pt x="2206169" y="2268835"/>
                </a:lnTo>
                <a:lnTo>
                  <a:pt x="2193375" y="2285237"/>
                </a:lnTo>
                <a:lnTo>
                  <a:pt x="2173557" y="2293477"/>
                </a:lnTo>
                <a:lnTo>
                  <a:pt x="2147951" y="2295739"/>
                </a:lnTo>
                <a:lnTo>
                  <a:pt x="2122345" y="2293477"/>
                </a:lnTo>
                <a:lnTo>
                  <a:pt x="2102527" y="2285237"/>
                </a:lnTo>
                <a:lnTo>
                  <a:pt x="2089732" y="2268835"/>
                </a:lnTo>
                <a:lnTo>
                  <a:pt x="2085193" y="2242090"/>
                </a:lnTo>
                <a:lnTo>
                  <a:pt x="2089874" y="2216516"/>
                </a:lnTo>
                <a:lnTo>
                  <a:pt x="2102907" y="2200715"/>
                </a:lnTo>
                <a:lnTo>
                  <a:pt x="2122772" y="2192697"/>
                </a:lnTo>
                <a:close/>
                <a:moveTo>
                  <a:pt x="784523" y="2190467"/>
                </a:moveTo>
                <a:lnTo>
                  <a:pt x="810129" y="2192697"/>
                </a:lnTo>
                <a:lnTo>
                  <a:pt x="829946" y="2200715"/>
                </a:lnTo>
                <a:lnTo>
                  <a:pt x="842741" y="2216516"/>
                </a:lnTo>
                <a:lnTo>
                  <a:pt x="847281" y="2242090"/>
                </a:lnTo>
                <a:lnTo>
                  <a:pt x="842741" y="2268835"/>
                </a:lnTo>
                <a:lnTo>
                  <a:pt x="829946" y="2285237"/>
                </a:lnTo>
                <a:lnTo>
                  <a:pt x="810129" y="2293477"/>
                </a:lnTo>
                <a:lnTo>
                  <a:pt x="784523" y="2295739"/>
                </a:lnTo>
                <a:lnTo>
                  <a:pt x="758916" y="2293477"/>
                </a:lnTo>
                <a:lnTo>
                  <a:pt x="739099" y="2285237"/>
                </a:lnTo>
                <a:lnTo>
                  <a:pt x="726304" y="2268835"/>
                </a:lnTo>
                <a:lnTo>
                  <a:pt x="721765" y="2242090"/>
                </a:lnTo>
                <a:lnTo>
                  <a:pt x="726446" y="2216516"/>
                </a:lnTo>
                <a:lnTo>
                  <a:pt x="739479" y="2200715"/>
                </a:lnTo>
                <a:lnTo>
                  <a:pt x="759344" y="2192697"/>
                </a:lnTo>
                <a:close/>
                <a:moveTo>
                  <a:pt x="62758" y="2190467"/>
                </a:moveTo>
                <a:lnTo>
                  <a:pt x="88364" y="2192697"/>
                </a:lnTo>
                <a:lnTo>
                  <a:pt x="108181" y="2200715"/>
                </a:lnTo>
                <a:lnTo>
                  <a:pt x="120977" y="2216516"/>
                </a:lnTo>
                <a:lnTo>
                  <a:pt x="125516" y="2242090"/>
                </a:lnTo>
                <a:lnTo>
                  <a:pt x="120977" y="2268835"/>
                </a:lnTo>
                <a:lnTo>
                  <a:pt x="108181" y="2285237"/>
                </a:lnTo>
                <a:lnTo>
                  <a:pt x="88364" y="2293477"/>
                </a:lnTo>
                <a:lnTo>
                  <a:pt x="62758" y="2295739"/>
                </a:lnTo>
                <a:lnTo>
                  <a:pt x="37151" y="2293477"/>
                </a:lnTo>
                <a:lnTo>
                  <a:pt x="17334" y="2285237"/>
                </a:lnTo>
                <a:lnTo>
                  <a:pt x="4539" y="2268835"/>
                </a:lnTo>
                <a:lnTo>
                  <a:pt x="0" y="2242090"/>
                </a:lnTo>
                <a:lnTo>
                  <a:pt x="4681" y="2216516"/>
                </a:lnTo>
                <a:lnTo>
                  <a:pt x="17713" y="2200715"/>
                </a:lnTo>
                <a:lnTo>
                  <a:pt x="37578" y="2192697"/>
                </a:lnTo>
                <a:close/>
                <a:moveTo>
                  <a:pt x="4915430" y="1822022"/>
                </a:moveTo>
                <a:lnTo>
                  <a:pt x="4996408" y="1822022"/>
                </a:lnTo>
                <a:lnTo>
                  <a:pt x="5110790" y="2031553"/>
                </a:lnTo>
                <a:lnTo>
                  <a:pt x="4994384" y="2247158"/>
                </a:lnTo>
                <a:lnTo>
                  <a:pt x="4915430" y="2247158"/>
                </a:lnTo>
                <a:lnTo>
                  <a:pt x="5014628" y="2061920"/>
                </a:lnTo>
                <a:lnTo>
                  <a:pt x="4624920" y="2061920"/>
                </a:lnTo>
                <a:lnTo>
                  <a:pt x="4624920" y="1997137"/>
                </a:lnTo>
                <a:lnTo>
                  <a:pt x="5012604" y="1997137"/>
                </a:lnTo>
                <a:close/>
                <a:moveTo>
                  <a:pt x="2876800" y="1822016"/>
                </a:moveTo>
                <a:lnTo>
                  <a:pt x="2957778" y="1822016"/>
                </a:lnTo>
                <a:lnTo>
                  <a:pt x="3072160" y="2031547"/>
                </a:lnTo>
                <a:lnTo>
                  <a:pt x="2955754" y="2247152"/>
                </a:lnTo>
                <a:lnTo>
                  <a:pt x="2876800" y="2247152"/>
                </a:lnTo>
                <a:lnTo>
                  <a:pt x="2975998" y="2061915"/>
                </a:lnTo>
                <a:lnTo>
                  <a:pt x="2586290" y="2061915"/>
                </a:lnTo>
                <a:lnTo>
                  <a:pt x="2586290" y="1997132"/>
                </a:lnTo>
                <a:lnTo>
                  <a:pt x="2973974" y="1997132"/>
                </a:lnTo>
                <a:close/>
                <a:moveTo>
                  <a:pt x="1513768" y="1822016"/>
                </a:moveTo>
                <a:lnTo>
                  <a:pt x="1594748" y="1822016"/>
                </a:lnTo>
                <a:lnTo>
                  <a:pt x="1709128" y="2031547"/>
                </a:lnTo>
                <a:lnTo>
                  <a:pt x="1592723" y="2247152"/>
                </a:lnTo>
                <a:lnTo>
                  <a:pt x="1513768" y="2247152"/>
                </a:lnTo>
                <a:lnTo>
                  <a:pt x="1612966" y="2061915"/>
                </a:lnTo>
                <a:lnTo>
                  <a:pt x="1223259" y="2061915"/>
                </a:lnTo>
                <a:lnTo>
                  <a:pt x="1223259" y="1997132"/>
                </a:lnTo>
                <a:lnTo>
                  <a:pt x="1610942" y="1997132"/>
                </a:lnTo>
                <a:close/>
                <a:moveTo>
                  <a:pt x="2147951" y="1765330"/>
                </a:moveTo>
                <a:lnTo>
                  <a:pt x="2173557" y="1767433"/>
                </a:lnTo>
                <a:lnTo>
                  <a:pt x="2193375" y="1775325"/>
                </a:lnTo>
                <a:lnTo>
                  <a:pt x="2206169" y="1791378"/>
                </a:lnTo>
                <a:lnTo>
                  <a:pt x="2210708" y="1817966"/>
                </a:lnTo>
                <a:lnTo>
                  <a:pt x="2206169" y="1843698"/>
                </a:lnTo>
                <a:lnTo>
                  <a:pt x="2193375" y="1859846"/>
                </a:lnTo>
                <a:lnTo>
                  <a:pt x="2173557" y="1868213"/>
                </a:lnTo>
                <a:lnTo>
                  <a:pt x="2147951" y="1870601"/>
                </a:lnTo>
                <a:lnTo>
                  <a:pt x="2122930" y="1868213"/>
                </a:lnTo>
                <a:lnTo>
                  <a:pt x="2103413" y="1859846"/>
                </a:lnTo>
                <a:lnTo>
                  <a:pt x="2090728" y="1843698"/>
                </a:lnTo>
                <a:lnTo>
                  <a:pt x="2086205" y="1817966"/>
                </a:lnTo>
                <a:lnTo>
                  <a:pt x="2090728" y="1791378"/>
                </a:lnTo>
                <a:lnTo>
                  <a:pt x="2103413" y="1775325"/>
                </a:lnTo>
                <a:lnTo>
                  <a:pt x="2122930" y="1767433"/>
                </a:lnTo>
                <a:close/>
                <a:moveTo>
                  <a:pt x="784523" y="1765330"/>
                </a:moveTo>
                <a:lnTo>
                  <a:pt x="810129" y="1767433"/>
                </a:lnTo>
                <a:lnTo>
                  <a:pt x="829946" y="1775325"/>
                </a:lnTo>
                <a:lnTo>
                  <a:pt x="842741" y="1791378"/>
                </a:lnTo>
                <a:lnTo>
                  <a:pt x="847281" y="1817966"/>
                </a:lnTo>
                <a:lnTo>
                  <a:pt x="842741" y="1843698"/>
                </a:lnTo>
                <a:lnTo>
                  <a:pt x="829946" y="1859846"/>
                </a:lnTo>
                <a:lnTo>
                  <a:pt x="810129" y="1868213"/>
                </a:lnTo>
                <a:lnTo>
                  <a:pt x="784523" y="1870601"/>
                </a:lnTo>
                <a:lnTo>
                  <a:pt x="759502" y="1868213"/>
                </a:lnTo>
                <a:lnTo>
                  <a:pt x="739984" y="1859846"/>
                </a:lnTo>
                <a:lnTo>
                  <a:pt x="727300" y="1843698"/>
                </a:lnTo>
                <a:lnTo>
                  <a:pt x="722776" y="1817966"/>
                </a:lnTo>
                <a:lnTo>
                  <a:pt x="727300" y="1791378"/>
                </a:lnTo>
                <a:lnTo>
                  <a:pt x="739984" y="1775325"/>
                </a:lnTo>
                <a:lnTo>
                  <a:pt x="759502" y="1767433"/>
                </a:lnTo>
                <a:close/>
                <a:moveTo>
                  <a:pt x="62758" y="1765330"/>
                </a:moveTo>
                <a:lnTo>
                  <a:pt x="88364" y="1767433"/>
                </a:lnTo>
                <a:lnTo>
                  <a:pt x="108181" y="1775325"/>
                </a:lnTo>
                <a:lnTo>
                  <a:pt x="120977" y="1791378"/>
                </a:lnTo>
                <a:lnTo>
                  <a:pt x="125516" y="1817966"/>
                </a:lnTo>
                <a:lnTo>
                  <a:pt x="120977" y="1843698"/>
                </a:lnTo>
                <a:lnTo>
                  <a:pt x="108181" y="1859846"/>
                </a:lnTo>
                <a:lnTo>
                  <a:pt x="88364" y="1868213"/>
                </a:lnTo>
                <a:lnTo>
                  <a:pt x="62758" y="1870601"/>
                </a:lnTo>
                <a:lnTo>
                  <a:pt x="37736" y="1868213"/>
                </a:lnTo>
                <a:lnTo>
                  <a:pt x="18219" y="1859846"/>
                </a:lnTo>
                <a:lnTo>
                  <a:pt x="5535" y="1843698"/>
                </a:lnTo>
                <a:lnTo>
                  <a:pt x="1012" y="1817966"/>
                </a:lnTo>
                <a:lnTo>
                  <a:pt x="5535" y="1791378"/>
                </a:lnTo>
                <a:lnTo>
                  <a:pt x="18219" y="1775325"/>
                </a:lnTo>
                <a:lnTo>
                  <a:pt x="37736" y="1767433"/>
                </a:lnTo>
                <a:close/>
                <a:moveTo>
                  <a:pt x="3434660" y="1570981"/>
                </a:moveTo>
                <a:lnTo>
                  <a:pt x="3466840" y="1572118"/>
                </a:lnTo>
                <a:lnTo>
                  <a:pt x="3496625" y="1575500"/>
                </a:lnTo>
                <a:lnTo>
                  <a:pt x="3524096" y="1581076"/>
                </a:lnTo>
                <a:lnTo>
                  <a:pt x="3549334" y="1588796"/>
                </a:lnTo>
                <a:lnTo>
                  <a:pt x="3572418" y="1598611"/>
                </a:lnTo>
                <a:lnTo>
                  <a:pt x="3593431" y="1610473"/>
                </a:lnTo>
                <a:lnTo>
                  <a:pt x="3612450" y="1624331"/>
                </a:lnTo>
                <a:lnTo>
                  <a:pt x="3629559" y="1640136"/>
                </a:lnTo>
                <a:lnTo>
                  <a:pt x="3644837" y="1657839"/>
                </a:lnTo>
                <a:lnTo>
                  <a:pt x="3658363" y="1677391"/>
                </a:lnTo>
                <a:lnTo>
                  <a:pt x="3670219" y="1698743"/>
                </a:lnTo>
                <a:lnTo>
                  <a:pt x="3680486" y="1721844"/>
                </a:lnTo>
                <a:lnTo>
                  <a:pt x="3689244" y="1746646"/>
                </a:lnTo>
                <a:lnTo>
                  <a:pt x="3696573" y="1773098"/>
                </a:lnTo>
                <a:lnTo>
                  <a:pt x="3702553" y="1801152"/>
                </a:lnTo>
                <a:lnTo>
                  <a:pt x="3707266" y="1830760"/>
                </a:lnTo>
                <a:lnTo>
                  <a:pt x="3710792" y="1861870"/>
                </a:lnTo>
                <a:lnTo>
                  <a:pt x="3713210" y="1894434"/>
                </a:lnTo>
                <a:lnTo>
                  <a:pt x="3714602" y="1928402"/>
                </a:lnTo>
                <a:lnTo>
                  <a:pt x="3715048" y="1963726"/>
                </a:lnTo>
                <a:lnTo>
                  <a:pt x="3714624" y="1999201"/>
                </a:lnTo>
                <a:lnTo>
                  <a:pt x="3713292" y="2033321"/>
                </a:lnTo>
                <a:lnTo>
                  <a:pt x="3710966" y="2066034"/>
                </a:lnTo>
                <a:lnTo>
                  <a:pt x="3707557" y="2097292"/>
                </a:lnTo>
                <a:lnTo>
                  <a:pt x="3702980" y="2127043"/>
                </a:lnTo>
                <a:lnTo>
                  <a:pt x="3697147" y="2155238"/>
                </a:lnTo>
                <a:lnTo>
                  <a:pt x="3689969" y="2181827"/>
                </a:lnTo>
                <a:lnTo>
                  <a:pt x="3681361" y="2206759"/>
                </a:lnTo>
                <a:lnTo>
                  <a:pt x="3671234" y="2229984"/>
                </a:lnTo>
                <a:lnTo>
                  <a:pt x="3659502" y="2251453"/>
                </a:lnTo>
                <a:lnTo>
                  <a:pt x="3646077" y="2271115"/>
                </a:lnTo>
                <a:lnTo>
                  <a:pt x="3630871" y="2288919"/>
                </a:lnTo>
                <a:lnTo>
                  <a:pt x="3613798" y="2304817"/>
                </a:lnTo>
                <a:lnTo>
                  <a:pt x="3594769" y="2318758"/>
                </a:lnTo>
                <a:lnTo>
                  <a:pt x="3573700" y="2330691"/>
                </a:lnTo>
                <a:lnTo>
                  <a:pt x="3550500" y="2340567"/>
                </a:lnTo>
                <a:lnTo>
                  <a:pt x="3525083" y="2348336"/>
                </a:lnTo>
                <a:lnTo>
                  <a:pt x="3497363" y="2353947"/>
                </a:lnTo>
                <a:lnTo>
                  <a:pt x="3467251" y="2357351"/>
                </a:lnTo>
                <a:lnTo>
                  <a:pt x="3434660" y="2358496"/>
                </a:lnTo>
                <a:lnTo>
                  <a:pt x="3434660" y="2299787"/>
                </a:lnTo>
                <a:lnTo>
                  <a:pt x="3464787" y="2298433"/>
                </a:lnTo>
                <a:lnTo>
                  <a:pt x="3492025" y="2294418"/>
                </a:lnTo>
                <a:lnTo>
                  <a:pt x="3516511" y="2287816"/>
                </a:lnTo>
                <a:lnTo>
                  <a:pt x="3538383" y="2278696"/>
                </a:lnTo>
                <a:lnTo>
                  <a:pt x="3574832" y="2253193"/>
                </a:lnTo>
                <a:lnTo>
                  <a:pt x="3602470" y="2218482"/>
                </a:lnTo>
                <a:lnTo>
                  <a:pt x="3613327" y="2197853"/>
                </a:lnTo>
                <a:lnTo>
                  <a:pt x="3622393" y="2175138"/>
                </a:lnTo>
                <a:lnTo>
                  <a:pt x="3629805" y="2150408"/>
                </a:lnTo>
                <a:lnTo>
                  <a:pt x="3635701" y="2123734"/>
                </a:lnTo>
                <a:lnTo>
                  <a:pt x="3640217" y="2095189"/>
                </a:lnTo>
                <a:lnTo>
                  <a:pt x="3643490" y="2064844"/>
                </a:lnTo>
                <a:lnTo>
                  <a:pt x="3645659" y="2032771"/>
                </a:lnTo>
                <a:lnTo>
                  <a:pt x="3646859" y="1999041"/>
                </a:lnTo>
                <a:lnTo>
                  <a:pt x="3647229" y="1963726"/>
                </a:lnTo>
                <a:lnTo>
                  <a:pt x="3646839" y="1928758"/>
                </a:lnTo>
                <a:lnTo>
                  <a:pt x="3645584" y="1895355"/>
                </a:lnTo>
                <a:lnTo>
                  <a:pt x="3643335" y="1863586"/>
                </a:lnTo>
                <a:lnTo>
                  <a:pt x="3639960" y="1833525"/>
                </a:lnTo>
                <a:lnTo>
                  <a:pt x="3635330" y="1805242"/>
                </a:lnTo>
                <a:lnTo>
                  <a:pt x="3629316" y="1778810"/>
                </a:lnTo>
                <a:lnTo>
                  <a:pt x="3621788" y="1754300"/>
                </a:lnTo>
                <a:lnTo>
                  <a:pt x="3612615" y="1731785"/>
                </a:lnTo>
                <a:lnTo>
                  <a:pt x="3601669" y="1711335"/>
                </a:lnTo>
                <a:lnTo>
                  <a:pt x="3573935" y="1676919"/>
                </a:lnTo>
                <a:lnTo>
                  <a:pt x="3537548" y="1651625"/>
                </a:lnTo>
                <a:lnTo>
                  <a:pt x="3515784" y="1642579"/>
                </a:lnTo>
                <a:lnTo>
                  <a:pt x="3491469" y="1636029"/>
                </a:lnTo>
                <a:lnTo>
                  <a:pt x="3464471" y="1632046"/>
                </a:lnTo>
                <a:lnTo>
                  <a:pt x="3434660" y="1630702"/>
                </a:lnTo>
                <a:close/>
                <a:moveTo>
                  <a:pt x="3579243" y="1279461"/>
                </a:moveTo>
                <a:lnTo>
                  <a:pt x="3604850" y="1281691"/>
                </a:lnTo>
                <a:lnTo>
                  <a:pt x="3624668" y="1289709"/>
                </a:lnTo>
                <a:lnTo>
                  <a:pt x="3637463" y="1305510"/>
                </a:lnTo>
                <a:lnTo>
                  <a:pt x="3642002" y="1331085"/>
                </a:lnTo>
                <a:lnTo>
                  <a:pt x="3637463" y="1357829"/>
                </a:lnTo>
                <a:lnTo>
                  <a:pt x="3624668" y="1374231"/>
                </a:lnTo>
                <a:lnTo>
                  <a:pt x="3604850" y="1382471"/>
                </a:lnTo>
                <a:lnTo>
                  <a:pt x="3579243" y="1384733"/>
                </a:lnTo>
                <a:lnTo>
                  <a:pt x="3553637" y="1382471"/>
                </a:lnTo>
                <a:lnTo>
                  <a:pt x="3533820" y="1374231"/>
                </a:lnTo>
                <a:lnTo>
                  <a:pt x="3521024" y="1357829"/>
                </a:lnTo>
                <a:lnTo>
                  <a:pt x="3516485" y="1331085"/>
                </a:lnTo>
                <a:lnTo>
                  <a:pt x="3521166" y="1305510"/>
                </a:lnTo>
                <a:lnTo>
                  <a:pt x="3534199" y="1289709"/>
                </a:lnTo>
                <a:lnTo>
                  <a:pt x="3554064" y="1281691"/>
                </a:lnTo>
                <a:close/>
                <a:moveTo>
                  <a:pt x="1609095" y="1279455"/>
                </a:moveTo>
                <a:lnTo>
                  <a:pt x="1634701" y="1281685"/>
                </a:lnTo>
                <a:lnTo>
                  <a:pt x="1654519" y="1289703"/>
                </a:lnTo>
                <a:lnTo>
                  <a:pt x="1667313" y="1305504"/>
                </a:lnTo>
                <a:lnTo>
                  <a:pt x="1671852" y="1331078"/>
                </a:lnTo>
                <a:lnTo>
                  <a:pt x="1667313" y="1357823"/>
                </a:lnTo>
                <a:lnTo>
                  <a:pt x="1654519" y="1374224"/>
                </a:lnTo>
                <a:lnTo>
                  <a:pt x="1634701" y="1382465"/>
                </a:lnTo>
                <a:lnTo>
                  <a:pt x="1609095" y="1384726"/>
                </a:lnTo>
                <a:lnTo>
                  <a:pt x="1583489" y="1382465"/>
                </a:lnTo>
                <a:lnTo>
                  <a:pt x="1563671" y="1374224"/>
                </a:lnTo>
                <a:lnTo>
                  <a:pt x="1550877" y="1357823"/>
                </a:lnTo>
                <a:lnTo>
                  <a:pt x="1546337" y="1331078"/>
                </a:lnTo>
                <a:lnTo>
                  <a:pt x="1551018" y="1305504"/>
                </a:lnTo>
                <a:lnTo>
                  <a:pt x="1564051" y="1289703"/>
                </a:lnTo>
                <a:lnTo>
                  <a:pt x="1583916" y="1281685"/>
                </a:lnTo>
                <a:close/>
                <a:moveTo>
                  <a:pt x="4308476" y="1229360"/>
                </a:moveTo>
                <a:lnTo>
                  <a:pt x="4389455" y="1229360"/>
                </a:lnTo>
                <a:lnTo>
                  <a:pt x="4503836" y="1438891"/>
                </a:lnTo>
                <a:lnTo>
                  <a:pt x="4387430" y="1654496"/>
                </a:lnTo>
                <a:lnTo>
                  <a:pt x="4308476" y="1654496"/>
                </a:lnTo>
                <a:lnTo>
                  <a:pt x="4407674" y="1469259"/>
                </a:lnTo>
                <a:lnTo>
                  <a:pt x="4017966" y="1469259"/>
                </a:lnTo>
                <a:lnTo>
                  <a:pt x="4017966" y="1404475"/>
                </a:lnTo>
                <a:lnTo>
                  <a:pt x="4405650" y="1404475"/>
                </a:lnTo>
                <a:close/>
                <a:moveTo>
                  <a:pt x="3579243" y="854324"/>
                </a:moveTo>
                <a:lnTo>
                  <a:pt x="3604850" y="856427"/>
                </a:lnTo>
                <a:lnTo>
                  <a:pt x="3624668" y="864320"/>
                </a:lnTo>
                <a:lnTo>
                  <a:pt x="3637463" y="880373"/>
                </a:lnTo>
                <a:lnTo>
                  <a:pt x="3642002" y="906960"/>
                </a:lnTo>
                <a:lnTo>
                  <a:pt x="3637463" y="932693"/>
                </a:lnTo>
                <a:lnTo>
                  <a:pt x="3624668" y="948841"/>
                </a:lnTo>
                <a:lnTo>
                  <a:pt x="3604850" y="957207"/>
                </a:lnTo>
                <a:lnTo>
                  <a:pt x="3579243" y="959596"/>
                </a:lnTo>
                <a:lnTo>
                  <a:pt x="3554223" y="957207"/>
                </a:lnTo>
                <a:lnTo>
                  <a:pt x="3534706" y="948841"/>
                </a:lnTo>
                <a:lnTo>
                  <a:pt x="3522021" y="932693"/>
                </a:lnTo>
                <a:lnTo>
                  <a:pt x="3517498" y="906960"/>
                </a:lnTo>
                <a:lnTo>
                  <a:pt x="3522021" y="880373"/>
                </a:lnTo>
                <a:lnTo>
                  <a:pt x="3534706" y="864320"/>
                </a:lnTo>
                <a:lnTo>
                  <a:pt x="3554223" y="856427"/>
                </a:lnTo>
                <a:close/>
                <a:moveTo>
                  <a:pt x="1609095" y="854318"/>
                </a:moveTo>
                <a:lnTo>
                  <a:pt x="1634701" y="856421"/>
                </a:lnTo>
                <a:lnTo>
                  <a:pt x="1654519" y="864313"/>
                </a:lnTo>
                <a:lnTo>
                  <a:pt x="1667313" y="880366"/>
                </a:lnTo>
                <a:lnTo>
                  <a:pt x="1671852" y="906953"/>
                </a:lnTo>
                <a:lnTo>
                  <a:pt x="1667313" y="932686"/>
                </a:lnTo>
                <a:lnTo>
                  <a:pt x="1654519" y="948834"/>
                </a:lnTo>
                <a:lnTo>
                  <a:pt x="1634701" y="957201"/>
                </a:lnTo>
                <a:lnTo>
                  <a:pt x="1609095" y="959589"/>
                </a:lnTo>
                <a:lnTo>
                  <a:pt x="1584074" y="957201"/>
                </a:lnTo>
                <a:lnTo>
                  <a:pt x="1564557" y="948834"/>
                </a:lnTo>
                <a:lnTo>
                  <a:pt x="1551872" y="932686"/>
                </a:lnTo>
                <a:lnTo>
                  <a:pt x="1547349" y="906953"/>
                </a:lnTo>
                <a:lnTo>
                  <a:pt x="1551872" y="880366"/>
                </a:lnTo>
                <a:lnTo>
                  <a:pt x="1564557" y="864313"/>
                </a:lnTo>
                <a:lnTo>
                  <a:pt x="1584074" y="856421"/>
                </a:lnTo>
                <a:close/>
                <a:moveTo>
                  <a:pt x="2879125" y="659976"/>
                </a:moveTo>
                <a:lnTo>
                  <a:pt x="2911305" y="661113"/>
                </a:lnTo>
                <a:lnTo>
                  <a:pt x="2941090" y="664495"/>
                </a:lnTo>
                <a:lnTo>
                  <a:pt x="2968561" y="670071"/>
                </a:lnTo>
                <a:lnTo>
                  <a:pt x="2993799" y="677791"/>
                </a:lnTo>
                <a:lnTo>
                  <a:pt x="3016884" y="687607"/>
                </a:lnTo>
                <a:lnTo>
                  <a:pt x="3037896" y="699468"/>
                </a:lnTo>
                <a:lnTo>
                  <a:pt x="3056916" y="713326"/>
                </a:lnTo>
                <a:lnTo>
                  <a:pt x="3074024" y="729131"/>
                </a:lnTo>
                <a:lnTo>
                  <a:pt x="3089302" y="746834"/>
                </a:lnTo>
                <a:lnTo>
                  <a:pt x="3102829" y="766386"/>
                </a:lnTo>
                <a:lnTo>
                  <a:pt x="3114685" y="787738"/>
                </a:lnTo>
                <a:lnTo>
                  <a:pt x="3124952" y="810839"/>
                </a:lnTo>
                <a:lnTo>
                  <a:pt x="3133709" y="835640"/>
                </a:lnTo>
                <a:lnTo>
                  <a:pt x="3141039" y="862093"/>
                </a:lnTo>
                <a:lnTo>
                  <a:pt x="3147019" y="890147"/>
                </a:lnTo>
                <a:lnTo>
                  <a:pt x="3151732" y="919755"/>
                </a:lnTo>
                <a:lnTo>
                  <a:pt x="3155257" y="950865"/>
                </a:lnTo>
                <a:lnTo>
                  <a:pt x="3157675" y="983429"/>
                </a:lnTo>
                <a:lnTo>
                  <a:pt x="3159067" y="1017397"/>
                </a:lnTo>
                <a:lnTo>
                  <a:pt x="3159514" y="1052721"/>
                </a:lnTo>
                <a:lnTo>
                  <a:pt x="3159089" y="1088196"/>
                </a:lnTo>
                <a:lnTo>
                  <a:pt x="3157757" y="1122316"/>
                </a:lnTo>
                <a:lnTo>
                  <a:pt x="3155431" y="1155029"/>
                </a:lnTo>
                <a:lnTo>
                  <a:pt x="3152023" y="1186287"/>
                </a:lnTo>
                <a:lnTo>
                  <a:pt x="3147446" y="1216038"/>
                </a:lnTo>
                <a:lnTo>
                  <a:pt x="3141612" y="1244233"/>
                </a:lnTo>
                <a:lnTo>
                  <a:pt x="3134435" y="1270822"/>
                </a:lnTo>
                <a:lnTo>
                  <a:pt x="3125826" y="1295754"/>
                </a:lnTo>
                <a:lnTo>
                  <a:pt x="3115700" y="1318979"/>
                </a:lnTo>
                <a:lnTo>
                  <a:pt x="3103967" y="1340448"/>
                </a:lnTo>
                <a:lnTo>
                  <a:pt x="3090542" y="1360110"/>
                </a:lnTo>
                <a:lnTo>
                  <a:pt x="3075336" y="1377914"/>
                </a:lnTo>
                <a:lnTo>
                  <a:pt x="3058263" y="1393812"/>
                </a:lnTo>
                <a:lnTo>
                  <a:pt x="3039235" y="1407753"/>
                </a:lnTo>
                <a:lnTo>
                  <a:pt x="3018165" y="1419686"/>
                </a:lnTo>
                <a:lnTo>
                  <a:pt x="2994965" y="1429562"/>
                </a:lnTo>
                <a:lnTo>
                  <a:pt x="2969548" y="1437331"/>
                </a:lnTo>
                <a:lnTo>
                  <a:pt x="2941828" y="1442942"/>
                </a:lnTo>
                <a:lnTo>
                  <a:pt x="2911716" y="1446346"/>
                </a:lnTo>
                <a:lnTo>
                  <a:pt x="2879125" y="1447491"/>
                </a:lnTo>
                <a:lnTo>
                  <a:pt x="2879125" y="1388782"/>
                </a:lnTo>
                <a:lnTo>
                  <a:pt x="2909252" y="1387428"/>
                </a:lnTo>
                <a:lnTo>
                  <a:pt x="2936490" y="1383413"/>
                </a:lnTo>
                <a:lnTo>
                  <a:pt x="2960977" y="1376811"/>
                </a:lnTo>
                <a:lnTo>
                  <a:pt x="2982849" y="1367691"/>
                </a:lnTo>
                <a:lnTo>
                  <a:pt x="3019298" y="1342188"/>
                </a:lnTo>
                <a:lnTo>
                  <a:pt x="3046935" y="1307477"/>
                </a:lnTo>
                <a:lnTo>
                  <a:pt x="3057792" y="1286848"/>
                </a:lnTo>
                <a:lnTo>
                  <a:pt x="3066859" y="1264133"/>
                </a:lnTo>
                <a:lnTo>
                  <a:pt x="3074271" y="1239402"/>
                </a:lnTo>
                <a:lnTo>
                  <a:pt x="3080167" y="1212729"/>
                </a:lnTo>
                <a:lnTo>
                  <a:pt x="3084682" y="1184184"/>
                </a:lnTo>
                <a:lnTo>
                  <a:pt x="3087956" y="1153838"/>
                </a:lnTo>
                <a:lnTo>
                  <a:pt x="3090124" y="1121765"/>
                </a:lnTo>
                <a:lnTo>
                  <a:pt x="3091324" y="1088036"/>
                </a:lnTo>
                <a:lnTo>
                  <a:pt x="3091694" y="1052721"/>
                </a:lnTo>
                <a:lnTo>
                  <a:pt x="3091305" y="1017753"/>
                </a:lnTo>
                <a:lnTo>
                  <a:pt x="3090050" y="984350"/>
                </a:lnTo>
                <a:lnTo>
                  <a:pt x="3087800" y="952581"/>
                </a:lnTo>
                <a:lnTo>
                  <a:pt x="3084425" y="922520"/>
                </a:lnTo>
                <a:lnTo>
                  <a:pt x="3079795" y="894237"/>
                </a:lnTo>
                <a:lnTo>
                  <a:pt x="3073782" y="867805"/>
                </a:lnTo>
                <a:lnTo>
                  <a:pt x="3066253" y="843295"/>
                </a:lnTo>
                <a:lnTo>
                  <a:pt x="3057081" y="820780"/>
                </a:lnTo>
                <a:lnTo>
                  <a:pt x="3046134" y="800330"/>
                </a:lnTo>
                <a:lnTo>
                  <a:pt x="3018400" y="765914"/>
                </a:lnTo>
                <a:lnTo>
                  <a:pt x="2982013" y="740620"/>
                </a:lnTo>
                <a:lnTo>
                  <a:pt x="2960250" y="731574"/>
                </a:lnTo>
                <a:lnTo>
                  <a:pt x="2935934" y="725024"/>
                </a:lnTo>
                <a:lnTo>
                  <a:pt x="2908936" y="721041"/>
                </a:lnTo>
                <a:lnTo>
                  <a:pt x="2879125" y="719697"/>
                </a:lnTo>
                <a:close/>
                <a:moveTo>
                  <a:pt x="2565698" y="659976"/>
                </a:moveTo>
                <a:lnTo>
                  <a:pt x="2565698" y="719697"/>
                </a:lnTo>
                <a:lnTo>
                  <a:pt x="2536056" y="721041"/>
                </a:lnTo>
                <a:lnTo>
                  <a:pt x="2509206" y="725024"/>
                </a:lnTo>
                <a:lnTo>
                  <a:pt x="2485020" y="731574"/>
                </a:lnTo>
                <a:lnTo>
                  <a:pt x="2463369" y="740620"/>
                </a:lnTo>
                <a:lnTo>
                  <a:pt x="2427161" y="765914"/>
                </a:lnTo>
                <a:lnTo>
                  <a:pt x="2399551" y="800330"/>
                </a:lnTo>
                <a:lnTo>
                  <a:pt x="2388649" y="820780"/>
                </a:lnTo>
                <a:lnTo>
                  <a:pt x="2379511" y="843295"/>
                </a:lnTo>
                <a:lnTo>
                  <a:pt x="2372009" y="867805"/>
                </a:lnTo>
                <a:lnTo>
                  <a:pt x="2366014" y="894237"/>
                </a:lnTo>
                <a:lnTo>
                  <a:pt x="2361397" y="922520"/>
                </a:lnTo>
                <a:lnTo>
                  <a:pt x="2358029" y="952581"/>
                </a:lnTo>
                <a:lnTo>
                  <a:pt x="2355783" y="984350"/>
                </a:lnTo>
                <a:lnTo>
                  <a:pt x="2354530" y="1017753"/>
                </a:lnTo>
                <a:lnTo>
                  <a:pt x="2354141" y="1052721"/>
                </a:lnTo>
                <a:lnTo>
                  <a:pt x="2354520" y="1088036"/>
                </a:lnTo>
                <a:lnTo>
                  <a:pt x="2355746" y="1121765"/>
                </a:lnTo>
                <a:lnTo>
                  <a:pt x="2357952" y="1153838"/>
                </a:lnTo>
                <a:lnTo>
                  <a:pt x="2361268" y="1184184"/>
                </a:lnTo>
                <a:lnTo>
                  <a:pt x="2365828" y="1212729"/>
                </a:lnTo>
                <a:lnTo>
                  <a:pt x="2371764" y="1239402"/>
                </a:lnTo>
                <a:lnTo>
                  <a:pt x="2379208" y="1264133"/>
                </a:lnTo>
                <a:lnTo>
                  <a:pt x="2388293" y="1286848"/>
                </a:lnTo>
                <a:lnTo>
                  <a:pt x="2399150" y="1307477"/>
                </a:lnTo>
                <a:lnTo>
                  <a:pt x="2426712" y="1342188"/>
                </a:lnTo>
                <a:lnTo>
                  <a:pt x="2462952" y="1367691"/>
                </a:lnTo>
                <a:lnTo>
                  <a:pt x="2484656" y="1376811"/>
                </a:lnTo>
                <a:lnTo>
                  <a:pt x="2508928" y="1383413"/>
                </a:lnTo>
                <a:lnTo>
                  <a:pt x="2535898" y="1387428"/>
                </a:lnTo>
                <a:lnTo>
                  <a:pt x="2565698" y="1388782"/>
                </a:lnTo>
                <a:lnTo>
                  <a:pt x="2565698" y="1447491"/>
                </a:lnTo>
                <a:lnTo>
                  <a:pt x="2533244" y="1446346"/>
                </a:lnTo>
                <a:lnTo>
                  <a:pt x="2503241" y="1442942"/>
                </a:lnTo>
                <a:lnTo>
                  <a:pt x="2475603" y="1437331"/>
                </a:lnTo>
                <a:lnTo>
                  <a:pt x="2450247" y="1429562"/>
                </a:lnTo>
                <a:lnTo>
                  <a:pt x="2427085" y="1419686"/>
                </a:lnTo>
                <a:lnTo>
                  <a:pt x="2406034" y="1407753"/>
                </a:lnTo>
                <a:lnTo>
                  <a:pt x="2387009" y="1393812"/>
                </a:lnTo>
                <a:lnTo>
                  <a:pt x="2369924" y="1377914"/>
                </a:lnTo>
                <a:lnTo>
                  <a:pt x="2354694" y="1360110"/>
                </a:lnTo>
                <a:lnTo>
                  <a:pt x="2341235" y="1340448"/>
                </a:lnTo>
                <a:lnTo>
                  <a:pt x="2329461" y="1318979"/>
                </a:lnTo>
                <a:lnTo>
                  <a:pt x="2319288" y="1295754"/>
                </a:lnTo>
                <a:lnTo>
                  <a:pt x="2310630" y="1270822"/>
                </a:lnTo>
                <a:lnTo>
                  <a:pt x="2303402" y="1244233"/>
                </a:lnTo>
                <a:lnTo>
                  <a:pt x="2297519" y="1216038"/>
                </a:lnTo>
                <a:lnTo>
                  <a:pt x="2292897" y="1186287"/>
                </a:lnTo>
                <a:lnTo>
                  <a:pt x="2289449" y="1155029"/>
                </a:lnTo>
                <a:lnTo>
                  <a:pt x="2287092" y="1122316"/>
                </a:lnTo>
                <a:lnTo>
                  <a:pt x="2285740" y="1088196"/>
                </a:lnTo>
                <a:lnTo>
                  <a:pt x="2285309" y="1052721"/>
                </a:lnTo>
                <a:lnTo>
                  <a:pt x="2285755" y="1017397"/>
                </a:lnTo>
                <a:lnTo>
                  <a:pt x="2287147" y="983429"/>
                </a:lnTo>
                <a:lnTo>
                  <a:pt x="2289566" y="950865"/>
                </a:lnTo>
                <a:lnTo>
                  <a:pt x="2293091" y="919755"/>
                </a:lnTo>
                <a:lnTo>
                  <a:pt x="2297804" y="890147"/>
                </a:lnTo>
                <a:lnTo>
                  <a:pt x="2303784" y="862093"/>
                </a:lnTo>
                <a:lnTo>
                  <a:pt x="2311113" y="835640"/>
                </a:lnTo>
                <a:lnTo>
                  <a:pt x="2319870" y="810839"/>
                </a:lnTo>
                <a:lnTo>
                  <a:pt x="2330137" y="787738"/>
                </a:lnTo>
                <a:lnTo>
                  <a:pt x="2341994" y="766386"/>
                </a:lnTo>
                <a:lnTo>
                  <a:pt x="2355521" y="746834"/>
                </a:lnTo>
                <a:lnTo>
                  <a:pt x="2370798" y="729131"/>
                </a:lnTo>
                <a:lnTo>
                  <a:pt x="2387907" y="713326"/>
                </a:lnTo>
                <a:lnTo>
                  <a:pt x="2406927" y="699468"/>
                </a:lnTo>
                <a:lnTo>
                  <a:pt x="2427939" y="687607"/>
                </a:lnTo>
                <a:lnTo>
                  <a:pt x="2451024" y="677791"/>
                </a:lnTo>
                <a:lnTo>
                  <a:pt x="2476262" y="670071"/>
                </a:lnTo>
                <a:lnTo>
                  <a:pt x="2503733" y="664495"/>
                </a:lnTo>
                <a:lnTo>
                  <a:pt x="2533518" y="661113"/>
                </a:lnTo>
                <a:close/>
                <a:moveTo>
                  <a:pt x="1358847" y="0"/>
                </a:moveTo>
                <a:lnTo>
                  <a:pt x="1439826" y="0"/>
                </a:lnTo>
                <a:lnTo>
                  <a:pt x="1554207" y="209532"/>
                </a:lnTo>
                <a:lnTo>
                  <a:pt x="1437801" y="425136"/>
                </a:lnTo>
                <a:lnTo>
                  <a:pt x="1358847" y="425136"/>
                </a:lnTo>
                <a:lnTo>
                  <a:pt x="1458045" y="239899"/>
                </a:lnTo>
                <a:lnTo>
                  <a:pt x="1068337" y="239899"/>
                </a:lnTo>
                <a:lnTo>
                  <a:pt x="1068337" y="175116"/>
                </a:lnTo>
                <a:lnTo>
                  <a:pt x="1456021" y="175116"/>
                </a:lnTo>
                <a:close/>
              </a:path>
            </a:pathLst>
          </a:custGeom>
          <a:solidFill>
            <a:srgbClr val="88C66D"/>
          </a:solidFill>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2236014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993">
          <p15:clr>
            <a:srgbClr val="A4A3A4"/>
          </p15:clr>
        </p15:guide>
        <p15:guide id="2" orient="horz" pos="1705">
          <p15:clr>
            <a:srgbClr val="A4A3A4"/>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reaker G">
    <p:bg>
      <p:bgRef idx="1001">
        <a:schemeClr val="bg1"/>
      </p:bgRef>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7126287" y="2705552"/>
            <a:ext cx="4528800" cy="360000"/>
          </a:xfrm>
        </p:spPr>
        <p:txBody>
          <a:bodyPr anchor="b" anchorCtr="0"/>
          <a:lstStyle>
            <a:lvl1pPr marL="0" indent="0" algn="l">
              <a:lnSpc>
                <a:spcPct val="100000"/>
              </a:lnSpc>
              <a:spcBef>
                <a:spcPts val="0"/>
              </a:spcBef>
              <a:spcAft>
                <a:spcPts val="0"/>
              </a:spcAft>
              <a:buFont typeface="Arial" panose="020B0604020202020204" pitchFamily="34" charset="0"/>
              <a:buNone/>
              <a:defRPr sz="1600">
                <a:solidFill>
                  <a:srgbClr val="212121"/>
                </a:solidFill>
                <a:latin typeface="+mn-lt"/>
              </a:defRPr>
            </a:lvl1pPr>
            <a:lvl2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tabLst/>
              <a:defRPr sz="1600" b="0">
                <a:solidFill>
                  <a:schemeClr val="bg1"/>
                </a:solidFill>
                <a:latin typeface="+mn-lt"/>
              </a:defRPr>
            </a:lvl9pPr>
          </a:lstStyle>
          <a:p>
            <a:r>
              <a:rPr lang="da-DK" dirty="0"/>
              <a:t>Klik for at tilføje sektionstitel</a:t>
            </a:r>
          </a:p>
        </p:txBody>
      </p:sp>
      <p:sp>
        <p:nvSpPr>
          <p:cNvPr id="2" name="Title 1"/>
          <p:cNvSpPr>
            <a:spLocks noGrp="1"/>
          </p:cNvSpPr>
          <p:nvPr>
            <p:ph type="ctrTitle" hasCustomPrompt="1"/>
          </p:nvPr>
        </p:nvSpPr>
        <p:spPr>
          <a:xfrm>
            <a:off x="7126288" y="3165284"/>
            <a:ext cx="4528800" cy="1242000"/>
          </a:xfrm>
        </p:spPr>
        <p:txBody>
          <a:bodyPr anchor="t" anchorCtr="0"/>
          <a:lstStyle>
            <a:lvl1pPr algn="l">
              <a:defRPr sz="3200">
                <a:solidFill>
                  <a:srgbClr val="212121"/>
                </a:solidFill>
              </a:defRPr>
            </a:lvl1pPr>
          </a:lstStyle>
          <a:p>
            <a:r>
              <a:rPr lang="da-DK" dirty="0"/>
              <a:t>Klik for at tilføje titel</a:t>
            </a:r>
          </a:p>
        </p:txBody>
      </p:sp>
      <p:sp>
        <p:nvSpPr>
          <p:cNvPr id="11" name="Pladsholder til dato 10">
            <a:extLst>
              <a:ext uri="{FF2B5EF4-FFF2-40B4-BE49-F238E27FC236}">
                <a16:creationId xmlns:a16="http://schemas.microsoft.com/office/drawing/2014/main" id="{ECF1C836-21A0-0331-A849-E61A90896536}"/>
              </a:ext>
            </a:extLst>
          </p:cNvPr>
          <p:cNvSpPr>
            <a:spLocks noGrp="1"/>
          </p:cNvSpPr>
          <p:nvPr>
            <p:ph type="dt" sz="half" idx="15"/>
          </p:nvPr>
        </p:nvSpPr>
        <p:spPr/>
        <p:txBody>
          <a:bodyPr/>
          <a:lstStyle>
            <a:lvl1pPr>
              <a:defRPr>
                <a:solidFill>
                  <a:srgbClr val="212121"/>
                </a:solidFill>
              </a:defRPr>
            </a:lvl1pPr>
          </a:lstStyle>
          <a:p>
            <a:r>
              <a:rPr lang="da-DK"/>
              <a:t>29. september 2026</a:t>
            </a:r>
            <a:endParaRPr lang="da-DK" dirty="0"/>
          </a:p>
        </p:txBody>
      </p:sp>
      <p:sp>
        <p:nvSpPr>
          <p:cNvPr id="12" name="Pladsholder til sidefod 11">
            <a:extLst>
              <a:ext uri="{FF2B5EF4-FFF2-40B4-BE49-F238E27FC236}">
                <a16:creationId xmlns:a16="http://schemas.microsoft.com/office/drawing/2014/main" id="{F8D5FDD7-8020-3589-F424-24D4FE9B564D}"/>
              </a:ext>
            </a:extLst>
          </p:cNvPr>
          <p:cNvSpPr>
            <a:spLocks noGrp="1"/>
          </p:cNvSpPr>
          <p:nvPr>
            <p:ph type="ftr" sz="quarter" idx="16"/>
          </p:nvPr>
        </p:nvSpPr>
        <p:spPr/>
        <p:txBody>
          <a:bodyPr/>
          <a:lstStyle>
            <a:lvl1pPr>
              <a:defRPr>
                <a:solidFill>
                  <a:srgbClr val="212121"/>
                </a:solidFill>
              </a:defRPr>
            </a:lvl1pPr>
          </a:lstStyle>
          <a:p>
            <a:r>
              <a:rPr lang="da-DK" dirty="0"/>
              <a:t>Digitaliseringsstyrelsen</a:t>
            </a:r>
          </a:p>
        </p:txBody>
      </p:sp>
      <p:sp>
        <p:nvSpPr>
          <p:cNvPr id="13" name="Pladsholder til slidenummer 12">
            <a:extLst>
              <a:ext uri="{FF2B5EF4-FFF2-40B4-BE49-F238E27FC236}">
                <a16:creationId xmlns:a16="http://schemas.microsoft.com/office/drawing/2014/main" id="{94C0154D-C90A-C45E-44EB-A9BE528AF3BC}"/>
              </a:ext>
            </a:extLst>
          </p:cNvPr>
          <p:cNvSpPr>
            <a:spLocks noGrp="1"/>
          </p:cNvSpPr>
          <p:nvPr>
            <p:ph type="sldNum" sz="quarter" idx="17"/>
          </p:nvPr>
        </p:nvSpPr>
        <p:spPr/>
        <p:txBody>
          <a:bodyPr/>
          <a:lstStyle>
            <a:lvl1pPr>
              <a:defRPr>
                <a:solidFill>
                  <a:srgbClr val="212121"/>
                </a:solidFill>
              </a:defRPr>
            </a:lvl1pPr>
          </a:lstStyle>
          <a:p>
            <a:fld id="{24C8C45C-947F-4981-8B3F-4F32E973C901}" type="slidenum">
              <a:rPr lang="da-DK" smtClean="0"/>
              <a:pPr/>
              <a:t>‹nr.›</a:t>
            </a:fld>
            <a:endParaRPr lang="da-DK" dirty="0"/>
          </a:p>
        </p:txBody>
      </p:sp>
      <p:sp>
        <p:nvSpPr>
          <p:cNvPr id="6" name="Mikro grafik 1">
            <a:extLst>
              <a:ext uri="{FF2B5EF4-FFF2-40B4-BE49-F238E27FC236}">
                <a16:creationId xmlns:a16="http://schemas.microsoft.com/office/drawing/2014/main" id="{6CC62A60-7680-83DC-FF01-8D34130F5DA8}"/>
              </a:ext>
            </a:extLst>
          </p:cNvPr>
          <p:cNvSpPr/>
          <p:nvPr userDrawn="1"/>
        </p:nvSpPr>
        <p:spPr>
          <a:xfrm>
            <a:off x="461473" y="1371291"/>
            <a:ext cx="5153115" cy="4115417"/>
          </a:xfrm>
          <a:custGeom>
            <a:avLst/>
            <a:gdLst>
              <a:gd name="connsiteX0" fmla="*/ 8393513 w 8497013"/>
              <a:gd name="connsiteY0" fmla="*/ 6508832 h 6785945"/>
              <a:gd name="connsiteX1" fmla="*/ 8435743 w 8497013"/>
              <a:gd name="connsiteY1" fmla="*/ 6512510 h 6785945"/>
              <a:gd name="connsiteX2" fmla="*/ 8468426 w 8497013"/>
              <a:gd name="connsiteY2" fmla="*/ 6525734 h 6785945"/>
              <a:gd name="connsiteX3" fmla="*/ 8489527 w 8497013"/>
              <a:gd name="connsiteY3" fmla="*/ 6551791 h 6785945"/>
              <a:gd name="connsiteX4" fmla="*/ 8497013 w 8497013"/>
              <a:gd name="connsiteY4" fmla="*/ 6593969 h 6785945"/>
              <a:gd name="connsiteX5" fmla="*/ 8489527 w 8497013"/>
              <a:gd name="connsiteY5" fmla="*/ 6638076 h 6785945"/>
              <a:gd name="connsiteX6" fmla="*/ 8468426 w 8497013"/>
              <a:gd name="connsiteY6" fmla="*/ 6665125 h 6785945"/>
              <a:gd name="connsiteX7" fmla="*/ 8435743 w 8497013"/>
              <a:gd name="connsiteY7" fmla="*/ 6678715 h 6785945"/>
              <a:gd name="connsiteX8" fmla="*/ 8393513 w 8497013"/>
              <a:gd name="connsiteY8" fmla="*/ 6682444 h 6785945"/>
              <a:gd name="connsiteX9" fmla="*/ 8351283 w 8497013"/>
              <a:gd name="connsiteY9" fmla="*/ 6678715 h 6785945"/>
              <a:gd name="connsiteX10" fmla="*/ 8318600 w 8497013"/>
              <a:gd name="connsiteY10" fmla="*/ 6665125 h 6785945"/>
              <a:gd name="connsiteX11" fmla="*/ 8297498 w 8497013"/>
              <a:gd name="connsiteY11" fmla="*/ 6638076 h 6785945"/>
              <a:gd name="connsiteX12" fmla="*/ 8290013 w 8497013"/>
              <a:gd name="connsiteY12" fmla="*/ 6593969 h 6785945"/>
              <a:gd name="connsiteX13" fmla="*/ 8297733 w 8497013"/>
              <a:gd name="connsiteY13" fmla="*/ 6551791 h 6785945"/>
              <a:gd name="connsiteX14" fmla="*/ 8319226 w 8497013"/>
              <a:gd name="connsiteY14" fmla="*/ 6525734 h 6785945"/>
              <a:gd name="connsiteX15" fmla="*/ 8351987 w 8497013"/>
              <a:gd name="connsiteY15" fmla="*/ 6512510 h 6785945"/>
              <a:gd name="connsiteX16" fmla="*/ 5162785 w 8497013"/>
              <a:gd name="connsiteY16" fmla="*/ 6508832 h 6785945"/>
              <a:gd name="connsiteX17" fmla="*/ 5205015 w 8497013"/>
              <a:gd name="connsiteY17" fmla="*/ 6512510 h 6785945"/>
              <a:gd name="connsiteX18" fmla="*/ 5237697 w 8497013"/>
              <a:gd name="connsiteY18" fmla="*/ 6525734 h 6785945"/>
              <a:gd name="connsiteX19" fmla="*/ 5258799 w 8497013"/>
              <a:gd name="connsiteY19" fmla="*/ 6551791 h 6785945"/>
              <a:gd name="connsiteX20" fmla="*/ 5266284 w 8497013"/>
              <a:gd name="connsiteY20" fmla="*/ 6593969 h 6785945"/>
              <a:gd name="connsiteX21" fmla="*/ 5258799 w 8497013"/>
              <a:gd name="connsiteY21" fmla="*/ 6638076 h 6785945"/>
              <a:gd name="connsiteX22" fmla="*/ 5237697 w 8497013"/>
              <a:gd name="connsiteY22" fmla="*/ 6665125 h 6785945"/>
              <a:gd name="connsiteX23" fmla="*/ 5205015 w 8497013"/>
              <a:gd name="connsiteY23" fmla="*/ 6678715 h 6785945"/>
              <a:gd name="connsiteX24" fmla="*/ 5162785 w 8497013"/>
              <a:gd name="connsiteY24" fmla="*/ 6682444 h 6785945"/>
              <a:gd name="connsiteX25" fmla="*/ 5120555 w 8497013"/>
              <a:gd name="connsiteY25" fmla="*/ 6678715 h 6785945"/>
              <a:gd name="connsiteX26" fmla="*/ 5087872 w 8497013"/>
              <a:gd name="connsiteY26" fmla="*/ 6665125 h 6785945"/>
              <a:gd name="connsiteX27" fmla="*/ 5066771 w 8497013"/>
              <a:gd name="connsiteY27" fmla="*/ 6638076 h 6785945"/>
              <a:gd name="connsiteX28" fmla="*/ 5059285 w 8497013"/>
              <a:gd name="connsiteY28" fmla="*/ 6593969 h 6785945"/>
              <a:gd name="connsiteX29" fmla="*/ 5067005 w 8497013"/>
              <a:gd name="connsiteY29" fmla="*/ 6551791 h 6785945"/>
              <a:gd name="connsiteX30" fmla="*/ 5088499 w 8497013"/>
              <a:gd name="connsiteY30" fmla="*/ 6525734 h 6785945"/>
              <a:gd name="connsiteX31" fmla="*/ 5121260 w 8497013"/>
              <a:gd name="connsiteY31" fmla="*/ 6512510 h 6785945"/>
              <a:gd name="connsiteX32" fmla="*/ 6674635 w 8497013"/>
              <a:gd name="connsiteY32" fmla="*/ 6508827 h 6785945"/>
              <a:gd name="connsiteX33" fmla="*/ 6881636 w 8497013"/>
              <a:gd name="connsiteY33" fmla="*/ 6508827 h 6785945"/>
              <a:gd name="connsiteX34" fmla="*/ 6881636 w 8497013"/>
              <a:gd name="connsiteY34" fmla="*/ 6682440 h 6785945"/>
              <a:gd name="connsiteX35" fmla="*/ 6674635 w 8497013"/>
              <a:gd name="connsiteY35" fmla="*/ 6682440 h 6785945"/>
              <a:gd name="connsiteX36" fmla="*/ 1511898 w 8497013"/>
              <a:gd name="connsiteY36" fmla="*/ 6358592 h 6785945"/>
              <a:gd name="connsiteX37" fmla="*/ 2416689 w 8497013"/>
              <a:gd name="connsiteY37" fmla="*/ 6358592 h 6785945"/>
              <a:gd name="connsiteX38" fmla="*/ 2416689 w 8497013"/>
              <a:gd name="connsiteY38" fmla="*/ 6465429 h 6785945"/>
              <a:gd name="connsiteX39" fmla="*/ 1511898 w 8497013"/>
              <a:gd name="connsiteY39" fmla="*/ 6465429 h 6785945"/>
              <a:gd name="connsiteX40" fmla="*/ 0 w 8497013"/>
              <a:gd name="connsiteY40" fmla="*/ 6358592 h 6785945"/>
              <a:gd name="connsiteX41" fmla="*/ 904792 w 8497013"/>
              <a:gd name="connsiteY41" fmla="*/ 6358592 h 6785945"/>
              <a:gd name="connsiteX42" fmla="*/ 904792 w 8497013"/>
              <a:gd name="connsiteY42" fmla="*/ 6465429 h 6785945"/>
              <a:gd name="connsiteX43" fmla="*/ 0 w 8497013"/>
              <a:gd name="connsiteY43" fmla="*/ 6465429 h 6785945"/>
              <a:gd name="connsiteX44" fmla="*/ 1511898 w 8497013"/>
              <a:gd name="connsiteY44" fmla="*/ 6009695 h 6785945"/>
              <a:gd name="connsiteX45" fmla="*/ 2416689 w 8497013"/>
              <a:gd name="connsiteY45" fmla="*/ 6009695 h 6785945"/>
              <a:gd name="connsiteX46" fmla="*/ 2416689 w 8497013"/>
              <a:gd name="connsiteY46" fmla="*/ 6116533 h 6785945"/>
              <a:gd name="connsiteX47" fmla="*/ 1511898 w 8497013"/>
              <a:gd name="connsiteY47" fmla="*/ 6116533 h 6785945"/>
              <a:gd name="connsiteX48" fmla="*/ 0 w 8497013"/>
              <a:gd name="connsiteY48" fmla="*/ 6009695 h 6785945"/>
              <a:gd name="connsiteX49" fmla="*/ 904792 w 8497013"/>
              <a:gd name="connsiteY49" fmla="*/ 6009695 h 6785945"/>
              <a:gd name="connsiteX50" fmla="*/ 904792 w 8497013"/>
              <a:gd name="connsiteY50" fmla="*/ 6116533 h 6785945"/>
              <a:gd name="connsiteX51" fmla="*/ 0 w 8497013"/>
              <a:gd name="connsiteY51" fmla="*/ 6116533 h 6785945"/>
              <a:gd name="connsiteX52" fmla="*/ 8393513 w 8497013"/>
              <a:gd name="connsiteY52" fmla="*/ 5807701 h 6785945"/>
              <a:gd name="connsiteX53" fmla="*/ 8435743 w 8497013"/>
              <a:gd name="connsiteY53" fmla="*/ 5811170 h 6785945"/>
              <a:gd name="connsiteX54" fmla="*/ 8468426 w 8497013"/>
              <a:gd name="connsiteY54" fmla="*/ 5824185 h 6785945"/>
              <a:gd name="connsiteX55" fmla="*/ 8489527 w 8497013"/>
              <a:gd name="connsiteY55" fmla="*/ 5850660 h 6785945"/>
              <a:gd name="connsiteX56" fmla="*/ 8497013 w 8497013"/>
              <a:gd name="connsiteY56" fmla="*/ 5894506 h 6785945"/>
              <a:gd name="connsiteX57" fmla="*/ 8489527 w 8497013"/>
              <a:gd name="connsiteY57" fmla="*/ 5936945 h 6785945"/>
              <a:gd name="connsiteX58" fmla="*/ 8468426 w 8497013"/>
              <a:gd name="connsiteY58" fmla="*/ 5963576 h 6785945"/>
              <a:gd name="connsiteX59" fmla="*/ 8435743 w 8497013"/>
              <a:gd name="connsiteY59" fmla="*/ 5977374 h 6785945"/>
              <a:gd name="connsiteX60" fmla="*/ 8393513 w 8497013"/>
              <a:gd name="connsiteY60" fmla="*/ 5981313 h 6785945"/>
              <a:gd name="connsiteX61" fmla="*/ 8352248 w 8497013"/>
              <a:gd name="connsiteY61" fmla="*/ 5977374 h 6785945"/>
              <a:gd name="connsiteX62" fmla="*/ 8320060 w 8497013"/>
              <a:gd name="connsiteY62" fmla="*/ 5963576 h 6785945"/>
              <a:gd name="connsiteX63" fmla="*/ 8299141 w 8497013"/>
              <a:gd name="connsiteY63" fmla="*/ 5936945 h 6785945"/>
              <a:gd name="connsiteX64" fmla="*/ 8291681 w 8497013"/>
              <a:gd name="connsiteY64" fmla="*/ 5894506 h 6785945"/>
              <a:gd name="connsiteX65" fmla="*/ 8299141 w 8497013"/>
              <a:gd name="connsiteY65" fmla="*/ 5850660 h 6785945"/>
              <a:gd name="connsiteX66" fmla="*/ 8320060 w 8497013"/>
              <a:gd name="connsiteY66" fmla="*/ 5824185 h 6785945"/>
              <a:gd name="connsiteX67" fmla="*/ 8352248 w 8497013"/>
              <a:gd name="connsiteY67" fmla="*/ 5811170 h 6785945"/>
              <a:gd name="connsiteX68" fmla="*/ 5162785 w 8497013"/>
              <a:gd name="connsiteY68" fmla="*/ 5807701 h 6785945"/>
              <a:gd name="connsiteX69" fmla="*/ 5205015 w 8497013"/>
              <a:gd name="connsiteY69" fmla="*/ 5811170 h 6785945"/>
              <a:gd name="connsiteX70" fmla="*/ 5237697 w 8497013"/>
              <a:gd name="connsiteY70" fmla="*/ 5824185 h 6785945"/>
              <a:gd name="connsiteX71" fmla="*/ 5258799 w 8497013"/>
              <a:gd name="connsiteY71" fmla="*/ 5850660 h 6785945"/>
              <a:gd name="connsiteX72" fmla="*/ 5266284 w 8497013"/>
              <a:gd name="connsiteY72" fmla="*/ 5894506 h 6785945"/>
              <a:gd name="connsiteX73" fmla="*/ 5258799 w 8497013"/>
              <a:gd name="connsiteY73" fmla="*/ 5936945 h 6785945"/>
              <a:gd name="connsiteX74" fmla="*/ 5237697 w 8497013"/>
              <a:gd name="connsiteY74" fmla="*/ 5963576 h 6785945"/>
              <a:gd name="connsiteX75" fmla="*/ 5205015 w 8497013"/>
              <a:gd name="connsiteY75" fmla="*/ 5977374 h 6785945"/>
              <a:gd name="connsiteX76" fmla="*/ 5162785 w 8497013"/>
              <a:gd name="connsiteY76" fmla="*/ 5981313 h 6785945"/>
              <a:gd name="connsiteX77" fmla="*/ 5121521 w 8497013"/>
              <a:gd name="connsiteY77" fmla="*/ 5977374 h 6785945"/>
              <a:gd name="connsiteX78" fmla="*/ 5089334 w 8497013"/>
              <a:gd name="connsiteY78" fmla="*/ 5963576 h 6785945"/>
              <a:gd name="connsiteX79" fmla="*/ 5068415 w 8497013"/>
              <a:gd name="connsiteY79" fmla="*/ 5936945 h 6785945"/>
              <a:gd name="connsiteX80" fmla="*/ 5060955 w 8497013"/>
              <a:gd name="connsiteY80" fmla="*/ 5894506 h 6785945"/>
              <a:gd name="connsiteX81" fmla="*/ 5068415 w 8497013"/>
              <a:gd name="connsiteY81" fmla="*/ 5850660 h 6785945"/>
              <a:gd name="connsiteX82" fmla="*/ 5089334 w 8497013"/>
              <a:gd name="connsiteY82" fmla="*/ 5824185 h 6785945"/>
              <a:gd name="connsiteX83" fmla="*/ 5121521 w 8497013"/>
              <a:gd name="connsiteY83" fmla="*/ 5811170 h 6785945"/>
              <a:gd name="connsiteX84" fmla="*/ 4008189 w 8497013"/>
              <a:gd name="connsiteY84" fmla="*/ 5487184 h 6785945"/>
              <a:gd name="connsiteX85" fmla="*/ 4061259 w 8497013"/>
              <a:gd name="connsiteY85" fmla="*/ 5489060 h 6785945"/>
              <a:gd name="connsiteX86" fmla="*/ 4110380 w 8497013"/>
              <a:gd name="connsiteY86" fmla="*/ 5494637 h 6785945"/>
              <a:gd name="connsiteX87" fmla="*/ 4155685 w 8497013"/>
              <a:gd name="connsiteY87" fmla="*/ 5503832 h 6785945"/>
              <a:gd name="connsiteX88" fmla="*/ 4197307 w 8497013"/>
              <a:gd name="connsiteY88" fmla="*/ 5516564 h 6785945"/>
              <a:gd name="connsiteX89" fmla="*/ 4235378 w 8497013"/>
              <a:gd name="connsiteY89" fmla="*/ 5532752 h 6785945"/>
              <a:gd name="connsiteX90" fmla="*/ 4270031 w 8497013"/>
              <a:gd name="connsiteY90" fmla="*/ 5552313 h 6785945"/>
              <a:gd name="connsiteX91" fmla="*/ 4301398 w 8497013"/>
              <a:gd name="connsiteY91" fmla="*/ 5575168 h 6785945"/>
              <a:gd name="connsiteX92" fmla="*/ 4329613 w 8497013"/>
              <a:gd name="connsiteY92" fmla="*/ 5601234 h 6785945"/>
              <a:gd name="connsiteX93" fmla="*/ 4354810 w 8497013"/>
              <a:gd name="connsiteY93" fmla="*/ 5630430 h 6785945"/>
              <a:gd name="connsiteX94" fmla="*/ 4377118 w 8497013"/>
              <a:gd name="connsiteY94" fmla="*/ 5662675 h 6785945"/>
              <a:gd name="connsiteX95" fmla="*/ 4396671 w 8497013"/>
              <a:gd name="connsiteY95" fmla="*/ 5697887 h 6785945"/>
              <a:gd name="connsiteX96" fmla="*/ 4413603 w 8497013"/>
              <a:gd name="connsiteY96" fmla="*/ 5735985 h 6785945"/>
              <a:gd name="connsiteX97" fmla="*/ 4428046 w 8497013"/>
              <a:gd name="connsiteY97" fmla="*/ 5776887 h 6785945"/>
              <a:gd name="connsiteX98" fmla="*/ 4440133 w 8497013"/>
              <a:gd name="connsiteY98" fmla="*/ 5820513 h 6785945"/>
              <a:gd name="connsiteX99" fmla="*/ 4449996 w 8497013"/>
              <a:gd name="connsiteY99" fmla="*/ 5866781 h 6785945"/>
              <a:gd name="connsiteX100" fmla="*/ 4457768 w 8497013"/>
              <a:gd name="connsiteY100" fmla="*/ 5915609 h 6785945"/>
              <a:gd name="connsiteX101" fmla="*/ 4463582 w 8497013"/>
              <a:gd name="connsiteY101" fmla="*/ 5966915 h 6785945"/>
              <a:gd name="connsiteX102" fmla="*/ 4467570 w 8497013"/>
              <a:gd name="connsiteY102" fmla="*/ 6020620 h 6785945"/>
              <a:gd name="connsiteX103" fmla="*/ 4469866 w 8497013"/>
              <a:gd name="connsiteY103" fmla="*/ 6076640 h 6785945"/>
              <a:gd name="connsiteX104" fmla="*/ 4470602 w 8497013"/>
              <a:gd name="connsiteY104" fmla="*/ 6134896 h 6785945"/>
              <a:gd name="connsiteX105" fmla="*/ 4469902 w 8497013"/>
              <a:gd name="connsiteY105" fmla="*/ 6193401 h 6785945"/>
              <a:gd name="connsiteX106" fmla="*/ 4467705 w 8497013"/>
              <a:gd name="connsiteY106" fmla="*/ 6249671 h 6785945"/>
              <a:gd name="connsiteX107" fmla="*/ 4463869 w 8497013"/>
              <a:gd name="connsiteY107" fmla="*/ 6303621 h 6785945"/>
              <a:gd name="connsiteX108" fmla="*/ 4458248 w 8497013"/>
              <a:gd name="connsiteY108" fmla="*/ 6355171 h 6785945"/>
              <a:gd name="connsiteX109" fmla="*/ 4450700 w 8497013"/>
              <a:gd name="connsiteY109" fmla="*/ 6404236 h 6785945"/>
              <a:gd name="connsiteX110" fmla="*/ 4441079 w 8497013"/>
              <a:gd name="connsiteY110" fmla="*/ 6450735 h 6785945"/>
              <a:gd name="connsiteX111" fmla="*/ 4429242 w 8497013"/>
              <a:gd name="connsiteY111" fmla="*/ 6494584 h 6785945"/>
              <a:gd name="connsiteX112" fmla="*/ 4415045 w 8497013"/>
              <a:gd name="connsiteY112" fmla="*/ 6535702 h 6785945"/>
              <a:gd name="connsiteX113" fmla="*/ 4398345 w 8497013"/>
              <a:gd name="connsiteY113" fmla="*/ 6574005 h 6785945"/>
              <a:gd name="connsiteX114" fmla="*/ 4378996 w 8497013"/>
              <a:gd name="connsiteY114" fmla="*/ 6609411 h 6785945"/>
              <a:gd name="connsiteX115" fmla="*/ 4356855 w 8497013"/>
              <a:gd name="connsiteY115" fmla="*/ 6641837 h 6785945"/>
              <a:gd name="connsiteX116" fmla="*/ 4331777 w 8497013"/>
              <a:gd name="connsiteY116" fmla="*/ 6671200 h 6785945"/>
              <a:gd name="connsiteX117" fmla="*/ 4303620 w 8497013"/>
              <a:gd name="connsiteY117" fmla="*/ 6697419 h 6785945"/>
              <a:gd name="connsiteX118" fmla="*/ 4272239 w 8497013"/>
              <a:gd name="connsiteY118" fmla="*/ 6720409 h 6785945"/>
              <a:gd name="connsiteX119" fmla="*/ 4237491 w 8497013"/>
              <a:gd name="connsiteY119" fmla="*/ 6740090 h 6785945"/>
              <a:gd name="connsiteX120" fmla="*/ 4199230 w 8497013"/>
              <a:gd name="connsiteY120" fmla="*/ 6756377 h 6785945"/>
              <a:gd name="connsiteX121" fmla="*/ 4157313 w 8497013"/>
              <a:gd name="connsiteY121" fmla="*/ 6769189 h 6785945"/>
              <a:gd name="connsiteX122" fmla="*/ 4111597 w 8497013"/>
              <a:gd name="connsiteY122" fmla="*/ 6778443 h 6785945"/>
              <a:gd name="connsiteX123" fmla="*/ 4061937 w 8497013"/>
              <a:gd name="connsiteY123" fmla="*/ 6784056 h 6785945"/>
              <a:gd name="connsiteX124" fmla="*/ 4008189 w 8497013"/>
              <a:gd name="connsiteY124" fmla="*/ 6785945 h 6785945"/>
              <a:gd name="connsiteX125" fmla="*/ 4008189 w 8497013"/>
              <a:gd name="connsiteY125" fmla="*/ 6689123 h 6785945"/>
              <a:gd name="connsiteX126" fmla="*/ 4057874 w 8497013"/>
              <a:gd name="connsiteY126" fmla="*/ 6686890 h 6785945"/>
              <a:gd name="connsiteX127" fmla="*/ 4102795 w 8497013"/>
              <a:gd name="connsiteY127" fmla="*/ 6680269 h 6785945"/>
              <a:gd name="connsiteX128" fmla="*/ 4143177 w 8497013"/>
              <a:gd name="connsiteY128" fmla="*/ 6669380 h 6785945"/>
              <a:gd name="connsiteX129" fmla="*/ 4179248 w 8497013"/>
              <a:gd name="connsiteY129" fmla="*/ 6654340 h 6785945"/>
              <a:gd name="connsiteX130" fmla="*/ 4239359 w 8497013"/>
              <a:gd name="connsiteY130" fmla="*/ 6612280 h 6785945"/>
              <a:gd name="connsiteX131" fmla="*/ 4284939 w 8497013"/>
              <a:gd name="connsiteY131" fmla="*/ 6555036 h 6785945"/>
              <a:gd name="connsiteX132" fmla="*/ 4302844 w 8497013"/>
              <a:gd name="connsiteY132" fmla="*/ 6521015 h 6785945"/>
              <a:gd name="connsiteX133" fmla="*/ 4317796 w 8497013"/>
              <a:gd name="connsiteY133" fmla="*/ 6483554 h 6785945"/>
              <a:gd name="connsiteX134" fmla="*/ 4330020 w 8497013"/>
              <a:gd name="connsiteY134" fmla="*/ 6442769 h 6785945"/>
              <a:gd name="connsiteX135" fmla="*/ 4339743 w 8497013"/>
              <a:gd name="connsiteY135" fmla="*/ 6398779 h 6785945"/>
              <a:gd name="connsiteX136" fmla="*/ 4347190 w 8497013"/>
              <a:gd name="connsiteY136" fmla="*/ 6351702 h 6785945"/>
              <a:gd name="connsiteX137" fmla="*/ 4352590 w 8497013"/>
              <a:gd name="connsiteY137" fmla="*/ 6301658 h 6785945"/>
              <a:gd name="connsiteX138" fmla="*/ 4356166 w 8497013"/>
              <a:gd name="connsiteY138" fmla="*/ 6248763 h 6785945"/>
              <a:gd name="connsiteX139" fmla="*/ 4358145 w 8497013"/>
              <a:gd name="connsiteY139" fmla="*/ 6193136 h 6785945"/>
              <a:gd name="connsiteX140" fmla="*/ 4358755 w 8497013"/>
              <a:gd name="connsiteY140" fmla="*/ 6134896 h 6785945"/>
              <a:gd name="connsiteX141" fmla="*/ 4358113 w 8497013"/>
              <a:gd name="connsiteY141" fmla="*/ 6077227 h 6785945"/>
              <a:gd name="connsiteX142" fmla="*/ 4356043 w 8497013"/>
              <a:gd name="connsiteY142" fmla="*/ 6022138 h 6785945"/>
              <a:gd name="connsiteX143" fmla="*/ 4352333 w 8497013"/>
              <a:gd name="connsiteY143" fmla="*/ 5969745 h 6785945"/>
              <a:gd name="connsiteX144" fmla="*/ 4346766 w 8497013"/>
              <a:gd name="connsiteY144" fmla="*/ 5920169 h 6785945"/>
              <a:gd name="connsiteX145" fmla="*/ 4339131 w 8497013"/>
              <a:gd name="connsiteY145" fmla="*/ 5873525 h 6785945"/>
              <a:gd name="connsiteX146" fmla="*/ 4329213 w 8497013"/>
              <a:gd name="connsiteY146" fmla="*/ 5829933 h 6785945"/>
              <a:gd name="connsiteX147" fmla="*/ 4316797 w 8497013"/>
              <a:gd name="connsiteY147" fmla="*/ 5789512 h 6785945"/>
              <a:gd name="connsiteX148" fmla="*/ 4301670 w 8497013"/>
              <a:gd name="connsiteY148" fmla="*/ 5752380 h 6785945"/>
              <a:gd name="connsiteX149" fmla="*/ 4283617 w 8497013"/>
              <a:gd name="connsiteY149" fmla="*/ 5718654 h 6785945"/>
              <a:gd name="connsiteX150" fmla="*/ 4237879 w 8497013"/>
              <a:gd name="connsiteY150" fmla="*/ 5661895 h 6785945"/>
              <a:gd name="connsiteX151" fmla="*/ 4177870 w 8497013"/>
              <a:gd name="connsiteY151" fmla="*/ 5620182 h 6785945"/>
              <a:gd name="connsiteX152" fmla="*/ 4141978 w 8497013"/>
              <a:gd name="connsiteY152" fmla="*/ 5605263 h 6785945"/>
              <a:gd name="connsiteX153" fmla="*/ 4101877 w 8497013"/>
              <a:gd name="connsiteY153" fmla="*/ 5594460 h 6785945"/>
              <a:gd name="connsiteX154" fmla="*/ 4057352 w 8497013"/>
              <a:gd name="connsiteY154" fmla="*/ 5587892 h 6785945"/>
              <a:gd name="connsiteX155" fmla="*/ 4008189 w 8497013"/>
              <a:gd name="connsiteY155" fmla="*/ 5585676 h 6785945"/>
              <a:gd name="connsiteX156" fmla="*/ 3491267 w 8497013"/>
              <a:gd name="connsiteY156" fmla="*/ 5487184 h 6785945"/>
              <a:gd name="connsiteX157" fmla="*/ 3491267 w 8497013"/>
              <a:gd name="connsiteY157" fmla="*/ 5585676 h 6785945"/>
              <a:gd name="connsiteX158" fmla="*/ 3442381 w 8497013"/>
              <a:gd name="connsiteY158" fmla="*/ 5587892 h 6785945"/>
              <a:gd name="connsiteX159" fmla="*/ 3398103 w 8497013"/>
              <a:gd name="connsiteY159" fmla="*/ 5594460 h 6785945"/>
              <a:gd name="connsiteX160" fmla="*/ 3358217 w 8497013"/>
              <a:gd name="connsiteY160" fmla="*/ 5605263 h 6785945"/>
              <a:gd name="connsiteX161" fmla="*/ 3322510 w 8497013"/>
              <a:gd name="connsiteY161" fmla="*/ 5620182 h 6785945"/>
              <a:gd name="connsiteX162" fmla="*/ 3262795 w 8497013"/>
              <a:gd name="connsiteY162" fmla="*/ 5661895 h 6785945"/>
              <a:gd name="connsiteX163" fmla="*/ 3217261 w 8497013"/>
              <a:gd name="connsiteY163" fmla="*/ 5718654 h 6785945"/>
              <a:gd name="connsiteX164" fmla="*/ 3199282 w 8497013"/>
              <a:gd name="connsiteY164" fmla="*/ 5752380 h 6785945"/>
              <a:gd name="connsiteX165" fmla="*/ 3184213 w 8497013"/>
              <a:gd name="connsiteY165" fmla="*/ 5789512 h 6785945"/>
              <a:gd name="connsiteX166" fmla="*/ 3171840 w 8497013"/>
              <a:gd name="connsiteY166" fmla="*/ 5829933 h 6785945"/>
              <a:gd name="connsiteX167" fmla="*/ 3161952 w 8497013"/>
              <a:gd name="connsiteY167" fmla="*/ 5873525 h 6785945"/>
              <a:gd name="connsiteX168" fmla="*/ 3154338 w 8497013"/>
              <a:gd name="connsiteY168" fmla="*/ 5920169 h 6785945"/>
              <a:gd name="connsiteX169" fmla="*/ 3148785 w 8497013"/>
              <a:gd name="connsiteY169" fmla="*/ 5969745 h 6785945"/>
              <a:gd name="connsiteX170" fmla="*/ 3145081 w 8497013"/>
              <a:gd name="connsiteY170" fmla="*/ 6022138 h 6785945"/>
              <a:gd name="connsiteX171" fmla="*/ 3143014 w 8497013"/>
              <a:gd name="connsiteY171" fmla="*/ 6077227 h 6785945"/>
              <a:gd name="connsiteX172" fmla="*/ 3142372 w 8497013"/>
              <a:gd name="connsiteY172" fmla="*/ 6134896 h 6785945"/>
              <a:gd name="connsiteX173" fmla="*/ 3142997 w 8497013"/>
              <a:gd name="connsiteY173" fmla="*/ 6193136 h 6785945"/>
              <a:gd name="connsiteX174" fmla="*/ 3145020 w 8497013"/>
              <a:gd name="connsiteY174" fmla="*/ 6248763 h 6785945"/>
              <a:gd name="connsiteX175" fmla="*/ 3148657 w 8497013"/>
              <a:gd name="connsiteY175" fmla="*/ 6301658 h 6785945"/>
              <a:gd name="connsiteX176" fmla="*/ 3154126 w 8497013"/>
              <a:gd name="connsiteY176" fmla="*/ 6351702 h 6785945"/>
              <a:gd name="connsiteX177" fmla="*/ 3161647 w 8497013"/>
              <a:gd name="connsiteY177" fmla="*/ 6398779 h 6785945"/>
              <a:gd name="connsiteX178" fmla="*/ 3171437 w 8497013"/>
              <a:gd name="connsiteY178" fmla="*/ 6442769 h 6785945"/>
              <a:gd name="connsiteX179" fmla="*/ 3183713 w 8497013"/>
              <a:gd name="connsiteY179" fmla="*/ 6483554 h 6785945"/>
              <a:gd name="connsiteX180" fmla="*/ 3198695 w 8497013"/>
              <a:gd name="connsiteY180" fmla="*/ 6521015 h 6785945"/>
              <a:gd name="connsiteX181" fmla="*/ 3216602 w 8497013"/>
              <a:gd name="connsiteY181" fmla="*/ 6555036 h 6785945"/>
              <a:gd name="connsiteX182" fmla="*/ 3262055 w 8497013"/>
              <a:gd name="connsiteY182" fmla="*/ 6612280 h 6785945"/>
              <a:gd name="connsiteX183" fmla="*/ 3321821 w 8497013"/>
              <a:gd name="connsiteY183" fmla="*/ 6654340 h 6785945"/>
              <a:gd name="connsiteX184" fmla="*/ 3357617 w 8497013"/>
              <a:gd name="connsiteY184" fmla="*/ 6669380 h 6785945"/>
              <a:gd name="connsiteX185" fmla="*/ 3397644 w 8497013"/>
              <a:gd name="connsiteY185" fmla="*/ 6680269 h 6785945"/>
              <a:gd name="connsiteX186" fmla="*/ 3442120 w 8497013"/>
              <a:gd name="connsiteY186" fmla="*/ 6686890 h 6785945"/>
              <a:gd name="connsiteX187" fmla="*/ 3491267 w 8497013"/>
              <a:gd name="connsiteY187" fmla="*/ 6689123 h 6785945"/>
              <a:gd name="connsiteX188" fmla="*/ 3491267 w 8497013"/>
              <a:gd name="connsiteY188" fmla="*/ 6785945 h 6785945"/>
              <a:gd name="connsiteX189" fmla="*/ 3437744 w 8497013"/>
              <a:gd name="connsiteY189" fmla="*/ 6784056 h 6785945"/>
              <a:gd name="connsiteX190" fmla="*/ 3388267 w 8497013"/>
              <a:gd name="connsiteY190" fmla="*/ 6778443 h 6785945"/>
              <a:gd name="connsiteX191" fmla="*/ 3342687 w 8497013"/>
              <a:gd name="connsiteY191" fmla="*/ 6769189 h 6785945"/>
              <a:gd name="connsiteX192" fmla="*/ 3300868 w 8497013"/>
              <a:gd name="connsiteY192" fmla="*/ 6756377 h 6785945"/>
              <a:gd name="connsiteX193" fmla="*/ 3262672 w 8497013"/>
              <a:gd name="connsiteY193" fmla="*/ 6740090 h 6785945"/>
              <a:gd name="connsiteX194" fmla="*/ 3227954 w 8497013"/>
              <a:gd name="connsiteY194" fmla="*/ 6720409 h 6785945"/>
              <a:gd name="connsiteX195" fmla="*/ 3196577 w 8497013"/>
              <a:gd name="connsiteY195" fmla="*/ 6697419 h 6785945"/>
              <a:gd name="connsiteX196" fmla="*/ 3168401 w 8497013"/>
              <a:gd name="connsiteY196" fmla="*/ 6671200 h 6785945"/>
              <a:gd name="connsiteX197" fmla="*/ 3143286 w 8497013"/>
              <a:gd name="connsiteY197" fmla="*/ 6641837 h 6785945"/>
              <a:gd name="connsiteX198" fmla="*/ 3121088 w 8497013"/>
              <a:gd name="connsiteY198" fmla="*/ 6609411 h 6785945"/>
              <a:gd name="connsiteX199" fmla="*/ 3101671 w 8497013"/>
              <a:gd name="connsiteY199" fmla="*/ 6574005 h 6785945"/>
              <a:gd name="connsiteX200" fmla="*/ 3084893 w 8497013"/>
              <a:gd name="connsiteY200" fmla="*/ 6535702 h 6785945"/>
              <a:gd name="connsiteX201" fmla="*/ 3070614 w 8497013"/>
              <a:gd name="connsiteY201" fmla="*/ 6494584 h 6785945"/>
              <a:gd name="connsiteX202" fmla="*/ 3058694 w 8497013"/>
              <a:gd name="connsiteY202" fmla="*/ 6450735 h 6785945"/>
              <a:gd name="connsiteX203" fmla="*/ 3048993 w 8497013"/>
              <a:gd name="connsiteY203" fmla="*/ 6404236 h 6785945"/>
              <a:gd name="connsiteX204" fmla="*/ 3041370 w 8497013"/>
              <a:gd name="connsiteY204" fmla="*/ 6355171 h 6785945"/>
              <a:gd name="connsiteX205" fmla="*/ 3035685 w 8497013"/>
              <a:gd name="connsiteY205" fmla="*/ 6303621 h 6785945"/>
              <a:gd name="connsiteX206" fmla="*/ 3031798 w 8497013"/>
              <a:gd name="connsiteY206" fmla="*/ 6249671 h 6785945"/>
              <a:gd name="connsiteX207" fmla="*/ 3029568 w 8497013"/>
              <a:gd name="connsiteY207" fmla="*/ 6193401 h 6785945"/>
              <a:gd name="connsiteX208" fmla="*/ 3028857 w 8497013"/>
              <a:gd name="connsiteY208" fmla="*/ 6134896 h 6785945"/>
              <a:gd name="connsiteX209" fmla="*/ 3029592 w 8497013"/>
              <a:gd name="connsiteY209" fmla="*/ 6076640 h 6785945"/>
              <a:gd name="connsiteX210" fmla="*/ 3031888 w 8497013"/>
              <a:gd name="connsiteY210" fmla="*/ 6020620 h 6785945"/>
              <a:gd name="connsiteX211" fmla="*/ 3035877 w 8497013"/>
              <a:gd name="connsiteY211" fmla="*/ 5966915 h 6785945"/>
              <a:gd name="connsiteX212" fmla="*/ 3041690 w 8497013"/>
              <a:gd name="connsiteY212" fmla="*/ 5915609 h 6785945"/>
              <a:gd name="connsiteX213" fmla="*/ 3049463 w 8497013"/>
              <a:gd name="connsiteY213" fmla="*/ 5866781 h 6785945"/>
              <a:gd name="connsiteX214" fmla="*/ 3059326 w 8497013"/>
              <a:gd name="connsiteY214" fmla="*/ 5820513 h 6785945"/>
              <a:gd name="connsiteX215" fmla="*/ 3071412 w 8497013"/>
              <a:gd name="connsiteY215" fmla="*/ 5776887 h 6785945"/>
              <a:gd name="connsiteX216" fmla="*/ 3085855 w 8497013"/>
              <a:gd name="connsiteY216" fmla="*/ 5735985 h 6785945"/>
              <a:gd name="connsiteX217" fmla="*/ 3102787 w 8497013"/>
              <a:gd name="connsiteY217" fmla="*/ 5697887 h 6785945"/>
              <a:gd name="connsiteX218" fmla="*/ 3122341 w 8497013"/>
              <a:gd name="connsiteY218" fmla="*/ 5662675 h 6785945"/>
              <a:gd name="connsiteX219" fmla="*/ 3144649 w 8497013"/>
              <a:gd name="connsiteY219" fmla="*/ 5630430 h 6785945"/>
              <a:gd name="connsiteX220" fmla="*/ 3169844 w 8497013"/>
              <a:gd name="connsiteY220" fmla="*/ 5601234 h 6785945"/>
              <a:gd name="connsiteX221" fmla="*/ 3198060 w 8497013"/>
              <a:gd name="connsiteY221" fmla="*/ 5575168 h 6785945"/>
              <a:gd name="connsiteX222" fmla="*/ 3229427 w 8497013"/>
              <a:gd name="connsiteY222" fmla="*/ 5552313 h 6785945"/>
              <a:gd name="connsiteX223" fmla="*/ 3264079 w 8497013"/>
              <a:gd name="connsiteY223" fmla="*/ 5532752 h 6785945"/>
              <a:gd name="connsiteX224" fmla="*/ 3302151 w 8497013"/>
              <a:gd name="connsiteY224" fmla="*/ 5516564 h 6785945"/>
              <a:gd name="connsiteX225" fmla="*/ 3343773 w 8497013"/>
              <a:gd name="connsiteY225" fmla="*/ 5503832 h 6785945"/>
              <a:gd name="connsiteX226" fmla="*/ 3389078 w 8497013"/>
              <a:gd name="connsiteY226" fmla="*/ 5494637 h 6785945"/>
              <a:gd name="connsiteX227" fmla="*/ 3438196 w 8497013"/>
              <a:gd name="connsiteY227" fmla="*/ 5489060 h 6785945"/>
              <a:gd name="connsiteX228" fmla="*/ 5569411 w 8497013"/>
              <a:gd name="connsiteY228" fmla="*/ 5006403 h 6785945"/>
              <a:gd name="connsiteX229" fmla="*/ 5611640 w 8497013"/>
              <a:gd name="connsiteY229" fmla="*/ 5010081 h 6785945"/>
              <a:gd name="connsiteX230" fmla="*/ 5644323 w 8497013"/>
              <a:gd name="connsiteY230" fmla="*/ 5023305 h 6785945"/>
              <a:gd name="connsiteX231" fmla="*/ 5665424 w 8497013"/>
              <a:gd name="connsiteY231" fmla="*/ 5049363 h 6785945"/>
              <a:gd name="connsiteX232" fmla="*/ 5672910 w 8497013"/>
              <a:gd name="connsiteY232" fmla="*/ 5091541 h 6785945"/>
              <a:gd name="connsiteX233" fmla="*/ 5665424 w 8497013"/>
              <a:gd name="connsiteY233" fmla="*/ 5135648 h 6785945"/>
              <a:gd name="connsiteX234" fmla="*/ 5644323 w 8497013"/>
              <a:gd name="connsiteY234" fmla="*/ 5162697 h 6785945"/>
              <a:gd name="connsiteX235" fmla="*/ 5611640 w 8497013"/>
              <a:gd name="connsiteY235" fmla="*/ 5176287 h 6785945"/>
              <a:gd name="connsiteX236" fmla="*/ 5569411 w 8497013"/>
              <a:gd name="connsiteY236" fmla="*/ 5180017 h 6785945"/>
              <a:gd name="connsiteX237" fmla="*/ 5527181 w 8497013"/>
              <a:gd name="connsiteY237" fmla="*/ 5176287 h 6785945"/>
              <a:gd name="connsiteX238" fmla="*/ 5494498 w 8497013"/>
              <a:gd name="connsiteY238" fmla="*/ 5162697 h 6785945"/>
              <a:gd name="connsiteX239" fmla="*/ 5473397 w 8497013"/>
              <a:gd name="connsiteY239" fmla="*/ 5135648 h 6785945"/>
              <a:gd name="connsiteX240" fmla="*/ 5465911 w 8497013"/>
              <a:gd name="connsiteY240" fmla="*/ 5091541 h 6785945"/>
              <a:gd name="connsiteX241" fmla="*/ 5473631 w 8497013"/>
              <a:gd name="connsiteY241" fmla="*/ 5049363 h 6785945"/>
              <a:gd name="connsiteX242" fmla="*/ 5495125 w 8497013"/>
              <a:gd name="connsiteY242" fmla="*/ 5023305 h 6785945"/>
              <a:gd name="connsiteX243" fmla="*/ 5527886 w 8497013"/>
              <a:gd name="connsiteY243" fmla="*/ 5010081 h 6785945"/>
              <a:gd name="connsiteX244" fmla="*/ 4804116 w 8497013"/>
              <a:gd name="connsiteY244" fmla="*/ 5006403 h 6785945"/>
              <a:gd name="connsiteX245" fmla="*/ 4846346 w 8497013"/>
              <a:gd name="connsiteY245" fmla="*/ 5010081 h 6785945"/>
              <a:gd name="connsiteX246" fmla="*/ 4879028 w 8497013"/>
              <a:gd name="connsiteY246" fmla="*/ 5023305 h 6785945"/>
              <a:gd name="connsiteX247" fmla="*/ 4900130 w 8497013"/>
              <a:gd name="connsiteY247" fmla="*/ 5049363 h 6785945"/>
              <a:gd name="connsiteX248" fmla="*/ 4907615 w 8497013"/>
              <a:gd name="connsiteY248" fmla="*/ 5091541 h 6785945"/>
              <a:gd name="connsiteX249" fmla="*/ 4900130 w 8497013"/>
              <a:gd name="connsiteY249" fmla="*/ 5135648 h 6785945"/>
              <a:gd name="connsiteX250" fmla="*/ 4879028 w 8497013"/>
              <a:gd name="connsiteY250" fmla="*/ 5162697 h 6785945"/>
              <a:gd name="connsiteX251" fmla="*/ 4846346 w 8497013"/>
              <a:gd name="connsiteY251" fmla="*/ 5176287 h 6785945"/>
              <a:gd name="connsiteX252" fmla="*/ 4804116 w 8497013"/>
              <a:gd name="connsiteY252" fmla="*/ 5180017 h 6785945"/>
              <a:gd name="connsiteX253" fmla="*/ 4761886 w 8497013"/>
              <a:gd name="connsiteY253" fmla="*/ 5176287 h 6785945"/>
              <a:gd name="connsiteX254" fmla="*/ 4729203 w 8497013"/>
              <a:gd name="connsiteY254" fmla="*/ 5162697 h 6785945"/>
              <a:gd name="connsiteX255" fmla="*/ 4708102 w 8497013"/>
              <a:gd name="connsiteY255" fmla="*/ 5135648 h 6785945"/>
              <a:gd name="connsiteX256" fmla="*/ 4700616 w 8497013"/>
              <a:gd name="connsiteY256" fmla="*/ 5091541 h 6785945"/>
              <a:gd name="connsiteX257" fmla="*/ 4708336 w 8497013"/>
              <a:gd name="connsiteY257" fmla="*/ 5049363 h 6785945"/>
              <a:gd name="connsiteX258" fmla="*/ 4729830 w 8497013"/>
              <a:gd name="connsiteY258" fmla="*/ 5023305 h 6785945"/>
              <a:gd name="connsiteX259" fmla="*/ 4762591 w 8497013"/>
              <a:gd name="connsiteY259" fmla="*/ 5010081 h 6785945"/>
              <a:gd name="connsiteX260" fmla="*/ 2787004 w 8497013"/>
              <a:gd name="connsiteY260" fmla="*/ 4856173 h 6785945"/>
              <a:gd name="connsiteX261" fmla="*/ 3691793 w 8497013"/>
              <a:gd name="connsiteY261" fmla="*/ 4856173 h 6785945"/>
              <a:gd name="connsiteX262" fmla="*/ 3691793 w 8497013"/>
              <a:gd name="connsiteY262" fmla="*/ 4963011 h 6785945"/>
              <a:gd name="connsiteX263" fmla="*/ 2787004 w 8497013"/>
              <a:gd name="connsiteY263" fmla="*/ 4963011 h 6785945"/>
              <a:gd name="connsiteX264" fmla="*/ 1275095 w 8497013"/>
              <a:gd name="connsiteY264" fmla="*/ 4856173 h 6785945"/>
              <a:gd name="connsiteX265" fmla="*/ 2179887 w 8497013"/>
              <a:gd name="connsiteY265" fmla="*/ 4856173 h 6785945"/>
              <a:gd name="connsiteX266" fmla="*/ 2179887 w 8497013"/>
              <a:gd name="connsiteY266" fmla="*/ 4963011 h 6785945"/>
              <a:gd name="connsiteX267" fmla="*/ 1275095 w 8497013"/>
              <a:gd name="connsiteY267" fmla="*/ 4963011 h 6785945"/>
              <a:gd name="connsiteX268" fmla="*/ 2787004 w 8497013"/>
              <a:gd name="connsiteY268" fmla="*/ 4507276 h 6785945"/>
              <a:gd name="connsiteX269" fmla="*/ 3691793 w 8497013"/>
              <a:gd name="connsiteY269" fmla="*/ 4507276 h 6785945"/>
              <a:gd name="connsiteX270" fmla="*/ 3691793 w 8497013"/>
              <a:gd name="connsiteY270" fmla="*/ 4614114 h 6785945"/>
              <a:gd name="connsiteX271" fmla="*/ 2787004 w 8497013"/>
              <a:gd name="connsiteY271" fmla="*/ 4614114 h 6785945"/>
              <a:gd name="connsiteX272" fmla="*/ 1275095 w 8497013"/>
              <a:gd name="connsiteY272" fmla="*/ 4507276 h 6785945"/>
              <a:gd name="connsiteX273" fmla="*/ 2179887 w 8497013"/>
              <a:gd name="connsiteY273" fmla="*/ 4507276 h 6785945"/>
              <a:gd name="connsiteX274" fmla="*/ 2179887 w 8497013"/>
              <a:gd name="connsiteY274" fmla="*/ 4614114 h 6785945"/>
              <a:gd name="connsiteX275" fmla="*/ 1275095 w 8497013"/>
              <a:gd name="connsiteY275" fmla="*/ 4614114 h 6785945"/>
              <a:gd name="connsiteX276" fmla="*/ 5569411 w 8497013"/>
              <a:gd name="connsiteY276" fmla="*/ 4305272 h 6785945"/>
              <a:gd name="connsiteX277" fmla="*/ 5611640 w 8497013"/>
              <a:gd name="connsiteY277" fmla="*/ 4308741 h 6785945"/>
              <a:gd name="connsiteX278" fmla="*/ 5644323 w 8497013"/>
              <a:gd name="connsiteY278" fmla="*/ 4321757 h 6785945"/>
              <a:gd name="connsiteX279" fmla="*/ 5665424 w 8497013"/>
              <a:gd name="connsiteY279" fmla="*/ 4348232 h 6785945"/>
              <a:gd name="connsiteX280" fmla="*/ 5672910 w 8497013"/>
              <a:gd name="connsiteY280" fmla="*/ 4392078 h 6785945"/>
              <a:gd name="connsiteX281" fmla="*/ 5665424 w 8497013"/>
              <a:gd name="connsiteY281" fmla="*/ 4434517 h 6785945"/>
              <a:gd name="connsiteX282" fmla="*/ 5644323 w 8497013"/>
              <a:gd name="connsiteY282" fmla="*/ 4461148 h 6785945"/>
              <a:gd name="connsiteX283" fmla="*/ 5611640 w 8497013"/>
              <a:gd name="connsiteY283" fmla="*/ 4474946 h 6785945"/>
              <a:gd name="connsiteX284" fmla="*/ 5569411 w 8497013"/>
              <a:gd name="connsiteY284" fmla="*/ 4478885 h 6785945"/>
              <a:gd name="connsiteX285" fmla="*/ 5528147 w 8497013"/>
              <a:gd name="connsiteY285" fmla="*/ 4474946 h 6785945"/>
              <a:gd name="connsiteX286" fmla="*/ 5495959 w 8497013"/>
              <a:gd name="connsiteY286" fmla="*/ 4461148 h 6785945"/>
              <a:gd name="connsiteX287" fmla="*/ 5475040 w 8497013"/>
              <a:gd name="connsiteY287" fmla="*/ 4434517 h 6785945"/>
              <a:gd name="connsiteX288" fmla="*/ 5467580 w 8497013"/>
              <a:gd name="connsiteY288" fmla="*/ 4392078 h 6785945"/>
              <a:gd name="connsiteX289" fmla="*/ 5475040 w 8497013"/>
              <a:gd name="connsiteY289" fmla="*/ 4348232 h 6785945"/>
              <a:gd name="connsiteX290" fmla="*/ 5495959 w 8497013"/>
              <a:gd name="connsiteY290" fmla="*/ 4321757 h 6785945"/>
              <a:gd name="connsiteX291" fmla="*/ 5528147 w 8497013"/>
              <a:gd name="connsiteY291" fmla="*/ 4308741 h 6785945"/>
              <a:gd name="connsiteX292" fmla="*/ 4804116 w 8497013"/>
              <a:gd name="connsiteY292" fmla="*/ 4305272 h 6785945"/>
              <a:gd name="connsiteX293" fmla="*/ 4846346 w 8497013"/>
              <a:gd name="connsiteY293" fmla="*/ 4308741 h 6785945"/>
              <a:gd name="connsiteX294" fmla="*/ 4879028 w 8497013"/>
              <a:gd name="connsiteY294" fmla="*/ 4321757 h 6785945"/>
              <a:gd name="connsiteX295" fmla="*/ 4900130 w 8497013"/>
              <a:gd name="connsiteY295" fmla="*/ 4348232 h 6785945"/>
              <a:gd name="connsiteX296" fmla="*/ 4907615 w 8497013"/>
              <a:gd name="connsiteY296" fmla="*/ 4392078 h 6785945"/>
              <a:gd name="connsiteX297" fmla="*/ 4900130 w 8497013"/>
              <a:gd name="connsiteY297" fmla="*/ 4434517 h 6785945"/>
              <a:gd name="connsiteX298" fmla="*/ 4879028 w 8497013"/>
              <a:gd name="connsiteY298" fmla="*/ 4461148 h 6785945"/>
              <a:gd name="connsiteX299" fmla="*/ 4846346 w 8497013"/>
              <a:gd name="connsiteY299" fmla="*/ 4474946 h 6785945"/>
              <a:gd name="connsiteX300" fmla="*/ 4804116 w 8497013"/>
              <a:gd name="connsiteY300" fmla="*/ 4478885 h 6785945"/>
              <a:gd name="connsiteX301" fmla="*/ 4762852 w 8497013"/>
              <a:gd name="connsiteY301" fmla="*/ 4474946 h 6785945"/>
              <a:gd name="connsiteX302" fmla="*/ 4730664 w 8497013"/>
              <a:gd name="connsiteY302" fmla="*/ 4461148 h 6785945"/>
              <a:gd name="connsiteX303" fmla="*/ 4709745 w 8497013"/>
              <a:gd name="connsiteY303" fmla="*/ 4434517 h 6785945"/>
              <a:gd name="connsiteX304" fmla="*/ 4702285 w 8497013"/>
              <a:gd name="connsiteY304" fmla="*/ 4392078 h 6785945"/>
              <a:gd name="connsiteX305" fmla="*/ 4709745 w 8497013"/>
              <a:gd name="connsiteY305" fmla="*/ 4348232 h 6785945"/>
              <a:gd name="connsiteX306" fmla="*/ 4730664 w 8497013"/>
              <a:gd name="connsiteY306" fmla="*/ 4321757 h 6785945"/>
              <a:gd name="connsiteX307" fmla="*/ 4762852 w 8497013"/>
              <a:gd name="connsiteY307" fmla="*/ 4308741 h 6785945"/>
              <a:gd name="connsiteX308" fmla="*/ 7712987 w 8497013"/>
              <a:gd name="connsiteY308" fmla="*/ 3503986 h 6785945"/>
              <a:gd name="connsiteX309" fmla="*/ 7763122 w 8497013"/>
              <a:gd name="connsiteY309" fmla="*/ 3509568 h 6785945"/>
              <a:gd name="connsiteX310" fmla="*/ 7795147 w 8497013"/>
              <a:gd name="connsiteY310" fmla="*/ 3526208 h 6785945"/>
              <a:gd name="connsiteX311" fmla="*/ 7811787 w 8497013"/>
              <a:gd name="connsiteY311" fmla="*/ 3553746 h 6785945"/>
              <a:gd name="connsiteX312" fmla="*/ 7815767 w 8497013"/>
              <a:gd name="connsiteY312" fmla="*/ 3592021 h 6785945"/>
              <a:gd name="connsiteX313" fmla="*/ 7809810 w 8497013"/>
              <a:gd name="connsiteY313" fmla="*/ 3640873 h 6785945"/>
              <a:gd name="connsiteX314" fmla="*/ 7763068 w 8497013"/>
              <a:gd name="connsiteY314" fmla="*/ 3887939 h 6785945"/>
              <a:gd name="connsiteX315" fmla="*/ 7682939 w 8497013"/>
              <a:gd name="connsiteY315" fmla="*/ 3887939 h 6785945"/>
              <a:gd name="connsiteX316" fmla="*/ 7709648 w 8497013"/>
              <a:gd name="connsiteY316" fmla="*/ 3677600 h 6785945"/>
              <a:gd name="connsiteX317" fmla="*/ 7668644 w 8497013"/>
              <a:gd name="connsiteY317" fmla="*/ 3673635 h 6785945"/>
              <a:gd name="connsiteX318" fmla="*/ 7637031 w 8497013"/>
              <a:gd name="connsiteY318" fmla="*/ 3659654 h 6785945"/>
              <a:gd name="connsiteX319" fmla="*/ 7616686 w 8497013"/>
              <a:gd name="connsiteY319" fmla="*/ 3632527 h 6785945"/>
              <a:gd name="connsiteX320" fmla="*/ 7609487 w 8497013"/>
              <a:gd name="connsiteY320" fmla="*/ 3589124 h 6785945"/>
              <a:gd name="connsiteX321" fmla="*/ 7617207 w 8497013"/>
              <a:gd name="connsiteY321" fmla="*/ 3546946 h 6785945"/>
              <a:gd name="connsiteX322" fmla="*/ 7638700 w 8497013"/>
              <a:gd name="connsiteY322" fmla="*/ 3520888 h 6785945"/>
              <a:gd name="connsiteX323" fmla="*/ 7671461 w 8497013"/>
              <a:gd name="connsiteY323" fmla="*/ 3507664 h 6785945"/>
              <a:gd name="connsiteX324" fmla="*/ 4062097 w 8497013"/>
              <a:gd name="connsiteY324" fmla="*/ 3353744 h 6785945"/>
              <a:gd name="connsiteX325" fmla="*/ 4966889 w 8497013"/>
              <a:gd name="connsiteY325" fmla="*/ 3353744 h 6785945"/>
              <a:gd name="connsiteX326" fmla="*/ 4966889 w 8497013"/>
              <a:gd name="connsiteY326" fmla="*/ 3460582 h 6785945"/>
              <a:gd name="connsiteX327" fmla="*/ 4062097 w 8497013"/>
              <a:gd name="connsiteY327" fmla="*/ 3460582 h 6785945"/>
              <a:gd name="connsiteX328" fmla="*/ 2550201 w 8497013"/>
              <a:gd name="connsiteY328" fmla="*/ 3353744 h 6785945"/>
              <a:gd name="connsiteX329" fmla="*/ 3454992 w 8497013"/>
              <a:gd name="connsiteY329" fmla="*/ 3353744 h 6785945"/>
              <a:gd name="connsiteX330" fmla="*/ 3454992 w 8497013"/>
              <a:gd name="connsiteY330" fmla="*/ 3460582 h 6785945"/>
              <a:gd name="connsiteX331" fmla="*/ 2550201 w 8497013"/>
              <a:gd name="connsiteY331" fmla="*/ 3460582 h 6785945"/>
              <a:gd name="connsiteX332" fmla="*/ 4062097 w 8497013"/>
              <a:gd name="connsiteY332" fmla="*/ 3004848 h 6785945"/>
              <a:gd name="connsiteX333" fmla="*/ 4966889 w 8497013"/>
              <a:gd name="connsiteY333" fmla="*/ 3004848 h 6785945"/>
              <a:gd name="connsiteX334" fmla="*/ 4966889 w 8497013"/>
              <a:gd name="connsiteY334" fmla="*/ 3111686 h 6785945"/>
              <a:gd name="connsiteX335" fmla="*/ 4062097 w 8497013"/>
              <a:gd name="connsiteY335" fmla="*/ 3111686 h 6785945"/>
              <a:gd name="connsiteX336" fmla="*/ 2550201 w 8497013"/>
              <a:gd name="connsiteY336" fmla="*/ 3004848 h 6785945"/>
              <a:gd name="connsiteX337" fmla="*/ 3454992 w 8497013"/>
              <a:gd name="connsiteY337" fmla="*/ 3004848 h 6785945"/>
              <a:gd name="connsiteX338" fmla="*/ 3454992 w 8497013"/>
              <a:gd name="connsiteY338" fmla="*/ 3111686 h 6785945"/>
              <a:gd name="connsiteX339" fmla="*/ 2550201 w 8497013"/>
              <a:gd name="connsiteY339" fmla="*/ 3111686 h 6785945"/>
              <a:gd name="connsiteX340" fmla="*/ 7712987 w 8497013"/>
              <a:gd name="connsiteY340" fmla="*/ 2802855 h 6785945"/>
              <a:gd name="connsiteX341" fmla="*/ 7755217 w 8497013"/>
              <a:gd name="connsiteY341" fmla="*/ 2806324 h 6785945"/>
              <a:gd name="connsiteX342" fmla="*/ 7787900 w 8497013"/>
              <a:gd name="connsiteY342" fmla="*/ 2819339 h 6785945"/>
              <a:gd name="connsiteX343" fmla="*/ 7809002 w 8497013"/>
              <a:gd name="connsiteY343" fmla="*/ 2845814 h 6785945"/>
              <a:gd name="connsiteX344" fmla="*/ 7816489 w 8497013"/>
              <a:gd name="connsiteY344" fmla="*/ 2889661 h 6785945"/>
              <a:gd name="connsiteX345" fmla="*/ 7809002 w 8497013"/>
              <a:gd name="connsiteY345" fmla="*/ 2932099 h 6785945"/>
              <a:gd name="connsiteX346" fmla="*/ 7787900 w 8497013"/>
              <a:gd name="connsiteY346" fmla="*/ 2958731 h 6785945"/>
              <a:gd name="connsiteX347" fmla="*/ 7755217 w 8497013"/>
              <a:gd name="connsiteY347" fmla="*/ 2972529 h 6785945"/>
              <a:gd name="connsiteX348" fmla="*/ 7712987 w 8497013"/>
              <a:gd name="connsiteY348" fmla="*/ 2976468 h 6785945"/>
              <a:gd name="connsiteX349" fmla="*/ 7671722 w 8497013"/>
              <a:gd name="connsiteY349" fmla="*/ 2972529 h 6785945"/>
              <a:gd name="connsiteX350" fmla="*/ 7639535 w 8497013"/>
              <a:gd name="connsiteY350" fmla="*/ 2958731 h 6785945"/>
              <a:gd name="connsiteX351" fmla="*/ 7618615 w 8497013"/>
              <a:gd name="connsiteY351" fmla="*/ 2932099 h 6785945"/>
              <a:gd name="connsiteX352" fmla="*/ 7611156 w 8497013"/>
              <a:gd name="connsiteY352" fmla="*/ 2889661 h 6785945"/>
              <a:gd name="connsiteX353" fmla="*/ 7618615 w 8497013"/>
              <a:gd name="connsiteY353" fmla="*/ 2845814 h 6785945"/>
              <a:gd name="connsiteX354" fmla="*/ 7639535 w 8497013"/>
              <a:gd name="connsiteY354" fmla="*/ 2819339 h 6785945"/>
              <a:gd name="connsiteX355" fmla="*/ 7671722 w 8497013"/>
              <a:gd name="connsiteY355" fmla="*/ 2806324 h 6785945"/>
              <a:gd name="connsiteX356" fmla="*/ 6558381 w 8497013"/>
              <a:gd name="connsiteY356" fmla="*/ 2482346 h 6785945"/>
              <a:gd name="connsiteX357" fmla="*/ 6611451 w 8497013"/>
              <a:gd name="connsiteY357" fmla="*/ 2484222 h 6785945"/>
              <a:gd name="connsiteX358" fmla="*/ 6660572 w 8497013"/>
              <a:gd name="connsiteY358" fmla="*/ 2489799 h 6785945"/>
              <a:gd name="connsiteX359" fmla="*/ 6705877 w 8497013"/>
              <a:gd name="connsiteY359" fmla="*/ 2498994 h 6785945"/>
              <a:gd name="connsiteX360" fmla="*/ 6747499 w 8497013"/>
              <a:gd name="connsiteY360" fmla="*/ 2511726 h 6785945"/>
              <a:gd name="connsiteX361" fmla="*/ 6785570 w 8497013"/>
              <a:gd name="connsiteY361" fmla="*/ 2527914 h 6785945"/>
              <a:gd name="connsiteX362" fmla="*/ 6820223 w 8497013"/>
              <a:gd name="connsiteY362" fmla="*/ 2547475 h 6785945"/>
              <a:gd name="connsiteX363" fmla="*/ 6851590 w 8497013"/>
              <a:gd name="connsiteY363" fmla="*/ 2570330 h 6785945"/>
              <a:gd name="connsiteX364" fmla="*/ 6879805 w 8497013"/>
              <a:gd name="connsiteY364" fmla="*/ 2596396 h 6785945"/>
              <a:gd name="connsiteX365" fmla="*/ 6905001 w 8497013"/>
              <a:gd name="connsiteY365" fmla="*/ 2625592 h 6785945"/>
              <a:gd name="connsiteX366" fmla="*/ 6927309 w 8497013"/>
              <a:gd name="connsiteY366" fmla="*/ 2657837 h 6785945"/>
              <a:gd name="connsiteX367" fmla="*/ 6946862 w 8497013"/>
              <a:gd name="connsiteY367" fmla="*/ 2693049 h 6785945"/>
              <a:gd name="connsiteX368" fmla="*/ 6963794 w 8497013"/>
              <a:gd name="connsiteY368" fmla="*/ 2731147 h 6785945"/>
              <a:gd name="connsiteX369" fmla="*/ 6978237 w 8497013"/>
              <a:gd name="connsiteY369" fmla="*/ 2772049 h 6785945"/>
              <a:gd name="connsiteX370" fmla="*/ 6990324 w 8497013"/>
              <a:gd name="connsiteY370" fmla="*/ 2815675 h 6785945"/>
              <a:gd name="connsiteX371" fmla="*/ 7000187 w 8497013"/>
              <a:gd name="connsiteY371" fmla="*/ 2861942 h 6785945"/>
              <a:gd name="connsiteX372" fmla="*/ 7007959 w 8497013"/>
              <a:gd name="connsiteY372" fmla="*/ 2910770 h 6785945"/>
              <a:gd name="connsiteX373" fmla="*/ 7013773 w 8497013"/>
              <a:gd name="connsiteY373" fmla="*/ 2962076 h 6785945"/>
              <a:gd name="connsiteX374" fmla="*/ 7017761 w 8497013"/>
              <a:gd name="connsiteY374" fmla="*/ 3015781 h 6785945"/>
              <a:gd name="connsiteX375" fmla="*/ 7020057 w 8497013"/>
              <a:gd name="connsiteY375" fmla="*/ 3071801 h 6785945"/>
              <a:gd name="connsiteX376" fmla="*/ 7020793 w 8497013"/>
              <a:gd name="connsiteY376" fmla="*/ 3130057 h 6785945"/>
              <a:gd name="connsiteX377" fmla="*/ 7020093 w 8497013"/>
              <a:gd name="connsiteY377" fmla="*/ 3188562 h 6785945"/>
              <a:gd name="connsiteX378" fmla="*/ 7017896 w 8497013"/>
              <a:gd name="connsiteY378" fmla="*/ 3244832 h 6785945"/>
              <a:gd name="connsiteX379" fmla="*/ 7014060 w 8497013"/>
              <a:gd name="connsiteY379" fmla="*/ 3298782 h 6785945"/>
              <a:gd name="connsiteX380" fmla="*/ 7008439 w 8497013"/>
              <a:gd name="connsiteY380" fmla="*/ 3350332 h 6785945"/>
              <a:gd name="connsiteX381" fmla="*/ 7000891 w 8497013"/>
              <a:gd name="connsiteY381" fmla="*/ 3399397 h 6785945"/>
              <a:gd name="connsiteX382" fmla="*/ 6991270 w 8497013"/>
              <a:gd name="connsiteY382" fmla="*/ 3445896 h 6785945"/>
              <a:gd name="connsiteX383" fmla="*/ 6979433 w 8497013"/>
              <a:gd name="connsiteY383" fmla="*/ 3489745 h 6785945"/>
              <a:gd name="connsiteX384" fmla="*/ 6965236 w 8497013"/>
              <a:gd name="connsiteY384" fmla="*/ 3530863 h 6785945"/>
              <a:gd name="connsiteX385" fmla="*/ 6948536 w 8497013"/>
              <a:gd name="connsiteY385" fmla="*/ 3569166 h 6785945"/>
              <a:gd name="connsiteX386" fmla="*/ 6929187 w 8497013"/>
              <a:gd name="connsiteY386" fmla="*/ 3604572 h 6785945"/>
              <a:gd name="connsiteX387" fmla="*/ 6907046 w 8497013"/>
              <a:gd name="connsiteY387" fmla="*/ 3636998 h 6785945"/>
              <a:gd name="connsiteX388" fmla="*/ 6881969 w 8497013"/>
              <a:gd name="connsiteY388" fmla="*/ 3666361 h 6785945"/>
              <a:gd name="connsiteX389" fmla="*/ 6853812 w 8497013"/>
              <a:gd name="connsiteY389" fmla="*/ 3692580 h 6785945"/>
              <a:gd name="connsiteX390" fmla="*/ 6822431 w 8497013"/>
              <a:gd name="connsiteY390" fmla="*/ 3715570 h 6785945"/>
              <a:gd name="connsiteX391" fmla="*/ 6787683 w 8497013"/>
              <a:gd name="connsiteY391" fmla="*/ 3735251 h 6785945"/>
              <a:gd name="connsiteX392" fmla="*/ 6749422 w 8497013"/>
              <a:gd name="connsiteY392" fmla="*/ 3751538 h 6785945"/>
              <a:gd name="connsiteX393" fmla="*/ 6707505 w 8497013"/>
              <a:gd name="connsiteY393" fmla="*/ 3764350 h 6785945"/>
              <a:gd name="connsiteX394" fmla="*/ 6661789 w 8497013"/>
              <a:gd name="connsiteY394" fmla="*/ 3773604 h 6785945"/>
              <a:gd name="connsiteX395" fmla="*/ 6612129 w 8497013"/>
              <a:gd name="connsiteY395" fmla="*/ 3779217 h 6785945"/>
              <a:gd name="connsiteX396" fmla="*/ 6558381 w 8497013"/>
              <a:gd name="connsiteY396" fmla="*/ 3781106 h 6785945"/>
              <a:gd name="connsiteX397" fmla="*/ 6558381 w 8497013"/>
              <a:gd name="connsiteY397" fmla="*/ 3684284 h 6785945"/>
              <a:gd name="connsiteX398" fmla="*/ 6608066 w 8497013"/>
              <a:gd name="connsiteY398" fmla="*/ 3682051 h 6785945"/>
              <a:gd name="connsiteX399" fmla="*/ 6652986 w 8497013"/>
              <a:gd name="connsiteY399" fmla="*/ 3675430 h 6785945"/>
              <a:gd name="connsiteX400" fmla="*/ 6693369 w 8497013"/>
              <a:gd name="connsiteY400" fmla="*/ 3664541 h 6785945"/>
              <a:gd name="connsiteX401" fmla="*/ 6729440 w 8497013"/>
              <a:gd name="connsiteY401" fmla="*/ 3649501 h 6785945"/>
              <a:gd name="connsiteX402" fmla="*/ 6789551 w 8497013"/>
              <a:gd name="connsiteY402" fmla="*/ 3607441 h 6785945"/>
              <a:gd name="connsiteX403" fmla="*/ 6835130 w 8497013"/>
              <a:gd name="connsiteY403" fmla="*/ 3550197 h 6785945"/>
              <a:gd name="connsiteX404" fmla="*/ 6853036 w 8497013"/>
              <a:gd name="connsiteY404" fmla="*/ 3516176 h 6785945"/>
              <a:gd name="connsiteX405" fmla="*/ 6867988 w 8497013"/>
              <a:gd name="connsiteY405" fmla="*/ 3478715 h 6785945"/>
              <a:gd name="connsiteX406" fmla="*/ 6880212 w 8497013"/>
              <a:gd name="connsiteY406" fmla="*/ 3437930 h 6785945"/>
              <a:gd name="connsiteX407" fmla="*/ 6889935 w 8497013"/>
              <a:gd name="connsiteY407" fmla="*/ 3393940 h 6785945"/>
              <a:gd name="connsiteX408" fmla="*/ 6897382 w 8497013"/>
              <a:gd name="connsiteY408" fmla="*/ 3346863 h 6785945"/>
              <a:gd name="connsiteX409" fmla="*/ 6902781 w 8497013"/>
              <a:gd name="connsiteY409" fmla="*/ 3296819 h 6785945"/>
              <a:gd name="connsiteX410" fmla="*/ 6906357 w 8497013"/>
              <a:gd name="connsiteY410" fmla="*/ 3243924 h 6785945"/>
              <a:gd name="connsiteX411" fmla="*/ 6908336 w 8497013"/>
              <a:gd name="connsiteY411" fmla="*/ 3188297 h 6785945"/>
              <a:gd name="connsiteX412" fmla="*/ 6908946 w 8497013"/>
              <a:gd name="connsiteY412" fmla="*/ 3130057 h 6785945"/>
              <a:gd name="connsiteX413" fmla="*/ 6908304 w 8497013"/>
              <a:gd name="connsiteY413" fmla="*/ 3072388 h 6785945"/>
              <a:gd name="connsiteX414" fmla="*/ 6906234 w 8497013"/>
              <a:gd name="connsiteY414" fmla="*/ 3017299 h 6785945"/>
              <a:gd name="connsiteX415" fmla="*/ 6902524 w 8497013"/>
              <a:gd name="connsiteY415" fmla="*/ 2964906 h 6785945"/>
              <a:gd name="connsiteX416" fmla="*/ 6896958 w 8497013"/>
              <a:gd name="connsiteY416" fmla="*/ 2915330 h 6785945"/>
              <a:gd name="connsiteX417" fmla="*/ 6889323 w 8497013"/>
              <a:gd name="connsiteY417" fmla="*/ 2868686 h 6785945"/>
              <a:gd name="connsiteX418" fmla="*/ 6879405 w 8497013"/>
              <a:gd name="connsiteY418" fmla="*/ 2825095 h 6785945"/>
              <a:gd name="connsiteX419" fmla="*/ 6866989 w 8497013"/>
              <a:gd name="connsiteY419" fmla="*/ 2784674 h 6785945"/>
              <a:gd name="connsiteX420" fmla="*/ 6851862 w 8497013"/>
              <a:gd name="connsiteY420" fmla="*/ 2747542 h 6785945"/>
              <a:gd name="connsiteX421" fmla="*/ 6833809 w 8497013"/>
              <a:gd name="connsiteY421" fmla="*/ 2713816 h 6785945"/>
              <a:gd name="connsiteX422" fmla="*/ 6788071 w 8497013"/>
              <a:gd name="connsiteY422" fmla="*/ 2657057 h 6785945"/>
              <a:gd name="connsiteX423" fmla="*/ 6728062 w 8497013"/>
              <a:gd name="connsiteY423" fmla="*/ 2615344 h 6785945"/>
              <a:gd name="connsiteX424" fmla="*/ 6692170 w 8497013"/>
              <a:gd name="connsiteY424" fmla="*/ 2600425 h 6785945"/>
              <a:gd name="connsiteX425" fmla="*/ 6652069 w 8497013"/>
              <a:gd name="connsiteY425" fmla="*/ 2589622 h 6785945"/>
              <a:gd name="connsiteX426" fmla="*/ 6607544 w 8497013"/>
              <a:gd name="connsiteY426" fmla="*/ 2583054 h 6785945"/>
              <a:gd name="connsiteX427" fmla="*/ 6558381 w 8497013"/>
              <a:gd name="connsiteY427" fmla="*/ 2580838 h 6785945"/>
              <a:gd name="connsiteX428" fmla="*/ 6041510 w 8497013"/>
              <a:gd name="connsiteY428" fmla="*/ 2482346 h 6785945"/>
              <a:gd name="connsiteX429" fmla="*/ 6041510 w 8497013"/>
              <a:gd name="connsiteY429" fmla="*/ 2580838 h 6785945"/>
              <a:gd name="connsiteX430" fmla="*/ 5992624 w 8497013"/>
              <a:gd name="connsiteY430" fmla="*/ 2583054 h 6785945"/>
              <a:gd name="connsiteX431" fmla="*/ 5948343 w 8497013"/>
              <a:gd name="connsiteY431" fmla="*/ 2589622 h 6785945"/>
              <a:gd name="connsiteX432" fmla="*/ 5908457 w 8497013"/>
              <a:gd name="connsiteY432" fmla="*/ 2600425 h 6785945"/>
              <a:gd name="connsiteX433" fmla="*/ 5872751 w 8497013"/>
              <a:gd name="connsiteY433" fmla="*/ 2615344 h 6785945"/>
              <a:gd name="connsiteX434" fmla="*/ 5813036 w 8497013"/>
              <a:gd name="connsiteY434" fmla="*/ 2657057 h 6785945"/>
              <a:gd name="connsiteX435" fmla="*/ 5767502 w 8497013"/>
              <a:gd name="connsiteY435" fmla="*/ 2713816 h 6785945"/>
              <a:gd name="connsiteX436" fmla="*/ 5749523 w 8497013"/>
              <a:gd name="connsiteY436" fmla="*/ 2747542 h 6785945"/>
              <a:gd name="connsiteX437" fmla="*/ 5734453 w 8497013"/>
              <a:gd name="connsiteY437" fmla="*/ 2784674 h 6785945"/>
              <a:gd name="connsiteX438" fmla="*/ 5722081 w 8497013"/>
              <a:gd name="connsiteY438" fmla="*/ 2825095 h 6785945"/>
              <a:gd name="connsiteX439" fmla="*/ 5712193 w 8497013"/>
              <a:gd name="connsiteY439" fmla="*/ 2868686 h 6785945"/>
              <a:gd name="connsiteX440" fmla="*/ 5704579 w 8497013"/>
              <a:gd name="connsiteY440" fmla="*/ 2915330 h 6785945"/>
              <a:gd name="connsiteX441" fmla="*/ 5699026 w 8497013"/>
              <a:gd name="connsiteY441" fmla="*/ 2964906 h 6785945"/>
              <a:gd name="connsiteX442" fmla="*/ 5695322 w 8497013"/>
              <a:gd name="connsiteY442" fmla="*/ 3017299 h 6785945"/>
              <a:gd name="connsiteX443" fmla="*/ 5693255 w 8497013"/>
              <a:gd name="connsiteY443" fmla="*/ 3072388 h 6785945"/>
              <a:gd name="connsiteX444" fmla="*/ 5692613 w 8497013"/>
              <a:gd name="connsiteY444" fmla="*/ 3130057 h 6785945"/>
              <a:gd name="connsiteX445" fmla="*/ 5693239 w 8497013"/>
              <a:gd name="connsiteY445" fmla="*/ 3188297 h 6785945"/>
              <a:gd name="connsiteX446" fmla="*/ 5695261 w 8497013"/>
              <a:gd name="connsiteY446" fmla="*/ 3243924 h 6785945"/>
              <a:gd name="connsiteX447" fmla="*/ 5698898 w 8497013"/>
              <a:gd name="connsiteY447" fmla="*/ 3296819 h 6785945"/>
              <a:gd name="connsiteX448" fmla="*/ 5704367 w 8497013"/>
              <a:gd name="connsiteY448" fmla="*/ 3346863 h 6785945"/>
              <a:gd name="connsiteX449" fmla="*/ 5711888 w 8497013"/>
              <a:gd name="connsiteY449" fmla="*/ 3393940 h 6785945"/>
              <a:gd name="connsiteX450" fmla="*/ 5721677 w 8497013"/>
              <a:gd name="connsiteY450" fmla="*/ 3437930 h 6785945"/>
              <a:gd name="connsiteX451" fmla="*/ 5733954 w 8497013"/>
              <a:gd name="connsiteY451" fmla="*/ 3478715 h 6785945"/>
              <a:gd name="connsiteX452" fmla="*/ 5748936 w 8497013"/>
              <a:gd name="connsiteY452" fmla="*/ 3516176 h 6785945"/>
              <a:gd name="connsiteX453" fmla="*/ 5766842 w 8497013"/>
              <a:gd name="connsiteY453" fmla="*/ 3550197 h 6785945"/>
              <a:gd name="connsiteX454" fmla="*/ 5812296 w 8497013"/>
              <a:gd name="connsiteY454" fmla="*/ 3607441 h 6785945"/>
              <a:gd name="connsiteX455" fmla="*/ 5872062 w 8497013"/>
              <a:gd name="connsiteY455" fmla="*/ 3649501 h 6785945"/>
              <a:gd name="connsiteX456" fmla="*/ 5907857 w 8497013"/>
              <a:gd name="connsiteY456" fmla="*/ 3664541 h 6785945"/>
              <a:gd name="connsiteX457" fmla="*/ 5947885 w 8497013"/>
              <a:gd name="connsiteY457" fmla="*/ 3675430 h 6785945"/>
              <a:gd name="connsiteX458" fmla="*/ 5992363 w 8497013"/>
              <a:gd name="connsiteY458" fmla="*/ 3682051 h 6785945"/>
              <a:gd name="connsiteX459" fmla="*/ 6041510 w 8497013"/>
              <a:gd name="connsiteY459" fmla="*/ 3684284 h 6785945"/>
              <a:gd name="connsiteX460" fmla="*/ 6041510 w 8497013"/>
              <a:gd name="connsiteY460" fmla="*/ 3781106 h 6785945"/>
              <a:gd name="connsiteX461" fmla="*/ 5987987 w 8497013"/>
              <a:gd name="connsiteY461" fmla="*/ 3779217 h 6785945"/>
              <a:gd name="connsiteX462" fmla="*/ 5938507 w 8497013"/>
              <a:gd name="connsiteY462" fmla="*/ 3773604 h 6785945"/>
              <a:gd name="connsiteX463" fmla="*/ 5892927 w 8497013"/>
              <a:gd name="connsiteY463" fmla="*/ 3764350 h 6785945"/>
              <a:gd name="connsiteX464" fmla="*/ 5851109 w 8497013"/>
              <a:gd name="connsiteY464" fmla="*/ 3751538 h 6785945"/>
              <a:gd name="connsiteX465" fmla="*/ 5812912 w 8497013"/>
              <a:gd name="connsiteY465" fmla="*/ 3735251 h 6785945"/>
              <a:gd name="connsiteX466" fmla="*/ 5778195 w 8497013"/>
              <a:gd name="connsiteY466" fmla="*/ 3715570 h 6785945"/>
              <a:gd name="connsiteX467" fmla="*/ 5746818 w 8497013"/>
              <a:gd name="connsiteY467" fmla="*/ 3692580 h 6785945"/>
              <a:gd name="connsiteX468" fmla="*/ 5718642 w 8497013"/>
              <a:gd name="connsiteY468" fmla="*/ 3666361 h 6785945"/>
              <a:gd name="connsiteX469" fmla="*/ 5693526 w 8497013"/>
              <a:gd name="connsiteY469" fmla="*/ 3636998 h 6785945"/>
              <a:gd name="connsiteX470" fmla="*/ 5671329 w 8497013"/>
              <a:gd name="connsiteY470" fmla="*/ 3604572 h 6785945"/>
              <a:gd name="connsiteX471" fmla="*/ 5651912 w 8497013"/>
              <a:gd name="connsiteY471" fmla="*/ 3569166 h 6785945"/>
              <a:gd name="connsiteX472" fmla="*/ 5635134 w 8497013"/>
              <a:gd name="connsiteY472" fmla="*/ 3530863 h 6785945"/>
              <a:gd name="connsiteX473" fmla="*/ 5620855 w 8497013"/>
              <a:gd name="connsiteY473" fmla="*/ 3489745 h 6785945"/>
              <a:gd name="connsiteX474" fmla="*/ 5608935 w 8497013"/>
              <a:gd name="connsiteY474" fmla="*/ 3445896 h 6785945"/>
              <a:gd name="connsiteX475" fmla="*/ 5599234 w 8497013"/>
              <a:gd name="connsiteY475" fmla="*/ 3399397 h 6785945"/>
              <a:gd name="connsiteX476" fmla="*/ 5591611 w 8497013"/>
              <a:gd name="connsiteY476" fmla="*/ 3350332 h 6785945"/>
              <a:gd name="connsiteX477" fmla="*/ 5585926 w 8497013"/>
              <a:gd name="connsiteY477" fmla="*/ 3298782 h 6785945"/>
              <a:gd name="connsiteX478" fmla="*/ 5582039 w 8497013"/>
              <a:gd name="connsiteY478" fmla="*/ 3244832 h 6785945"/>
              <a:gd name="connsiteX479" fmla="*/ 5579809 w 8497013"/>
              <a:gd name="connsiteY479" fmla="*/ 3188562 h 6785945"/>
              <a:gd name="connsiteX480" fmla="*/ 5579098 w 8497013"/>
              <a:gd name="connsiteY480" fmla="*/ 3130057 h 6785945"/>
              <a:gd name="connsiteX481" fmla="*/ 5579833 w 8497013"/>
              <a:gd name="connsiteY481" fmla="*/ 3071801 h 6785945"/>
              <a:gd name="connsiteX482" fmla="*/ 5582129 w 8497013"/>
              <a:gd name="connsiteY482" fmla="*/ 3015781 h 6785945"/>
              <a:gd name="connsiteX483" fmla="*/ 5586118 w 8497013"/>
              <a:gd name="connsiteY483" fmla="*/ 2962076 h 6785945"/>
              <a:gd name="connsiteX484" fmla="*/ 5591931 w 8497013"/>
              <a:gd name="connsiteY484" fmla="*/ 2910770 h 6785945"/>
              <a:gd name="connsiteX485" fmla="*/ 5599704 w 8497013"/>
              <a:gd name="connsiteY485" fmla="*/ 2861942 h 6785945"/>
              <a:gd name="connsiteX486" fmla="*/ 5609567 w 8497013"/>
              <a:gd name="connsiteY486" fmla="*/ 2815675 h 6785945"/>
              <a:gd name="connsiteX487" fmla="*/ 5621653 w 8497013"/>
              <a:gd name="connsiteY487" fmla="*/ 2772049 h 6785945"/>
              <a:gd name="connsiteX488" fmla="*/ 5636096 w 8497013"/>
              <a:gd name="connsiteY488" fmla="*/ 2731147 h 6785945"/>
              <a:gd name="connsiteX489" fmla="*/ 5653028 w 8497013"/>
              <a:gd name="connsiteY489" fmla="*/ 2693049 h 6785945"/>
              <a:gd name="connsiteX490" fmla="*/ 5672581 w 8497013"/>
              <a:gd name="connsiteY490" fmla="*/ 2657837 h 6785945"/>
              <a:gd name="connsiteX491" fmla="*/ 5694889 w 8497013"/>
              <a:gd name="connsiteY491" fmla="*/ 2625592 h 6785945"/>
              <a:gd name="connsiteX492" fmla="*/ 5720085 w 8497013"/>
              <a:gd name="connsiteY492" fmla="*/ 2596396 h 6785945"/>
              <a:gd name="connsiteX493" fmla="*/ 5748300 w 8497013"/>
              <a:gd name="connsiteY493" fmla="*/ 2570330 h 6785945"/>
              <a:gd name="connsiteX494" fmla="*/ 5779667 w 8497013"/>
              <a:gd name="connsiteY494" fmla="*/ 2547475 h 6785945"/>
              <a:gd name="connsiteX495" fmla="*/ 5814320 w 8497013"/>
              <a:gd name="connsiteY495" fmla="*/ 2527914 h 6785945"/>
              <a:gd name="connsiteX496" fmla="*/ 5852391 w 8497013"/>
              <a:gd name="connsiteY496" fmla="*/ 2511726 h 6785945"/>
              <a:gd name="connsiteX497" fmla="*/ 5894013 w 8497013"/>
              <a:gd name="connsiteY497" fmla="*/ 2498994 h 6785945"/>
              <a:gd name="connsiteX498" fmla="*/ 5939318 w 8497013"/>
              <a:gd name="connsiteY498" fmla="*/ 2489799 h 6785945"/>
              <a:gd name="connsiteX499" fmla="*/ 5988439 w 8497013"/>
              <a:gd name="connsiteY499" fmla="*/ 2484222 h 6785945"/>
              <a:gd name="connsiteX500" fmla="*/ 5337245 w 8497013"/>
              <a:gd name="connsiteY500" fmla="*/ 1851325 h 6785945"/>
              <a:gd name="connsiteX501" fmla="*/ 6242037 w 8497013"/>
              <a:gd name="connsiteY501" fmla="*/ 1851325 h 6785945"/>
              <a:gd name="connsiteX502" fmla="*/ 6242037 w 8497013"/>
              <a:gd name="connsiteY502" fmla="*/ 1958164 h 6785945"/>
              <a:gd name="connsiteX503" fmla="*/ 5337245 w 8497013"/>
              <a:gd name="connsiteY503" fmla="*/ 1958164 h 6785945"/>
              <a:gd name="connsiteX504" fmla="*/ 3825296 w 8497013"/>
              <a:gd name="connsiteY504" fmla="*/ 1851325 h 6785945"/>
              <a:gd name="connsiteX505" fmla="*/ 4730088 w 8497013"/>
              <a:gd name="connsiteY505" fmla="*/ 1851325 h 6785945"/>
              <a:gd name="connsiteX506" fmla="*/ 4730088 w 8497013"/>
              <a:gd name="connsiteY506" fmla="*/ 1958164 h 6785945"/>
              <a:gd name="connsiteX507" fmla="*/ 3825296 w 8497013"/>
              <a:gd name="connsiteY507" fmla="*/ 1958164 h 6785945"/>
              <a:gd name="connsiteX508" fmla="*/ 6849172 w 8497013"/>
              <a:gd name="connsiteY508" fmla="*/ 1681043 h 6785945"/>
              <a:gd name="connsiteX509" fmla="*/ 7326608 w 8497013"/>
              <a:gd name="connsiteY509" fmla="*/ 1681043 h 6785945"/>
              <a:gd name="connsiteX510" fmla="*/ 7326608 w 8497013"/>
              <a:gd name="connsiteY510" fmla="*/ 1786212 h 6785945"/>
              <a:gd name="connsiteX511" fmla="*/ 6849172 w 8497013"/>
              <a:gd name="connsiteY511" fmla="*/ 1786212 h 6785945"/>
              <a:gd name="connsiteX512" fmla="*/ 5337245 w 8497013"/>
              <a:gd name="connsiteY512" fmla="*/ 1502429 h 6785945"/>
              <a:gd name="connsiteX513" fmla="*/ 6242037 w 8497013"/>
              <a:gd name="connsiteY513" fmla="*/ 1502429 h 6785945"/>
              <a:gd name="connsiteX514" fmla="*/ 6242037 w 8497013"/>
              <a:gd name="connsiteY514" fmla="*/ 1609267 h 6785945"/>
              <a:gd name="connsiteX515" fmla="*/ 5337245 w 8497013"/>
              <a:gd name="connsiteY515" fmla="*/ 1609267 h 6785945"/>
              <a:gd name="connsiteX516" fmla="*/ 3825296 w 8497013"/>
              <a:gd name="connsiteY516" fmla="*/ 1502429 h 6785945"/>
              <a:gd name="connsiteX517" fmla="*/ 4730088 w 8497013"/>
              <a:gd name="connsiteY517" fmla="*/ 1502429 h 6785945"/>
              <a:gd name="connsiteX518" fmla="*/ 4730088 w 8497013"/>
              <a:gd name="connsiteY518" fmla="*/ 1609267 h 6785945"/>
              <a:gd name="connsiteX519" fmla="*/ 3825296 w 8497013"/>
              <a:gd name="connsiteY519" fmla="*/ 1609267 h 6785945"/>
              <a:gd name="connsiteX520" fmla="*/ 7037373 w 8497013"/>
              <a:gd name="connsiteY520" fmla="*/ 348896 h 6785945"/>
              <a:gd name="connsiteX521" fmla="*/ 7942165 w 8497013"/>
              <a:gd name="connsiteY521" fmla="*/ 348896 h 6785945"/>
              <a:gd name="connsiteX522" fmla="*/ 7942165 w 8497013"/>
              <a:gd name="connsiteY522" fmla="*/ 455734 h 6785945"/>
              <a:gd name="connsiteX523" fmla="*/ 7037373 w 8497013"/>
              <a:gd name="connsiteY523" fmla="*/ 455734 h 6785945"/>
              <a:gd name="connsiteX524" fmla="*/ 5525404 w 8497013"/>
              <a:gd name="connsiteY524" fmla="*/ 348896 h 6785945"/>
              <a:gd name="connsiteX525" fmla="*/ 6430196 w 8497013"/>
              <a:gd name="connsiteY525" fmla="*/ 348896 h 6785945"/>
              <a:gd name="connsiteX526" fmla="*/ 6430196 w 8497013"/>
              <a:gd name="connsiteY526" fmla="*/ 455734 h 6785945"/>
              <a:gd name="connsiteX527" fmla="*/ 5525404 w 8497013"/>
              <a:gd name="connsiteY527" fmla="*/ 455734 h 6785945"/>
              <a:gd name="connsiteX528" fmla="*/ 7037373 w 8497013"/>
              <a:gd name="connsiteY528" fmla="*/ 0 h 6785945"/>
              <a:gd name="connsiteX529" fmla="*/ 7942165 w 8497013"/>
              <a:gd name="connsiteY529" fmla="*/ 0 h 6785945"/>
              <a:gd name="connsiteX530" fmla="*/ 7942165 w 8497013"/>
              <a:gd name="connsiteY530" fmla="*/ 106839 h 6785945"/>
              <a:gd name="connsiteX531" fmla="*/ 7037373 w 8497013"/>
              <a:gd name="connsiteY531" fmla="*/ 106839 h 6785945"/>
              <a:gd name="connsiteX532" fmla="*/ 5525404 w 8497013"/>
              <a:gd name="connsiteY532" fmla="*/ 0 h 6785945"/>
              <a:gd name="connsiteX533" fmla="*/ 6430196 w 8497013"/>
              <a:gd name="connsiteY533" fmla="*/ 0 h 6785945"/>
              <a:gd name="connsiteX534" fmla="*/ 6430196 w 8497013"/>
              <a:gd name="connsiteY534" fmla="*/ 106839 h 6785945"/>
              <a:gd name="connsiteX535" fmla="*/ 5525404 w 8497013"/>
              <a:gd name="connsiteY535" fmla="*/ 106839 h 6785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Lst>
            <a:rect l="l" t="t" r="r" b="b"/>
            <a:pathLst>
              <a:path w="8497013" h="6785945">
                <a:moveTo>
                  <a:pt x="8393513" y="6508832"/>
                </a:moveTo>
                <a:lnTo>
                  <a:pt x="8435743" y="6512510"/>
                </a:lnTo>
                <a:lnTo>
                  <a:pt x="8468426" y="6525734"/>
                </a:lnTo>
                <a:lnTo>
                  <a:pt x="8489527" y="6551791"/>
                </a:lnTo>
                <a:lnTo>
                  <a:pt x="8497013" y="6593969"/>
                </a:lnTo>
                <a:lnTo>
                  <a:pt x="8489527" y="6638076"/>
                </a:lnTo>
                <a:lnTo>
                  <a:pt x="8468426" y="6665125"/>
                </a:lnTo>
                <a:lnTo>
                  <a:pt x="8435743" y="6678715"/>
                </a:lnTo>
                <a:lnTo>
                  <a:pt x="8393513" y="6682444"/>
                </a:lnTo>
                <a:lnTo>
                  <a:pt x="8351283" y="6678715"/>
                </a:lnTo>
                <a:lnTo>
                  <a:pt x="8318600" y="6665125"/>
                </a:lnTo>
                <a:lnTo>
                  <a:pt x="8297498" y="6638076"/>
                </a:lnTo>
                <a:lnTo>
                  <a:pt x="8290013" y="6593969"/>
                </a:lnTo>
                <a:lnTo>
                  <a:pt x="8297733" y="6551791"/>
                </a:lnTo>
                <a:lnTo>
                  <a:pt x="8319226" y="6525734"/>
                </a:lnTo>
                <a:lnTo>
                  <a:pt x="8351987" y="6512510"/>
                </a:lnTo>
                <a:close/>
                <a:moveTo>
                  <a:pt x="5162785" y="6508832"/>
                </a:moveTo>
                <a:lnTo>
                  <a:pt x="5205015" y="6512510"/>
                </a:lnTo>
                <a:lnTo>
                  <a:pt x="5237697" y="6525734"/>
                </a:lnTo>
                <a:lnTo>
                  <a:pt x="5258799" y="6551791"/>
                </a:lnTo>
                <a:lnTo>
                  <a:pt x="5266284" y="6593969"/>
                </a:lnTo>
                <a:lnTo>
                  <a:pt x="5258799" y="6638076"/>
                </a:lnTo>
                <a:lnTo>
                  <a:pt x="5237697" y="6665125"/>
                </a:lnTo>
                <a:lnTo>
                  <a:pt x="5205015" y="6678715"/>
                </a:lnTo>
                <a:lnTo>
                  <a:pt x="5162785" y="6682444"/>
                </a:lnTo>
                <a:lnTo>
                  <a:pt x="5120555" y="6678715"/>
                </a:lnTo>
                <a:lnTo>
                  <a:pt x="5087872" y="6665125"/>
                </a:lnTo>
                <a:lnTo>
                  <a:pt x="5066771" y="6638076"/>
                </a:lnTo>
                <a:lnTo>
                  <a:pt x="5059285" y="6593969"/>
                </a:lnTo>
                <a:lnTo>
                  <a:pt x="5067005" y="6551791"/>
                </a:lnTo>
                <a:lnTo>
                  <a:pt x="5088499" y="6525734"/>
                </a:lnTo>
                <a:lnTo>
                  <a:pt x="5121260" y="6512510"/>
                </a:lnTo>
                <a:close/>
                <a:moveTo>
                  <a:pt x="6674635" y="6508827"/>
                </a:moveTo>
                <a:lnTo>
                  <a:pt x="6881636" y="6508827"/>
                </a:lnTo>
                <a:lnTo>
                  <a:pt x="6881636" y="6682440"/>
                </a:lnTo>
                <a:lnTo>
                  <a:pt x="6674635" y="6682440"/>
                </a:lnTo>
                <a:close/>
                <a:moveTo>
                  <a:pt x="1511898" y="6358592"/>
                </a:moveTo>
                <a:lnTo>
                  <a:pt x="2416689" y="6358592"/>
                </a:lnTo>
                <a:lnTo>
                  <a:pt x="2416689" y="6465429"/>
                </a:lnTo>
                <a:lnTo>
                  <a:pt x="1511898" y="6465429"/>
                </a:lnTo>
                <a:close/>
                <a:moveTo>
                  <a:pt x="0" y="6358592"/>
                </a:moveTo>
                <a:lnTo>
                  <a:pt x="904792" y="6358592"/>
                </a:lnTo>
                <a:lnTo>
                  <a:pt x="904792" y="6465429"/>
                </a:lnTo>
                <a:lnTo>
                  <a:pt x="0" y="6465429"/>
                </a:lnTo>
                <a:close/>
                <a:moveTo>
                  <a:pt x="1511898" y="6009695"/>
                </a:moveTo>
                <a:lnTo>
                  <a:pt x="2416689" y="6009695"/>
                </a:lnTo>
                <a:lnTo>
                  <a:pt x="2416689" y="6116533"/>
                </a:lnTo>
                <a:lnTo>
                  <a:pt x="1511898" y="6116533"/>
                </a:lnTo>
                <a:close/>
                <a:moveTo>
                  <a:pt x="0" y="6009695"/>
                </a:moveTo>
                <a:lnTo>
                  <a:pt x="904792" y="6009695"/>
                </a:lnTo>
                <a:lnTo>
                  <a:pt x="904792" y="6116533"/>
                </a:lnTo>
                <a:lnTo>
                  <a:pt x="0" y="6116533"/>
                </a:lnTo>
                <a:close/>
                <a:moveTo>
                  <a:pt x="8393513" y="5807701"/>
                </a:moveTo>
                <a:lnTo>
                  <a:pt x="8435743" y="5811170"/>
                </a:lnTo>
                <a:lnTo>
                  <a:pt x="8468426" y="5824185"/>
                </a:lnTo>
                <a:lnTo>
                  <a:pt x="8489527" y="5850660"/>
                </a:lnTo>
                <a:lnTo>
                  <a:pt x="8497013" y="5894506"/>
                </a:lnTo>
                <a:lnTo>
                  <a:pt x="8489527" y="5936945"/>
                </a:lnTo>
                <a:lnTo>
                  <a:pt x="8468426" y="5963576"/>
                </a:lnTo>
                <a:lnTo>
                  <a:pt x="8435743" y="5977374"/>
                </a:lnTo>
                <a:lnTo>
                  <a:pt x="8393513" y="5981313"/>
                </a:lnTo>
                <a:lnTo>
                  <a:pt x="8352248" y="5977374"/>
                </a:lnTo>
                <a:lnTo>
                  <a:pt x="8320060" y="5963576"/>
                </a:lnTo>
                <a:lnTo>
                  <a:pt x="8299141" y="5936945"/>
                </a:lnTo>
                <a:lnTo>
                  <a:pt x="8291681" y="5894506"/>
                </a:lnTo>
                <a:lnTo>
                  <a:pt x="8299141" y="5850660"/>
                </a:lnTo>
                <a:lnTo>
                  <a:pt x="8320060" y="5824185"/>
                </a:lnTo>
                <a:lnTo>
                  <a:pt x="8352248" y="5811170"/>
                </a:lnTo>
                <a:close/>
                <a:moveTo>
                  <a:pt x="5162785" y="5807701"/>
                </a:moveTo>
                <a:lnTo>
                  <a:pt x="5205015" y="5811170"/>
                </a:lnTo>
                <a:lnTo>
                  <a:pt x="5237697" y="5824185"/>
                </a:lnTo>
                <a:lnTo>
                  <a:pt x="5258799" y="5850660"/>
                </a:lnTo>
                <a:lnTo>
                  <a:pt x="5266284" y="5894506"/>
                </a:lnTo>
                <a:lnTo>
                  <a:pt x="5258799" y="5936945"/>
                </a:lnTo>
                <a:lnTo>
                  <a:pt x="5237697" y="5963576"/>
                </a:lnTo>
                <a:lnTo>
                  <a:pt x="5205015" y="5977374"/>
                </a:lnTo>
                <a:lnTo>
                  <a:pt x="5162785" y="5981313"/>
                </a:lnTo>
                <a:lnTo>
                  <a:pt x="5121521" y="5977374"/>
                </a:lnTo>
                <a:lnTo>
                  <a:pt x="5089334" y="5963576"/>
                </a:lnTo>
                <a:lnTo>
                  <a:pt x="5068415" y="5936945"/>
                </a:lnTo>
                <a:lnTo>
                  <a:pt x="5060955" y="5894506"/>
                </a:lnTo>
                <a:lnTo>
                  <a:pt x="5068415" y="5850660"/>
                </a:lnTo>
                <a:lnTo>
                  <a:pt x="5089334" y="5824185"/>
                </a:lnTo>
                <a:lnTo>
                  <a:pt x="5121521" y="5811170"/>
                </a:lnTo>
                <a:close/>
                <a:moveTo>
                  <a:pt x="4008189" y="5487184"/>
                </a:moveTo>
                <a:lnTo>
                  <a:pt x="4061259" y="5489060"/>
                </a:lnTo>
                <a:lnTo>
                  <a:pt x="4110380" y="5494637"/>
                </a:lnTo>
                <a:lnTo>
                  <a:pt x="4155685" y="5503832"/>
                </a:lnTo>
                <a:lnTo>
                  <a:pt x="4197307" y="5516564"/>
                </a:lnTo>
                <a:lnTo>
                  <a:pt x="4235378" y="5532752"/>
                </a:lnTo>
                <a:lnTo>
                  <a:pt x="4270031" y="5552313"/>
                </a:lnTo>
                <a:lnTo>
                  <a:pt x="4301398" y="5575168"/>
                </a:lnTo>
                <a:lnTo>
                  <a:pt x="4329613" y="5601234"/>
                </a:lnTo>
                <a:lnTo>
                  <a:pt x="4354810" y="5630430"/>
                </a:lnTo>
                <a:lnTo>
                  <a:pt x="4377118" y="5662675"/>
                </a:lnTo>
                <a:lnTo>
                  <a:pt x="4396671" y="5697887"/>
                </a:lnTo>
                <a:lnTo>
                  <a:pt x="4413603" y="5735985"/>
                </a:lnTo>
                <a:lnTo>
                  <a:pt x="4428046" y="5776887"/>
                </a:lnTo>
                <a:lnTo>
                  <a:pt x="4440133" y="5820513"/>
                </a:lnTo>
                <a:lnTo>
                  <a:pt x="4449996" y="5866781"/>
                </a:lnTo>
                <a:lnTo>
                  <a:pt x="4457768" y="5915609"/>
                </a:lnTo>
                <a:lnTo>
                  <a:pt x="4463582" y="5966915"/>
                </a:lnTo>
                <a:lnTo>
                  <a:pt x="4467570" y="6020620"/>
                </a:lnTo>
                <a:lnTo>
                  <a:pt x="4469866" y="6076640"/>
                </a:lnTo>
                <a:lnTo>
                  <a:pt x="4470602" y="6134896"/>
                </a:lnTo>
                <a:lnTo>
                  <a:pt x="4469902" y="6193401"/>
                </a:lnTo>
                <a:lnTo>
                  <a:pt x="4467705" y="6249671"/>
                </a:lnTo>
                <a:lnTo>
                  <a:pt x="4463869" y="6303621"/>
                </a:lnTo>
                <a:lnTo>
                  <a:pt x="4458248" y="6355171"/>
                </a:lnTo>
                <a:lnTo>
                  <a:pt x="4450700" y="6404236"/>
                </a:lnTo>
                <a:lnTo>
                  <a:pt x="4441079" y="6450735"/>
                </a:lnTo>
                <a:lnTo>
                  <a:pt x="4429242" y="6494584"/>
                </a:lnTo>
                <a:lnTo>
                  <a:pt x="4415045" y="6535702"/>
                </a:lnTo>
                <a:lnTo>
                  <a:pt x="4398345" y="6574005"/>
                </a:lnTo>
                <a:lnTo>
                  <a:pt x="4378996" y="6609411"/>
                </a:lnTo>
                <a:lnTo>
                  <a:pt x="4356855" y="6641837"/>
                </a:lnTo>
                <a:lnTo>
                  <a:pt x="4331777" y="6671200"/>
                </a:lnTo>
                <a:lnTo>
                  <a:pt x="4303620" y="6697419"/>
                </a:lnTo>
                <a:lnTo>
                  <a:pt x="4272239" y="6720409"/>
                </a:lnTo>
                <a:lnTo>
                  <a:pt x="4237491" y="6740090"/>
                </a:lnTo>
                <a:lnTo>
                  <a:pt x="4199230" y="6756377"/>
                </a:lnTo>
                <a:lnTo>
                  <a:pt x="4157313" y="6769189"/>
                </a:lnTo>
                <a:lnTo>
                  <a:pt x="4111597" y="6778443"/>
                </a:lnTo>
                <a:lnTo>
                  <a:pt x="4061937" y="6784056"/>
                </a:lnTo>
                <a:lnTo>
                  <a:pt x="4008189" y="6785945"/>
                </a:lnTo>
                <a:lnTo>
                  <a:pt x="4008189" y="6689123"/>
                </a:lnTo>
                <a:lnTo>
                  <a:pt x="4057874" y="6686890"/>
                </a:lnTo>
                <a:lnTo>
                  <a:pt x="4102795" y="6680269"/>
                </a:lnTo>
                <a:lnTo>
                  <a:pt x="4143177" y="6669380"/>
                </a:lnTo>
                <a:lnTo>
                  <a:pt x="4179248" y="6654340"/>
                </a:lnTo>
                <a:lnTo>
                  <a:pt x="4239359" y="6612280"/>
                </a:lnTo>
                <a:lnTo>
                  <a:pt x="4284939" y="6555036"/>
                </a:lnTo>
                <a:lnTo>
                  <a:pt x="4302844" y="6521015"/>
                </a:lnTo>
                <a:lnTo>
                  <a:pt x="4317796" y="6483554"/>
                </a:lnTo>
                <a:lnTo>
                  <a:pt x="4330020" y="6442769"/>
                </a:lnTo>
                <a:lnTo>
                  <a:pt x="4339743" y="6398779"/>
                </a:lnTo>
                <a:lnTo>
                  <a:pt x="4347190" y="6351702"/>
                </a:lnTo>
                <a:lnTo>
                  <a:pt x="4352590" y="6301658"/>
                </a:lnTo>
                <a:lnTo>
                  <a:pt x="4356166" y="6248763"/>
                </a:lnTo>
                <a:lnTo>
                  <a:pt x="4358145" y="6193136"/>
                </a:lnTo>
                <a:lnTo>
                  <a:pt x="4358755" y="6134896"/>
                </a:lnTo>
                <a:lnTo>
                  <a:pt x="4358113" y="6077227"/>
                </a:lnTo>
                <a:lnTo>
                  <a:pt x="4356043" y="6022138"/>
                </a:lnTo>
                <a:lnTo>
                  <a:pt x="4352333" y="5969745"/>
                </a:lnTo>
                <a:lnTo>
                  <a:pt x="4346766" y="5920169"/>
                </a:lnTo>
                <a:lnTo>
                  <a:pt x="4339131" y="5873525"/>
                </a:lnTo>
                <a:lnTo>
                  <a:pt x="4329213" y="5829933"/>
                </a:lnTo>
                <a:lnTo>
                  <a:pt x="4316797" y="5789512"/>
                </a:lnTo>
                <a:lnTo>
                  <a:pt x="4301670" y="5752380"/>
                </a:lnTo>
                <a:lnTo>
                  <a:pt x="4283617" y="5718654"/>
                </a:lnTo>
                <a:lnTo>
                  <a:pt x="4237879" y="5661895"/>
                </a:lnTo>
                <a:lnTo>
                  <a:pt x="4177870" y="5620182"/>
                </a:lnTo>
                <a:lnTo>
                  <a:pt x="4141978" y="5605263"/>
                </a:lnTo>
                <a:lnTo>
                  <a:pt x="4101877" y="5594460"/>
                </a:lnTo>
                <a:lnTo>
                  <a:pt x="4057352" y="5587892"/>
                </a:lnTo>
                <a:lnTo>
                  <a:pt x="4008189" y="5585676"/>
                </a:lnTo>
                <a:close/>
                <a:moveTo>
                  <a:pt x="3491267" y="5487184"/>
                </a:moveTo>
                <a:lnTo>
                  <a:pt x="3491267" y="5585676"/>
                </a:lnTo>
                <a:lnTo>
                  <a:pt x="3442381" y="5587892"/>
                </a:lnTo>
                <a:lnTo>
                  <a:pt x="3398103" y="5594460"/>
                </a:lnTo>
                <a:lnTo>
                  <a:pt x="3358217" y="5605263"/>
                </a:lnTo>
                <a:lnTo>
                  <a:pt x="3322510" y="5620182"/>
                </a:lnTo>
                <a:lnTo>
                  <a:pt x="3262795" y="5661895"/>
                </a:lnTo>
                <a:lnTo>
                  <a:pt x="3217261" y="5718654"/>
                </a:lnTo>
                <a:lnTo>
                  <a:pt x="3199282" y="5752380"/>
                </a:lnTo>
                <a:lnTo>
                  <a:pt x="3184213" y="5789512"/>
                </a:lnTo>
                <a:lnTo>
                  <a:pt x="3171840" y="5829933"/>
                </a:lnTo>
                <a:lnTo>
                  <a:pt x="3161952" y="5873525"/>
                </a:lnTo>
                <a:lnTo>
                  <a:pt x="3154338" y="5920169"/>
                </a:lnTo>
                <a:lnTo>
                  <a:pt x="3148785" y="5969745"/>
                </a:lnTo>
                <a:lnTo>
                  <a:pt x="3145081" y="6022138"/>
                </a:lnTo>
                <a:lnTo>
                  <a:pt x="3143014" y="6077227"/>
                </a:lnTo>
                <a:lnTo>
                  <a:pt x="3142372" y="6134896"/>
                </a:lnTo>
                <a:lnTo>
                  <a:pt x="3142997" y="6193136"/>
                </a:lnTo>
                <a:lnTo>
                  <a:pt x="3145020" y="6248763"/>
                </a:lnTo>
                <a:lnTo>
                  <a:pt x="3148657" y="6301658"/>
                </a:lnTo>
                <a:lnTo>
                  <a:pt x="3154126" y="6351702"/>
                </a:lnTo>
                <a:lnTo>
                  <a:pt x="3161647" y="6398779"/>
                </a:lnTo>
                <a:lnTo>
                  <a:pt x="3171437" y="6442769"/>
                </a:lnTo>
                <a:lnTo>
                  <a:pt x="3183713" y="6483554"/>
                </a:lnTo>
                <a:lnTo>
                  <a:pt x="3198695" y="6521015"/>
                </a:lnTo>
                <a:lnTo>
                  <a:pt x="3216602" y="6555036"/>
                </a:lnTo>
                <a:lnTo>
                  <a:pt x="3262055" y="6612280"/>
                </a:lnTo>
                <a:lnTo>
                  <a:pt x="3321821" y="6654340"/>
                </a:lnTo>
                <a:lnTo>
                  <a:pt x="3357617" y="6669380"/>
                </a:lnTo>
                <a:lnTo>
                  <a:pt x="3397644" y="6680269"/>
                </a:lnTo>
                <a:lnTo>
                  <a:pt x="3442120" y="6686890"/>
                </a:lnTo>
                <a:lnTo>
                  <a:pt x="3491267" y="6689123"/>
                </a:lnTo>
                <a:lnTo>
                  <a:pt x="3491267" y="6785945"/>
                </a:lnTo>
                <a:lnTo>
                  <a:pt x="3437744" y="6784056"/>
                </a:lnTo>
                <a:lnTo>
                  <a:pt x="3388267" y="6778443"/>
                </a:lnTo>
                <a:lnTo>
                  <a:pt x="3342687" y="6769189"/>
                </a:lnTo>
                <a:lnTo>
                  <a:pt x="3300868" y="6756377"/>
                </a:lnTo>
                <a:lnTo>
                  <a:pt x="3262672" y="6740090"/>
                </a:lnTo>
                <a:lnTo>
                  <a:pt x="3227954" y="6720409"/>
                </a:lnTo>
                <a:lnTo>
                  <a:pt x="3196577" y="6697419"/>
                </a:lnTo>
                <a:lnTo>
                  <a:pt x="3168401" y="6671200"/>
                </a:lnTo>
                <a:lnTo>
                  <a:pt x="3143286" y="6641837"/>
                </a:lnTo>
                <a:lnTo>
                  <a:pt x="3121088" y="6609411"/>
                </a:lnTo>
                <a:lnTo>
                  <a:pt x="3101671" y="6574005"/>
                </a:lnTo>
                <a:lnTo>
                  <a:pt x="3084893" y="6535702"/>
                </a:lnTo>
                <a:lnTo>
                  <a:pt x="3070614" y="6494584"/>
                </a:lnTo>
                <a:lnTo>
                  <a:pt x="3058694" y="6450735"/>
                </a:lnTo>
                <a:lnTo>
                  <a:pt x="3048993" y="6404236"/>
                </a:lnTo>
                <a:lnTo>
                  <a:pt x="3041370" y="6355171"/>
                </a:lnTo>
                <a:lnTo>
                  <a:pt x="3035685" y="6303621"/>
                </a:lnTo>
                <a:lnTo>
                  <a:pt x="3031798" y="6249671"/>
                </a:lnTo>
                <a:lnTo>
                  <a:pt x="3029568" y="6193401"/>
                </a:lnTo>
                <a:lnTo>
                  <a:pt x="3028857" y="6134896"/>
                </a:lnTo>
                <a:lnTo>
                  <a:pt x="3029592" y="6076640"/>
                </a:lnTo>
                <a:lnTo>
                  <a:pt x="3031888" y="6020620"/>
                </a:lnTo>
                <a:lnTo>
                  <a:pt x="3035877" y="5966915"/>
                </a:lnTo>
                <a:lnTo>
                  <a:pt x="3041690" y="5915609"/>
                </a:lnTo>
                <a:lnTo>
                  <a:pt x="3049463" y="5866781"/>
                </a:lnTo>
                <a:lnTo>
                  <a:pt x="3059326" y="5820513"/>
                </a:lnTo>
                <a:lnTo>
                  <a:pt x="3071412" y="5776887"/>
                </a:lnTo>
                <a:lnTo>
                  <a:pt x="3085855" y="5735985"/>
                </a:lnTo>
                <a:lnTo>
                  <a:pt x="3102787" y="5697887"/>
                </a:lnTo>
                <a:lnTo>
                  <a:pt x="3122341" y="5662675"/>
                </a:lnTo>
                <a:lnTo>
                  <a:pt x="3144649" y="5630430"/>
                </a:lnTo>
                <a:lnTo>
                  <a:pt x="3169844" y="5601234"/>
                </a:lnTo>
                <a:lnTo>
                  <a:pt x="3198060" y="5575168"/>
                </a:lnTo>
                <a:lnTo>
                  <a:pt x="3229427" y="5552313"/>
                </a:lnTo>
                <a:lnTo>
                  <a:pt x="3264079" y="5532752"/>
                </a:lnTo>
                <a:lnTo>
                  <a:pt x="3302151" y="5516564"/>
                </a:lnTo>
                <a:lnTo>
                  <a:pt x="3343773" y="5503832"/>
                </a:lnTo>
                <a:lnTo>
                  <a:pt x="3389078" y="5494637"/>
                </a:lnTo>
                <a:lnTo>
                  <a:pt x="3438196" y="5489060"/>
                </a:lnTo>
                <a:close/>
                <a:moveTo>
                  <a:pt x="5569411" y="5006403"/>
                </a:moveTo>
                <a:lnTo>
                  <a:pt x="5611640" y="5010081"/>
                </a:lnTo>
                <a:lnTo>
                  <a:pt x="5644323" y="5023305"/>
                </a:lnTo>
                <a:lnTo>
                  <a:pt x="5665424" y="5049363"/>
                </a:lnTo>
                <a:lnTo>
                  <a:pt x="5672910" y="5091541"/>
                </a:lnTo>
                <a:lnTo>
                  <a:pt x="5665424" y="5135648"/>
                </a:lnTo>
                <a:lnTo>
                  <a:pt x="5644323" y="5162697"/>
                </a:lnTo>
                <a:lnTo>
                  <a:pt x="5611640" y="5176287"/>
                </a:lnTo>
                <a:lnTo>
                  <a:pt x="5569411" y="5180017"/>
                </a:lnTo>
                <a:lnTo>
                  <a:pt x="5527181" y="5176287"/>
                </a:lnTo>
                <a:lnTo>
                  <a:pt x="5494498" y="5162697"/>
                </a:lnTo>
                <a:lnTo>
                  <a:pt x="5473397" y="5135648"/>
                </a:lnTo>
                <a:lnTo>
                  <a:pt x="5465911" y="5091541"/>
                </a:lnTo>
                <a:lnTo>
                  <a:pt x="5473631" y="5049363"/>
                </a:lnTo>
                <a:lnTo>
                  <a:pt x="5495125" y="5023305"/>
                </a:lnTo>
                <a:lnTo>
                  <a:pt x="5527886" y="5010081"/>
                </a:lnTo>
                <a:close/>
                <a:moveTo>
                  <a:pt x="4804116" y="5006403"/>
                </a:moveTo>
                <a:lnTo>
                  <a:pt x="4846346" y="5010081"/>
                </a:lnTo>
                <a:lnTo>
                  <a:pt x="4879028" y="5023305"/>
                </a:lnTo>
                <a:lnTo>
                  <a:pt x="4900130" y="5049363"/>
                </a:lnTo>
                <a:lnTo>
                  <a:pt x="4907615" y="5091541"/>
                </a:lnTo>
                <a:lnTo>
                  <a:pt x="4900130" y="5135648"/>
                </a:lnTo>
                <a:lnTo>
                  <a:pt x="4879028" y="5162697"/>
                </a:lnTo>
                <a:lnTo>
                  <a:pt x="4846346" y="5176287"/>
                </a:lnTo>
                <a:lnTo>
                  <a:pt x="4804116" y="5180017"/>
                </a:lnTo>
                <a:lnTo>
                  <a:pt x="4761886" y="5176287"/>
                </a:lnTo>
                <a:lnTo>
                  <a:pt x="4729203" y="5162697"/>
                </a:lnTo>
                <a:lnTo>
                  <a:pt x="4708102" y="5135648"/>
                </a:lnTo>
                <a:lnTo>
                  <a:pt x="4700616" y="5091541"/>
                </a:lnTo>
                <a:lnTo>
                  <a:pt x="4708336" y="5049363"/>
                </a:lnTo>
                <a:lnTo>
                  <a:pt x="4729830" y="5023305"/>
                </a:lnTo>
                <a:lnTo>
                  <a:pt x="4762591" y="5010081"/>
                </a:lnTo>
                <a:close/>
                <a:moveTo>
                  <a:pt x="2787004" y="4856173"/>
                </a:moveTo>
                <a:lnTo>
                  <a:pt x="3691793" y="4856173"/>
                </a:lnTo>
                <a:lnTo>
                  <a:pt x="3691793" y="4963011"/>
                </a:lnTo>
                <a:lnTo>
                  <a:pt x="2787004" y="4963011"/>
                </a:lnTo>
                <a:close/>
                <a:moveTo>
                  <a:pt x="1275095" y="4856173"/>
                </a:moveTo>
                <a:lnTo>
                  <a:pt x="2179887" y="4856173"/>
                </a:lnTo>
                <a:lnTo>
                  <a:pt x="2179887" y="4963011"/>
                </a:lnTo>
                <a:lnTo>
                  <a:pt x="1275095" y="4963011"/>
                </a:lnTo>
                <a:close/>
                <a:moveTo>
                  <a:pt x="2787004" y="4507276"/>
                </a:moveTo>
                <a:lnTo>
                  <a:pt x="3691793" y="4507276"/>
                </a:lnTo>
                <a:lnTo>
                  <a:pt x="3691793" y="4614114"/>
                </a:lnTo>
                <a:lnTo>
                  <a:pt x="2787004" y="4614114"/>
                </a:lnTo>
                <a:close/>
                <a:moveTo>
                  <a:pt x="1275095" y="4507276"/>
                </a:moveTo>
                <a:lnTo>
                  <a:pt x="2179887" y="4507276"/>
                </a:lnTo>
                <a:lnTo>
                  <a:pt x="2179887" y="4614114"/>
                </a:lnTo>
                <a:lnTo>
                  <a:pt x="1275095" y="4614114"/>
                </a:lnTo>
                <a:close/>
                <a:moveTo>
                  <a:pt x="5569411" y="4305272"/>
                </a:moveTo>
                <a:lnTo>
                  <a:pt x="5611640" y="4308741"/>
                </a:lnTo>
                <a:lnTo>
                  <a:pt x="5644323" y="4321757"/>
                </a:lnTo>
                <a:lnTo>
                  <a:pt x="5665424" y="4348232"/>
                </a:lnTo>
                <a:lnTo>
                  <a:pt x="5672910" y="4392078"/>
                </a:lnTo>
                <a:lnTo>
                  <a:pt x="5665424" y="4434517"/>
                </a:lnTo>
                <a:lnTo>
                  <a:pt x="5644323" y="4461148"/>
                </a:lnTo>
                <a:lnTo>
                  <a:pt x="5611640" y="4474946"/>
                </a:lnTo>
                <a:lnTo>
                  <a:pt x="5569411" y="4478885"/>
                </a:lnTo>
                <a:lnTo>
                  <a:pt x="5528147" y="4474946"/>
                </a:lnTo>
                <a:lnTo>
                  <a:pt x="5495959" y="4461148"/>
                </a:lnTo>
                <a:lnTo>
                  <a:pt x="5475040" y="4434517"/>
                </a:lnTo>
                <a:lnTo>
                  <a:pt x="5467580" y="4392078"/>
                </a:lnTo>
                <a:lnTo>
                  <a:pt x="5475040" y="4348232"/>
                </a:lnTo>
                <a:lnTo>
                  <a:pt x="5495959" y="4321757"/>
                </a:lnTo>
                <a:lnTo>
                  <a:pt x="5528147" y="4308741"/>
                </a:lnTo>
                <a:close/>
                <a:moveTo>
                  <a:pt x="4804116" y="4305272"/>
                </a:moveTo>
                <a:lnTo>
                  <a:pt x="4846346" y="4308741"/>
                </a:lnTo>
                <a:lnTo>
                  <a:pt x="4879028" y="4321757"/>
                </a:lnTo>
                <a:lnTo>
                  <a:pt x="4900130" y="4348232"/>
                </a:lnTo>
                <a:lnTo>
                  <a:pt x="4907615" y="4392078"/>
                </a:lnTo>
                <a:lnTo>
                  <a:pt x="4900130" y="4434517"/>
                </a:lnTo>
                <a:lnTo>
                  <a:pt x="4879028" y="4461148"/>
                </a:lnTo>
                <a:lnTo>
                  <a:pt x="4846346" y="4474946"/>
                </a:lnTo>
                <a:lnTo>
                  <a:pt x="4804116" y="4478885"/>
                </a:lnTo>
                <a:lnTo>
                  <a:pt x="4762852" y="4474946"/>
                </a:lnTo>
                <a:lnTo>
                  <a:pt x="4730664" y="4461148"/>
                </a:lnTo>
                <a:lnTo>
                  <a:pt x="4709745" y="4434517"/>
                </a:lnTo>
                <a:lnTo>
                  <a:pt x="4702285" y="4392078"/>
                </a:lnTo>
                <a:lnTo>
                  <a:pt x="4709745" y="4348232"/>
                </a:lnTo>
                <a:lnTo>
                  <a:pt x="4730664" y="4321757"/>
                </a:lnTo>
                <a:lnTo>
                  <a:pt x="4762852" y="4308741"/>
                </a:lnTo>
                <a:close/>
                <a:moveTo>
                  <a:pt x="7712987" y="3503986"/>
                </a:moveTo>
                <a:lnTo>
                  <a:pt x="7763122" y="3509568"/>
                </a:lnTo>
                <a:lnTo>
                  <a:pt x="7795147" y="3526208"/>
                </a:lnTo>
                <a:lnTo>
                  <a:pt x="7811787" y="3553746"/>
                </a:lnTo>
                <a:lnTo>
                  <a:pt x="7815767" y="3592021"/>
                </a:lnTo>
                <a:lnTo>
                  <a:pt x="7809810" y="3640873"/>
                </a:lnTo>
                <a:lnTo>
                  <a:pt x="7763068" y="3887939"/>
                </a:lnTo>
                <a:lnTo>
                  <a:pt x="7682939" y="3887939"/>
                </a:lnTo>
                <a:lnTo>
                  <a:pt x="7709648" y="3677600"/>
                </a:lnTo>
                <a:lnTo>
                  <a:pt x="7668644" y="3673635"/>
                </a:lnTo>
                <a:lnTo>
                  <a:pt x="7637031" y="3659654"/>
                </a:lnTo>
                <a:lnTo>
                  <a:pt x="7616686" y="3632527"/>
                </a:lnTo>
                <a:lnTo>
                  <a:pt x="7609487" y="3589124"/>
                </a:lnTo>
                <a:lnTo>
                  <a:pt x="7617207" y="3546946"/>
                </a:lnTo>
                <a:lnTo>
                  <a:pt x="7638700" y="3520888"/>
                </a:lnTo>
                <a:lnTo>
                  <a:pt x="7671461" y="3507664"/>
                </a:lnTo>
                <a:close/>
                <a:moveTo>
                  <a:pt x="4062097" y="3353744"/>
                </a:moveTo>
                <a:lnTo>
                  <a:pt x="4966889" y="3353744"/>
                </a:lnTo>
                <a:lnTo>
                  <a:pt x="4966889" y="3460582"/>
                </a:lnTo>
                <a:lnTo>
                  <a:pt x="4062097" y="3460582"/>
                </a:lnTo>
                <a:close/>
                <a:moveTo>
                  <a:pt x="2550201" y="3353744"/>
                </a:moveTo>
                <a:lnTo>
                  <a:pt x="3454992" y="3353744"/>
                </a:lnTo>
                <a:lnTo>
                  <a:pt x="3454992" y="3460582"/>
                </a:lnTo>
                <a:lnTo>
                  <a:pt x="2550201" y="3460582"/>
                </a:lnTo>
                <a:close/>
                <a:moveTo>
                  <a:pt x="4062097" y="3004848"/>
                </a:moveTo>
                <a:lnTo>
                  <a:pt x="4966889" y="3004848"/>
                </a:lnTo>
                <a:lnTo>
                  <a:pt x="4966889" y="3111686"/>
                </a:lnTo>
                <a:lnTo>
                  <a:pt x="4062097" y="3111686"/>
                </a:lnTo>
                <a:close/>
                <a:moveTo>
                  <a:pt x="2550201" y="3004848"/>
                </a:moveTo>
                <a:lnTo>
                  <a:pt x="3454992" y="3004848"/>
                </a:lnTo>
                <a:lnTo>
                  <a:pt x="3454992" y="3111686"/>
                </a:lnTo>
                <a:lnTo>
                  <a:pt x="2550201" y="3111686"/>
                </a:lnTo>
                <a:close/>
                <a:moveTo>
                  <a:pt x="7712987" y="2802855"/>
                </a:moveTo>
                <a:lnTo>
                  <a:pt x="7755217" y="2806324"/>
                </a:lnTo>
                <a:lnTo>
                  <a:pt x="7787900" y="2819339"/>
                </a:lnTo>
                <a:lnTo>
                  <a:pt x="7809002" y="2845814"/>
                </a:lnTo>
                <a:lnTo>
                  <a:pt x="7816489" y="2889661"/>
                </a:lnTo>
                <a:lnTo>
                  <a:pt x="7809002" y="2932099"/>
                </a:lnTo>
                <a:lnTo>
                  <a:pt x="7787900" y="2958731"/>
                </a:lnTo>
                <a:lnTo>
                  <a:pt x="7755217" y="2972529"/>
                </a:lnTo>
                <a:lnTo>
                  <a:pt x="7712987" y="2976468"/>
                </a:lnTo>
                <a:lnTo>
                  <a:pt x="7671722" y="2972529"/>
                </a:lnTo>
                <a:lnTo>
                  <a:pt x="7639535" y="2958731"/>
                </a:lnTo>
                <a:lnTo>
                  <a:pt x="7618615" y="2932099"/>
                </a:lnTo>
                <a:lnTo>
                  <a:pt x="7611156" y="2889661"/>
                </a:lnTo>
                <a:lnTo>
                  <a:pt x="7618615" y="2845814"/>
                </a:lnTo>
                <a:lnTo>
                  <a:pt x="7639535" y="2819339"/>
                </a:lnTo>
                <a:lnTo>
                  <a:pt x="7671722" y="2806324"/>
                </a:lnTo>
                <a:close/>
                <a:moveTo>
                  <a:pt x="6558381" y="2482346"/>
                </a:moveTo>
                <a:lnTo>
                  <a:pt x="6611451" y="2484222"/>
                </a:lnTo>
                <a:lnTo>
                  <a:pt x="6660572" y="2489799"/>
                </a:lnTo>
                <a:lnTo>
                  <a:pt x="6705877" y="2498994"/>
                </a:lnTo>
                <a:lnTo>
                  <a:pt x="6747499" y="2511726"/>
                </a:lnTo>
                <a:lnTo>
                  <a:pt x="6785570" y="2527914"/>
                </a:lnTo>
                <a:lnTo>
                  <a:pt x="6820223" y="2547475"/>
                </a:lnTo>
                <a:lnTo>
                  <a:pt x="6851590" y="2570330"/>
                </a:lnTo>
                <a:lnTo>
                  <a:pt x="6879805" y="2596396"/>
                </a:lnTo>
                <a:lnTo>
                  <a:pt x="6905001" y="2625592"/>
                </a:lnTo>
                <a:lnTo>
                  <a:pt x="6927309" y="2657837"/>
                </a:lnTo>
                <a:lnTo>
                  <a:pt x="6946862" y="2693049"/>
                </a:lnTo>
                <a:lnTo>
                  <a:pt x="6963794" y="2731147"/>
                </a:lnTo>
                <a:lnTo>
                  <a:pt x="6978237" y="2772049"/>
                </a:lnTo>
                <a:lnTo>
                  <a:pt x="6990324" y="2815675"/>
                </a:lnTo>
                <a:lnTo>
                  <a:pt x="7000187" y="2861942"/>
                </a:lnTo>
                <a:lnTo>
                  <a:pt x="7007959" y="2910770"/>
                </a:lnTo>
                <a:lnTo>
                  <a:pt x="7013773" y="2962076"/>
                </a:lnTo>
                <a:lnTo>
                  <a:pt x="7017761" y="3015781"/>
                </a:lnTo>
                <a:lnTo>
                  <a:pt x="7020057" y="3071801"/>
                </a:lnTo>
                <a:lnTo>
                  <a:pt x="7020793" y="3130057"/>
                </a:lnTo>
                <a:lnTo>
                  <a:pt x="7020093" y="3188562"/>
                </a:lnTo>
                <a:lnTo>
                  <a:pt x="7017896" y="3244832"/>
                </a:lnTo>
                <a:lnTo>
                  <a:pt x="7014060" y="3298782"/>
                </a:lnTo>
                <a:lnTo>
                  <a:pt x="7008439" y="3350332"/>
                </a:lnTo>
                <a:lnTo>
                  <a:pt x="7000891" y="3399397"/>
                </a:lnTo>
                <a:lnTo>
                  <a:pt x="6991270" y="3445896"/>
                </a:lnTo>
                <a:lnTo>
                  <a:pt x="6979433" y="3489745"/>
                </a:lnTo>
                <a:lnTo>
                  <a:pt x="6965236" y="3530863"/>
                </a:lnTo>
                <a:lnTo>
                  <a:pt x="6948536" y="3569166"/>
                </a:lnTo>
                <a:lnTo>
                  <a:pt x="6929187" y="3604572"/>
                </a:lnTo>
                <a:lnTo>
                  <a:pt x="6907046" y="3636998"/>
                </a:lnTo>
                <a:lnTo>
                  <a:pt x="6881969" y="3666361"/>
                </a:lnTo>
                <a:lnTo>
                  <a:pt x="6853812" y="3692580"/>
                </a:lnTo>
                <a:lnTo>
                  <a:pt x="6822431" y="3715570"/>
                </a:lnTo>
                <a:lnTo>
                  <a:pt x="6787683" y="3735251"/>
                </a:lnTo>
                <a:lnTo>
                  <a:pt x="6749422" y="3751538"/>
                </a:lnTo>
                <a:lnTo>
                  <a:pt x="6707505" y="3764350"/>
                </a:lnTo>
                <a:lnTo>
                  <a:pt x="6661789" y="3773604"/>
                </a:lnTo>
                <a:lnTo>
                  <a:pt x="6612129" y="3779217"/>
                </a:lnTo>
                <a:lnTo>
                  <a:pt x="6558381" y="3781106"/>
                </a:lnTo>
                <a:lnTo>
                  <a:pt x="6558381" y="3684284"/>
                </a:lnTo>
                <a:lnTo>
                  <a:pt x="6608066" y="3682051"/>
                </a:lnTo>
                <a:lnTo>
                  <a:pt x="6652986" y="3675430"/>
                </a:lnTo>
                <a:lnTo>
                  <a:pt x="6693369" y="3664541"/>
                </a:lnTo>
                <a:lnTo>
                  <a:pt x="6729440" y="3649501"/>
                </a:lnTo>
                <a:lnTo>
                  <a:pt x="6789551" y="3607441"/>
                </a:lnTo>
                <a:lnTo>
                  <a:pt x="6835130" y="3550197"/>
                </a:lnTo>
                <a:lnTo>
                  <a:pt x="6853036" y="3516176"/>
                </a:lnTo>
                <a:lnTo>
                  <a:pt x="6867988" y="3478715"/>
                </a:lnTo>
                <a:lnTo>
                  <a:pt x="6880212" y="3437930"/>
                </a:lnTo>
                <a:lnTo>
                  <a:pt x="6889935" y="3393940"/>
                </a:lnTo>
                <a:lnTo>
                  <a:pt x="6897382" y="3346863"/>
                </a:lnTo>
                <a:lnTo>
                  <a:pt x="6902781" y="3296819"/>
                </a:lnTo>
                <a:lnTo>
                  <a:pt x="6906357" y="3243924"/>
                </a:lnTo>
                <a:lnTo>
                  <a:pt x="6908336" y="3188297"/>
                </a:lnTo>
                <a:lnTo>
                  <a:pt x="6908946" y="3130057"/>
                </a:lnTo>
                <a:lnTo>
                  <a:pt x="6908304" y="3072388"/>
                </a:lnTo>
                <a:lnTo>
                  <a:pt x="6906234" y="3017299"/>
                </a:lnTo>
                <a:lnTo>
                  <a:pt x="6902524" y="2964906"/>
                </a:lnTo>
                <a:lnTo>
                  <a:pt x="6896958" y="2915330"/>
                </a:lnTo>
                <a:lnTo>
                  <a:pt x="6889323" y="2868686"/>
                </a:lnTo>
                <a:lnTo>
                  <a:pt x="6879405" y="2825095"/>
                </a:lnTo>
                <a:lnTo>
                  <a:pt x="6866989" y="2784674"/>
                </a:lnTo>
                <a:lnTo>
                  <a:pt x="6851862" y="2747542"/>
                </a:lnTo>
                <a:lnTo>
                  <a:pt x="6833809" y="2713816"/>
                </a:lnTo>
                <a:lnTo>
                  <a:pt x="6788071" y="2657057"/>
                </a:lnTo>
                <a:lnTo>
                  <a:pt x="6728062" y="2615344"/>
                </a:lnTo>
                <a:lnTo>
                  <a:pt x="6692170" y="2600425"/>
                </a:lnTo>
                <a:lnTo>
                  <a:pt x="6652069" y="2589622"/>
                </a:lnTo>
                <a:lnTo>
                  <a:pt x="6607544" y="2583054"/>
                </a:lnTo>
                <a:lnTo>
                  <a:pt x="6558381" y="2580838"/>
                </a:lnTo>
                <a:close/>
                <a:moveTo>
                  <a:pt x="6041510" y="2482346"/>
                </a:moveTo>
                <a:lnTo>
                  <a:pt x="6041510" y="2580838"/>
                </a:lnTo>
                <a:lnTo>
                  <a:pt x="5992624" y="2583054"/>
                </a:lnTo>
                <a:lnTo>
                  <a:pt x="5948343" y="2589622"/>
                </a:lnTo>
                <a:lnTo>
                  <a:pt x="5908457" y="2600425"/>
                </a:lnTo>
                <a:lnTo>
                  <a:pt x="5872751" y="2615344"/>
                </a:lnTo>
                <a:lnTo>
                  <a:pt x="5813036" y="2657057"/>
                </a:lnTo>
                <a:lnTo>
                  <a:pt x="5767502" y="2713816"/>
                </a:lnTo>
                <a:lnTo>
                  <a:pt x="5749523" y="2747542"/>
                </a:lnTo>
                <a:lnTo>
                  <a:pt x="5734453" y="2784674"/>
                </a:lnTo>
                <a:lnTo>
                  <a:pt x="5722081" y="2825095"/>
                </a:lnTo>
                <a:lnTo>
                  <a:pt x="5712193" y="2868686"/>
                </a:lnTo>
                <a:lnTo>
                  <a:pt x="5704579" y="2915330"/>
                </a:lnTo>
                <a:lnTo>
                  <a:pt x="5699026" y="2964906"/>
                </a:lnTo>
                <a:lnTo>
                  <a:pt x="5695322" y="3017299"/>
                </a:lnTo>
                <a:lnTo>
                  <a:pt x="5693255" y="3072388"/>
                </a:lnTo>
                <a:lnTo>
                  <a:pt x="5692613" y="3130057"/>
                </a:lnTo>
                <a:lnTo>
                  <a:pt x="5693239" y="3188297"/>
                </a:lnTo>
                <a:lnTo>
                  <a:pt x="5695261" y="3243924"/>
                </a:lnTo>
                <a:lnTo>
                  <a:pt x="5698898" y="3296819"/>
                </a:lnTo>
                <a:lnTo>
                  <a:pt x="5704367" y="3346863"/>
                </a:lnTo>
                <a:lnTo>
                  <a:pt x="5711888" y="3393940"/>
                </a:lnTo>
                <a:lnTo>
                  <a:pt x="5721677" y="3437930"/>
                </a:lnTo>
                <a:lnTo>
                  <a:pt x="5733954" y="3478715"/>
                </a:lnTo>
                <a:lnTo>
                  <a:pt x="5748936" y="3516176"/>
                </a:lnTo>
                <a:lnTo>
                  <a:pt x="5766842" y="3550197"/>
                </a:lnTo>
                <a:lnTo>
                  <a:pt x="5812296" y="3607441"/>
                </a:lnTo>
                <a:lnTo>
                  <a:pt x="5872062" y="3649501"/>
                </a:lnTo>
                <a:lnTo>
                  <a:pt x="5907857" y="3664541"/>
                </a:lnTo>
                <a:lnTo>
                  <a:pt x="5947885" y="3675430"/>
                </a:lnTo>
                <a:lnTo>
                  <a:pt x="5992363" y="3682051"/>
                </a:lnTo>
                <a:lnTo>
                  <a:pt x="6041510" y="3684284"/>
                </a:lnTo>
                <a:lnTo>
                  <a:pt x="6041510" y="3781106"/>
                </a:lnTo>
                <a:lnTo>
                  <a:pt x="5987987" y="3779217"/>
                </a:lnTo>
                <a:lnTo>
                  <a:pt x="5938507" y="3773604"/>
                </a:lnTo>
                <a:lnTo>
                  <a:pt x="5892927" y="3764350"/>
                </a:lnTo>
                <a:lnTo>
                  <a:pt x="5851109" y="3751538"/>
                </a:lnTo>
                <a:lnTo>
                  <a:pt x="5812912" y="3735251"/>
                </a:lnTo>
                <a:lnTo>
                  <a:pt x="5778195" y="3715570"/>
                </a:lnTo>
                <a:lnTo>
                  <a:pt x="5746818" y="3692580"/>
                </a:lnTo>
                <a:lnTo>
                  <a:pt x="5718642" y="3666361"/>
                </a:lnTo>
                <a:lnTo>
                  <a:pt x="5693526" y="3636998"/>
                </a:lnTo>
                <a:lnTo>
                  <a:pt x="5671329" y="3604572"/>
                </a:lnTo>
                <a:lnTo>
                  <a:pt x="5651912" y="3569166"/>
                </a:lnTo>
                <a:lnTo>
                  <a:pt x="5635134" y="3530863"/>
                </a:lnTo>
                <a:lnTo>
                  <a:pt x="5620855" y="3489745"/>
                </a:lnTo>
                <a:lnTo>
                  <a:pt x="5608935" y="3445896"/>
                </a:lnTo>
                <a:lnTo>
                  <a:pt x="5599234" y="3399397"/>
                </a:lnTo>
                <a:lnTo>
                  <a:pt x="5591611" y="3350332"/>
                </a:lnTo>
                <a:lnTo>
                  <a:pt x="5585926" y="3298782"/>
                </a:lnTo>
                <a:lnTo>
                  <a:pt x="5582039" y="3244832"/>
                </a:lnTo>
                <a:lnTo>
                  <a:pt x="5579809" y="3188562"/>
                </a:lnTo>
                <a:lnTo>
                  <a:pt x="5579098" y="3130057"/>
                </a:lnTo>
                <a:lnTo>
                  <a:pt x="5579833" y="3071801"/>
                </a:lnTo>
                <a:lnTo>
                  <a:pt x="5582129" y="3015781"/>
                </a:lnTo>
                <a:lnTo>
                  <a:pt x="5586118" y="2962076"/>
                </a:lnTo>
                <a:lnTo>
                  <a:pt x="5591931" y="2910770"/>
                </a:lnTo>
                <a:lnTo>
                  <a:pt x="5599704" y="2861942"/>
                </a:lnTo>
                <a:lnTo>
                  <a:pt x="5609567" y="2815675"/>
                </a:lnTo>
                <a:lnTo>
                  <a:pt x="5621653" y="2772049"/>
                </a:lnTo>
                <a:lnTo>
                  <a:pt x="5636096" y="2731147"/>
                </a:lnTo>
                <a:lnTo>
                  <a:pt x="5653028" y="2693049"/>
                </a:lnTo>
                <a:lnTo>
                  <a:pt x="5672581" y="2657837"/>
                </a:lnTo>
                <a:lnTo>
                  <a:pt x="5694889" y="2625592"/>
                </a:lnTo>
                <a:lnTo>
                  <a:pt x="5720085" y="2596396"/>
                </a:lnTo>
                <a:lnTo>
                  <a:pt x="5748300" y="2570330"/>
                </a:lnTo>
                <a:lnTo>
                  <a:pt x="5779667" y="2547475"/>
                </a:lnTo>
                <a:lnTo>
                  <a:pt x="5814320" y="2527914"/>
                </a:lnTo>
                <a:lnTo>
                  <a:pt x="5852391" y="2511726"/>
                </a:lnTo>
                <a:lnTo>
                  <a:pt x="5894013" y="2498994"/>
                </a:lnTo>
                <a:lnTo>
                  <a:pt x="5939318" y="2489799"/>
                </a:lnTo>
                <a:lnTo>
                  <a:pt x="5988439" y="2484222"/>
                </a:lnTo>
                <a:close/>
                <a:moveTo>
                  <a:pt x="5337245" y="1851325"/>
                </a:moveTo>
                <a:lnTo>
                  <a:pt x="6242037" y="1851325"/>
                </a:lnTo>
                <a:lnTo>
                  <a:pt x="6242037" y="1958164"/>
                </a:lnTo>
                <a:lnTo>
                  <a:pt x="5337245" y="1958164"/>
                </a:lnTo>
                <a:close/>
                <a:moveTo>
                  <a:pt x="3825296" y="1851325"/>
                </a:moveTo>
                <a:lnTo>
                  <a:pt x="4730088" y="1851325"/>
                </a:lnTo>
                <a:lnTo>
                  <a:pt x="4730088" y="1958164"/>
                </a:lnTo>
                <a:lnTo>
                  <a:pt x="3825296" y="1958164"/>
                </a:lnTo>
                <a:close/>
                <a:moveTo>
                  <a:pt x="6849172" y="1681043"/>
                </a:moveTo>
                <a:lnTo>
                  <a:pt x="7326608" y="1681043"/>
                </a:lnTo>
                <a:lnTo>
                  <a:pt x="7326608" y="1786212"/>
                </a:lnTo>
                <a:lnTo>
                  <a:pt x="6849172" y="1786212"/>
                </a:lnTo>
                <a:close/>
                <a:moveTo>
                  <a:pt x="5337245" y="1502429"/>
                </a:moveTo>
                <a:lnTo>
                  <a:pt x="6242037" y="1502429"/>
                </a:lnTo>
                <a:lnTo>
                  <a:pt x="6242037" y="1609267"/>
                </a:lnTo>
                <a:lnTo>
                  <a:pt x="5337245" y="1609267"/>
                </a:lnTo>
                <a:close/>
                <a:moveTo>
                  <a:pt x="3825296" y="1502429"/>
                </a:moveTo>
                <a:lnTo>
                  <a:pt x="4730088" y="1502429"/>
                </a:lnTo>
                <a:lnTo>
                  <a:pt x="4730088" y="1609267"/>
                </a:lnTo>
                <a:lnTo>
                  <a:pt x="3825296" y="1609267"/>
                </a:lnTo>
                <a:close/>
                <a:moveTo>
                  <a:pt x="7037373" y="348896"/>
                </a:moveTo>
                <a:lnTo>
                  <a:pt x="7942165" y="348896"/>
                </a:lnTo>
                <a:lnTo>
                  <a:pt x="7942165" y="455734"/>
                </a:lnTo>
                <a:lnTo>
                  <a:pt x="7037373" y="455734"/>
                </a:lnTo>
                <a:close/>
                <a:moveTo>
                  <a:pt x="5525404" y="348896"/>
                </a:moveTo>
                <a:lnTo>
                  <a:pt x="6430196" y="348896"/>
                </a:lnTo>
                <a:lnTo>
                  <a:pt x="6430196" y="455734"/>
                </a:lnTo>
                <a:lnTo>
                  <a:pt x="5525404" y="455734"/>
                </a:lnTo>
                <a:close/>
                <a:moveTo>
                  <a:pt x="7037373" y="0"/>
                </a:moveTo>
                <a:lnTo>
                  <a:pt x="7942165" y="0"/>
                </a:lnTo>
                <a:lnTo>
                  <a:pt x="7942165" y="106839"/>
                </a:lnTo>
                <a:lnTo>
                  <a:pt x="7037373" y="106839"/>
                </a:lnTo>
                <a:close/>
                <a:moveTo>
                  <a:pt x="5525404" y="0"/>
                </a:moveTo>
                <a:lnTo>
                  <a:pt x="6430196" y="0"/>
                </a:lnTo>
                <a:lnTo>
                  <a:pt x="6430196" y="106839"/>
                </a:lnTo>
                <a:lnTo>
                  <a:pt x="5525404" y="106839"/>
                </a:lnTo>
                <a:close/>
              </a:path>
            </a:pathLst>
          </a:custGeom>
          <a:solidFill>
            <a:srgbClr val="4D7836"/>
          </a:solidFill>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8515882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993" userDrawn="1">
          <p15:clr>
            <a:srgbClr val="A4A3A4"/>
          </p15:clr>
        </p15:guide>
        <p15:guide id="2" orient="horz" pos="1705" userDrawn="1">
          <p15:clr>
            <a:srgbClr val="A4A3A4"/>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reaker H">
    <p:bg>
      <p:bgRef idx="1001">
        <a:schemeClr val="bg1"/>
      </p:bgRef>
    </p:bg>
    <p:spTree>
      <p:nvGrpSpPr>
        <p:cNvPr id="1" name=""/>
        <p:cNvGrpSpPr/>
        <p:nvPr/>
      </p:nvGrpSpPr>
      <p:grpSpPr>
        <a:xfrm>
          <a:off x="0" y="0"/>
          <a:ext cx="0" cy="0"/>
          <a:chOff x="0" y="0"/>
          <a:chExt cx="0" cy="0"/>
        </a:xfrm>
      </p:grpSpPr>
      <p:sp>
        <p:nvSpPr>
          <p:cNvPr id="7" name="Baggrund"/>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3" name="Subtitle 2"/>
          <p:cNvSpPr>
            <a:spLocks noGrp="1"/>
          </p:cNvSpPr>
          <p:nvPr>
            <p:ph type="subTitle" idx="1" hasCustomPrompt="1"/>
          </p:nvPr>
        </p:nvSpPr>
        <p:spPr>
          <a:xfrm>
            <a:off x="7126287" y="2705552"/>
            <a:ext cx="4528800" cy="360000"/>
          </a:xfrm>
        </p:spPr>
        <p:txBody>
          <a:bodyPr anchor="b" anchorCtr="0"/>
          <a:lstStyle>
            <a:lvl1pPr marL="0" indent="0" algn="l">
              <a:lnSpc>
                <a:spcPct val="100000"/>
              </a:lnSpc>
              <a:spcBef>
                <a:spcPts val="0"/>
              </a:spcBef>
              <a:spcAft>
                <a:spcPts val="0"/>
              </a:spcAft>
              <a:buFont typeface="Arial" panose="020B0604020202020204" pitchFamily="34" charset="0"/>
              <a:buNone/>
              <a:defRPr sz="1600">
                <a:solidFill>
                  <a:schemeClr val="bg1"/>
                </a:solidFill>
                <a:latin typeface="+mn-lt"/>
              </a:defRPr>
            </a:lvl1pPr>
            <a:lvl2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tabLst/>
              <a:defRPr sz="1600" b="0">
                <a:solidFill>
                  <a:schemeClr val="bg1"/>
                </a:solidFill>
                <a:latin typeface="+mn-lt"/>
              </a:defRPr>
            </a:lvl9pPr>
          </a:lstStyle>
          <a:p>
            <a:r>
              <a:rPr lang="da-DK" dirty="0"/>
              <a:t>Klik for at tilføje sektionstitel</a:t>
            </a:r>
          </a:p>
        </p:txBody>
      </p:sp>
      <p:sp>
        <p:nvSpPr>
          <p:cNvPr id="2" name="Title 1"/>
          <p:cNvSpPr>
            <a:spLocks noGrp="1"/>
          </p:cNvSpPr>
          <p:nvPr>
            <p:ph type="ctrTitle" hasCustomPrompt="1"/>
          </p:nvPr>
        </p:nvSpPr>
        <p:spPr>
          <a:xfrm>
            <a:off x="7126288" y="3165284"/>
            <a:ext cx="4528800" cy="1242000"/>
          </a:xfrm>
        </p:spPr>
        <p:txBody>
          <a:bodyPr anchor="t" anchorCtr="0"/>
          <a:lstStyle>
            <a:lvl1pPr algn="l">
              <a:defRPr sz="3200">
                <a:solidFill>
                  <a:schemeClr val="bg1"/>
                </a:solidFill>
              </a:defRPr>
            </a:lvl1pPr>
          </a:lstStyle>
          <a:p>
            <a:r>
              <a:rPr lang="da-DK" dirty="0"/>
              <a:t>Klik for at tilføje titel</a:t>
            </a:r>
          </a:p>
        </p:txBody>
      </p:sp>
      <p:sp>
        <p:nvSpPr>
          <p:cNvPr id="11" name="Pladsholder til dato 10">
            <a:extLst>
              <a:ext uri="{FF2B5EF4-FFF2-40B4-BE49-F238E27FC236}">
                <a16:creationId xmlns:a16="http://schemas.microsoft.com/office/drawing/2014/main" id="{ECF1C836-21A0-0331-A849-E61A90896536}"/>
              </a:ext>
            </a:extLst>
          </p:cNvPr>
          <p:cNvSpPr>
            <a:spLocks noGrp="1"/>
          </p:cNvSpPr>
          <p:nvPr>
            <p:ph type="dt" sz="half" idx="15"/>
          </p:nvPr>
        </p:nvSpPr>
        <p:spPr/>
        <p:txBody>
          <a:bodyPr/>
          <a:lstStyle>
            <a:lvl1pPr>
              <a:defRPr>
                <a:solidFill>
                  <a:schemeClr val="bg1"/>
                </a:solidFill>
              </a:defRPr>
            </a:lvl1pPr>
          </a:lstStyle>
          <a:p>
            <a:r>
              <a:rPr lang="da-DK"/>
              <a:t>29. september 2026</a:t>
            </a:r>
            <a:endParaRPr lang="da-DK" dirty="0"/>
          </a:p>
        </p:txBody>
      </p:sp>
      <p:sp>
        <p:nvSpPr>
          <p:cNvPr id="12" name="Pladsholder til sidefod 11">
            <a:extLst>
              <a:ext uri="{FF2B5EF4-FFF2-40B4-BE49-F238E27FC236}">
                <a16:creationId xmlns:a16="http://schemas.microsoft.com/office/drawing/2014/main" id="{F8D5FDD7-8020-3589-F424-24D4FE9B564D}"/>
              </a:ext>
            </a:extLst>
          </p:cNvPr>
          <p:cNvSpPr>
            <a:spLocks noGrp="1"/>
          </p:cNvSpPr>
          <p:nvPr>
            <p:ph type="ftr" sz="quarter" idx="16"/>
          </p:nvPr>
        </p:nvSpPr>
        <p:spPr/>
        <p:txBody>
          <a:bodyPr/>
          <a:lstStyle>
            <a:lvl1pPr>
              <a:defRPr>
                <a:solidFill>
                  <a:schemeClr val="bg1"/>
                </a:solidFill>
              </a:defRPr>
            </a:lvl1pPr>
          </a:lstStyle>
          <a:p>
            <a:r>
              <a:rPr lang="da-DK" dirty="0"/>
              <a:t>Digitaliseringsstyrelsen</a:t>
            </a:r>
          </a:p>
        </p:txBody>
      </p:sp>
      <p:sp>
        <p:nvSpPr>
          <p:cNvPr id="13" name="Pladsholder til slidenummer 12">
            <a:extLst>
              <a:ext uri="{FF2B5EF4-FFF2-40B4-BE49-F238E27FC236}">
                <a16:creationId xmlns:a16="http://schemas.microsoft.com/office/drawing/2014/main" id="{94C0154D-C90A-C45E-44EB-A9BE528AF3BC}"/>
              </a:ext>
            </a:extLst>
          </p:cNvPr>
          <p:cNvSpPr>
            <a:spLocks noGrp="1"/>
          </p:cNvSpPr>
          <p:nvPr>
            <p:ph type="sldNum" sz="quarter" idx="17"/>
          </p:nvPr>
        </p:nvSpPr>
        <p:spPr/>
        <p:txBody>
          <a:bodyPr/>
          <a:lstStyle>
            <a:lvl1pPr>
              <a:defRPr>
                <a:solidFill>
                  <a:schemeClr val="bg1"/>
                </a:solidFill>
              </a:defRPr>
            </a:lvl1pPr>
          </a:lstStyle>
          <a:p>
            <a:fld id="{24C8C45C-947F-4981-8B3F-4F32E973C901}" type="slidenum">
              <a:rPr lang="da-DK" smtClean="0"/>
              <a:pPr/>
              <a:t>‹nr.›</a:t>
            </a:fld>
            <a:endParaRPr lang="da-DK" dirty="0"/>
          </a:p>
        </p:txBody>
      </p:sp>
      <p:sp>
        <p:nvSpPr>
          <p:cNvPr id="6" name="Mikro grafik 1">
            <a:extLst>
              <a:ext uri="{FF2B5EF4-FFF2-40B4-BE49-F238E27FC236}">
                <a16:creationId xmlns:a16="http://schemas.microsoft.com/office/drawing/2014/main" id="{6CC62A60-7680-83DC-FF01-8D34130F5DA8}"/>
              </a:ext>
            </a:extLst>
          </p:cNvPr>
          <p:cNvSpPr/>
          <p:nvPr userDrawn="1"/>
        </p:nvSpPr>
        <p:spPr>
          <a:xfrm>
            <a:off x="461473" y="1371291"/>
            <a:ext cx="5153115" cy="4115417"/>
          </a:xfrm>
          <a:custGeom>
            <a:avLst/>
            <a:gdLst>
              <a:gd name="connsiteX0" fmla="*/ 8393513 w 8497013"/>
              <a:gd name="connsiteY0" fmla="*/ 6508832 h 6785945"/>
              <a:gd name="connsiteX1" fmla="*/ 8435743 w 8497013"/>
              <a:gd name="connsiteY1" fmla="*/ 6512510 h 6785945"/>
              <a:gd name="connsiteX2" fmla="*/ 8468426 w 8497013"/>
              <a:gd name="connsiteY2" fmla="*/ 6525734 h 6785945"/>
              <a:gd name="connsiteX3" fmla="*/ 8489527 w 8497013"/>
              <a:gd name="connsiteY3" fmla="*/ 6551791 h 6785945"/>
              <a:gd name="connsiteX4" fmla="*/ 8497013 w 8497013"/>
              <a:gd name="connsiteY4" fmla="*/ 6593969 h 6785945"/>
              <a:gd name="connsiteX5" fmla="*/ 8489527 w 8497013"/>
              <a:gd name="connsiteY5" fmla="*/ 6638076 h 6785945"/>
              <a:gd name="connsiteX6" fmla="*/ 8468426 w 8497013"/>
              <a:gd name="connsiteY6" fmla="*/ 6665125 h 6785945"/>
              <a:gd name="connsiteX7" fmla="*/ 8435743 w 8497013"/>
              <a:gd name="connsiteY7" fmla="*/ 6678715 h 6785945"/>
              <a:gd name="connsiteX8" fmla="*/ 8393513 w 8497013"/>
              <a:gd name="connsiteY8" fmla="*/ 6682444 h 6785945"/>
              <a:gd name="connsiteX9" fmla="*/ 8351283 w 8497013"/>
              <a:gd name="connsiteY9" fmla="*/ 6678715 h 6785945"/>
              <a:gd name="connsiteX10" fmla="*/ 8318600 w 8497013"/>
              <a:gd name="connsiteY10" fmla="*/ 6665125 h 6785945"/>
              <a:gd name="connsiteX11" fmla="*/ 8297498 w 8497013"/>
              <a:gd name="connsiteY11" fmla="*/ 6638076 h 6785945"/>
              <a:gd name="connsiteX12" fmla="*/ 8290013 w 8497013"/>
              <a:gd name="connsiteY12" fmla="*/ 6593969 h 6785945"/>
              <a:gd name="connsiteX13" fmla="*/ 8297733 w 8497013"/>
              <a:gd name="connsiteY13" fmla="*/ 6551791 h 6785945"/>
              <a:gd name="connsiteX14" fmla="*/ 8319226 w 8497013"/>
              <a:gd name="connsiteY14" fmla="*/ 6525734 h 6785945"/>
              <a:gd name="connsiteX15" fmla="*/ 8351987 w 8497013"/>
              <a:gd name="connsiteY15" fmla="*/ 6512510 h 6785945"/>
              <a:gd name="connsiteX16" fmla="*/ 5162785 w 8497013"/>
              <a:gd name="connsiteY16" fmla="*/ 6508832 h 6785945"/>
              <a:gd name="connsiteX17" fmla="*/ 5205015 w 8497013"/>
              <a:gd name="connsiteY17" fmla="*/ 6512510 h 6785945"/>
              <a:gd name="connsiteX18" fmla="*/ 5237697 w 8497013"/>
              <a:gd name="connsiteY18" fmla="*/ 6525734 h 6785945"/>
              <a:gd name="connsiteX19" fmla="*/ 5258799 w 8497013"/>
              <a:gd name="connsiteY19" fmla="*/ 6551791 h 6785945"/>
              <a:gd name="connsiteX20" fmla="*/ 5266284 w 8497013"/>
              <a:gd name="connsiteY20" fmla="*/ 6593969 h 6785945"/>
              <a:gd name="connsiteX21" fmla="*/ 5258799 w 8497013"/>
              <a:gd name="connsiteY21" fmla="*/ 6638076 h 6785945"/>
              <a:gd name="connsiteX22" fmla="*/ 5237697 w 8497013"/>
              <a:gd name="connsiteY22" fmla="*/ 6665125 h 6785945"/>
              <a:gd name="connsiteX23" fmla="*/ 5205015 w 8497013"/>
              <a:gd name="connsiteY23" fmla="*/ 6678715 h 6785945"/>
              <a:gd name="connsiteX24" fmla="*/ 5162785 w 8497013"/>
              <a:gd name="connsiteY24" fmla="*/ 6682444 h 6785945"/>
              <a:gd name="connsiteX25" fmla="*/ 5120555 w 8497013"/>
              <a:gd name="connsiteY25" fmla="*/ 6678715 h 6785945"/>
              <a:gd name="connsiteX26" fmla="*/ 5087872 w 8497013"/>
              <a:gd name="connsiteY26" fmla="*/ 6665125 h 6785945"/>
              <a:gd name="connsiteX27" fmla="*/ 5066771 w 8497013"/>
              <a:gd name="connsiteY27" fmla="*/ 6638076 h 6785945"/>
              <a:gd name="connsiteX28" fmla="*/ 5059285 w 8497013"/>
              <a:gd name="connsiteY28" fmla="*/ 6593969 h 6785945"/>
              <a:gd name="connsiteX29" fmla="*/ 5067005 w 8497013"/>
              <a:gd name="connsiteY29" fmla="*/ 6551791 h 6785945"/>
              <a:gd name="connsiteX30" fmla="*/ 5088499 w 8497013"/>
              <a:gd name="connsiteY30" fmla="*/ 6525734 h 6785945"/>
              <a:gd name="connsiteX31" fmla="*/ 5121260 w 8497013"/>
              <a:gd name="connsiteY31" fmla="*/ 6512510 h 6785945"/>
              <a:gd name="connsiteX32" fmla="*/ 6674635 w 8497013"/>
              <a:gd name="connsiteY32" fmla="*/ 6508827 h 6785945"/>
              <a:gd name="connsiteX33" fmla="*/ 6881636 w 8497013"/>
              <a:gd name="connsiteY33" fmla="*/ 6508827 h 6785945"/>
              <a:gd name="connsiteX34" fmla="*/ 6881636 w 8497013"/>
              <a:gd name="connsiteY34" fmla="*/ 6682440 h 6785945"/>
              <a:gd name="connsiteX35" fmla="*/ 6674635 w 8497013"/>
              <a:gd name="connsiteY35" fmla="*/ 6682440 h 6785945"/>
              <a:gd name="connsiteX36" fmla="*/ 1511898 w 8497013"/>
              <a:gd name="connsiteY36" fmla="*/ 6358592 h 6785945"/>
              <a:gd name="connsiteX37" fmla="*/ 2416689 w 8497013"/>
              <a:gd name="connsiteY37" fmla="*/ 6358592 h 6785945"/>
              <a:gd name="connsiteX38" fmla="*/ 2416689 w 8497013"/>
              <a:gd name="connsiteY38" fmla="*/ 6465429 h 6785945"/>
              <a:gd name="connsiteX39" fmla="*/ 1511898 w 8497013"/>
              <a:gd name="connsiteY39" fmla="*/ 6465429 h 6785945"/>
              <a:gd name="connsiteX40" fmla="*/ 0 w 8497013"/>
              <a:gd name="connsiteY40" fmla="*/ 6358592 h 6785945"/>
              <a:gd name="connsiteX41" fmla="*/ 904792 w 8497013"/>
              <a:gd name="connsiteY41" fmla="*/ 6358592 h 6785945"/>
              <a:gd name="connsiteX42" fmla="*/ 904792 w 8497013"/>
              <a:gd name="connsiteY42" fmla="*/ 6465429 h 6785945"/>
              <a:gd name="connsiteX43" fmla="*/ 0 w 8497013"/>
              <a:gd name="connsiteY43" fmla="*/ 6465429 h 6785945"/>
              <a:gd name="connsiteX44" fmla="*/ 1511898 w 8497013"/>
              <a:gd name="connsiteY44" fmla="*/ 6009695 h 6785945"/>
              <a:gd name="connsiteX45" fmla="*/ 2416689 w 8497013"/>
              <a:gd name="connsiteY45" fmla="*/ 6009695 h 6785945"/>
              <a:gd name="connsiteX46" fmla="*/ 2416689 w 8497013"/>
              <a:gd name="connsiteY46" fmla="*/ 6116533 h 6785945"/>
              <a:gd name="connsiteX47" fmla="*/ 1511898 w 8497013"/>
              <a:gd name="connsiteY47" fmla="*/ 6116533 h 6785945"/>
              <a:gd name="connsiteX48" fmla="*/ 0 w 8497013"/>
              <a:gd name="connsiteY48" fmla="*/ 6009695 h 6785945"/>
              <a:gd name="connsiteX49" fmla="*/ 904792 w 8497013"/>
              <a:gd name="connsiteY49" fmla="*/ 6009695 h 6785945"/>
              <a:gd name="connsiteX50" fmla="*/ 904792 w 8497013"/>
              <a:gd name="connsiteY50" fmla="*/ 6116533 h 6785945"/>
              <a:gd name="connsiteX51" fmla="*/ 0 w 8497013"/>
              <a:gd name="connsiteY51" fmla="*/ 6116533 h 6785945"/>
              <a:gd name="connsiteX52" fmla="*/ 8393513 w 8497013"/>
              <a:gd name="connsiteY52" fmla="*/ 5807701 h 6785945"/>
              <a:gd name="connsiteX53" fmla="*/ 8435743 w 8497013"/>
              <a:gd name="connsiteY53" fmla="*/ 5811170 h 6785945"/>
              <a:gd name="connsiteX54" fmla="*/ 8468426 w 8497013"/>
              <a:gd name="connsiteY54" fmla="*/ 5824185 h 6785945"/>
              <a:gd name="connsiteX55" fmla="*/ 8489527 w 8497013"/>
              <a:gd name="connsiteY55" fmla="*/ 5850660 h 6785945"/>
              <a:gd name="connsiteX56" fmla="*/ 8497013 w 8497013"/>
              <a:gd name="connsiteY56" fmla="*/ 5894506 h 6785945"/>
              <a:gd name="connsiteX57" fmla="*/ 8489527 w 8497013"/>
              <a:gd name="connsiteY57" fmla="*/ 5936945 h 6785945"/>
              <a:gd name="connsiteX58" fmla="*/ 8468426 w 8497013"/>
              <a:gd name="connsiteY58" fmla="*/ 5963576 h 6785945"/>
              <a:gd name="connsiteX59" fmla="*/ 8435743 w 8497013"/>
              <a:gd name="connsiteY59" fmla="*/ 5977374 h 6785945"/>
              <a:gd name="connsiteX60" fmla="*/ 8393513 w 8497013"/>
              <a:gd name="connsiteY60" fmla="*/ 5981313 h 6785945"/>
              <a:gd name="connsiteX61" fmla="*/ 8352248 w 8497013"/>
              <a:gd name="connsiteY61" fmla="*/ 5977374 h 6785945"/>
              <a:gd name="connsiteX62" fmla="*/ 8320060 w 8497013"/>
              <a:gd name="connsiteY62" fmla="*/ 5963576 h 6785945"/>
              <a:gd name="connsiteX63" fmla="*/ 8299141 w 8497013"/>
              <a:gd name="connsiteY63" fmla="*/ 5936945 h 6785945"/>
              <a:gd name="connsiteX64" fmla="*/ 8291681 w 8497013"/>
              <a:gd name="connsiteY64" fmla="*/ 5894506 h 6785945"/>
              <a:gd name="connsiteX65" fmla="*/ 8299141 w 8497013"/>
              <a:gd name="connsiteY65" fmla="*/ 5850660 h 6785945"/>
              <a:gd name="connsiteX66" fmla="*/ 8320060 w 8497013"/>
              <a:gd name="connsiteY66" fmla="*/ 5824185 h 6785945"/>
              <a:gd name="connsiteX67" fmla="*/ 8352248 w 8497013"/>
              <a:gd name="connsiteY67" fmla="*/ 5811170 h 6785945"/>
              <a:gd name="connsiteX68" fmla="*/ 5162785 w 8497013"/>
              <a:gd name="connsiteY68" fmla="*/ 5807701 h 6785945"/>
              <a:gd name="connsiteX69" fmla="*/ 5205015 w 8497013"/>
              <a:gd name="connsiteY69" fmla="*/ 5811170 h 6785945"/>
              <a:gd name="connsiteX70" fmla="*/ 5237697 w 8497013"/>
              <a:gd name="connsiteY70" fmla="*/ 5824185 h 6785945"/>
              <a:gd name="connsiteX71" fmla="*/ 5258799 w 8497013"/>
              <a:gd name="connsiteY71" fmla="*/ 5850660 h 6785945"/>
              <a:gd name="connsiteX72" fmla="*/ 5266284 w 8497013"/>
              <a:gd name="connsiteY72" fmla="*/ 5894506 h 6785945"/>
              <a:gd name="connsiteX73" fmla="*/ 5258799 w 8497013"/>
              <a:gd name="connsiteY73" fmla="*/ 5936945 h 6785945"/>
              <a:gd name="connsiteX74" fmla="*/ 5237697 w 8497013"/>
              <a:gd name="connsiteY74" fmla="*/ 5963576 h 6785945"/>
              <a:gd name="connsiteX75" fmla="*/ 5205015 w 8497013"/>
              <a:gd name="connsiteY75" fmla="*/ 5977374 h 6785945"/>
              <a:gd name="connsiteX76" fmla="*/ 5162785 w 8497013"/>
              <a:gd name="connsiteY76" fmla="*/ 5981313 h 6785945"/>
              <a:gd name="connsiteX77" fmla="*/ 5121521 w 8497013"/>
              <a:gd name="connsiteY77" fmla="*/ 5977374 h 6785945"/>
              <a:gd name="connsiteX78" fmla="*/ 5089334 w 8497013"/>
              <a:gd name="connsiteY78" fmla="*/ 5963576 h 6785945"/>
              <a:gd name="connsiteX79" fmla="*/ 5068415 w 8497013"/>
              <a:gd name="connsiteY79" fmla="*/ 5936945 h 6785945"/>
              <a:gd name="connsiteX80" fmla="*/ 5060955 w 8497013"/>
              <a:gd name="connsiteY80" fmla="*/ 5894506 h 6785945"/>
              <a:gd name="connsiteX81" fmla="*/ 5068415 w 8497013"/>
              <a:gd name="connsiteY81" fmla="*/ 5850660 h 6785945"/>
              <a:gd name="connsiteX82" fmla="*/ 5089334 w 8497013"/>
              <a:gd name="connsiteY82" fmla="*/ 5824185 h 6785945"/>
              <a:gd name="connsiteX83" fmla="*/ 5121521 w 8497013"/>
              <a:gd name="connsiteY83" fmla="*/ 5811170 h 6785945"/>
              <a:gd name="connsiteX84" fmla="*/ 4008189 w 8497013"/>
              <a:gd name="connsiteY84" fmla="*/ 5487184 h 6785945"/>
              <a:gd name="connsiteX85" fmla="*/ 4061259 w 8497013"/>
              <a:gd name="connsiteY85" fmla="*/ 5489060 h 6785945"/>
              <a:gd name="connsiteX86" fmla="*/ 4110380 w 8497013"/>
              <a:gd name="connsiteY86" fmla="*/ 5494637 h 6785945"/>
              <a:gd name="connsiteX87" fmla="*/ 4155685 w 8497013"/>
              <a:gd name="connsiteY87" fmla="*/ 5503832 h 6785945"/>
              <a:gd name="connsiteX88" fmla="*/ 4197307 w 8497013"/>
              <a:gd name="connsiteY88" fmla="*/ 5516564 h 6785945"/>
              <a:gd name="connsiteX89" fmla="*/ 4235378 w 8497013"/>
              <a:gd name="connsiteY89" fmla="*/ 5532752 h 6785945"/>
              <a:gd name="connsiteX90" fmla="*/ 4270031 w 8497013"/>
              <a:gd name="connsiteY90" fmla="*/ 5552313 h 6785945"/>
              <a:gd name="connsiteX91" fmla="*/ 4301398 w 8497013"/>
              <a:gd name="connsiteY91" fmla="*/ 5575168 h 6785945"/>
              <a:gd name="connsiteX92" fmla="*/ 4329613 w 8497013"/>
              <a:gd name="connsiteY92" fmla="*/ 5601234 h 6785945"/>
              <a:gd name="connsiteX93" fmla="*/ 4354810 w 8497013"/>
              <a:gd name="connsiteY93" fmla="*/ 5630430 h 6785945"/>
              <a:gd name="connsiteX94" fmla="*/ 4377118 w 8497013"/>
              <a:gd name="connsiteY94" fmla="*/ 5662675 h 6785945"/>
              <a:gd name="connsiteX95" fmla="*/ 4396671 w 8497013"/>
              <a:gd name="connsiteY95" fmla="*/ 5697887 h 6785945"/>
              <a:gd name="connsiteX96" fmla="*/ 4413603 w 8497013"/>
              <a:gd name="connsiteY96" fmla="*/ 5735985 h 6785945"/>
              <a:gd name="connsiteX97" fmla="*/ 4428046 w 8497013"/>
              <a:gd name="connsiteY97" fmla="*/ 5776887 h 6785945"/>
              <a:gd name="connsiteX98" fmla="*/ 4440133 w 8497013"/>
              <a:gd name="connsiteY98" fmla="*/ 5820513 h 6785945"/>
              <a:gd name="connsiteX99" fmla="*/ 4449996 w 8497013"/>
              <a:gd name="connsiteY99" fmla="*/ 5866781 h 6785945"/>
              <a:gd name="connsiteX100" fmla="*/ 4457768 w 8497013"/>
              <a:gd name="connsiteY100" fmla="*/ 5915609 h 6785945"/>
              <a:gd name="connsiteX101" fmla="*/ 4463582 w 8497013"/>
              <a:gd name="connsiteY101" fmla="*/ 5966915 h 6785945"/>
              <a:gd name="connsiteX102" fmla="*/ 4467570 w 8497013"/>
              <a:gd name="connsiteY102" fmla="*/ 6020620 h 6785945"/>
              <a:gd name="connsiteX103" fmla="*/ 4469866 w 8497013"/>
              <a:gd name="connsiteY103" fmla="*/ 6076640 h 6785945"/>
              <a:gd name="connsiteX104" fmla="*/ 4470602 w 8497013"/>
              <a:gd name="connsiteY104" fmla="*/ 6134896 h 6785945"/>
              <a:gd name="connsiteX105" fmla="*/ 4469902 w 8497013"/>
              <a:gd name="connsiteY105" fmla="*/ 6193401 h 6785945"/>
              <a:gd name="connsiteX106" fmla="*/ 4467705 w 8497013"/>
              <a:gd name="connsiteY106" fmla="*/ 6249671 h 6785945"/>
              <a:gd name="connsiteX107" fmla="*/ 4463869 w 8497013"/>
              <a:gd name="connsiteY107" fmla="*/ 6303621 h 6785945"/>
              <a:gd name="connsiteX108" fmla="*/ 4458248 w 8497013"/>
              <a:gd name="connsiteY108" fmla="*/ 6355171 h 6785945"/>
              <a:gd name="connsiteX109" fmla="*/ 4450700 w 8497013"/>
              <a:gd name="connsiteY109" fmla="*/ 6404236 h 6785945"/>
              <a:gd name="connsiteX110" fmla="*/ 4441079 w 8497013"/>
              <a:gd name="connsiteY110" fmla="*/ 6450735 h 6785945"/>
              <a:gd name="connsiteX111" fmla="*/ 4429242 w 8497013"/>
              <a:gd name="connsiteY111" fmla="*/ 6494584 h 6785945"/>
              <a:gd name="connsiteX112" fmla="*/ 4415045 w 8497013"/>
              <a:gd name="connsiteY112" fmla="*/ 6535702 h 6785945"/>
              <a:gd name="connsiteX113" fmla="*/ 4398345 w 8497013"/>
              <a:gd name="connsiteY113" fmla="*/ 6574005 h 6785945"/>
              <a:gd name="connsiteX114" fmla="*/ 4378996 w 8497013"/>
              <a:gd name="connsiteY114" fmla="*/ 6609411 h 6785945"/>
              <a:gd name="connsiteX115" fmla="*/ 4356855 w 8497013"/>
              <a:gd name="connsiteY115" fmla="*/ 6641837 h 6785945"/>
              <a:gd name="connsiteX116" fmla="*/ 4331777 w 8497013"/>
              <a:gd name="connsiteY116" fmla="*/ 6671200 h 6785945"/>
              <a:gd name="connsiteX117" fmla="*/ 4303620 w 8497013"/>
              <a:gd name="connsiteY117" fmla="*/ 6697419 h 6785945"/>
              <a:gd name="connsiteX118" fmla="*/ 4272239 w 8497013"/>
              <a:gd name="connsiteY118" fmla="*/ 6720409 h 6785945"/>
              <a:gd name="connsiteX119" fmla="*/ 4237491 w 8497013"/>
              <a:gd name="connsiteY119" fmla="*/ 6740090 h 6785945"/>
              <a:gd name="connsiteX120" fmla="*/ 4199230 w 8497013"/>
              <a:gd name="connsiteY120" fmla="*/ 6756377 h 6785945"/>
              <a:gd name="connsiteX121" fmla="*/ 4157313 w 8497013"/>
              <a:gd name="connsiteY121" fmla="*/ 6769189 h 6785945"/>
              <a:gd name="connsiteX122" fmla="*/ 4111597 w 8497013"/>
              <a:gd name="connsiteY122" fmla="*/ 6778443 h 6785945"/>
              <a:gd name="connsiteX123" fmla="*/ 4061937 w 8497013"/>
              <a:gd name="connsiteY123" fmla="*/ 6784056 h 6785945"/>
              <a:gd name="connsiteX124" fmla="*/ 4008189 w 8497013"/>
              <a:gd name="connsiteY124" fmla="*/ 6785945 h 6785945"/>
              <a:gd name="connsiteX125" fmla="*/ 4008189 w 8497013"/>
              <a:gd name="connsiteY125" fmla="*/ 6689123 h 6785945"/>
              <a:gd name="connsiteX126" fmla="*/ 4057874 w 8497013"/>
              <a:gd name="connsiteY126" fmla="*/ 6686890 h 6785945"/>
              <a:gd name="connsiteX127" fmla="*/ 4102795 w 8497013"/>
              <a:gd name="connsiteY127" fmla="*/ 6680269 h 6785945"/>
              <a:gd name="connsiteX128" fmla="*/ 4143177 w 8497013"/>
              <a:gd name="connsiteY128" fmla="*/ 6669380 h 6785945"/>
              <a:gd name="connsiteX129" fmla="*/ 4179248 w 8497013"/>
              <a:gd name="connsiteY129" fmla="*/ 6654340 h 6785945"/>
              <a:gd name="connsiteX130" fmla="*/ 4239359 w 8497013"/>
              <a:gd name="connsiteY130" fmla="*/ 6612280 h 6785945"/>
              <a:gd name="connsiteX131" fmla="*/ 4284939 w 8497013"/>
              <a:gd name="connsiteY131" fmla="*/ 6555036 h 6785945"/>
              <a:gd name="connsiteX132" fmla="*/ 4302844 w 8497013"/>
              <a:gd name="connsiteY132" fmla="*/ 6521015 h 6785945"/>
              <a:gd name="connsiteX133" fmla="*/ 4317796 w 8497013"/>
              <a:gd name="connsiteY133" fmla="*/ 6483554 h 6785945"/>
              <a:gd name="connsiteX134" fmla="*/ 4330020 w 8497013"/>
              <a:gd name="connsiteY134" fmla="*/ 6442769 h 6785945"/>
              <a:gd name="connsiteX135" fmla="*/ 4339743 w 8497013"/>
              <a:gd name="connsiteY135" fmla="*/ 6398779 h 6785945"/>
              <a:gd name="connsiteX136" fmla="*/ 4347190 w 8497013"/>
              <a:gd name="connsiteY136" fmla="*/ 6351702 h 6785945"/>
              <a:gd name="connsiteX137" fmla="*/ 4352590 w 8497013"/>
              <a:gd name="connsiteY137" fmla="*/ 6301658 h 6785945"/>
              <a:gd name="connsiteX138" fmla="*/ 4356166 w 8497013"/>
              <a:gd name="connsiteY138" fmla="*/ 6248763 h 6785945"/>
              <a:gd name="connsiteX139" fmla="*/ 4358145 w 8497013"/>
              <a:gd name="connsiteY139" fmla="*/ 6193136 h 6785945"/>
              <a:gd name="connsiteX140" fmla="*/ 4358755 w 8497013"/>
              <a:gd name="connsiteY140" fmla="*/ 6134896 h 6785945"/>
              <a:gd name="connsiteX141" fmla="*/ 4358113 w 8497013"/>
              <a:gd name="connsiteY141" fmla="*/ 6077227 h 6785945"/>
              <a:gd name="connsiteX142" fmla="*/ 4356043 w 8497013"/>
              <a:gd name="connsiteY142" fmla="*/ 6022138 h 6785945"/>
              <a:gd name="connsiteX143" fmla="*/ 4352333 w 8497013"/>
              <a:gd name="connsiteY143" fmla="*/ 5969745 h 6785945"/>
              <a:gd name="connsiteX144" fmla="*/ 4346766 w 8497013"/>
              <a:gd name="connsiteY144" fmla="*/ 5920169 h 6785945"/>
              <a:gd name="connsiteX145" fmla="*/ 4339131 w 8497013"/>
              <a:gd name="connsiteY145" fmla="*/ 5873525 h 6785945"/>
              <a:gd name="connsiteX146" fmla="*/ 4329213 w 8497013"/>
              <a:gd name="connsiteY146" fmla="*/ 5829933 h 6785945"/>
              <a:gd name="connsiteX147" fmla="*/ 4316797 w 8497013"/>
              <a:gd name="connsiteY147" fmla="*/ 5789512 h 6785945"/>
              <a:gd name="connsiteX148" fmla="*/ 4301670 w 8497013"/>
              <a:gd name="connsiteY148" fmla="*/ 5752380 h 6785945"/>
              <a:gd name="connsiteX149" fmla="*/ 4283617 w 8497013"/>
              <a:gd name="connsiteY149" fmla="*/ 5718654 h 6785945"/>
              <a:gd name="connsiteX150" fmla="*/ 4237879 w 8497013"/>
              <a:gd name="connsiteY150" fmla="*/ 5661895 h 6785945"/>
              <a:gd name="connsiteX151" fmla="*/ 4177870 w 8497013"/>
              <a:gd name="connsiteY151" fmla="*/ 5620182 h 6785945"/>
              <a:gd name="connsiteX152" fmla="*/ 4141978 w 8497013"/>
              <a:gd name="connsiteY152" fmla="*/ 5605263 h 6785945"/>
              <a:gd name="connsiteX153" fmla="*/ 4101877 w 8497013"/>
              <a:gd name="connsiteY153" fmla="*/ 5594460 h 6785945"/>
              <a:gd name="connsiteX154" fmla="*/ 4057352 w 8497013"/>
              <a:gd name="connsiteY154" fmla="*/ 5587892 h 6785945"/>
              <a:gd name="connsiteX155" fmla="*/ 4008189 w 8497013"/>
              <a:gd name="connsiteY155" fmla="*/ 5585676 h 6785945"/>
              <a:gd name="connsiteX156" fmla="*/ 3491267 w 8497013"/>
              <a:gd name="connsiteY156" fmla="*/ 5487184 h 6785945"/>
              <a:gd name="connsiteX157" fmla="*/ 3491267 w 8497013"/>
              <a:gd name="connsiteY157" fmla="*/ 5585676 h 6785945"/>
              <a:gd name="connsiteX158" fmla="*/ 3442381 w 8497013"/>
              <a:gd name="connsiteY158" fmla="*/ 5587892 h 6785945"/>
              <a:gd name="connsiteX159" fmla="*/ 3398103 w 8497013"/>
              <a:gd name="connsiteY159" fmla="*/ 5594460 h 6785945"/>
              <a:gd name="connsiteX160" fmla="*/ 3358217 w 8497013"/>
              <a:gd name="connsiteY160" fmla="*/ 5605263 h 6785945"/>
              <a:gd name="connsiteX161" fmla="*/ 3322510 w 8497013"/>
              <a:gd name="connsiteY161" fmla="*/ 5620182 h 6785945"/>
              <a:gd name="connsiteX162" fmla="*/ 3262795 w 8497013"/>
              <a:gd name="connsiteY162" fmla="*/ 5661895 h 6785945"/>
              <a:gd name="connsiteX163" fmla="*/ 3217261 w 8497013"/>
              <a:gd name="connsiteY163" fmla="*/ 5718654 h 6785945"/>
              <a:gd name="connsiteX164" fmla="*/ 3199282 w 8497013"/>
              <a:gd name="connsiteY164" fmla="*/ 5752380 h 6785945"/>
              <a:gd name="connsiteX165" fmla="*/ 3184213 w 8497013"/>
              <a:gd name="connsiteY165" fmla="*/ 5789512 h 6785945"/>
              <a:gd name="connsiteX166" fmla="*/ 3171840 w 8497013"/>
              <a:gd name="connsiteY166" fmla="*/ 5829933 h 6785945"/>
              <a:gd name="connsiteX167" fmla="*/ 3161952 w 8497013"/>
              <a:gd name="connsiteY167" fmla="*/ 5873525 h 6785945"/>
              <a:gd name="connsiteX168" fmla="*/ 3154338 w 8497013"/>
              <a:gd name="connsiteY168" fmla="*/ 5920169 h 6785945"/>
              <a:gd name="connsiteX169" fmla="*/ 3148785 w 8497013"/>
              <a:gd name="connsiteY169" fmla="*/ 5969745 h 6785945"/>
              <a:gd name="connsiteX170" fmla="*/ 3145081 w 8497013"/>
              <a:gd name="connsiteY170" fmla="*/ 6022138 h 6785945"/>
              <a:gd name="connsiteX171" fmla="*/ 3143014 w 8497013"/>
              <a:gd name="connsiteY171" fmla="*/ 6077227 h 6785945"/>
              <a:gd name="connsiteX172" fmla="*/ 3142372 w 8497013"/>
              <a:gd name="connsiteY172" fmla="*/ 6134896 h 6785945"/>
              <a:gd name="connsiteX173" fmla="*/ 3142997 w 8497013"/>
              <a:gd name="connsiteY173" fmla="*/ 6193136 h 6785945"/>
              <a:gd name="connsiteX174" fmla="*/ 3145020 w 8497013"/>
              <a:gd name="connsiteY174" fmla="*/ 6248763 h 6785945"/>
              <a:gd name="connsiteX175" fmla="*/ 3148657 w 8497013"/>
              <a:gd name="connsiteY175" fmla="*/ 6301658 h 6785945"/>
              <a:gd name="connsiteX176" fmla="*/ 3154126 w 8497013"/>
              <a:gd name="connsiteY176" fmla="*/ 6351702 h 6785945"/>
              <a:gd name="connsiteX177" fmla="*/ 3161647 w 8497013"/>
              <a:gd name="connsiteY177" fmla="*/ 6398779 h 6785945"/>
              <a:gd name="connsiteX178" fmla="*/ 3171437 w 8497013"/>
              <a:gd name="connsiteY178" fmla="*/ 6442769 h 6785945"/>
              <a:gd name="connsiteX179" fmla="*/ 3183713 w 8497013"/>
              <a:gd name="connsiteY179" fmla="*/ 6483554 h 6785945"/>
              <a:gd name="connsiteX180" fmla="*/ 3198695 w 8497013"/>
              <a:gd name="connsiteY180" fmla="*/ 6521015 h 6785945"/>
              <a:gd name="connsiteX181" fmla="*/ 3216602 w 8497013"/>
              <a:gd name="connsiteY181" fmla="*/ 6555036 h 6785945"/>
              <a:gd name="connsiteX182" fmla="*/ 3262055 w 8497013"/>
              <a:gd name="connsiteY182" fmla="*/ 6612280 h 6785945"/>
              <a:gd name="connsiteX183" fmla="*/ 3321821 w 8497013"/>
              <a:gd name="connsiteY183" fmla="*/ 6654340 h 6785945"/>
              <a:gd name="connsiteX184" fmla="*/ 3357617 w 8497013"/>
              <a:gd name="connsiteY184" fmla="*/ 6669380 h 6785945"/>
              <a:gd name="connsiteX185" fmla="*/ 3397644 w 8497013"/>
              <a:gd name="connsiteY185" fmla="*/ 6680269 h 6785945"/>
              <a:gd name="connsiteX186" fmla="*/ 3442120 w 8497013"/>
              <a:gd name="connsiteY186" fmla="*/ 6686890 h 6785945"/>
              <a:gd name="connsiteX187" fmla="*/ 3491267 w 8497013"/>
              <a:gd name="connsiteY187" fmla="*/ 6689123 h 6785945"/>
              <a:gd name="connsiteX188" fmla="*/ 3491267 w 8497013"/>
              <a:gd name="connsiteY188" fmla="*/ 6785945 h 6785945"/>
              <a:gd name="connsiteX189" fmla="*/ 3437744 w 8497013"/>
              <a:gd name="connsiteY189" fmla="*/ 6784056 h 6785945"/>
              <a:gd name="connsiteX190" fmla="*/ 3388267 w 8497013"/>
              <a:gd name="connsiteY190" fmla="*/ 6778443 h 6785945"/>
              <a:gd name="connsiteX191" fmla="*/ 3342687 w 8497013"/>
              <a:gd name="connsiteY191" fmla="*/ 6769189 h 6785945"/>
              <a:gd name="connsiteX192" fmla="*/ 3300868 w 8497013"/>
              <a:gd name="connsiteY192" fmla="*/ 6756377 h 6785945"/>
              <a:gd name="connsiteX193" fmla="*/ 3262672 w 8497013"/>
              <a:gd name="connsiteY193" fmla="*/ 6740090 h 6785945"/>
              <a:gd name="connsiteX194" fmla="*/ 3227954 w 8497013"/>
              <a:gd name="connsiteY194" fmla="*/ 6720409 h 6785945"/>
              <a:gd name="connsiteX195" fmla="*/ 3196577 w 8497013"/>
              <a:gd name="connsiteY195" fmla="*/ 6697419 h 6785945"/>
              <a:gd name="connsiteX196" fmla="*/ 3168401 w 8497013"/>
              <a:gd name="connsiteY196" fmla="*/ 6671200 h 6785945"/>
              <a:gd name="connsiteX197" fmla="*/ 3143286 w 8497013"/>
              <a:gd name="connsiteY197" fmla="*/ 6641837 h 6785945"/>
              <a:gd name="connsiteX198" fmla="*/ 3121088 w 8497013"/>
              <a:gd name="connsiteY198" fmla="*/ 6609411 h 6785945"/>
              <a:gd name="connsiteX199" fmla="*/ 3101671 w 8497013"/>
              <a:gd name="connsiteY199" fmla="*/ 6574005 h 6785945"/>
              <a:gd name="connsiteX200" fmla="*/ 3084893 w 8497013"/>
              <a:gd name="connsiteY200" fmla="*/ 6535702 h 6785945"/>
              <a:gd name="connsiteX201" fmla="*/ 3070614 w 8497013"/>
              <a:gd name="connsiteY201" fmla="*/ 6494584 h 6785945"/>
              <a:gd name="connsiteX202" fmla="*/ 3058694 w 8497013"/>
              <a:gd name="connsiteY202" fmla="*/ 6450735 h 6785945"/>
              <a:gd name="connsiteX203" fmla="*/ 3048993 w 8497013"/>
              <a:gd name="connsiteY203" fmla="*/ 6404236 h 6785945"/>
              <a:gd name="connsiteX204" fmla="*/ 3041370 w 8497013"/>
              <a:gd name="connsiteY204" fmla="*/ 6355171 h 6785945"/>
              <a:gd name="connsiteX205" fmla="*/ 3035685 w 8497013"/>
              <a:gd name="connsiteY205" fmla="*/ 6303621 h 6785945"/>
              <a:gd name="connsiteX206" fmla="*/ 3031798 w 8497013"/>
              <a:gd name="connsiteY206" fmla="*/ 6249671 h 6785945"/>
              <a:gd name="connsiteX207" fmla="*/ 3029568 w 8497013"/>
              <a:gd name="connsiteY207" fmla="*/ 6193401 h 6785945"/>
              <a:gd name="connsiteX208" fmla="*/ 3028857 w 8497013"/>
              <a:gd name="connsiteY208" fmla="*/ 6134896 h 6785945"/>
              <a:gd name="connsiteX209" fmla="*/ 3029592 w 8497013"/>
              <a:gd name="connsiteY209" fmla="*/ 6076640 h 6785945"/>
              <a:gd name="connsiteX210" fmla="*/ 3031888 w 8497013"/>
              <a:gd name="connsiteY210" fmla="*/ 6020620 h 6785945"/>
              <a:gd name="connsiteX211" fmla="*/ 3035877 w 8497013"/>
              <a:gd name="connsiteY211" fmla="*/ 5966915 h 6785945"/>
              <a:gd name="connsiteX212" fmla="*/ 3041690 w 8497013"/>
              <a:gd name="connsiteY212" fmla="*/ 5915609 h 6785945"/>
              <a:gd name="connsiteX213" fmla="*/ 3049463 w 8497013"/>
              <a:gd name="connsiteY213" fmla="*/ 5866781 h 6785945"/>
              <a:gd name="connsiteX214" fmla="*/ 3059326 w 8497013"/>
              <a:gd name="connsiteY214" fmla="*/ 5820513 h 6785945"/>
              <a:gd name="connsiteX215" fmla="*/ 3071412 w 8497013"/>
              <a:gd name="connsiteY215" fmla="*/ 5776887 h 6785945"/>
              <a:gd name="connsiteX216" fmla="*/ 3085855 w 8497013"/>
              <a:gd name="connsiteY216" fmla="*/ 5735985 h 6785945"/>
              <a:gd name="connsiteX217" fmla="*/ 3102787 w 8497013"/>
              <a:gd name="connsiteY217" fmla="*/ 5697887 h 6785945"/>
              <a:gd name="connsiteX218" fmla="*/ 3122341 w 8497013"/>
              <a:gd name="connsiteY218" fmla="*/ 5662675 h 6785945"/>
              <a:gd name="connsiteX219" fmla="*/ 3144649 w 8497013"/>
              <a:gd name="connsiteY219" fmla="*/ 5630430 h 6785945"/>
              <a:gd name="connsiteX220" fmla="*/ 3169844 w 8497013"/>
              <a:gd name="connsiteY220" fmla="*/ 5601234 h 6785945"/>
              <a:gd name="connsiteX221" fmla="*/ 3198060 w 8497013"/>
              <a:gd name="connsiteY221" fmla="*/ 5575168 h 6785945"/>
              <a:gd name="connsiteX222" fmla="*/ 3229427 w 8497013"/>
              <a:gd name="connsiteY222" fmla="*/ 5552313 h 6785945"/>
              <a:gd name="connsiteX223" fmla="*/ 3264079 w 8497013"/>
              <a:gd name="connsiteY223" fmla="*/ 5532752 h 6785945"/>
              <a:gd name="connsiteX224" fmla="*/ 3302151 w 8497013"/>
              <a:gd name="connsiteY224" fmla="*/ 5516564 h 6785945"/>
              <a:gd name="connsiteX225" fmla="*/ 3343773 w 8497013"/>
              <a:gd name="connsiteY225" fmla="*/ 5503832 h 6785945"/>
              <a:gd name="connsiteX226" fmla="*/ 3389078 w 8497013"/>
              <a:gd name="connsiteY226" fmla="*/ 5494637 h 6785945"/>
              <a:gd name="connsiteX227" fmla="*/ 3438196 w 8497013"/>
              <a:gd name="connsiteY227" fmla="*/ 5489060 h 6785945"/>
              <a:gd name="connsiteX228" fmla="*/ 5569411 w 8497013"/>
              <a:gd name="connsiteY228" fmla="*/ 5006403 h 6785945"/>
              <a:gd name="connsiteX229" fmla="*/ 5611640 w 8497013"/>
              <a:gd name="connsiteY229" fmla="*/ 5010081 h 6785945"/>
              <a:gd name="connsiteX230" fmla="*/ 5644323 w 8497013"/>
              <a:gd name="connsiteY230" fmla="*/ 5023305 h 6785945"/>
              <a:gd name="connsiteX231" fmla="*/ 5665424 w 8497013"/>
              <a:gd name="connsiteY231" fmla="*/ 5049363 h 6785945"/>
              <a:gd name="connsiteX232" fmla="*/ 5672910 w 8497013"/>
              <a:gd name="connsiteY232" fmla="*/ 5091541 h 6785945"/>
              <a:gd name="connsiteX233" fmla="*/ 5665424 w 8497013"/>
              <a:gd name="connsiteY233" fmla="*/ 5135648 h 6785945"/>
              <a:gd name="connsiteX234" fmla="*/ 5644323 w 8497013"/>
              <a:gd name="connsiteY234" fmla="*/ 5162697 h 6785945"/>
              <a:gd name="connsiteX235" fmla="*/ 5611640 w 8497013"/>
              <a:gd name="connsiteY235" fmla="*/ 5176287 h 6785945"/>
              <a:gd name="connsiteX236" fmla="*/ 5569411 w 8497013"/>
              <a:gd name="connsiteY236" fmla="*/ 5180017 h 6785945"/>
              <a:gd name="connsiteX237" fmla="*/ 5527181 w 8497013"/>
              <a:gd name="connsiteY237" fmla="*/ 5176287 h 6785945"/>
              <a:gd name="connsiteX238" fmla="*/ 5494498 w 8497013"/>
              <a:gd name="connsiteY238" fmla="*/ 5162697 h 6785945"/>
              <a:gd name="connsiteX239" fmla="*/ 5473397 w 8497013"/>
              <a:gd name="connsiteY239" fmla="*/ 5135648 h 6785945"/>
              <a:gd name="connsiteX240" fmla="*/ 5465911 w 8497013"/>
              <a:gd name="connsiteY240" fmla="*/ 5091541 h 6785945"/>
              <a:gd name="connsiteX241" fmla="*/ 5473631 w 8497013"/>
              <a:gd name="connsiteY241" fmla="*/ 5049363 h 6785945"/>
              <a:gd name="connsiteX242" fmla="*/ 5495125 w 8497013"/>
              <a:gd name="connsiteY242" fmla="*/ 5023305 h 6785945"/>
              <a:gd name="connsiteX243" fmla="*/ 5527886 w 8497013"/>
              <a:gd name="connsiteY243" fmla="*/ 5010081 h 6785945"/>
              <a:gd name="connsiteX244" fmla="*/ 4804116 w 8497013"/>
              <a:gd name="connsiteY244" fmla="*/ 5006403 h 6785945"/>
              <a:gd name="connsiteX245" fmla="*/ 4846346 w 8497013"/>
              <a:gd name="connsiteY245" fmla="*/ 5010081 h 6785945"/>
              <a:gd name="connsiteX246" fmla="*/ 4879028 w 8497013"/>
              <a:gd name="connsiteY246" fmla="*/ 5023305 h 6785945"/>
              <a:gd name="connsiteX247" fmla="*/ 4900130 w 8497013"/>
              <a:gd name="connsiteY247" fmla="*/ 5049363 h 6785945"/>
              <a:gd name="connsiteX248" fmla="*/ 4907615 w 8497013"/>
              <a:gd name="connsiteY248" fmla="*/ 5091541 h 6785945"/>
              <a:gd name="connsiteX249" fmla="*/ 4900130 w 8497013"/>
              <a:gd name="connsiteY249" fmla="*/ 5135648 h 6785945"/>
              <a:gd name="connsiteX250" fmla="*/ 4879028 w 8497013"/>
              <a:gd name="connsiteY250" fmla="*/ 5162697 h 6785945"/>
              <a:gd name="connsiteX251" fmla="*/ 4846346 w 8497013"/>
              <a:gd name="connsiteY251" fmla="*/ 5176287 h 6785945"/>
              <a:gd name="connsiteX252" fmla="*/ 4804116 w 8497013"/>
              <a:gd name="connsiteY252" fmla="*/ 5180017 h 6785945"/>
              <a:gd name="connsiteX253" fmla="*/ 4761886 w 8497013"/>
              <a:gd name="connsiteY253" fmla="*/ 5176287 h 6785945"/>
              <a:gd name="connsiteX254" fmla="*/ 4729203 w 8497013"/>
              <a:gd name="connsiteY254" fmla="*/ 5162697 h 6785945"/>
              <a:gd name="connsiteX255" fmla="*/ 4708102 w 8497013"/>
              <a:gd name="connsiteY255" fmla="*/ 5135648 h 6785945"/>
              <a:gd name="connsiteX256" fmla="*/ 4700616 w 8497013"/>
              <a:gd name="connsiteY256" fmla="*/ 5091541 h 6785945"/>
              <a:gd name="connsiteX257" fmla="*/ 4708336 w 8497013"/>
              <a:gd name="connsiteY257" fmla="*/ 5049363 h 6785945"/>
              <a:gd name="connsiteX258" fmla="*/ 4729830 w 8497013"/>
              <a:gd name="connsiteY258" fmla="*/ 5023305 h 6785945"/>
              <a:gd name="connsiteX259" fmla="*/ 4762591 w 8497013"/>
              <a:gd name="connsiteY259" fmla="*/ 5010081 h 6785945"/>
              <a:gd name="connsiteX260" fmla="*/ 2787004 w 8497013"/>
              <a:gd name="connsiteY260" fmla="*/ 4856173 h 6785945"/>
              <a:gd name="connsiteX261" fmla="*/ 3691793 w 8497013"/>
              <a:gd name="connsiteY261" fmla="*/ 4856173 h 6785945"/>
              <a:gd name="connsiteX262" fmla="*/ 3691793 w 8497013"/>
              <a:gd name="connsiteY262" fmla="*/ 4963011 h 6785945"/>
              <a:gd name="connsiteX263" fmla="*/ 2787004 w 8497013"/>
              <a:gd name="connsiteY263" fmla="*/ 4963011 h 6785945"/>
              <a:gd name="connsiteX264" fmla="*/ 1275095 w 8497013"/>
              <a:gd name="connsiteY264" fmla="*/ 4856173 h 6785945"/>
              <a:gd name="connsiteX265" fmla="*/ 2179887 w 8497013"/>
              <a:gd name="connsiteY265" fmla="*/ 4856173 h 6785945"/>
              <a:gd name="connsiteX266" fmla="*/ 2179887 w 8497013"/>
              <a:gd name="connsiteY266" fmla="*/ 4963011 h 6785945"/>
              <a:gd name="connsiteX267" fmla="*/ 1275095 w 8497013"/>
              <a:gd name="connsiteY267" fmla="*/ 4963011 h 6785945"/>
              <a:gd name="connsiteX268" fmla="*/ 2787004 w 8497013"/>
              <a:gd name="connsiteY268" fmla="*/ 4507276 h 6785945"/>
              <a:gd name="connsiteX269" fmla="*/ 3691793 w 8497013"/>
              <a:gd name="connsiteY269" fmla="*/ 4507276 h 6785945"/>
              <a:gd name="connsiteX270" fmla="*/ 3691793 w 8497013"/>
              <a:gd name="connsiteY270" fmla="*/ 4614114 h 6785945"/>
              <a:gd name="connsiteX271" fmla="*/ 2787004 w 8497013"/>
              <a:gd name="connsiteY271" fmla="*/ 4614114 h 6785945"/>
              <a:gd name="connsiteX272" fmla="*/ 1275095 w 8497013"/>
              <a:gd name="connsiteY272" fmla="*/ 4507276 h 6785945"/>
              <a:gd name="connsiteX273" fmla="*/ 2179887 w 8497013"/>
              <a:gd name="connsiteY273" fmla="*/ 4507276 h 6785945"/>
              <a:gd name="connsiteX274" fmla="*/ 2179887 w 8497013"/>
              <a:gd name="connsiteY274" fmla="*/ 4614114 h 6785945"/>
              <a:gd name="connsiteX275" fmla="*/ 1275095 w 8497013"/>
              <a:gd name="connsiteY275" fmla="*/ 4614114 h 6785945"/>
              <a:gd name="connsiteX276" fmla="*/ 5569411 w 8497013"/>
              <a:gd name="connsiteY276" fmla="*/ 4305272 h 6785945"/>
              <a:gd name="connsiteX277" fmla="*/ 5611640 w 8497013"/>
              <a:gd name="connsiteY277" fmla="*/ 4308741 h 6785945"/>
              <a:gd name="connsiteX278" fmla="*/ 5644323 w 8497013"/>
              <a:gd name="connsiteY278" fmla="*/ 4321757 h 6785945"/>
              <a:gd name="connsiteX279" fmla="*/ 5665424 w 8497013"/>
              <a:gd name="connsiteY279" fmla="*/ 4348232 h 6785945"/>
              <a:gd name="connsiteX280" fmla="*/ 5672910 w 8497013"/>
              <a:gd name="connsiteY280" fmla="*/ 4392078 h 6785945"/>
              <a:gd name="connsiteX281" fmla="*/ 5665424 w 8497013"/>
              <a:gd name="connsiteY281" fmla="*/ 4434517 h 6785945"/>
              <a:gd name="connsiteX282" fmla="*/ 5644323 w 8497013"/>
              <a:gd name="connsiteY282" fmla="*/ 4461148 h 6785945"/>
              <a:gd name="connsiteX283" fmla="*/ 5611640 w 8497013"/>
              <a:gd name="connsiteY283" fmla="*/ 4474946 h 6785945"/>
              <a:gd name="connsiteX284" fmla="*/ 5569411 w 8497013"/>
              <a:gd name="connsiteY284" fmla="*/ 4478885 h 6785945"/>
              <a:gd name="connsiteX285" fmla="*/ 5528147 w 8497013"/>
              <a:gd name="connsiteY285" fmla="*/ 4474946 h 6785945"/>
              <a:gd name="connsiteX286" fmla="*/ 5495959 w 8497013"/>
              <a:gd name="connsiteY286" fmla="*/ 4461148 h 6785945"/>
              <a:gd name="connsiteX287" fmla="*/ 5475040 w 8497013"/>
              <a:gd name="connsiteY287" fmla="*/ 4434517 h 6785945"/>
              <a:gd name="connsiteX288" fmla="*/ 5467580 w 8497013"/>
              <a:gd name="connsiteY288" fmla="*/ 4392078 h 6785945"/>
              <a:gd name="connsiteX289" fmla="*/ 5475040 w 8497013"/>
              <a:gd name="connsiteY289" fmla="*/ 4348232 h 6785945"/>
              <a:gd name="connsiteX290" fmla="*/ 5495959 w 8497013"/>
              <a:gd name="connsiteY290" fmla="*/ 4321757 h 6785945"/>
              <a:gd name="connsiteX291" fmla="*/ 5528147 w 8497013"/>
              <a:gd name="connsiteY291" fmla="*/ 4308741 h 6785945"/>
              <a:gd name="connsiteX292" fmla="*/ 4804116 w 8497013"/>
              <a:gd name="connsiteY292" fmla="*/ 4305272 h 6785945"/>
              <a:gd name="connsiteX293" fmla="*/ 4846346 w 8497013"/>
              <a:gd name="connsiteY293" fmla="*/ 4308741 h 6785945"/>
              <a:gd name="connsiteX294" fmla="*/ 4879028 w 8497013"/>
              <a:gd name="connsiteY294" fmla="*/ 4321757 h 6785945"/>
              <a:gd name="connsiteX295" fmla="*/ 4900130 w 8497013"/>
              <a:gd name="connsiteY295" fmla="*/ 4348232 h 6785945"/>
              <a:gd name="connsiteX296" fmla="*/ 4907615 w 8497013"/>
              <a:gd name="connsiteY296" fmla="*/ 4392078 h 6785945"/>
              <a:gd name="connsiteX297" fmla="*/ 4900130 w 8497013"/>
              <a:gd name="connsiteY297" fmla="*/ 4434517 h 6785945"/>
              <a:gd name="connsiteX298" fmla="*/ 4879028 w 8497013"/>
              <a:gd name="connsiteY298" fmla="*/ 4461148 h 6785945"/>
              <a:gd name="connsiteX299" fmla="*/ 4846346 w 8497013"/>
              <a:gd name="connsiteY299" fmla="*/ 4474946 h 6785945"/>
              <a:gd name="connsiteX300" fmla="*/ 4804116 w 8497013"/>
              <a:gd name="connsiteY300" fmla="*/ 4478885 h 6785945"/>
              <a:gd name="connsiteX301" fmla="*/ 4762852 w 8497013"/>
              <a:gd name="connsiteY301" fmla="*/ 4474946 h 6785945"/>
              <a:gd name="connsiteX302" fmla="*/ 4730664 w 8497013"/>
              <a:gd name="connsiteY302" fmla="*/ 4461148 h 6785945"/>
              <a:gd name="connsiteX303" fmla="*/ 4709745 w 8497013"/>
              <a:gd name="connsiteY303" fmla="*/ 4434517 h 6785945"/>
              <a:gd name="connsiteX304" fmla="*/ 4702285 w 8497013"/>
              <a:gd name="connsiteY304" fmla="*/ 4392078 h 6785945"/>
              <a:gd name="connsiteX305" fmla="*/ 4709745 w 8497013"/>
              <a:gd name="connsiteY305" fmla="*/ 4348232 h 6785945"/>
              <a:gd name="connsiteX306" fmla="*/ 4730664 w 8497013"/>
              <a:gd name="connsiteY306" fmla="*/ 4321757 h 6785945"/>
              <a:gd name="connsiteX307" fmla="*/ 4762852 w 8497013"/>
              <a:gd name="connsiteY307" fmla="*/ 4308741 h 6785945"/>
              <a:gd name="connsiteX308" fmla="*/ 7712987 w 8497013"/>
              <a:gd name="connsiteY308" fmla="*/ 3503986 h 6785945"/>
              <a:gd name="connsiteX309" fmla="*/ 7763122 w 8497013"/>
              <a:gd name="connsiteY309" fmla="*/ 3509568 h 6785945"/>
              <a:gd name="connsiteX310" fmla="*/ 7795147 w 8497013"/>
              <a:gd name="connsiteY310" fmla="*/ 3526208 h 6785945"/>
              <a:gd name="connsiteX311" fmla="*/ 7811787 w 8497013"/>
              <a:gd name="connsiteY311" fmla="*/ 3553746 h 6785945"/>
              <a:gd name="connsiteX312" fmla="*/ 7815767 w 8497013"/>
              <a:gd name="connsiteY312" fmla="*/ 3592021 h 6785945"/>
              <a:gd name="connsiteX313" fmla="*/ 7809810 w 8497013"/>
              <a:gd name="connsiteY313" fmla="*/ 3640873 h 6785945"/>
              <a:gd name="connsiteX314" fmla="*/ 7763068 w 8497013"/>
              <a:gd name="connsiteY314" fmla="*/ 3887939 h 6785945"/>
              <a:gd name="connsiteX315" fmla="*/ 7682939 w 8497013"/>
              <a:gd name="connsiteY315" fmla="*/ 3887939 h 6785945"/>
              <a:gd name="connsiteX316" fmla="*/ 7709648 w 8497013"/>
              <a:gd name="connsiteY316" fmla="*/ 3677600 h 6785945"/>
              <a:gd name="connsiteX317" fmla="*/ 7668644 w 8497013"/>
              <a:gd name="connsiteY317" fmla="*/ 3673635 h 6785945"/>
              <a:gd name="connsiteX318" fmla="*/ 7637031 w 8497013"/>
              <a:gd name="connsiteY318" fmla="*/ 3659654 h 6785945"/>
              <a:gd name="connsiteX319" fmla="*/ 7616686 w 8497013"/>
              <a:gd name="connsiteY319" fmla="*/ 3632527 h 6785945"/>
              <a:gd name="connsiteX320" fmla="*/ 7609487 w 8497013"/>
              <a:gd name="connsiteY320" fmla="*/ 3589124 h 6785945"/>
              <a:gd name="connsiteX321" fmla="*/ 7617207 w 8497013"/>
              <a:gd name="connsiteY321" fmla="*/ 3546946 h 6785945"/>
              <a:gd name="connsiteX322" fmla="*/ 7638700 w 8497013"/>
              <a:gd name="connsiteY322" fmla="*/ 3520888 h 6785945"/>
              <a:gd name="connsiteX323" fmla="*/ 7671461 w 8497013"/>
              <a:gd name="connsiteY323" fmla="*/ 3507664 h 6785945"/>
              <a:gd name="connsiteX324" fmla="*/ 4062097 w 8497013"/>
              <a:gd name="connsiteY324" fmla="*/ 3353744 h 6785945"/>
              <a:gd name="connsiteX325" fmla="*/ 4966889 w 8497013"/>
              <a:gd name="connsiteY325" fmla="*/ 3353744 h 6785945"/>
              <a:gd name="connsiteX326" fmla="*/ 4966889 w 8497013"/>
              <a:gd name="connsiteY326" fmla="*/ 3460582 h 6785945"/>
              <a:gd name="connsiteX327" fmla="*/ 4062097 w 8497013"/>
              <a:gd name="connsiteY327" fmla="*/ 3460582 h 6785945"/>
              <a:gd name="connsiteX328" fmla="*/ 2550201 w 8497013"/>
              <a:gd name="connsiteY328" fmla="*/ 3353744 h 6785945"/>
              <a:gd name="connsiteX329" fmla="*/ 3454992 w 8497013"/>
              <a:gd name="connsiteY329" fmla="*/ 3353744 h 6785945"/>
              <a:gd name="connsiteX330" fmla="*/ 3454992 w 8497013"/>
              <a:gd name="connsiteY330" fmla="*/ 3460582 h 6785945"/>
              <a:gd name="connsiteX331" fmla="*/ 2550201 w 8497013"/>
              <a:gd name="connsiteY331" fmla="*/ 3460582 h 6785945"/>
              <a:gd name="connsiteX332" fmla="*/ 4062097 w 8497013"/>
              <a:gd name="connsiteY332" fmla="*/ 3004848 h 6785945"/>
              <a:gd name="connsiteX333" fmla="*/ 4966889 w 8497013"/>
              <a:gd name="connsiteY333" fmla="*/ 3004848 h 6785945"/>
              <a:gd name="connsiteX334" fmla="*/ 4966889 w 8497013"/>
              <a:gd name="connsiteY334" fmla="*/ 3111686 h 6785945"/>
              <a:gd name="connsiteX335" fmla="*/ 4062097 w 8497013"/>
              <a:gd name="connsiteY335" fmla="*/ 3111686 h 6785945"/>
              <a:gd name="connsiteX336" fmla="*/ 2550201 w 8497013"/>
              <a:gd name="connsiteY336" fmla="*/ 3004848 h 6785945"/>
              <a:gd name="connsiteX337" fmla="*/ 3454992 w 8497013"/>
              <a:gd name="connsiteY337" fmla="*/ 3004848 h 6785945"/>
              <a:gd name="connsiteX338" fmla="*/ 3454992 w 8497013"/>
              <a:gd name="connsiteY338" fmla="*/ 3111686 h 6785945"/>
              <a:gd name="connsiteX339" fmla="*/ 2550201 w 8497013"/>
              <a:gd name="connsiteY339" fmla="*/ 3111686 h 6785945"/>
              <a:gd name="connsiteX340" fmla="*/ 7712987 w 8497013"/>
              <a:gd name="connsiteY340" fmla="*/ 2802855 h 6785945"/>
              <a:gd name="connsiteX341" fmla="*/ 7755217 w 8497013"/>
              <a:gd name="connsiteY341" fmla="*/ 2806324 h 6785945"/>
              <a:gd name="connsiteX342" fmla="*/ 7787900 w 8497013"/>
              <a:gd name="connsiteY342" fmla="*/ 2819339 h 6785945"/>
              <a:gd name="connsiteX343" fmla="*/ 7809002 w 8497013"/>
              <a:gd name="connsiteY343" fmla="*/ 2845814 h 6785945"/>
              <a:gd name="connsiteX344" fmla="*/ 7816489 w 8497013"/>
              <a:gd name="connsiteY344" fmla="*/ 2889661 h 6785945"/>
              <a:gd name="connsiteX345" fmla="*/ 7809002 w 8497013"/>
              <a:gd name="connsiteY345" fmla="*/ 2932099 h 6785945"/>
              <a:gd name="connsiteX346" fmla="*/ 7787900 w 8497013"/>
              <a:gd name="connsiteY346" fmla="*/ 2958731 h 6785945"/>
              <a:gd name="connsiteX347" fmla="*/ 7755217 w 8497013"/>
              <a:gd name="connsiteY347" fmla="*/ 2972529 h 6785945"/>
              <a:gd name="connsiteX348" fmla="*/ 7712987 w 8497013"/>
              <a:gd name="connsiteY348" fmla="*/ 2976468 h 6785945"/>
              <a:gd name="connsiteX349" fmla="*/ 7671722 w 8497013"/>
              <a:gd name="connsiteY349" fmla="*/ 2972529 h 6785945"/>
              <a:gd name="connsiteX350" fmla="*/ 7639535 w 8497013"/>
              <a:gd name="connsiteY350" fmla="*/ 2958731 h 6785945"/>
              <a:gd name="connsiteX351" fmla="*/ 7618615 w 8497013"/>
              <a:gd name="connsiteY351" fmla="*/ 2932099 h 6785945"/>
              <a:gd name="connsiteX352" fmla="*/ 7611156 w 8497013"/>
              <a:gd name="connsiteY352" fmla="*/ 2889661 h 6785945"/>
              <a:gd name="connsiteX353" fmla="*/ 7618615 w 8497013"/>
              <a:gd name="connsiteY353" fmla="*/ 2845814 h 6785945"/>
              <a:gd name="connsiteX354" fmla="*/ 7639535 w 8497013"/>
              <a:gd name="connsiteY354" fmla="*/ 2819339 h 6785945"/>
              <a:gd name="connsiteX355" fmla="*/ 7671722 w 8497013"/>
              <a:gd name="connsiteY355" fmla="*/ 2806324 h 6785945"/>
              <a:gd name="connsiteX356" fmla="*/ 6558381 w 8497013"/>
              <a:gd name="connsiteY356" fmla="*/ 2482346 h 6785945"/>
              <a:gd name="connsiteX357" fmla="*/ 6611451 w 8497013"/>
              <a:gd name="connsiteY357" fmla="*/ 2484222 h 6785945"/>
              <a:gd name="connsiteX358" fmla="*/ 6660572 w 8497013"/>
              <a:gd name="connsiteY358" fmla="*/ 2489799 h 6785945"/>
              <a:gd name="connsiteX359" fmla="*/ 6705877 w 8497013"/>
              <a:gd name="connsiteY359" fmla="*/ 2498994 h 6785945"/>
              <a:gd name="connsiteX360" fmla="*/ 6747499 w 8497013"/>
              <a:gd name="connsiteY360" fmla="*/ 2511726 h 6785945"/>
              <a:gd name="connsiteX361" fmla="*/ 6785570 w 8497013"/>
              <a:gd name="connsiteY361" fmla="*/ 2527914 h 6785945"/>
              <a:gd name="connsiteX362" fmla="*/ 6820223 w 8497013"/>
              <a:gd name="connsiteY362" fmla="*/ 2547475 h 6785945"/>
              <a:gd name="connsiteX363" fmla="*/ 6851590 w 8497013"/>
              <a:gd name="connsiteY363" fmla="*/ 2570330 h 6785945"/>
              <a:gd name="connsiteX364" fmla="*/ 6879805 w 8497013"/>
              <a:gd name="connsiteY364" fmla="*/ 2596396 h 6785945"/>
              <a:gd name="connsiteX365" fmla="*/ 6905001 w 8497013"/>
              <a:gd name="connsiteY365" fmla="*/ 2625592 h 6785945"/>
              <a:gd name="connsiteX366" fmla="*/ 6927309 w 8497013"/>
              <a:gd name="connsiteY366" fmla="*/ 2657837 h 6785945"/>
              <a:gd name="connsiteX367" fmla="*/ 6946862 w 8497013"/>
              <a:gd name="connsiteY367" fmla="*/ 2693049 h 6785945"/>
              <a:gd name="connsiteX368" fmla="*/ 6963794 w 8497013"/>
              <a:gd name="connsiteY368" fmla="*/ 2731147 h 6785945"/>
              <a:gd name="connsiteX369" fmla="*/ 6978237 w 8497013"/>
              <a:gd name="connsiteY369" fmla="*/ 2772049 h 6785945"/>
              <a:gd name="connsiteX370" fmla="*/ 6990324 w 8497013"/>
              <a:gd name="connsiteY370" fmla="*/ 2815675 h 6785945"/>
              <a:gd name="connsiteX371" fmla="*/ 7000187 w 8497013"/>
              <a:gd name="connsiteY371" fmla="*/ 2861942 h 6785945"/>
              <a:gd name="connsiteX372" fmla="*/ 7007959 w 8497013"/>
              <a:gd name="connsiteY372" fmla="*/ 2910770 h 6785945"/>
              <a:gd name="connsiteX373" fmla="*/ 7013773 w 8497013"/>
              <a:gd name="connsiteY373" fmla="*/ 2962076 h 6785945"/>
              <a:gd name="connsiteX374" fmla="*/ 7017761 w 8497013"/>
              <a:gd name="connsiteY374" fmla="*/ 3015781 h 6785945"/>
              <a:gd name="connsiteX375" fmla="*/ 7020057 w 8497013"/>
              <a:gd name="connsiteY375" fmla="*/ 3071801 h 6785945"/>
              <a:gd name="connsiteX376" fmla="*/ 7020793 w 8497013"/>
              <a:gd name="connsiteY376" fmla="*/ 3130057 h 6785945"/>
              <a:gd name="connsiteX377" fmla="*/ 7020093 w 8497013"/>
              <a:gd name="connsiteY377" fmla="*/ 3188562 h 6785945"/>
              <a:gd name="connsiteX378" fmla="*/ 7017896 w 8497013"/>
              <a:gd name="connsiteY378" fmla="*/ 3244832 h 6785945"/>
              <a:gd name="connsiteX379" fmla="*/ 7014060 w 8497013"/>
              <a:gd name="connsiteY379" fmla="*/ 3298782 h 6785945"/>
              <a:gd name="connsiteX380" fmla="*/ 7008439 w 8497013"/>
              <a:gd name="connsiteY380" fmla="*/ 3350332 h 6785945"/>
              <a:gd name="connsiteX381" fmla="*/ 7000891 w 8497013"/>
              <a:gd name="connsiteY381" fmla="*/ 3399397 h 6785945"/>
              <a:gd name="connsiteX382" fmla="*/ 6991270 w 8497013"/>
              <a:gd name="connsiteY382" fmla="*/ 3445896 h 6785945"/>
              <a:gd name="connsiteX383" fmla="*/ 6979433 w 8497013"/>
              <a:gd name="connsiteY383" fmla="*/ 3489745 h 6785945"/>
              <a:gd name="connsiteX384" fmla="*/ 6965236 w 8497013"/>
              <a:gd name="connsiteY384" fmla="*/ 3530863 h 6785945"/>
              <a:gd name="connsiteX385" fmla="*/ 6948536 w 8497013"/>
              <a:gd name="connsiteY385" fmla="*/ 3569166 h 6785945"/>
              <a:gd name="connsiteX386" fmla="*/ 6929187 w 8497013"/>
              <a:gd name="connsiteY386" fmla="*/ 3604572 h 6785945"/>
              <a:gd name="connsiteX387" fmla="*/ 6907046 w 8497013"/>
              <a:gd name="connsiteY387" fmla="*/ 3636998 h 6785945"/>
              <a:gd name="connsiteX388" fmla="*/ 6881969 w 8497013"/>
              <a:gd name="connsiteY388" fmla="*/ 3666361 h 6785945"/>
              <a:gd name="connsiteX389" fmla="*/ 6853812 w 8497013"/>
              <a:gd name="connsiteY389" fmla="*/ 3692580 h 6785945"/>
              <a:gd name="connsiteX390" fmla="*/ 6822431 w 8497013"/>
              <a:gd name="connsiteY390" fmla="*/ 3715570 h 6785945"/>
              <a:gd name="connsiteX391" fmla="*/ 6787683 w 8497013"/>
              <a:gd name="connsiteY391" fmla="*/ 3735251 h 6785945"/>
              <a:gd name="connsiteX392" fmla="*/ 6749422 w 8497013"/>
              <a:gd name="connsiteY392" fmla="*/ 3751538 h 6785945"/>
              <a:gd name="connsiteX393" fmla="*/ 6707505 w 8497013"/>
              <a:gd name="connsiteY393" fmla="*/ 3764350 h 6785945"/>
              <a:gd name="connsiteX394" fmla="*/ 6661789 w 8497013"/>
              <a:gd name="connsiteY394" fmla="*/ 3773604 h 6785945"/>
              <a:gd name="connsiteX395" fmla="*/ 6612129 w 8497013"/>
              <a:gd name="connsiteY395" fmla="*/ 3779217 h 6785945"/>
              <a:gd name="connsiteX396" fmla="*/ 6558381 w 8497013"/>
              <a:gd name="connsiteY396" fmla="*/ 3781106 h 6785945"/>
              <a:gd name="connsiteX397" fmla="*/ 6558381 w 8497013"/>
              <a:gd name="connsiteY397" fmla="*/ 3684284 h 6785945"/>
              <a:gd name="connsiteX398" fmla="*/ 6608066 w 8497013"/>
              <a:gd name="connsiteY398" fmla="*/ 3682051 h 6785945"/>
              <a:gd name="connsiteX399" fmla="*/ 6652986 w 8497013"/>
              <a:gd name="connsiteY399" fmla="*/ 3675430 h 6785945"/>
              <a:gd name="connsiteX400" fmla="*/ 6693369 w 8497013"/>
              <a:gd name="connsiteY400" fmla="*/ 3664541 h 6785945"/>
              <a:gd name="connsiteX401" fmla="*/ 6729440 w 8497013"/>
              <a:gd name="connsiteY401" fmla="*/ 3649501 h 6785945"/>
              <a:gd name="connsiteX402" fmla="*/ 6789551 w 8497013"/>
              <a:gd name="connsiteY402" fmla="*/ 3607441 h 6785945"/>
              <a:gd name="connsiteX403" fmla="*/ 6835130 w 8497013"/>
              <a:gd name="connsiteY403" fmla="*/ 3550197 h 6785945"/>
              <a:gd name="connsiteX404" fmla="*/ 6853036 w 8497013"/>
              <a:gd name="connsiteY404" fmla="*/ 3516176 h 6785945"/>
              <a:gd name="connsiteX405" fmla="*/ 6867988 w 8497013"/>
              <a:gd name="connsiteY405" fmla="*/ 3478715 h 6785945"/>
              <a:gd name="connsiteX406" fmla="*/ 6880212 w 8497013"/>
              <a:gd name="connsiteY406" fmla="*/ 3437930 h 6785945"/>
              <a:gd name="connsiteX407" fmla="*/ 6889935 w 8497013"/>
              <a:gd name="connsiteY407" fmla="*/ 3393940 h 6785945"/>
              <a:gd name="connsiteX408" fmla="*/ 6897382 w 8497013"/>
              <a:gd name="connsiteY408" fmla="*/ 3346863 h 6785945"/>
              <a:gd name="connsiteX409" fmla="*/ 6902781 w 8497013"/>
              <a:gd name="connsiteY409" fmla="*/ 3296819 h 6785945"/>
              <a:gd name="connsiteX410" fmla="*/ 6906357 w 8497013"/>
              <a:gd name="connsiteY410" fmla="*/ 3243924 h 6785945"/>
              <a:gd name="connsiteX411" fmla="*/ 6908336 w 8497013"/>
              <a:gd name="connsiteY411" fmla="*/ 3188297 h 6785945"/>
              <a:gd name="connsiteX412" fmla="*/ 6908946 w 8497013"/>
              <a:gd name="connsiteY412" fmla="*/ 3130057 h 6785945"/>
              <a:gd name="connsiteX413" fmla="*/ 6908304 w 8497013"/>
              <a:gd name="connsiteY413" fmla="*/ 3072388 h 6785945"/>
              <a:gd name="connsiteX414" fmla="*/ 6906234 w 8497013"/>
              <a:gd name="connsiteY414" fmla="*/ 3017299 h 6785945"/>
              <a:gd name="connsiteX415" fmla="*/ 6902524 w 8497013"/>
              <a:gd name="connsiteY415" fmla="*/ 2964906 h 6785945"/>
              <a:gd name="connsiteX416" fmla="*/ 6896958 w 8497013"/>
              <a:gd name="connsiteY416" fmla="*/ 2915330 h 6785945"/>
              <a:gd name="connsiteX417" fmla="*/ 6889323 w 8497013"/>
              <a:gd name="connsiteY417" fmla="*/ 2868686 h 6785945"/>
              <a:gd name="connsiteX418" fmla="*/ 6879405 w 8497013"/>
              <a:gd name="connsiteY418" fmla="*/ 2825095 h 6785945"/>
              <a:gd name="connsiteX419" fmla="*/ 6866989 w 8497013"/>
              <a:gd name="connsiteY419" fmla="*/ 2784674 h 6785945"/>
              <a:gd name="connsiteX420" fmla="*/ 6851862 w 8497013"/>
              <a:gd name="connsiteY420" fmla="*/ 2747542 h 6785945"/>
              <a:gd name="connsiteX421" fmla="*/ 6833809 w 8497013"/>
              <a:gd name="connsiteY421" fmla="*/ 2713816 h 6785945"/>
              <a:gd name="connsiteX422" fmla="*/ 6788071 w 8497013"/>
              <a:gd name="connsiteY422" fmla="*/ 2657057 h 6785945"/>
              <a:gd name="connsiteX423" fmla="*/ 6728062 w 8497013"/>
              <a:gd name="connsiteY423" fmla="*/ 2615344 h 6785945"/>
              <a:gd name="connsiteX424" fmla="*/ 6692170 w 8497013"/>
              <a:gd name="connsiteY424" fmla="*/ 2600425 h 6785945"/>
              <a:gd name="connsiteX425" fmla="*/ 6652069 w 8497013"/>
              <a:gd name="connsiteY425" fmla="*/ 2589622 h 6785945"/>
              <a:gd name="connsiteX426" fmla="*/ 6607544 w 8497013"/>
              <a:gd name="connsiteY426" fmla="*/ 2583054 h 6785945"/>
              <a:gd name="connsiteX427" fmla="*/ 6558381 w 8497013"/>
              <a:gd name="connsiteY427" fmla="*/ 2580838 h 6785945"/>
              <a:gd name="connsiteX428" fmla="*/ 6041510 w 8497013"/>
              <a:gd name="connsiteY428" fmla="*/ 2482346 h 6785945"/>
              <a:gd name="connsiteX429" fmla="*/ 6041510 w 8497013"/>
              <a:gd name="connsiteY429" fmla="*/ 2580838 h 6785945"/>
              <a:gd name="connsiteX430" fmla="*/ 5992624 w 8497013"/>
              <a:gd name="connsiteY430" fmla="*/ 2583054 h 6785945"/>
              <a:gd name="connsiteX431" fmla="*/ 5948343 w 8497013"/>
              <a:gd name="connsiteY431" fmla="*/ 2589622 h 6785945"/>
              <a:gd name="connsiteX432" fmla="*/ 5908457 w 8497013"/>
              <a:gd name="connsiteY432" fmla="*/ 2600425 h 6785945"/>
              <a:gd name="connsiteX433" fmla="*/ 5872751 w 8497013"/>
              <a:gd name="connsiteY433" fmla="*/ 2615344 h 6785945"/>
              <a:gd name="connsiteX434" fmla="*/ 5813036 w 8497013"/>
              <a:gd name="connsiteY434" fmla="*/ 2657057 h 6785945"/>
              <a:gd name="connsiteX435" fmla="*/ 5767502 w 8497013"/>
              <a:gd name="connsiteY435" fmla="*/ 2713816 h 6785945"/>
              <a:gd name="connsiteX436" fmla="*/ 5749523 w 8497013"/>
              <a:gd name="connsiteY436" fmla="*/ 2747542 h 6785945"/>
              <a:gd name="connsiteX437" fmla="*/ 5734453 w 8497013"/>
              <a:gd name="connsiteY437" fmla="*/ 2784674 h 6785945"/>
              <a:gd name="connsiteX438" fmla="*/ 5722081 w 8497013"/>
              <a:gd name="connsiteY438" fmla="*/ 2825095 h 6785945"/>
              <a:gd name="connsiteX439" fmla="*/ 5712193 w 8497013"/>
              <a:gd name="connsiteY439" fmla="*/ 2868686 h 6785945"/>
              <a:gd name="connsiteX440" fmla="*/ 5704579 w 8497013"/>
              <a:gd name="connsiteY440" fmla="*/ 2915330 h 6785945"/>
              <a:gd name="connsiteX441" fmla="*/ 5699026 w 8497013"/>
              <a:gd name="connsiteY441" fmla="*/ 2964906 h 6785945"/>
              <a:gd name="connsiteX442" fmla="*/ 5695322 w 8497013"/>
              <a:gd name="connsiteY442" fmla="*/ 3017299 h 6785945"/>
              <a:gd name="connsiteX443" fmla="*/ 5693255 w 8497013"/>
              <a:gd name="connsiteY443" fmla="*/ 3072388 h 6785945"/>
              <a:gd name="connsiteX444" fmla="*/ 5692613 w 8497013"/>
              <a:gd name="connsiteY444" fmla="*/ 3130057 h 6785945"/>
              <a:gd name="connsiteX445" fmla="*/ 5693239 w 8497013"/>
              <a:gd name="connsiteY445" fmla="*/ 3188297 h 6785945"/>
              <a:gd name="connsiteX446" fmla="*/ 5695261 w 8497013"/>
              <a:gd name="connsiteY446" fmla="*/ 3243924 h 6785945"/>
              <a:gd name="connsiteX447" fmla="*/ 5698898 w 8497013"/>
              <a:gd name="connsiteY447" fmla="*/ 3296819 h 6785945"/>
              <a:gd name="connsiteX448" fmla="*/ 5704367 w 8497013"/>
              <a:gd name="connsiteY448" fmla="*/ 3346863 h 6785945"/>
              <a:gd name="connsiteX449" fmla="*/ 5711888 w 8497013"/>
              <a:gd name="connsiteY449" fmla="*/ 3393940 h 6785945"/>
              <a:gd name="connsiteX450" fmla="*/ 5721677 w 8497013"/>
              <a:gd name="connsiteY450" fmla="*/ 3437930 h 6785945"/>
              <a:gd name="connsiteX451" fmla="*/ 5733954 w 8497013"/>
              <a:gd name="connsiteY451" fmla="*/ 3478715 h 6785945"/>
              <a:gd name="connsiteX452" fmla="*/ 5748936 w 8497013"/>
              <a:gd name="connsiteY452" fmla="*/ 3516176 h 6785945"/>
              <a:gd name="connsiteX453" fmla="*/ 5766842 w 8497013"/>
              <a:gd name="connsiteY453" fmla="*/ 3550197 h 6785945"/>
              <a:gd name="connsiteX454" fmla="*/ 5812296 w 8497013"/>
              <a:gd name="connsiteY454" fmla="*/ 3607441 h 6785945"/>
              <a:gd name="connsiteX455" fmla="*/ 5872062 w 8497013"/>
              <a:gd name="connsiteY455" fmla="*/ 3649501 h 6785945"/>
              <a:gd name="connsiteX456" fmla="*/ 5907857 w 8497013"/>
              <a:gd name="connsiteY456" fmla="*/ 3664541 h 6785945"/>
              <a:gd name="connsiteX457" fmla="*/ 5947885 w 8497013"/>
              <a:gd name="connsiteY457" fmla="*/ 3675430 h 6785945"/>
              <a:gd name="connsiteX458" fmla="*/ 5992363 w 8497013"/>
              <a:gd name="connsiteY458" fmla="*/ 3682051 h 6785945"/>
              <a:gd name="connsiteX459" fmla="*/ 6041510 w 8497013"/>
              <a:gd name="connsiteY459" fmla="*/ 3684284 h 6785945"/>
              <a:gd name="connsiteX460" fmla="*/ 6041510 w 8497013"/>
              <a:gd name="connsiteY460" fmla="*/ 3781106 h 6785945"/>
              <a:gd name="connsiteX461" fmla="*/ 5987987 w 8497013"/>
              <a:gd name="connsiteY461" fmla="*/ 3779217 h 6785945"/>
              <a:gd name="connsiteX462" fmla="*/ 5938507 w 8497013"/>
              <a:gd name="connsiteY462" fmla="*/ 3773604 h 6785945"/>
              <a:gd name="connsiteX463" fmla="*/ 5892927 w 8497013"/>
              <a:gd name="connsiteY463" fmla="*/ 3764350 h 6785945"/>
              <a:gd name="connsiteX464" fmla="*/ 5851109 w 8497013"/>
              <a:gd name="connsiteY464" fmla="*/ 3751538 h 6785945"/>
              <a:gd name="connsiteX465" fmla="*/ 5812912 w 8497013"/>
              <a:gd name="connsiteY465" fmla="*/ 3735251 h 6785945"/>
              <a:gd name="connsiteX466" fmla="*/ 5778195 w 8497013"/>
              <a:gd name="connsiteY466" fmla="*/ 3715570 h 6785945"/>
              <a:gd name="connsiteX467" fmla="*/ 5746818 w 8497013"/>
              <a:gd name="connsiteY467" fmla="*/ 3692580 h 6785945"/>
              <a:gd name="connsiteX468" fmla="*/ 5718642 w 8497013"/>
              <a:gd name="connsiteY468" fmla="*/ 3666361 h 6785945"/>
              <a:gd name="connsiteX469" fmla="*/ 5693526 w 8497013"/>
              <a:gd name="connsiteY469" fmla="*/ 3636998 h 6785945"/>
              <a:gd name="connsiteX470" fmla="*/ 5671329 w 8497013"/>
              <a:gd name="connsiteY470" fmla="*/ 3604572 h 6785945"/>
              <a:gd name="connsiteX471" fmla="*/ 5651912 w 8497013"/>
              <a:gd name="connsiteY471" fmla="*/ 3569166 h 6785945"/>
              <a:gd name="connsiteX472" fmla="*/ 5635134 w 8497013"/>
              <a:gd name="connsiteY472" fmla="*/ 3530863 h 6785945"/>
              <a:gd name="connsiteX473" fmla="*/ 5620855 w 8497013"/>
              <a:gd name="connsiteY473" fmla="*/ 3489745 h 6785945"/>
              <a:gd name="connsiteX474" fmla="*/ 5608935 w 8497013"/>
              <a:gd name="connsiteY474" fmla="*/ 3445896 h 6785945"/>
              <a:gd name="connsiteX475" fmla="*/ 5599234 w 8497013"/>
              <a:gd name="connsiteY475" fmla="*/ 3399397 h 6785945"/>
              <a:gd name="connsiteX476" fmla="*/ 5591611 w 8497013"/>
              <a:gd name="connsiteY476" fmla="*/ 3350332 h 6785945"/>
              <a:gd name="connsiteX477" fmla="*/ 5585926 w 8497013"/>
              <a:gd name="connsiteY477" fmla="*/ 3298782 h 6785945"/>
              <a:gd name="connsiteX478" fmla="*/ 5582039 w 8497013"/>
              <a:gd name="connsiteY478" fmla="*/ 3244832 h 6785945"/>
              <a:gd name="connsiteX479" fmla="*/ 5579809 w 8497013"/>
              <a:gd name="connsiteY479" fmla="*/ 3188562 h 6785945"/>
              <a:gd name="connsiteX480" fmla="*/ 5579098 w 8497013"/>
              <a:gd name="connsiteY480" fmla="*/ 3130057 h 6785945"/>
              <a:gd name="connsiteX481" fmla="*/ 5579833 w 8497013"/>
              <a:gd name="connsiteY481" fmla="*/ 3071801 h 6785945"/>
              <a:gd name="connsiteX482" fmla="*/ 5582129 w 8497013"/>
              <a:gd name="connsiteY482" fmla="*/ 3015781 h 6785945"/>
              <a:gd name="connsiteX483" fmla="*/ 5586118 w 8497013"/>
              <a:gd name="connsiteY483" fmla="*/ 2962076 h 6785945"/>
              <a:gd name="connsiteX484" fmla="*/ 5591931 w 8497013"/>
              <a:gd name="connsiteY484" fmla="*/ 2910770 h 6785945"/>
              <a:gd name="connsiteX485" fmla="*/ 5599704 w 8497013"/>
              <a:gd name="connsiteY485" fmla="*/ 2861942 h 6785945"/>
              <a:gd name="connsiteX486" fmla="*/ 5609567 w 8497013"/>
              <a:gd name="connsiteY486" fmla="*/ 2815675 h 6785945"/>
              <a:gd name="connsiteX487" fmla="*/ 5621653 w 8497013"/>
              <a:gd name="connsiteY487" fmla="*/ 2772049 h 6785945"/>
              <a:gd name="connsiteX488" fmla="*/ 5636096 w 8497013"/>
              <a:gd name="connsiteY488" fmla="*/ 2731147 h 6785945"/>
              <a:gd name="connsiteX489" fmla="*/ 5653028 w 8497013"/>
              <a:gd name="connsiteY489" fmla="*/ 2693049 h 6785945"/>
              <a:gd name="connsiteX490" fmla="*/ 5672581 w 8497013"/>
              <a:gd name="connsiteY490" fmla="*/ 2657837 h 6785945"/>
              <a:gd name="connsiteX491" fmla="*/ 5694889 w 8497013"/>
              <a:gd name="connsiteY491" fmla="*/ 2625592 h 6785945"/>
              <a:gd name="connsiteX492" fmla="*/ 5720085 w 8497013"/>
              <a:gd name="connsiteY492" fmla="*/ 2596396 h 6785945"/>
              <a:gd name="connsiteX493" fmla="*/ 5748300 w 8497013"/>
              <a:gd name="connsiteY493" fmla="*/ 2570330 h 6785945"/>
              <a:gd name="connsiteX494" fmla="*/ 5779667 w 8497013"/>
              <a:gd name="connsiteY494" fmla="*/ 2547475 h 6785945"/>
              <a:gd name="connsiteX495" fmla="*/ 5814320 w 8497013"/>
              <a:gd name="connsiteY495" fmla="*/ 2527914 h 6785945"/>
              <a:gd name="connsiteX496" fmla="*/ 5852391 w 8497013"/>
              <a:gd name="connsiteY496" fmla="*/ 2511726 h 6785945"/>
              <a:gd name="connsiteX497" fmla="*/ 5894013 w 8497013"/>
              <a:gd name="connsiteY497" fmla="*/ 2498994 h 6785945"/>
              <a:gd name="connsiteX498" fmla="*/ 5939318 w 8497013"/>
              <a:gd name="connsiteY498" fmla="*/ 2489799 h 6785945"/>
              <a:gd name="connsiteX499" fmla="*/ 5988439 w 8497013"/>
              <a:gd name="connsiteY499" fmla="*/ 2484222 h 6785945"/>
              <a:gd name="connsiteX500" fmla="*/ 5337245 w 8497013"/>
              <a:gd name="connsiteY500" fmla="*/ 1851325 h 6785945"/>
              <a:gd name="connsiteX501" fmla="*/ 6242037 w 8497013"/>
              <a:gd name="connsiteY501" fmla="*/ 1851325 h 6785945"/>
              <a:gd name="connsiteX502" fmla="*/ 6242037 w 8497013"/>
              <a:gd name="connsiteY502" fmla="*/ 1958164 h 6785945"/>
              <a:gd name="connsiteX503" fmla="*/ 5337245 w 8497013"/>
              <a:gd name="connsiteY503" fmla="*/ 1958164 h 6785945"/>
              <a:gd name="connsiteX504" fmla="*/ 3825296 w 8497013"/>
              <a:gd name="connsiteY504" fmla="*/ 1851325 h 6785945"/>
              <a:gd name="connsiteX505" fmla="*/ 4730088 w 8497013"/>
              <a:gd name="connsiteY505" fmla="*/ 1851325 h 6785945"/>
              <a:gd name="connsiteX506" fmla="*/ 4730088 w 8497013"/>
              <a:gd name="connsiteY506" fmla="*/ 1958164 h 6785945"/>
              <a:gd name="connsiteX507" fmla="*/ 3825296 w 8497013"/>
              <a:gd name="connsiteY507" fmla="*/ 1958164 h 6785945"/>
              <a:gd name="connsiteX508" fmla="*/ 6849172 w 8497013"/>
              <a:gd name="connsiteY508" fmla="*/ 1681043 h 6785945"/>
              <a:gd name="connsiteX509" fmla="*/ 7326608 w 8497013"/>
              <a:gd name="connsiteY509" fmla="*/ 1681043 h 6785945"/>
              <a:gd name="connsiteX510" fmla="*/ 7326608 w 8497013"/>
              <a:gd name="connsiteY510" fmla="*/ 1786212 h 6785945"/>
              <a:gd name="connsiteX511" fmla="*/ 6849172 w 8497013"/>
              <a:gd name="connsiteY511" fmla="*/ 1786212 h 6785945"/>
              <a:gd name="connsiteX512" fmla="*/ 5337245 w 8497013"/>
              <a:gd name="connsiteY512" fmla="*/ 1502429 h 6785945"/>
              <a:gd name="connsiteX513" fmla="*/ 6242037 w 8497013"/>
              <a:gd name="connsiteY513" fmla="*/ 1502429 h 6785945"/>
              <a:gd name="connsiteX514" fmla="*/ 6242037 w 8497013"/>
              <a:gd name="connsiteY514" fmla="*/ 1609267 h 6785945"/>
              <a:gd name="connsiteX515" fmla="*/ 5337245 w 8497013"/>
              <a:gd name="connsiteY515" fmla="*/ 1609267 h 6785945"/>
              <a:gd name="connsiteX516" fmla="*/ 3825296 w 8497013"/>
              <a:gd name="connsiteY516" fmla="*/ 1502429 h 6785945"/>
              <a:gd name="connsiteX517" fmla="*/ 4730088 w 8497013"/>
              <a:gd name="connsiteY517" fmla="*/ 1502429 h 6785945"/>
              <a:gd name="connsiteX518" fmla="*/ 4730088 w 8497013"/>
              <a:gd name="connsiteY518" fmla="*/ 1609267 h 6785945"/>
              <a:gd name="connsiteX519" fmla="*/ 3825296 w 8497013"/>
              <a:gd name="connsiteY519" fmla="*/ 1609267 h 6785945"/>
              <a:gd name="connsiteX520" fmla="*/ 7037373 w 8497013"/>
              <a:gd name="connsiteY520" fmla="*/ 348896 h 6785945"/>
              <a:gd name="connsiteX521" fmla="*/ 7942165 w 8497013"/>
              <a:gd name="connsiteY521" fmla="*/ 348896 h 6785945"/>
              <a:gd name="connsiteX522" fmla="*/ 7942165 w 8497013"/>
              <a:gd name="connsiteY522" fmla="*/ 455734 h 6785945"/>
              <a:gd name="connsiteX523" fmla="*/ 7037373 w 8497013"/>
              <a:gd name="connsiteY523" fmla="*/ 455734 h 6785945"/>
              <a:gd name="connsiteX524" fmla="*/ 5525404 w 8497013"/>
              <a:gd name="connsiteY524" fmla="*/ 348896 h 6785945"/>
              <a:gd name="connsiteX525" fmla="*/ 6430196 w 8497013"/>
              <a:gd name="connsiteY525" fmla="*/ 348896 h 6785945"/>
              <a:gd name="connsiteX526" fmla="*/ 6430196 w 8497013"/>
              <a:gd name="connsiteY526" fmla="*/ 455734 h 6785945"/>
              <a:gd name="connsiteX527" fmla="*/ 5525404 w 8497013"/>
              <a:gd name="connsiteY527" fmla="*/ 455734 h 6785945"/>
              <a:gd name="connsiteX528" fmla="*/ 7037373 w 8497013"/>
              <a:gd name="connsiteY528" fmla="*/ 0 h 6785945"/>
              <a:gd name="connsiteX529" fmla="*/ 7942165 w 8497013"/>
              <a:gd name="connsiteY529" fmla="*/ 0 h 6785945"/>
              <a:gd name="connsiteX530" fmla="*/ 7942165 w 8497013"/>
              <a:gd name="connsiteY530" fmla="*/ 106839 h 6785945"/>
              <a:gd name="connsiteX531" fmla="*/ 7037373 w 8497013"/>
              <a:gd name="connsiteY531" fmla="*/ 106839 h 6785945"/>
              <a:gd name="connsiteX532" fmla="*/ 5525404 w 8497013"/>
              <a:gd name="connsiteY532" fmla="*/ 0 h 6785945"/>
              <a:gd name="connsiteX533" fmla="*/ 6430196 w 8497013"/>
              <a:gd name="connsiteY533" fmla="*/ 0 h 6785945"/>
              <a:gd name="connsiteX534" fmla="*/ 6430196 w 8497013"/>
              <a:gd name="connsiteY534" fmla="*/ 106839 h 6785945"/>
              <a:gd name="connsiteX535" fmla="*/ 5525404 w 8497013"/>
              <a:gd name="connsiteY535" fmla="*/ 106839 h 6785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Lst>
            <a:rect l="l" t="t" r="r" b="b"/>
            <a:pathLst>
              <a:path w="8497013" h="6785945">
                <a:moveTo>
                  <a:pt x="8393513" y="6508832"/>
                </a:moveTo>
                <a:lnTo>
                  <a:pt x="8435743" y="6512510"/>
                </a:lnTo>
                <a:lnTo>
                  <a:pt x="8468426" y="6525734"/>
                </a:lnTo>
                <a:lnTo>
                  <a:pt x="8489527" y="6551791"/>
                </a:lnTo>
                <a:lnTo>
                  <a:pt x="8497013" y="6593969"/>
                </a:lnTo>
                <a:lnTo>
                  <a:pt x="8489527" y="6638076"/>
                </a:lnTo>
                <a:lnTo>
                  <a:pt x="8468426" y="6665125"/>
                </a:lnTo>
                <a:lnTo>
                  <a:pt x="8435743" y="6678715"/>
                </a:lnTo>
                <a:lnTo>
                  <a:pt x="8393513" y="6682444"/>
                </a:lnTo>
                <a:lnTo>
                  <a:pt x="8351283" y="6678715"/>
                </a:lnTo>
                <a:lnTo>
                  <a:pt x="8318600" y="6665125"/>
                </a:lnTo>
                <a:lnTo>
                  <a:pt x="8297498" y="6638076"/>
                </a:lnTo>
                <a:lnTo>
                  <a:pt x="8290013" y="6593969"/>
                </a:lnTo>
                <a:lnTo>
                  <a:pt x="8297733" y="6551791"/>
                </a:lnTo>
                <a:lnTo>
                  <a:pt x="8319226" y="6525734"/>
                </a:lnTo>
                <a:lnTo>
                  <a:pt x="8351987" y="6512510"/>
                </a:lnTo>
                <a:close/>
                <a:moveTo>
                  <a:pt x="5162785" y="6508832"/>
                </a:moveTo>
                <a:lnTo>
                  <a:pt x="5205015" y="6512510"/>
                </a:lnTo>
                <a:lnTo>
                  <a:pt x="5237697" y="6525734"/>
                </a:lnTo>
                <a:lnTo>
                  <a:pt x="5258799" y="6551791"/>
                </a:lnTo>
                <a:lnTo>
                  <a:pt x="5266284" y="6593969"/>
                </a:lnTo>
                <a:lnTo>
                  <a:pt x="5258799" y="6638076"/>
                </a:lnTo>
                <a:lnTo>
                  <a:pt x="5237697" y="6665125"/>
                </a:lnTo>
                <a:lnTo>
                  <a:pt x="5205015" y="6678715"/>
                </a:lnTo>
                <a:lnTo>
                  <a:pt x="5162785" y="6682444"/>
                </a:lnTo>
                <a:lnTo>
                  <a:pt x="5120555" y="6678715"/>
                </a:lnTo>
                <a:lnTo>
                  <a:pt x="5087872" y="6665125"/>
                </a:lnTo>
                <a:lnTo>
                  <a:pt x="5066771" y="6638076"/>
                </a:lnTo>
                <a:lnTo>
                  <a:pt x="5059285" y="6593969"/>
                </a:lnTo>
                <a:lnTo>
                  <a:pt x="5067005" y="6551791"/>
                </a:lnTo>
                <a:lnTo>
                  <a:pt x="5088499" y="6525734"/>
                </a:lnTo>
                <a:lnTo>
                  <a:pt x="5121260" y="6512510"/>
                </a:lnTo>
                <a:close/>
                <a:moveTo>
                  <a:pt x="6674635" y="6508827"/>
                </a:moveTo>
                <a:lnTo>
                  <a:pt x="6881636" y="6508827"/>
                </a:lnTo>
                <a:lnTo>
                  <a:pt x="6881636" y="6682440"/>
                </a:lnTo>
                <a:lnTo>
                  <a:pt x="6674635" y="6682440"/>
                </a:lnTo>
                <a:close/>
                <a:moveTo>
                  <a:pt x="1511898" y="6358592"/>
                </a:moveTo>
                <a:lnTo>
                  <a:pt x="2416689" y="6358592"/>
                </a:lnTo>
                <a:lnTo>
                  <a:pt x="2416689" y="6465429"/>
                </a:lnTo>
                <a:lnTo>
                  <a:pt x="1511898" y="6465429"/>
                </a:lnTo>
                <a:close/>
                <a:moveTo>
                  <a:pt x="0" y="6358592"/>
                </a:moveTo>
                <a:lnTo>
                  <a:pt x="904792" y="6358592"/>
                </a:lnTo>
                <a:lnTo>
                  <a:pt x="904792" y="6465429"/>
                </a:lnTo>
                <a:lnTo>
                  <a:pt x="0" y="6465429"/>
                </a:lnTo>
                <a:close/>
                <a:moveTo>
                  <a:pt x="1511898" y="6009695"/>
                </a:moveTo>
                <a:lnTo>
                  <a:pt x="2416689" y="6009695"/>
                </a:lnTo>
                <a:lnTo>
                  <a:pt x="2416689" y="6116533"/>
                </a:lnTo>
                <a:lnTo>
                  <a:pt x="1511898" y="6116533"/>
                </a:lnTo>
                <a:close/>
                <a:moveTo>
                  <a:pt x="0" y="6009695"/>
                </a:moveTo>
                <a:lnTo>
                  <a:pt x="904792" y="6009695"/>
                </a:lnTo>
                <a:lnTo>
                  <a:pt x="904792" y="6116533"/>
                </a:lnTo>
                <a:lnTo>
                  <a:pt x="0" y="6116533"/>
                </a:lnTo>
                <a:close/>
                <a:moveTo>
                  <a:pt x="8393513" y="5807701"/>
                </a:moveTo>
                <a:lnTo>
                  <a:pt x="8435743" y="5811170"/>
                </a:lnTo>
                <a:lnTo>
                  <a:pt x="8468426" y="5824185"/>
                </a:lnTo>
                <a:lnTo>
                  <a:pt x="8489527" y="5850660"/>
                </a:lnTo>
                <a:lnTo>
                  <a:pt x="8497013" y="5894506"/>
                </a:lnTo>
                <a:lnTo>
                  <a:pt x="8489527" y="5936945"/>
                </a:lnTo>
                <a:lnTo>
                  <a:pt x="8468426" y="5963576"/>
                </a:lnTo>
                <a:lnTo>
                  <a:pt x="8435743" y="5977374"/>
                </a:lnTo>
                <a:lnTo>
                  <a:pt x="8393513" y="5981313"/>
                </a:lnTo>
                <a:lnTo>
                  <a:pt x="8352248" y="5977374"/>
                </a:lnTo>
                <a:lnTo>
                  <a:pt x="8320060" y="5963576"/>
                </a:lnTo>
                <a:lnTo>
                  <a:pt x="8299141" y="5936945"/>
                </a:lnTo>
                <a:lnTo>
                  <a:pt x="8291681" y="5894506"/>
                </a:lnTo>
                <a:lnTo>
                  <a:pt x="8299141" y="5850660"/>
                </a:lnTo>
                <a:lnTo>
                  <a:pt x="8320060" y="5824185"/>
                </a:lnTo>
                <a:lnTo>
                  <a:pt x="8352248" y="5811170"/>
                </a:lnTo>
                <a:close/>
                <a:moveTo>
                  <a:pt x="5162785" y="5807701"/>
                </a:moveTo>
                <a:lnTo>
                  <a:pt x="5205015" y="5811170"/>
                </a:lnTo>
                <a:lnTo>
                  <a:pt x="5237697" y="5824185"/>
                </a:lnTo>
                <a:lnTo>
                  <a:pt x="5258799" y="5850660"/>
                </a:lnTo>
                <a:lnTo>
                  <a:pt x="5266284" y="5894506"/>
                </a:lnTo>
                <a:lnTo>
                  <a:pt x="5258799" y="5936945"/>
                </a:lnTo>
                <a:lnTo>
                  <a:pt x="5237697" y="5963576"/>
                </a:lnTo>
                <a:lnTo>
                  <a:pt x="5205015" y="5977374"/>
                </a:lnTo>
                <a:lnTo>
                  <a:pt x="5162785" y="5981313"/>
                </a:lnTo>
                <a:lnTo>
                  <a:pt x="5121521" y="5977374"/>
                </a:lnTo>
                <a:lnTo>
                  <a:pt x="5089334" y="5963576"/>
                </a:lnTo>
                <a:lnTo>
                  <a:pt x="5068415" y="5936945"/>
                </a:lnTo>
                <a:lnTo>
                  <a:pt x="5060955" y="5894506"/>
                </a:lnTo>
                <a:lnTo>
                  <a:pt x="5068415" y="5850660"/>
                </a:lnTo>
                <a:lnTo>
                  <a:pt x="5089334" y="5824185"/>
                </a:lnTo>
                <a:lnTo>
                  <a:pt x="5121521" y="5811170"/>
                </a:lnTo>
                <a:close/>
                <a:moveTo>
                  <a:pt x="4008189" y="5487184"/>
                </a:moveTo>
                <a:lnTo>
                  <a:pt x="4061259" y="5489060"/>
                </a:lnTo>
                <a:lnTo>
                  <a:pt x="4110380" y="5494637"/>
                </a:lnTo>
                <a:lnTo>
                  <a:pt x="4155685" y="5503832"/>
                </a:lnTo>
                <a:lnTo>
                  <a:pt x="4197307" y="5516564"/>
                </a:lnTo>
                <a:lnTo>
                  <a:pt x="4235378" y="5532752"/>
                </a:lnTo>
                <a:lnTo>
                  <a:pt x="4270031" y="5552313"/>
                </a:lnTo>
                <a:lnTo>
                  <a:pt x="4301398" y="5575168"/>
                </a:lnTo>
                <a:lnTo>
                  <a:pt x="4329613" y="5601234"/>
                </a:lnTo>
                <a:lnTo>
                  <a:pt x="4354810" y="5630430"/>
                </a:lnTo>
                <a:lnTo>
                  <a:pt x="4377118" y="5662675"/>
                </a:lnTo>
                <a:lnTo>
                  <a:pt x="4396671" y="5697887"/>
                </a:lnTo>
                <a:lnTo>
                  <a:pt x="4413603" y="5735985"/>
                </a:lnTo>
                <a:lnTo>
                  <a:pt x="4428046" y="5776887"/>
                </a:lnTo>
                <a:lnTo>
                  <a:pt x="4440133" y="5820513"/>
                </a:lnTo>
                <a:lnTo>
                  <a:pt x="4449996" y="5866781"/>
                </a:lnTo>
                <a:lnTo>
                  <a:pt x="4457768" y="5915609"/>
                </a:lnTo>
                <a:lnTo>
                  <a:pt x="4463582" y="5966915"/>
                </a:lnTo>
                <a:lnTo>
                  <a:pt x="4467570" y="6020620"/>
                </a:lnTo>
                <a:lnTo>
                  <a:pt x="4469866" y="6076640"/>
                </a:lnTo>
                <a:lnTo>
                  <a:pt x="4470602" y="6134896"/>
                </a:lnTo>
                <a:lnTo>
                  <a:pt x="4469902" y="6193401"/>
                </a:lnTo>
                <a:lnTo>
                  <a:pt x="4467705" y="6249671"/>
                </a:lnTo>
                <a:lnTo>
                  <a:pt x="4463869" y="6303621"/>
                </a:lnTo>
                <a:lnTo>
                  <a:pt x="4458248" y="6355171"/>
                </a:lnTo>
                <a:lnTo>
                  <a:pt x="4450700" y="6404236"/>
                </a:lnTo>
                <a:lnTo>
                  <a:pt x="4441079" y="6450735"/>
                </a:lnTo>
                <a:lnTo>
                  <a:pt x="4429242" y="6494584"/>
                </a:lnTo>
                <a:lnTo>
                  <a:pt x="4415045" y="6535702"/>
                </a:lnTo>
                <a:lnTo>
                  <a:pt x="4398345" y="6574005"/>
                </a:lnTo>
                <a:lnTo>
                  <a:pt x="4378996" y="6609411"/>
                </a:lnTo>
                <a:lnTo>
                  <a:pt x="4356855" y="6641837"/>
                </a:lnTo>
                <a:lnTo>
                  <a:pt x="4331777" y="6671200"/>
                </a:lnTo>
                <a:lnTo>
                  <a:pt x="4303620" y="6697419"/>
                </a:lnTo>
                <a:lnTo>
                  <a:pt x="4272239" y="6720409"/>
                </a:lnTo>
                <a:lnTo>
                  <a:pt x="4237491" y="6740090"/>
                </a:lnTo>
                <a:lnTo>
                  <a:pt x="4199230" y="6756377"/>
                </a:lnTo>
                <a:lnTo>
                  <a:pt x="4157313" y="6769189"/>
                </a:lnTo>
                <a:lnTo>
                  <a:pt x="4111597" y="6778443"/>
                </a:lnTo>
                <a:lnTo>
                  <a:pt x="4061937" y="6784056"/>
                </a:lnTo>
                <a:lnTo>
                  <a:pt x="4008189" y="6785945"/>
                </a:lnTo>
                <a:lnTo>
                  <a:pt x="4008189" y="6689123"/>
                </a:lnTo>
                <a:lnTo>
                  <a:pt x="4057874" y="6686890"/>
                </a:lnTo>
                <a:lnTo>
                  <a:pt x="4102795" y="6680269"/>
                </a:lnTo>
                <a:lnTo>
                  <a:pt x="4143177" y="6669380"/>
                </a:lnTo>
                <a:lnTo>
                  <a:pt x="4179248" y="6654340"/>
                </a:lnTo>
                <a:lnTo>
                  <a:pt x="4239359" y="6612280"/>
                </a:lnTo>
                <a:lnTo>
                  <a:pt x="4284939" y="6555036"/>
                </a:lnTo>
                <a:lnTo>
                  <a:pt x="4302844" y="6521015"/>
                </a:lnTo>
                <a:lnTo>
                  <a:pt x="4317796" y="6483554"/>
                </a:lnTo>
                <a:lnTo>
                  <a:pt x="4330020" y="6442769"/>
                </a:lnTo>
                <a:lnTo>
                  <a:pt x="4339743" y="6398779"/>
                </a:lnTo>
                <a:lnTo>
                  <a:pt x="4347190" y="6351702"/>
                </a:lnTo>
                <a:lnTo>
                  <a:pt x="4352590" y="6301658"/>
                </a:lnTo>
                <a:lnTo>
                  <a:pt x="4356166" y="6248763"/>
                </a:lnTo>
                <a:lnTo>
                  <a:pt x="4358145" y="6193136"/>
                </a:lnTo>
                <a:lnTo>
                  <a:pt x="4358755" y="6134896"/>
                </a:lnTo>
                <a:lnTo>
                  <a:pt x="4358113" y="6077227"/>
                </a:lnTo>
                <a:lnTo>
                  <a:pt x="4356043" y="6022138"/>
                </a:lnTo>
                <a:lnTo>
                  <a:pt x="4352333" y="5969745"/>
                </a:lnTo>
                <a:lnTo>
                  <a:pt x="4346766" y="5920169"/>
                </a:lnTo>
                <a:lnTo>
                  <a:pt x="4339131" y="5873525"/>
                </a:lnTo>
                <a:lnTo>
                  <a:pt x="4329213" y="5829933"/>
                </a:lnTo>
                <a:lnTo>
                  <a:pt x="4316797" y="5789512"/>
                </a:lnTo>
                <a:lnTo>
                  <a:pt x="4301670" y="5752380"/>
                </a:lnTo>
                <a:lnTo>
                  <a:pt x="4283617" y="5718654"/>
                </a:lnTo>
                <a:lnTo>
                  <a:pt x="4237879" y="5661895"/>
                </a:lnTo>
                <a:lnTo>
                  <a:pt x="4177870" y="5620182"/>
                </a:lnTo>
                <a:lnTo>
                  <a:pt x="4141978" y="5605263"/>
                </a:lnTo>
                <a:lnTo>
                  <a:pt x="4101877" y="5594460"/>
                </a:lnTo>
                <a:lnTo>
                  <a:pt x="4057352" y="5587892"/>
                </a:lnTo>
                <a:lnTo>
                  <a:pt x="4008189" y="5585676"/>
                </a:lnTo>
                <a:close/>
                <a:moveTo>
                  <a:pt x="3491267" y="5487184"/>
                </a:moveTo>
                <a:lnTo>
                  <a:pt x="3491267" y="5585676"/>
                </a:lnTo>
                <a:lnTo>
                  <a:pt x="3442381" y="5587892"/>
                </a:lnTo>
                <a:lnTo>
                  <a:pt x="3398103" y="5594460"/>
                </a:lnTo>
                <a:lnTo>
                  <a:pt x="3358217" y="5605263"/>
                </a:lnTo>
                <a:lnTo>
                  <a:pt x="3322510" y="5620182"/>
                </a:lnTo>
                <a:lnTo>
                  <a:pt x="3262795" y="5661895"/>
                </a:lnTo>
                <a:lnTo>
                  <a:pt x="3217261" y="5718654"/>
                </a:lnTo>
                <a:lnTo>
                  <a:pt x="3199282" y="5752380"/>
                </a:lnTo>
                <a:lnTo>
                  <a:pt x="3184213" y="5789512"/>
                </a:lnTo>
                <a:lnTo>
                  <a:pt x="3171840" y="5829933"/>
                </a:lnTo>
                <a:lnTo>
                  <a:pt x="3161952" y="5873525"/>
                </a:lnTo>
                <a:lnTo>
                  <a:pt x="3154338" y="5920169"/>
                </a:lnTo>
                <a:lnTo>
                  <a:pt x="3148785" y="5969745"/>
                </a:lnTo>
                <a:lnTo>
                  <a:pt x="3145081" y="6022138"/>
                </a:lnTo>
                <a:lnTo>
                  <a:pt x="3143014" y="6077227"/>
                </a:lnTo>
                <a:lnTo>
                  <a:pt x="3142372" y="6134896"/>
                </a:lnTo>
                <a:lnTo>
                  <a:pt x="3142997" y="6193136"/>
                </a:lnTo>
                <a:lnTo>
                  <a:pt x="3145020" y="6248763"/>
                </a:lnTo>
                <a:lnTo>
                  <a:pt x="3148657" y="6301658"/>
                </a:lnTo>
                <a:lnTo>
                  <a:pt x="3154126" y="6351702"/>
                </a:lnTo>
                <a:lnTo>
                  <a:pt x="3161647" y="6398779"/>
                </a:lnTo>
                <a:lnTo>
                  <a:pt x="3171437" y="6442769"/>
                </a:lnTo>
                <a:lnTo>
                  <a:pt x="3183713" y="6483554"/>
                </a:lnTo>
                <a:lnTo>
                  <a:pt x="3198695" y="6521015"/>
                </a:lnTo>
                <a:lnTo>
                  <a:pt x="3216602" y="6555036"/>
                </a:lnTo>
                <a:lnTo>
                  <a:pt x="3262055" y="6612280"/>
                </a:lnTo>
                <a:lnTo>
                  <a:pt x="3321821" y="6654340"/>
                </a:lnTo>
                <a:lnTo>
                  <a:pt x="3357617" y="6669380"/>
                </a:lnTo>
                <a:lnTo>
                  <a:pt x="3397644" y="6680269"/>
                </a:lnTo>
                <a:lnTo>
                  <a:pt x="3442120" y="6686890"/>
                </a:lnTo>
                <a:lnTo>
                  <a:pt x="3491267" y="6689123"/>
                </a:lnTo>
                <a:lnTo>
                  <a:pt x="3491267" y="6785945"/>
                </a:lnTo>
                <a:lnTo>
                  <a:pt x="3437744" y="6784056"/>
                </a:lnTo>
                <a:lnTo>
                  <a:pt x="3388267" y="6778443"/>
                </a:lnTo>
                <a:lnTo>
                  <a:pt x="3342687" y="6769189"/>
                </a:lnTo>
                <a:lnTo>
                  <a:pt x="3300868" y="6756377"/>
                </a:lnTo>
                <a:lnTo>
                  <a:pt x="3262672" y="6740090"/>
                </a:lnTo>
                <a:lnTo>
                  <a:pt x="3227954" y="6720409"/>
                </a:lnTo>
                <a:lnTo>
                  <a:pt x="3196577" y="6697419"/>
                </a:lnTo>
                <a:lnTo>
                  <a:pt x="3168401" y="6671200"/>
                </a:lnTo>
                <a:lnTo>
                  <a:pt x="3143286" y="6641837"/>
                </a:lnTo>
                <a:lnTo>
                  <a:pt x="3121088" y="6609411"/>
                </a:lnTo>
                <a:lnTo>
                  <a:pt x="3101671" y="6574005"/>
                </a:lnTo>
                <a:lnTo>
                  <a:pt x="3084893" y="6535702"/>
                </a:lnTo>
                <a:lnTo>
                  <a:pt x="3070614" y="6494584"/>
                </a:lnTo>
                <a:lnTo>
                  <a:pt x="3058694" y="6450735"/>
                </a:lnTo>
                <a:lnTo>
                  <a:pt x="3048993" y="6404236"/>
                </a:lnTo>
                <a:lnTo>
                  <a:pt x="3041370" y="6355171"/>
                </a:lnTo>
                <a:lnTo>
                  <a:pt x="3035685" y="6303621"/>
                </a:lnTo>
                <a:lnTo>
                  <a:pt x="3031798" y="6249671"/>
                </a:lnTo>
                <a:lnTo>
                  <a:pt x="3029568" y="6193401"/>
                </a:lnTo>
                <a:lnTo>
                  <a:pt x="3028857" y="6134896"/>
                </a:lnTo>
                <a:lnTo>
                  <a:pt x="3029592" y="6076640"/>
                </a:lnTo>
                <a:lnTo>
                  <a:pt x="3031888" y="6020620"/>
                </a:lnTo>
                <a:lnTo>
                  <a:pt x="3035877" y="5966915"/>
                </a:lnTo>
                <a:lnTo>
                  <a:pt x="3041690" y="5915609"/>
                </a:lnTo>
                <a:lnTo>
                  <a:pt x="3049463" y="5866781"/>
                </a:lnTo>
                <a:lnTo>
                  <a:pt x="3059326" y="5820513"/>
                </a:lnTo>
                <a:lnTo>
                  <a:pt x="3071412" y="5776887"/>
                </a:lnTo>
                <a:lnTo>
                  <a:pt x="3085855" y="5735985"/>
                </a:lnTo>
                <a:lnTo>
                  <a:pt x="3102787" y="5697887"/>
                </a:lnTo>
                <a:lnTo>
                  <a:pt x="3122341" y="5662675"/>
                </a:lnTo>
                <a:lnTo>
                  <a:pt x="3144649" y="5630430"/>
                </a:lnTo>
                <a:lnTo>
                  <a:pt x="3169844" y="5601234"/>
                </a:lnTo>
                <a:lnTo>
                  <a:pt x="3198060" y="5575168"/>
                </a:lnTo>
                <a:lnTo>
                  <a:pt x="3229427" y="5552313"/>
                </a:lnTo>
                <a:lnTo>
                  <a:pt x="3264079" y="5532752"/>
                </a:lnTo>
                <a:lnTo>
                  <a:pt x="3302151" y="5516564"/>
                </a:lnTo>
                <a:lnTo>
                  <a:pt x="3343773" y="5503832"/>
                </a:lnTo>
                <a:lnTo>
                  <a:pt x="3389078" y="5494637"/>
                </a:lnTo>
                <a:lnTo>
                  <a:pt x="3438196" y="5489060"/>
                </a:lnTo>
                <a:close/>
                <a:moveTo>
                  <a:pt x="5569411" y="5006403"/>
                </a:moveTo>
                <a:lnTo>
                  <a:pt x="5611640" y="5010081"/>
                </a:lnTo>
                <a:lnTo>
                  <a:pt x="5644323" y="5023305"/>
                </a:lnTo>
                <a:lnTo>
                  <a:pt x="5665424" y="5049363"/>
                </a:lnTo>
                <a:lnTo>
                  <a:pt x="5672910" y="5091541"/>
                </a:lnTo>
                <a:lnTo>
                  <a:pt x="5665424" y="5135648"/>
                </a:lnTo>
                <a:lnTo>
                  <a:pt x="5644323" y="5162697"/>
                </a:lnTo>
                <a:lnTo>
                  <a:pt x="5611640" y="5176287"/>
                </a:lnTo>
                <a:lnTo>
                  <a:pt x="5569411" y="5180017"/>
                </a:lnTo>
                <a:lnTo>
                  <a:pt x="5527181" y="5176287"/>
                </a:lnTo>
                <a:lnTo>
                  <a:pt x="5494498" y="5162697"/>
                </a:lnTo>
                <a:lnTo>
                  <a:pt x="5473397" y="5135648"/>
                </a:lnTo>
                <a:lnTo>
                  <a:pt x="5465911" y="5091541"/>
                </a:lnTo>
                <a:lnTo>
                  <a:pt x="5473631" y="5049363"/>
                </a:lnTo>
                <a:lnTo>
                  <a:pt x="5495125" y="5023305"/>
                </a:lnTo>
                <a:lnTo>
                  <a:pt x="5527886" y="5010081"/>
                </a:lnTo>
                <a:close/>
                <a:moveTo>
                  <a:pt x="4804116" y="5006403"/>
                </a:moveTo>
                <a:lnTo>
                  <a:pt x="4846346" y="5010081"/>
                </a:lnTo>
                <a:lnTo>
                  <a:pt x="4879028" y="5023305"/>
                </a:lnTo>
                <a:lnTo>
                  <a:pt x="4900130" y="5049363"/>
                </a:lnTo>
                <a:lnTo>
                  <a:pt x="4907615" y="5091541"/>
                </a:lnTo>
                <a:lnTo>
                  <a:pt x="4900130" y="5135648"/>
                </a:lnTo>
                <a:lnTo>
                  <a:pt x="4879028" y="5162697"/>
                </a:lnTo>
                <a:lnTo>
                  <a:pt x="4846346" y="5176287"/>
                </a:lnTo>
                <a:lnTo>
                  <a:pt x="4804116" y="5180017"/>
                </a:lnTo>
                <a:lnTo>
                  <a:pt x="4761886" y="5176287"/>
                </a:lnTo>
                <a:lnTo>
                  <a:pt x="4729203" y="5162697"/>
                </a:lnTo>
                <a:lnTo>
                  <a:pt x="4708102" y="5135648"/>
                </a:lnTo>
                <a:lnTo>
                  <a:pt x="4700616" y="5091541"/>
                </a:lnTo>
                <a:lnTo>
                  <a:pt x="4708336" y="5049363"/>
                </a:lnTo>
                <a:lnTo>
                  <a:pt x="4729830" y="5023305"/>
                </a:lnTo>
                <a:lnTo>
                  <a:pt x="4762591" y="5010081"/>
                </a:lnTo>
                <a:close/>
                <a:moveTo>
                  <a:pt x="2787004" y="4856173"/>
                </a:moveTo>
                <a:lnTo>
                  <a:pt x="3691793" y="4856173"/>
                </a:lnTo>
                <a:lnTo>
                  <a:pt x="3691793" y="4963011"/>
                </a:lnTo>
                <a:lnTo>
                  <a:pt x="2787004" y="4963011"/>
                </a:lnTo>
                <a:close/>
                <a:moveTo>
                  <a:pt x="1275095" y="4856173"/>
                </a:moveTo>
                <a:lnTo>
                  <a:pt x="2179887" y="4856173"/>
                </a:lnTo>
                <a:lnTo>
                  <a:pt x="2179887" y="4963011"/>
                </a:lnTo>
                <a:lnTo>
                  <a:pt x="1275095" y="4963011"/>
                </a:lnTo>
                <a:close/>
                <a:moveTo>
                  <a:pt x="2787004" y="4507276"/>
                </a:moveTo>
                <a:lnTo>
                  <a:pt x="3691793" y="4507276"/>
                </a:lnTo>
                <a:lnTo>
                  <a:pt x="3691793" y="4614114"/>
                </a:lnTo>
                <a:lnTo>
                  <a:pt x="2787004" y="4614114"/>
                </a:lnTo>
                <a:close/>
                <a:moveTo>
                  <a:pt x="1275095" y="4507276"/>
                </a:moveTo>
                <a:lnTo>
                  <a:pt x="2179887" y="4507276"/>
                </a:lnTo>
                <a:lnTo>
                  <a:pt x="2179887" y="4614114"/>
                </a:lnTo>
                <a:lnTo>
                  <a:pt x="1275095" y="4614114"/>
                </a:lnTo>
                <a:close/>
                <a:moveTo>
                  <a:pt x="5569411" y="4305272"/>
                </a:moveTo>
                <a:lnTo>
                  <a:pt x="5611640" y="4308741"/>
                </a:lnTo>
                <a:lnTo>
                  <a:pt x="5644323" y="4321757"/>
                </a:lnTo>
                <a:lnTo>
                  <a:pt x="5665424" y="4348232"/>
                </a:lnTo>
                <a:lnTo>
                  <a:pt x="5672910" y="4392078"/>
                </a:lnTo>
                <a:lnTo>
                  <a:pt x="5665424" y="4434517"/>
                </a:lnTo>
                <a:lnTo>
                  <a:pt x="5644323" y="4461148"/>
                </a:lnTo>
                <a:lnTo>
                  <a:pt x="5611640" y="4474946"/>
                </a:lnTo>
                <a:lnTo>
                  <a:pt x="5569411" y="4478885"/>
                </a:lnTo>
                <a:lnTo>
                  <a:pt x="5528147" y="4474946"/>
                </a:lnTo>
                <a:lnTo>
                  <a:pt x="5495959" y="4461148"/>
                </a:lnTo>
                <a:lnTo>
                  <a:pt x="5475040" y="4434517"/>
                </a:lnTo>
                <a:lnTo>
                  <a:pt x="5467580" y="4392078"/>
                </a:lnTo>
                <a:lnTo>
                  <a:pt x="5475040" y="4348232"/>
                </a:lnTo>
                <a:lnTo>
                  <a:pt x="5495959" y="4321757"/>
                </a:lnTo>
                <a:lnTo>
                  <a:pt x="5528147" y="4308741"/>
                </a:lnTo>
                <a:close/>
                <a:moveTo>
                  <a:pt x="4804116" y="4305272"/>
                </a:moveTo>
                <a:lnTo>
                  <a:pt x="4846346" y="4308741"/>
                </a:lnTo>
                <a:lnTo>
                  <a:pt x="4879028" y="4321757"/>
                </a:lnTo>
                <a:lnTo>
                  <a:pt x="4900130" y="4348232"/>
                </a:lnTo>
                <a:lnTo>
                  <a:pt x="4907615" y="4392078"/>
                </a:lnTo>
                <a:lnTo>
                  <a:pt x="4900130" y="4434517"/>
                </a:lnTo>
                <a:lnTo>
                  <a:pt x="4879028" y="4461148"/>
                </a:lnTo>
                <a:lnTo>
                  <a:pt x="4846346" y="4474946"/>
                </a:lnTo>
                <a:lnTo>
                  <a:pt x="4804116" y="4478885"/>
                </a:lnTo>
                <a:lnTo>
                  <a:pt x="4762852" y="4474946"/>
                </a:lnTo>
                <a:lnTo>
                  <a:pt x="4730664" y="4461148"/>
                </a:lnTo>
                <a:lnTo>
                  <a:pt x="4709745" y="4434517"/>
                </a:lnTo>
                <a:lnTo>
                  <a:pt x="4702285" y="4392078"/>
                </a:lnTo>
                <a:lnTo>
                  <a:pt x="4709745" y="4348232"/>
                </a:lnTo>
                <a:lnTo>
                  <a:pt x="4730664" y="4321757"/>
                </a:lnTo>
                <a:lnTo>
                  <a:pt x="4762852" y="4308741"/>
                </a:lnTo>
                <a:close/>
                <a:moveTo>
                  <a:pt x="7712987" y="3503986"/>
                </a:moveTo>
                <a:lnTo>
                  <a:pt x="7763122" y="3509568"/>
                </a:lnTo>
                <a:lnTo>
                  <a:pt x="7795147" y="3526208"/>
                </a:lnTo>
                <a:lnTo>
                  <a:pt x="7811787" y="3553746"/>
                </a:lnTo>
                <a:lnTo>
                  <a:pt x="7815767" y="3592021"/>
                </a:lnTo>
                <a:lnTo>
                  <a:pt x="7809810" y="3640873"/>
                </a:lnTo>
                <a:lnTo>
                  <a:pt x="7763068" y="3887939"/>
                </a:lnTo>
                <a:lnTo>
                  <a:pt x="7682939" y="3887939"/>
                </a:lnTo>
                <a:lnTo>
                  <a:pt x="7709648" y="3677600"/>
                </a:lnTo>
                <a:lnTo>
                  <a:pt x="7668644" y="3673635"/>
                </a:lnTo>
                <a:lnTo>
                  <a:pt x="7637031" y="3659654"/>
                </a:lnTo>
                <a:lnTo>
                  <a:pt x="7616686" y="3632527"/>
                </a:lnTo>
                <a:lnTo>
                  <a:pt x="7609487" y="3589124"/>
                </a:lnTo>
                <a:lnTo>
                  <a:pt x="7617207" y="3546946"/>
                </a:lnTo>
                <a:lnTo>
                  <a:pt x="7638700" y="3520888"/>
                </a:lnTo>
                <a:lnTo>
                  <a:pt x="7671461" y="3507664"/>
                </a:lnTo>
                <a:close/>
                <a:moveTo>
                  <a:pt x="4062097" y="3353744"/>
                </a:moveTo>
                <a:lnTo>
                  <a:pt x="4966889" y="3353744"/>
                </a:lnTo>
                <a:lnTo>
                  <a:pt x="4966889" y="3460582"/>
                </a:lnTo>
                <a:lnTo>
                  <a:pt x="4062097" y="3460582"/>
                </a:lnTo>
                <a:close/>
                <a:moveTo>
                  <a:pt x="2550201" y="3353744"/>
                </a:moveTo>
                <a:lnTo>
                  <a:pt x="3454992" y="3353744"/>
                </a:lnTo>
                <a:lnTo>
                  <a:pt x="3454992" y="3460582"/>
                </a:lnTo>
                <a:lnTo>
                  <a:pt x="2550201" y="3460582"/>
                </a:lnTo>
                <a:close/>
                <a:moveTo>
                  <a:pt x="4062097" y="3004848"/>
                </a:moveTo>
                <a:lnTo>
                  <a:pt x="4966889" y="3004848"/>
                </a:lnTo>
                <a:lnTo>
                  <a:pt x="4966889" y="3111686"/>
                </a:lnTo>
                <a:lnTo>
                  <a:pt x="4062097" y="3111686"/>
                </a:lnTo>
                <a:close/>
                <a:moveTo>
                  <a:pt x="2550201" y="3004848"/>
                </a:moveTo>
                <a:lnTo>
                  <a:pt x="3454992" y="3004848"/>
                </a:lnTo>
                <a:lnTo>
                  <a:pt x="3454992" y="3111686"/>
                </a:lnTo>
                <a:lnTo>
                  <a:pt x="2550201" y="3111686"/>
                </a:lnTo>
                <a:close/>
                <a:moveTo>
                  <a:pt x="7712987" y="2802855"/>
                </a:moveTo>
                <a:lnTo>
                  <a:pt x="7755217" y="2806324"/>
                </a:lnTo>
                <a:lnTo>
                  <a:pt x="7787900" y="2819339"/>
                </a:lnTo>
                <a:lnTo>
                  <a:pt x="7809002" y="2845814"/>
                </a:lnTo>
                <a:lnTo>
                  <a:pt x="7816489" y="2889661"/>
                </a:lnTo>
                <a:lnTo>
                  <a:pt x="7809002" y="2932099"/>
                </a:lnTo>
                <a:lnTo>
                  <a:pt x="7787900" y="2958731"/>
                </a:lnTo>
                <a:lnTo>
                  <a:pt x="7755217" y="2972529"/>
                </a:lnTo>
                <a:lnTo>
                  <a:pt x="7712987" y="2976468"/>
                </a:lnTo>
                <a:lnTo>
                  <a:pt x="7671722" y="2972529"/>
                </a:lnTo>
                <a:lnTo>
                  <a:pt x="7639535" y="2958731"/>
                </a:lnTo>
                <a:lnTo>
                  <a:pt x="7618615" y="2932099"/>
                </a:lnTo>
                <a:lnTo>
                  <a:pt x="7611156" y="2889661"/>
                </a:lnTo>
                <a:lnTo>
                  <a:pt x="7618615" y="2845814"/>
                </a:lnTo>
                <a:lnTo>
                  <a:pt x="7639535" y="2819339"/>
                </a:lnTo>
                <a:lnTo>
                  <a:pt x="7671722" y="2806324"/>
                </a:lnTo>
                <a:close/>
                <a:moveTo>
                  <a:pt x="6558381" y="2482346"/>
                </a:moveTo>
                <a:lnTo>
                  <a:pt x="6611451" y="2484222"/>
                </a:lnTo>
                <a:lnTo>
                  <a:pt x="6660572" y="2489799"/>
                </a:lnTo>
                <a:lnTo>
                  <a:pt x="6705877" y="2498994"/>
                </a:lnTo>
                <a:lnTo>
                  <a:pt x="6747499" y="2511726"/>
                </a:lnTo>
                <a:lnTo>
                  <a:pt x="6785570" y="2527914"/>
                </a:lnTo>
                <a:lnTo>
                  <a:pt x="6820223" y="2547475"/>
                </a:lnTo>
                <a:lnTo>
                  <a:pt x="6851590" y="2570330"/>
                </a:lnTo>
                <a:lnTo>
                  <a:pt x="6879805" y="2596396"/>
                </a:lnTo>
                <a:lnTo>
                  <a:pt x="6905001" y="2625592"/>
                </a:lnTo>
                <a:lnTo>
                  <a:pt x="6927309" y="2657837"/>
                </a:lnTo>
                <a:lnTo>
                  <a:pt x="6946862" y="2693049"/>
                </a:lnTo>
                <a:lnTo>
                  <a:pt x="6963794" y="2731147"/>
                </a:lnTo>
                <a:lnTo>
                  <a:pt x="6978237" y="2772049"/>
                </a:lnTo>
                <a:lnTo>
                  <a:pt x="6990324" y="2815675"/>
                </a:lnTo>
                <a:lnTo>
                  <a:pt x="7000187" y="2861942"/>
                </a:lnTo>
                <a:lnTo>
                  <a:pt x="7007959" y="2910770"/>
                </a:lnTo>
                <a:lnTo>
                  <a:pt x="7013773" y="2962076"/>
                </a:lnTo>
                <a:lnTo>
                  <a:pt x="7017761" y="3015781"/>
                </a:lnTo>
                <a:lnTo>
                  <a:pt x="7020057" y="3071801"/>
                </a:lnTo>
                <a:lnTo>
                  <a:pt x="7020793" y="3130057"/>
                </a:lnTo>
                <a:lnTo>
                  <a:pt x="7020093" y="3188562"/>
                </a:lnTo>
                <a:lnTo>
                  <a:pt x="7017896" y="3244832"/>
                </a:lnTo>
                <a:lnTo>
                  <a:pt x="7014060" y="3298782"/>
                </a:lnTo>
                <a:lnTo>
                  <a:pt x="7008439" y="3350332"/>
                </a:lnTo>
                <a:lnTo>
                  <a:pt x="7000891" y="3399397"/>
                </a:lnTo>
                <a:lnTo>
                  <a:pt x="6991270" y="3445896"/>
                </a:lnTo>
                <a:lnTo>
                  <a:pt x="6979433" y="3489745"/>
                </a:lnTo>
                <a:lnTo>
                  <a:pt x="6965236" y="3530863"/>
                </a:lnTo>
                <a:lnTo>
                  <a:pt x="6948536" y="3569166"/>
                </a:lnTo>
                <a:lnTo>
                  <a:pt x="6929187" y="3604572"/>
                </a:lnTo>
                <a:lnTo>
                  <a:pt x="6907046" y="3636998"/>
                </a:lnTo>
                <a:lnTo>
                  <a:pt x="6881969" y="3666361"/>
                </a:lnTo>
                <a:lnTo>
                  <a:pt x="6853812" y="3692580"/>
                </a:lnTo>
                <a:lnTo>
                  <a:pt x="6822431" y="3715570"/>
                </a:lnTo>
                <a:lnTo>
                  <a:pt x="6787683" y="3735251"/>
                </a:lnTo>
                <a:lnTo>
                  <a:pt x="6749422" y="3751538"/>
                </a:lnTo>
                <a:lnTo>
                  <a:pt x="6707505" y="3764350"/>
                </a:lnTo>
                <a:lnTo>
                  <a:pt x="6661789" y="3773604"/>
                </a:lnTo>
                <a:lnTo>
                  <a:pt x="6612129" y="3779217"/>
                </a:lnTo>
                <a:lnTo>
                  <a:pt x="6558381" y="3781106"/>
                </a:lnTo>
                <a:lnTo>
                  <a:pt x="6558381" y="3684284"/>
                </a:lnTo>
                <a:lnTo>
                  <a:pt x="6608066" y="3682051"/>
                </a:lnTo>
                <a:lnTo>
                  <a:pt x="6652986" y="3675430"/>
                </a:lnTo>
                <a:lnTo>
                  <a:pt x="6693369" y="3664541"/>
                </a:lnTo>
                <a:lnTo>
                  <a:pt x="6729440" y="3649501"/>
                </a:lnTo>
                <a:lnTo>
                  <a:pt x="6789551" y="3607441"/>
                </a:lnTo>
                <a:lnTo>
                  <a:pt x="6835130" y="3550197"/>
                </a:lnTo>
                <a:lnTo>
                  <a:pt x="6853036" y="3516176"/>
                </a:lnTo>
                <a:lnTo>
                  <a:pt x="6867988" y="3478715"/>
                </a:lnTo>
                <a:lnTo>
                  <a:pt x="6880212" y="3437930"/>
                </a:lnTo>
                <a:lnTo>
                  <a:pt x="6889935" y="3393940"/>
                </a:lnTo>
                <a:lnTo>
                  <a:pt x="6897382" y="3346863"/>
                </a:lnTo>
                <a:lnTo>
                  <a:pt x="6902781" y="3296819"/>
                </a:lnTo>
                <a:lnTo>
                  <a:pt x="6906357" y="3243924"/>
                </a:lnTo>
                <a:lnTo>
                  <a:pt x="6908336" y="3188297"/>
                </a:lnTo>
                <a:lnTo>
                  <a:pt x="6908946" y="3130057"/>
                </a:lnTo>
                <a:lnTo>
                  <a:pt x="6908304" y="3072388"/>
                </a:lnTo>
                <a:lnTo>
                  <a:pt x="6906234" y="3017299"/>
                </a:lnTo>
                <a:lnTo>
                  <a:pt x="6902524" y="2964906"/>
                </a:lnTo>
                <a:lnTo>
                  <a:pt x="6896958" y="2915330"/>
                </a:lnTo>
                <a:lnTo>
                  <a:pt x="6889323" y="2868686"/>
                </a:lnTo>
                <a:lnTo>
                  <a:pt x="6879405" y="2825095"/>
                </a:lnTo>
                <a:lnTo>
                  <a:pt x="6866989" y="2784674"/>
                </a:lnTo>
                <a:lnTo>
                  <a:pt x="6851862" y="2747542"/>
                </a:lnTo>
                <a:lnTo>
                  <a:pt x="6833809" y="2713816"/>
                </a:lnTo>
                <a:lnTo>
                  <a:pt x="6788071" y="2657057"/>
                </a:lnTo>
                <a:lnTo>
                  <a:pt x="6728062" y="2615344"/>
                </a:lnTo>
                <a:lnTo>
                  <a:pt x="6692170" y="2600425"/>
                </a:lnTo>
                <a:lnTo>
                  <a:pt x="6652069" y="2589622"/>
                </a:lnTo>
                <a:lnTo>
                  <a:pt x="6607544" y="2583054"/>
                </a:lnTo>
                <a:lnTo>
                  <a:pt x="6558381" y="2580838"/>
                </a:lnTo>
                <a:close/>
                <a:moveTo>
                  <a:pt x="6041510" y="2482346"/>
                </a:moveTo>
                <a:lnTo>
                  <a:pt x="6041510" y="2580838"/>
                </a:lnTo>
                <a:lnTo>
                  <a:pt x="5992624" y="2583054"/>
                </a:lnTo>
                <a:lnTo>
                  <a:pt x="5948343" y="2589622"/>
                </a:lnTo>
                <a:lnTo>
                  <a:pt x="5908457" y="2600425"/>
                </a:lnTo>
                <a:lnTo>
                  <a:pt x="5872751" y="2615344"/>
                </a:lnTo>
                <a:lnTo>
                  <a:pt x="5813036" y="2657057"/>
                </a:lnTo>
                <a:lnTo>
                  <a:pt x="5767502" y="2713816"/>
                </a:lnTo>
                <a:lnTo>
                  <a:pt x="5749523" y="2747542"/>
                </a:lnTo>
                <a:lnTo>
                  <a:pt x="5734453" y="2784674"/>
                </a:lnTo>
                <a:lnTo>
                  <a:pt x="5722081" y="2825095"/>
                </a:lnTo>
                <a:lnTo>
                  <a:pt x="5712193" y="2868686"/>
                </a:lnTo>
                <a:lnTo>
                  <a:pt x="5704579" y="2915330"/>
                </a:lnTo>
                <a:lnTo>
                  <a:pt x="5699026" y="2964906"/>
                </a:lnTo>
                <a:lnTo>
                  <a:pt x="5695322" y="3017299"/>
                </a:lnTo>
                <a:lnTo>
                  <a:pt x="5693255" y="3072388"/>
                </a:lnTo>
                <a:lnTo>
                  <a:pt x="5692613" y="3130057"/>
                </a:lnTo>
                <a:lnTo>
                  <a:pt x="5693239" y="3188297"/>
                </a:lnTo>
                <a:lnTo>
                  <a:pt x="5695261" y="3243924"/>
                </a:lnTo>
                <a:lnTo>
                  <a:pt x="5698898" y="3296819"/>
                </a:lnTo>
                <a:lnTo>
                  <a:pt x="5704367" y="3346863"/>
                </a:lnTo>
                <a:lnTo>
                  <a:pt x="5711888" y="3393940"/>
                </a:lnTo>
                <a:lnTo>
                  <a:pt x="5721677" y="3437930"/>
                </a:lnTo>
                <a:lnTo>
                  <a:pt x="5733954" y="3478715"/>
                </a:lnTo>
                <a:lnTo>
                  <a:pt x="5748936" y="3516176"/>
                </a:lnTo>
                <a:lnTo>
                  <a:pt x="5766842" y="3550197"/>
                </a:lnTo>
                <a:lnTo>
                  <a:pt x="5812296" y="3607441"/>
                </a:lnTo>
                <a:lnTo>
                  <a:pt x="5872062" y="3649501"/>
                </a:lnTo>
                <a:lnTo>
                  <a:pt x="5907857" y="3664541"/>
                </a:lnTo>
                <a:lnTo>
                  <a:pt x="5947885" y="3675430"/>
                </a:lnTo>
                <a:lnTo>
                  <a:pt x="5992363" y="3682051"/>
                </a:lnTo>
                <a:lnTo>
                  <a:pt x="6041510" y="3684284"/>
                </a:lnTo>
                <a:lnTo>
                  <a:pt x="6041510" y="3781106"/>
                </a:lnTo>
                <a:lnTo>
                  <a:pt x="5987987" y="3779217"/>
                </a:lnTo>
                <a:lnTo>
                  <a:pt x="5938507" y="3773604"/>
                </a:lnTo>
                <a:lnTo>
                  <a:pt x="5892927" y="3764350"/>
                </a:lnTo>
                <a:lnTo>
                  <a:pt x="5851109" y="3751538"/>
                </a:lnTo>
                <a:lnTo>
                  <a:pt x="5812912" y="3735251"/>
                </a:lnTo>
                <a:lnTo>
                  <a:pt x="5778195" y="3715570"/>
                </a:lnTo>
                <a:lnTo>
                  <a:pt x="5746818" y="3692580"/>
                </a:lnTo>
                <a:lnTo>
                  <a:pt x="5718642" y="3666361"/>
                </a:lnTo>
                <a:lnTo>
                  <a:pt x="5693526" y="3636998"/>
                </a:lnTo>
                <a:lnTo>
                  <a:pt x="5671329" y="3604572"/>
                </a:lnTo>
                <a:lnTo>
                  <a:pt x="5651912" y="3569166"/>
                </a:lnTo>
                <a:lnTo>
                  <a:pt x="5635134" y="3530863"/>
                </a:lnTo>
                <a:lnTo>
                  <a:pt x="5620855" y="3489745"/>
                </a:lnTo>
                <a:lnTo>
                  <a:pt x="5608935" y="3445896"/>
                </a:lnTo>
                <a:lnTo>
                  <a:pt x="5599234" y="3399397"/>
                </a:lnTo>
                <a:lnTo>
                  <a:pt x="5591611" y="3350332"/>
                </a:lnTo>
                <a:lnTo>
                  <a:pt x="5585926" y="3298782"/>
                </a:lnTo>
                <a:lnTo>
                  <a:pt x="5582039" y="3244832"/>
                </a:lnTo>
                <a:lnTo>
                  <a:pt x="5579809" y="3188562"/>
                </a:lnTo>
                <a:lnTo>
                  <a:pt x="5579098" y="3130057"/>
                </a:lnTo>
                <a:lnTo>
                  <a:pt x="5579833" y="3071801"/>
                </a:lnTo>
                <a:lnTo>
                  <a:pt x="5582129" y="3015781"/>
                </a:lnTo>
                <a:lnTo>
                  <a:pt x="5586118" y="2962076"/>
                </a:lnTo>
                <a:lnTo>
                  <a:pt x="5591931" y="2910770"/>
                </a:lnTo>
                <a:lnTo>
                  <a:pt x="5599704" y="2861942"/>
                </a:lnTo>
                <a:lnTo>
                  <a:pt x="5609567" y="2815675"/>
                </a:lnTo>
                <a:lnTo>
                  <a:pt x="5621653" y="2772049"/>
                </a:lnTo>
                <a:lnTo>
                  <a:pt x="5636096" y="2731147"/>
                </a:lnTo>
                <a:lnTo>
                  <a:pt x="5653028" y="2693049"/>
                </a:lnTo>
                <a:lnTo>
                  <a:pt x="5672581" y="2657837"/>
                </a:lnTo>
                <a:lnTo>
                  <a:pt x="5694889" y="2625592"/>
                </a:lnTo>
                <a:lnTo>
                  <a:pt x="5720085" y="2596396"/>
                </a:lnTo>
                <a:lnTo>
                  <a:pt x="5748300" y="2570330"/>
                </a:lnTo>
                <a:lnTo>
                  <a:pt x="5779667" y="2547475"/>
                </a:lnTo>
                <a:lnTo>
                  <a:pt x="5814320" y="2527914"/>
                </a:lnTo>
                <a:lnTo>
                  <a:pt x="5852391" y="2511726"/>
                </a:lnTo>
                <a:lnTo>
                  <a:pt x="5894013" y="2498994"/>
                </a:lnTo>
                <a:lnTo>
                  <a:pt x="5939318" y="2489799"/>
                </a:lnTo>
                <a:lnTo>
                  <a:pt x="5988439" y="2484222"/>
                </a:lnTo>
                <a:close/>
                <a:moveTo>
                  <a:pt x="5337245" y="1851325"/>
                </a:moveTo>
                <a:lnTo>
                  <a:pt x="6242037" y="1851325"/>
                </a:lnTo>
                <a:lnTo>
                  <a:pt x="6242037" y="1958164"/>
                </a:lnTo>
                <a:lnTo>
                  <a:pt x="5337245" y="1958164"/>
                </a:lnTo>
                <a:close/>
                <a:moveTo>
                  <a:pt x="3825296" y="1851325"/>
                </a:moveTo>
                <a:lnTo>
                  <a:pt x="4730088" y="1851325"/>
                </a:lnTo>
                <a:lnTo>
                  <a:pt x="4730088" y="1958164"/>
                </a:lnTo>
                <a:lnTo>
                  <a:pt x="3825296" y="1958164"/>
                </a:lnTo>
                <a:close/>
                <a:moveTo>
                  <a:pt x="6849172" y="1681043"/>
                </a:moveTo>
                <a:lnTo>
                  <a:pt x="7326608" y="1681043"/>
                </a:lnTo>
                <a:lnTo>
                  <a:pt x="7326608" y="1786212"/>
                </a:lnTo>
                <a:lnTo>
                  <a:pt x="6849172" y="1786212"/>
                </a:lnTo>
                <a:close/>
                <a:moveTo>
                  <a:pt x="5337245" y="1502429"/>
                </a:moveTo>
                <a:lnTo>
                  <a:pt x="6242037" y="1502429"/>
                </a:lnTo>
                <a:lnTo>
                  <a:pt x="6242037" y="1609267"/>
                </a:lnTo>
                <a:lnTo>
                  <a:pt x="5337245" y="1609267"/>
                </a:lnTo>
                <a:close/>
                <a:moveTo>
                  <a:pt x="3825296" y="1502429"/>
                </a:moveTo>
                <a:lnTo>
                  <a:pt x="4730088" y="1502429"/>
                </a:lnTo>
                <a:lnTo>
                  <a:pt x="4730088" y="1609267"/>
                </a:lnTo>
                <a:lnTo>
                  <a:pt x="3825296" y="1609267"/>
                </a:lnTo>
                <a:close/>
                <a:moveTo>
                  <a:pt x="7037373" y="348896"/>
                </a:moveTo>
                <a:lnTo>
                  <a:pt x="7942165" y="348896"/>
                </a:lnTo>
                <a:lnTo>
                  <a:pt x="7942165" y="455734"/>
                </a:lnTo>
                <a:lnTo>
                  <a:pt x="7037373" y="455734"/>
                </a:lnTo>
                <a:close/>
                <a:moveTo>
                  <a:pt x="5525404" y="348896"/>
                </a:moveTo>
                <a:lnTo>
                  <a:pt x="6430196" y="348896"/>
                </a:lnTo>
                <a:lnTo>
                  <a:pt x="6430196" y="455734"/>
                </a:lnTo>
                <a:lnTo>
                  <a:pt x="5525404" y="455734"/>
                </a:lnTo>
                <a:close/>
                <a:moveTo>
                  <a:pt x="7037373" y="0"/>
                </a:moveTo>
                <a:lnTo>
                  <a:pt x="7942165" y="0"/>
                </a:lnTo>
                <a:lnTo>
                  <a:pt x="7942165" y="106839"/>
                </a:lnTo>
                <a:lnTo>
                  <a:pt x="7037373" y="106839"/>
                </a:lnTo>
                <a:close/>
                <a:moveTo>
                  <a:pt x="5525404" y="0"/>
                </a:moveTo>
                <a:lnTo>
                  <a:pt x="6430196" y="0"/>
                </a:lnTo>
                <a:lnTo>
                  <a:pt x="6430196" y="106839"/>
                </a:lnTo>
                <a:lnTo>
                  <a:pt x="5525404" y="106839"/>
                </a:lnTo>
                <a:close/>
              </a:path>
            </a:pathLst>
          </a:custGeom>
          <a:solidFill>
            <a:srgbClr val="88C66D"/>
          </a:solidFill>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43864017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993" userDrawn="1">
          <p15:clr>
            <a:srgbClr val="A4A3A4"/>
          </p15:clr>
        </p15:guide>
        <p15:guide id="2" orient="horz" pos="1705" userDrawn="1">
          <p15:clr>
            <a:srgbClr val="A4A3A4"/>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reaker I">
    <p:bg>
      <p:bgRef idx="1001">
        <a:schemeClr val="bg1"/>
      </p:bgRef>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7126287" y="2705552"/>
            <a:ext cx="4528800" cy="360000"/>
          </a:xfrm>
        </p:spPr>
        <p:txBody>
          <a:bodyPr anchor="b" anchorCtr="0"/>
          <a:lstStyle>
            <a:lvl1pPr marL="0" indent="0" algn="l">
              <a:lnSpc>
                <a:spcPct val="100000"/>
              </a:lnSpc>
              <a:spcBef>
                <a:spcPts val="0"/>
              </a:spcBef>
              <a:spcAft>
                <a:spcPts val="0"/>
              </a:spcAft>
              <a:buFont typeface="Arial" panose="020B0604020202020204" pitchFamily="34" charset="0"/>
              <a:buNone/>
              <a:defRPr sz="1600">
                <a:solidFill>
                  <a:srgbClr val="212121"/>
                </a:solidFill>
                <a:latin typeface="+mn-lt"/>
              </a:defRPr>
            </a:lvl1pPr>
            <a:lvl2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tabLst/>
              <a:defRPr sz="1600" b="0">
                <a:solidFill>
                  <a:schemeClr val="bg1"/>
                </a:solidFill>
                <a:latin typeface="+mn-lt"/>
              </a:defRPr>
            </a:lvl9pPr>
          </a:lstStyle>
          <a:p>
            <a:r>
              <a:rPr lang="da-DK" dirty="0"/>
              <a:t>Klik for at tilføje sektionstitel</a:t>
            </a:r>
          </a:p>
        </p:txBody>
      </p:sp>
      <p:sp>
        <p:nvSpPr>
          <p:cNvPr id="2" name="Title 1"/>
          <p:cNvSpPr>
            <a:spLocks noGrp="1"/>
          </p:cNvSpPr>
          <p:nvPr>
            <p:ph type="ctrTitle" hasCustomPrompt="1"/>
          </p:nvPr>
        </p:nvSpPr>
        <p:spPr>
          <a:xfrm>
            <a:off x="7126288" y="3165284"/>
            <a:ext cx="4528800" cy="1242000"/>
          </a:xfrm>
        </p:spPr>
        <p:txBody>
          <a:bodyPr anchor="t" anchorCtr="0"/>
          <a:lstStyle>
            <a:lvl1pPr algn="l">
              <a:defRPr sz="3200">
                <a:solidFill>
                  <a:srgbClr val="212121"/>
                </a:solidFill>
              </a:defRPr>
            </a:lvl1pPr>
          </a:lstStyle>
          <a:p>
            <a:r>
              <a:rPr lang="da-DK" dirty="0"/>
              <a:t>Klik for at tilføje titel</a:t>
            </a:r>
          </a:p>
        </p:txBody>
      </p:sp>
      <p:sp>
        <p:nvSpPr>
          <p:cNvPr id="11" name="Pladsholder til dato 10">
            <a:extLst>
              <a:ext uri="{FF2B5EF4-FFF2-40B4-BE49-F238E27FC236}">
                <a16:creationId xmlns:a16="http://schemas.microsoft.com/office/drawing/2014/main" id="{ECF1C836-21A0-0331-A849-E61A90896536}"/>
              </a:ext>
            </a:extLst>
          </p:cNvPr>
          <p:cNvSpPr>
            <a:spLocks noGrp="1"/>
          </p:cNvSpPr>
          <p:nvPr>
            <p:ph type="dt" sz="half" idx="15"/>
          </p:nvPr>
        </p:nvSpPr>
        <p:spPr/>
        <p:txBody>
          <a:bodyPr/>
          <a:lstStyle>
            <a:lvl1pPr>
              <a:defRPr>
                <a:solidFill>
                  <a:srgbClr val="212121"/>
                </a:solidFill>
              </a:defRPr>
            </a:lvl1pPr>
          </a:lstStyle>
          <a:p>
            <a:r>
              <a:rPr lang="da-DK"/>
              <a:t>29. september 2026</a:t>
            </a:r>
            <a:endParaRPr lang="da-DK" dirty="0"/>
          </a:p>
        </p:txBody>
      </p:sp>
      <p:sp>
        <p:nvSpPr>
          <p:cNvPr id="12" name="Pladsholder til sidefod 11">
            <a:extLst>
              <a:ext uri="{FF2B5EF4-FFF2-40B4-BE49-F238E27FC236}">
                <a16:creationId xmlns:a16="http://schemas.microsoft.com/office/drawing/2014/main" id="{F8D5FDD7-8020-3589-F424-24D4FE9B564D}"/>
              </a:ext>
            </a:extLst>
          </p:cNvPr>
          <p:cNvSpPr>
            <a:spLocks noGrp="1"/>
          </p:cNvSpPr>
          <p:nvPr>
            <p:ph type="ftr" sz="quarter" idx="16"/>
          </p:nvPr>
        </p:nvSpPr>
        <p:spPr/>
        <p:txBody>
          <a:bodyPr/>
          <a:lstStyle>
            <a:lvl1pPr>
              <a:defRPr>
                <a:solidFill>
                  <a:srgbClr val="212121"/>
                </a:solidFill>
              </a:defRPr>
            </a:lvl1pPr>
          </a:lstStyle>
          <a:p>
            <a:r>
              <a:rPr lang="da-DK" dirty="0"/>
              <a:t>Digitaliseringsstyrelsen</a:t>
            </a:r>
          </a:p>
        </p:txBody>
      </p:sp>
      <p:sp>
        <p:nvSpPr>
          <p:cNvPr id="13" name="Pladsholder til slidenummer 12">
            <a:extLst>
              <a:ext uri="{FF2B5EF4-FFF2-40B4-BE49-F238E27FC236}">
                <a16:creationId xmlns:a16="http://schemas.microsoft.com/office/drawing/2014/main" id="{94C0154D-C90A-C45E-44EB-A9BE528AF3BC}"/>
              </a:ext>
            </a:extLst>
          </p:cNvPr>
          <p:cNvSpPr>
            <a:spLocks noGrp="1"/>
          </p:cNvSpPr>
          <p:nvPr>
            <p:ph type="sldNum" sz="quarter" idx="17"/>
          </p:nvPr>
        </p:nvSpPr>
        <p:spPr/>
        <p:txBody>
          <a:bodyPr/>
          <a:lstStyle>
            <a:lvl1pPr>
              <a:defRPr>
                <a:solidFill>
                  <a:srgbClr val="212121"/>
                </a:solidFill>
              </a:defRPr>
            </a:lvl1pPr>
          </a:lstStyle>
          <a:p>
            <a:fld id="{24C8C45C-947F-4981-8B3F-4F32E973C901}" type="slidenum">
              <a:rPr lang="da-DK" smtClean="0"/>
              <a:pPr/>
              <a:t>‹nr.›</a:t>
            </a:fld>
            <a:endParaRPr lang="da-DK" dirty="0"/>
          </a:p>
        </p:txBody>
      </p:sp>
      <p:sp>
        <p:nvSpPr>
          <p:cNvPr id="5" name="Mikro grafik 1">
            <a:extLst>
              <a:ext uri="{FF2B5EF4-FFF2-40B4-BE49-F238E27FC236}">
                <a16:creationId xmlns:a16="http://schemas.microsoft.com/office/drawing/2014/main" id="{8E8246C8-AEEC-66A0-3B85-75D6EBE031F7}"/>
              </a:ext>
            </a:extLst>
          </p:cNvPr>
          <p:cNvSpPr/>
          <p:nvPr userDrawn="1"/>
        </p:nvSpPr>
        <p:spPr>
          <a:xfrm>
            <a:off x="540000" y="1220896"/>
            <a:ext cx="4997675" cy="4416208"/>
          </a:xfrm>
          <a:custGeom>
            <a:avLst/>
            <a:gdLst>
              <a:gd name="connsiteX0" fmla="*/ 5241587 w 8266922"/>
              <a:gd name="connsiteY0" fmla="*/ 7031344 h 7305087"/>
              <a:gd name="connsiteX1" fmla="*/ 5448586 w 8266922"/>
              <a:gd name="connsiteY1" fmla="*/ 7031344 h 7305087"/>
              <a:gd name="connsiteX2" fmla="*/ 5448586 w 8266922"/>
              <a:gd name="connsiteY2" fmla="*/ 7204957 h 7305087"/>
              <a:gd name="connsiteX3" fmla="*/ 5241587 w 8266922"/>
              <a:gd name="connsiteY3" fmla="*/ 7204957 h 7305087"/>
              <a:gd name="connsiteX4" fmla="*/ 2946862 w 8266922"/>
              <a:gd name="connsiteY4" fmla="*/ 7031344 h 7305087"/>
              <a:gd name="connsiteX5" fmla="*/ 3153861 w 8266922"/>
              <a:gd name="connsiteY5" fmla="*/ 7031344 h 7305087"/>
              <a:gd name="connsiteX6" fmla="*/ 3153861 w 8266922"/>
              <a:gd name="connsiteY6" fmla="*/ 7204957 h 7305087"/>
              <a:gd name="connsiteX7" fmla="*/ 2946862 w 8266922"/>
              <a:gd name="connsiteY7" fmla="*/ 7204957 h 7305087"/>
              <a:gd name="connsiteX8" fmla="*/ 4247643 w 8266922"/>
              <a:gd name="connsiteY8" fmla="*/ 6016037 h 7305087"/>
              <a:gd name="connsiteX9" fmla="*/ 4621582 w 8266922"/>
              <a:gd name="connsiteY9" fmla="*/ 6016037 h 7305087"/>
              <a:gd name="connsiteX10" fmla="*/ 4621582 w 8266922"/>
              <a:gd name="connsiteY10" fmla="*/ 6111287 h 7305087"/>
              <a:gd name="connsiteX11" fmla="*/ 4621582 w 8266922"/>
              <a:gd name="connsiteY11" fmla="*/ 7209837 h 7305087"/>
              <a:gd name="connsiteX12" fmla="*/ 4621582 w 8266922"/>
              <a:gd name="connsiteY12" fmla="*/ 7305087 h 7305087"/>
              <a:gd name="connsiteX13" fmla="*/ 4247643 w 8266922"/>
              <a:gd name="connsiteY13" fmla="*/ 7305087 h 7305087"/>
              <a:gd name="connsiteX14" fmla="*/ 4247643 w 8266922"/>
              <a:gd name="connsiteY14" fmla="*/ 7209837 h 7305087"/>
              <a:gd name="connsiteX15" fmla="*/ 4506393 w 8266922"/>
              <a:gd name="connsiteY15" fmla="*/ 7209837 h 7305087"/>
              <a:gd name="connsiteX16" fmla="*/ 4506393 w 8266922"/>
              <a:gd name="connsiteY16" fmla="*/ 6111287 h 7305087"/>
              <a:gd name="connsiteX17" fmla="*/ 4247643 w 8266922"/>
              <a:gd name="connsiteY17" fmla="*/ 6111287 h 7305087"/>
              <a:gd name="connsiteX18" fmla="*/ 3773921 w 8266922"/>
              <a:gd name="connsiteY18" fmla="*/ 6016037 h 7305087"/>
              <a:gd name="connsiteX19" fmla="*/ 4147860 w 8266922"/>
              <a:gd name="connsiteY19" fmla="*/ 6016037 h 7305087"/>
              <a:gd name="connsiteX20" fmla="*/ 4147860 w 8266922"/>
              <a:gd name="connsiteY20" fmla="*/ 6111287 h 7305087"/>
              <a:gd name="connsiteX21" fmla="*/ 3889111 w 8266922"/>
              <a:gd name="connsiteY21" fmla="*/ 6111287 h 7305087"/>
              <a:gd name="connsiteX22" fmla="*/ 3889111 w 8266922"/>
              <a:gd name="connsiteY22" fmla="*/ 7209837 h 7305087"/>
              <a:gd name="connsiteX23" fmla="*/ 4147860 w 8266922"/>
              <a:gd name="connsiteY23" fmla="*/ 7209837 h 7305087"/>
              <a:gd name="connsiteX24" fmla="*/ 4147860 w 8266922"/>
              <a:gd name="connsiteY24" fmla="*/ 7305087 h 7305087"/>
              <a:gd name="connsiteX25" fmla="*/ 3773921 w 8266922"/>
              <a:gd name="connsiteY25" fmla="*/ 7305087 h 7305087"/>
              <a:gd name="connsiteX26" fmla="*/ 3773921 w 8266922"/>
              <a:gd name="connsiteY26" fmla="*/ 7209837 h 7305087"/>
              <a:gd name="connsiteX27" fmla="*/ 3773921 w 8266922"/>
              <a:gd name="connsiteY27" fmla="*/ 6111287 h 7305087"/>
              <a:gd name="connsiteX28" fmla="*/ 6688042 w 8266922"/>
              <a:gd name="connsiteY28" fmla="*/ 5528924 h 7305087"/>
              <a:gd name="connsiteX29" fmla="*/ 6895043 w 8266922"/>
              <a:gd name="connsiteY29" fmla="*/ 5528924 h 7305087"/>
              <a:gd name="connsiteX30" fmla="*/ 6895043 w 8266922"/>
              <a:gd name="connsiteY30" fmla="*/ 5702536 h 7305087"/>
              <a:gd name="connsiteX31" fmla="*/ 6688042 w 8266922"/>
              <a:gd name="connsiteY31" fmla="*/ 5702536 h 7305087"/>
              <a:gd name="connsiteX32" fmla="*/ 3990746 w 8266922"/>
              <a:gd name="connsiteY32" fmla="*/ 5378675 h 7305087"/>
              <a:gd name="connsiteX33" fmla="*/ 4895538 w 8266922"/>
              <a:gd name="connsiteY33" fmla="*/ 5378675 h 7305087"/>
              <a:gd name="connsiteX34" fmla="*/ 4895538 w 8266922"/>
              <a:gd name="connsiteY34" fmla="*/ 5485512 h 7305087"/>
              <a:gd name="connsiteX35" fmla="*/ 3990746 w 8266922"/>
              <a:gd name="connsiteY35" fmla="*/ 5485512 h 7305087"/>
              <a:gd name="connsiteX36" fmla="*/ 1270097 w 8266922"/>
              <a:gd name="connsiteY36" fmla="*/ 5378675 h 7305087"/>
              <a:gd name="connsiteX37" fmla="*/ 2174890 w 8266922"/>
              <a:gd name="connsiteY37" fmla="*/ 5378675 h 7305087"/>
              <a:gd name="connsiteX38" fmla="*/ 2174890 w 8266922"/>
              <a:gd name="connsiteY38" fmla="*/ 5485512 h 7305087"/>
              <a:gd name="connsiteX39" fmla="*/ 1270097 w 8266922"/>
              <a:gd name="connsiteY39" fmla="*/ 5485512 h 7305087"/>
              <a:gd name="connsiteX40" fmla="*/ 3990746 w 8266922"/>
              <a:gd name="connsiteY40" fmla="*/ 5029777 h 7305087"/>
              <a:gd name="connsiteX41" fmla="*/ 4895538 w 8266922"/>
              <a:gd name="connsiteY41" fmla="*/ 5029777 h 7305087"/>
              <a:gd name="connsiteX42" fmla="*/ 4895538 w 8266922"/>
              <a:gd name="connsiteY42" fmla="*/ 5136615 h 7305087"/>
              <a:gd name="connsiteX43" fmla="*/ 3990746 w 8266922"/>
              <a:gd name="connsiteY43" fmla="*/ 5136615 h 7305087"/>
              <a:gd name="connsiteX44" fmla="*/ 1270097 w 8266922"/>
              <a:gd name="connsiteY44" fmla="*/ 5029777 h 7305087"/>
              <a:gd name="connsiteX45" fmla="*/ 2174890 w 8266922"/>
              <a:gd name="connsiteY45" fmla="*/ 5029777 h 7305087"/>
              <a:gd name="connsiteX46" fmla="*/ 2174890 w 8266922"/>
              <a:gd name="connsiteY46" fmla="*/ 5136615 h 7305087"/>
              <a:gd name="connsiteX47" fmla="*/ 1270097 w 8266922"/>
              <a:gd name="connsiteY47" fmla="*/ 5136615 h 7305087"/>
              <a:gd name="connsiteX48" fmla="*/ 6062007 w 8266922"/>
              <a:gd name="connsiteY48" fmla="*/ 4507277 h 7305087"/>
              <a:gd name="connsiteX49" fmla="*/ 6115077 w 8266922"/>
              <a:gd name="connsiteY49" fmla="*/ 4509153 h 7305087"/>
              <a:gd name="connsiteX50" fmla="*/ 6164198 w 8266922"/>
              <a:gd name="connsiteY50" fmla="*/ 4514730 h 7305087"/>
              <a:gd name="connsiteX51" fmla="*/ 6209503 w 8266922"/>
              <a:gd name="connsiteY51" fmla="*/ 4523925 h 7305087"/>
              <a:gd name="connsiteX52" fmla="*/ 6251125 w 8266922"/>
              <a:gd name="connsiteY52" fmla="*/ 4536657 h 7305087"/>
              <a:gd name="connsiteX53" fmla="*/ 6289196 w 8266922"/>
              <a:gd name="connsiteY53" fmla="*/ 4552845 h 7305087"/>
              <a:gd name="connsiteX54" fmla="*/ 6323849 w 8266922"/>
              <a:gd name="connsiteY54" fmla="*/ 4572406 h 7305087"/>
              <a:gd name="connsiteX55" fmla="*/ 6355216 w 8266922"/>
              <a:gd name="connsiteY55" fmla="*/ 4595261 h 7305087"/>
              <a:gd name="connsiteX56" fmla="*/ 6383431 w 8266922"/>
              <a:gd name="connsiteY56" fmla="*/ 4621327 h 7305087"/>
              <a:gd name="connsiteX57" fmla="*/ 6408627 w 8266922"/>
              <a:gd name="connsiteY57" fmla="*/ 4650523 h 7305087"/>
              <a:gd name="connsiteX58" fmla="*/ 6430935 w 8266922"/>
              <a:gd name="connsiteY58" fmla="*/ 4682768 h 7305087"/>
              <a:gd name="connsiteX59" fmla="*/ 6450488 w 8266922"/>
              <a:gd name="connsiteY59" fmla="*/ 4717980 h 7305087"/>
              <a:gd name="connsiteX60" fmla="*/ 6467420 w 8266922"/>
              <a:gd name="connsiteY60" fmla="*/ 4756077 h 7305087"/>
              <a:gd name="connsiteX61" fmla="*/ 6481863 w 8266922"/>
              <a:gd name="connsiteY61" fmla="*/ 4796980 h 7305087"/>
              <a:gd name="connsiteX62" fmla="*/ 6493950 w 8266922"/>
              <a:gd name="connsiteY62" fmla="*/ 4840605 h 7305087"/>
              <a:gd name="connsiteX63" fmla="*/ 6503813 w 8266922"/>
              <a:gd name="connsiteY63" fmla="*/ 4886873 h 7305087"/>
              <a:gd name="connsiteX64" fmla="*/ 6511585 w 8266922"/>
              <a:gd name="connsiteY64" fmla="*/ 4935701 h 7305087"/>
              <a:gd name="connsiteX65" fmla="*/ 6517399 w 8266922"/>
              <a:gd name="connsiteY65" fmla="*/ 4987008 h 7305087"/>
              <a:gd name="connsiteX66" fmla="*/ 6521387 w 8266922"/>
              <a:gd name="connsiteY66" fmla="*/ 5040712 h 7305087"/>
              <a:gd name="connsiteX67" fmla="*/ 6523683 w 8266922"/>
              <a:gd name="connsiteY67" fmla="*/ 5096732 h 7305087"/>
              <a:gd name="connsiteX68" fmla="*/ 6524419 w 8266922"/>
              <a:gd name="connsiteY68" fmla="*/ 5154988 h 7305087"/>
              <a:gd name="connsiteX69" fmla="*/ 6523719 w 8266922"/>
              <a:gd name="connsiteY69" fmla="*/ 5213493 h 7305087"/>
              <a:gd name="connsiteX70" fmla="*/ 6521522 w 8266922"/>
              <a:gd name="connsiteY70" fmla="*/ 5269763 h 7305087"/>
              <a:gd name="connsiteX71" fmla="*/ 6517686 w 8266922"/>
              <a:gd name="connsiteY71" fmla="*/ 5323713 h 7305087"/>
              <a:gd name="connsiteX72" fmla="*/ 6512065 w 8266922"/>
              <a:gd name="connsiteY72" fmla="*/ 5375263 h 7305087"/>
              <a:gd name="connsiteX73" fmla="*/ 6504517 w 8266922"/>
              <a:gd name="connsiteY73" fmla="*/ 5424328 h 7305087"/>
              <a:gd name="connsiteX74" fmla="*/ 6494896 w 8266922"/>
              <a:gd name="connsiteY74" fmla="*/ 5470827 h 7305087"/>
              <a:gd name="connsiteX75" fmla="*/ 6483059 w 8266922"/>
              <a:gd name="connsiteY75" fmla="*/ 5514676 h 7305087"/>
              <a:gd name="connsiteX76" fmla="*/ 6468862 w 8266922"/>
              <a:gd name="connsiteY76" fmla="*/ 5555794 h 7305087"/>
              <a:gd name="connsiteX77" fmla="*/ 6452162 w 8266922"/>
              <a:gd name="connsiteY77" fmla="*/ 5594097 h 7305087"/>
              <a:gd name="connsiteX78" fmla="*/ 6432813 w 8266922"/>
              <a:gd name="connsiteY78" fmla="*/ 5629503 h 7305087"/>
              <a:gd name="connsiteX79" fmla="*/ 6410672 w 8266922"/>
              <a:gd name="connsiteY79" fmla="*/ 5661929 h 7305087"/>
              <a:gd name="connsiteX80" fmla="*/ 6385595 w 8266922"/>
              <a:gd name="connsiteY80" fmla="*/ 5691293 h 7305087"/>
              <a:gd name="connsiteX81" fmla="*/ 6357438 w 8266922"/>
              <a:gd name="connsiteY81" fmla="*/ 5717511 h 7305087"/>
              <a:gd name="connsiteX82" fmla="*/ 6326057 w 8266922"/>
              <a:gd name="connsiteY82" fmla="*/ 5740502 h 7305087"/>
              <a:gd name="connsiteX83" fmla="*/ 6291309 w 8266922"/>
              <a:gd name="connsiteY83" fmla="*/ 5760183 h 7305087"/>
              <a:gd name="connsiteX84" fmla="*/ 6253048 w 8266922"/>
              <a:gd name="connsiteY84" fmla="*/ 5776470 h 7305087"/>
              <a:gd name="connsiteX85" fmla="*/ 6211131 w 8266922"/>
              <a:gd name="connsiteY85" fmla="*/ 5789282 h 7305087"/>
              <a:gd name="connsiteX86" fmla="*/ 6165415 w 8266922"/>
              <a:gd name="connsiteY86" fmla="*/ 5798536 h 7305087"/>
              <a:gd name="connsiteX87" fmla="*/ 6115755 w 8266922"/>
              <a:gd name="connsiteY87" fmla="*/ 5804149 h 7305087"/>
              <a:gd name="connsiteX88" fmla="*/ 6062007 w 8266922"/>
              <a:gd name="connsiteY88" fmla="*/ 5806038 h 7305087"/>
              <a:gd name="connsiteX89" fmla="*/ 6062007 w 8266922"/>
              <a:gd name="connsiteY89" fmla="*/ 5709215 h 7305087"/>
              <a:gd name="connsiteX90" fmla="*/ 6111692 w 8266922"/>
              <a:gd name="connsiteY90" fmla="*/ 5706982 h 7305087"/>
              <a:gd name="connsiteX91" fmla="*/ 6156613 w 8266922"/>
              <a:gd name="connsiteY91" fmla="*/ 5700361 h 7305087"/>
              <a:gd name="connsiteX92" fmla="*/ 6196995 w 8266922"/>
              <a:gd name="connsiteY92" fmla="*/ 5689472 h 7305087"/>
              <a:gd name="connsiteX93" fmla="*/ 6233066 w 8266922"/>
              <a:gd name="connsiteY93" fmla="*/ 5674432 h 7305087"/>
              <a:gd name="connsiteX94" fmla="*/ 6293177 w 8266922"/>
              <a:gd name="connsiteY94" fmla="*/ 5632372 h 7305087"/>
              <a:gd name="connsiteX95" fmla="*/ 6338757 w 8266922"/>
              <a:gd name="connsiteY95" fmla="*/ 5575128 h 7305087"/>
              <a:gd name="connsiteX96" fmla="*/ 6356662 w 8266922"/>
              <a:gd name="connsiteY96" fmla="*/ 5541107 h 7305087"/>
              <a:gd name="connsiteX97" fmla="*/ 6371614 w 8266922"/>
              <a:gd name="connsiteY97" fmla="*/ 5503645 h 7305087"/>
              <a:gd name="connsiteX98" fmla="*/ 6383838 w 8266922"/>
              <a:gd name="connsiteY98" fmla="*/ 5462861 h 7305087"/>
              <a:gd name="connsiteX99" fmla="*/ 6393561 w 8266922"/>
              <a:gd name="connsiteY99" fmla="*/ 5418871 h 7305087"/>
              <a:gd name="connsiteX100" fmla="*/ 6401008 w 8266922"/>
              <a:gd name="connsiteY100" fmla="*/ 5371794 h 7305087"/>
              <a:gd name="connsiteX101" fmla="*/ 6406407 w 8266922"/>
              <a:gd name="connsiteY101" fmla="*/ 5321750 h 7305087"/>
              <a:gd name="connsiteX102" fmla="*/ 6409983 w 8266922"/>
              <a:gd name="connsiteY102" fmla="*/ 5268855 h 7305087"/>
              <a:gd name="connsiteX103" fmla="*/ 6411962 w 8266922"/>
              <a:gd name="connsiteY103" fmla="*/ 5213228 h 7305087"/>
              <a:gd name="connsiteX104" fmla="*/ 6412572 w 8266922"/>
              <a:gd name="connsiteY104" fmla="*/ 5154988 h 7305087"/>
              <a:gd name="connsiteX105" fmla="*/ 6411930 w 8266922"/>
              <a:gd name="connsiteY105" fmla="*/ 5097319 h 7305087"/>
              <a:gd name="connsiteX106" fmla="*/ 6409860 w 8266922"/>
              <a:gd name="connsiteY106" fmla="*/ 5042230 h 7305087"/>
              <a:gd name="connsiteX107" fmla="*/ 6406150 w 8266922"/>
              <a:gd name="connsiteY107" fmla="*/ 4989837 h 7305087"/>
              <a:gd name="connsiteX108" fmla="*/ 6400584 w 8266922"/>
              <a:gd name="connsiteY108" fmla="*/ 4940261 h 7305087"/>
              <a:gd name="connsiteX109" fmla="*/ 6392949 w 8266922"/>
              <a:gd name="connsiteY109" fmla="*/ 4893617 h 7305087"/>
              <a:gd name="connsiteX110" fmla="*/ 6383031 w 8266922"/>
              <a:gd name="connsiteY110" fmla="*/ 4850025 h 7305087"/>
              <a:gd name="connsiteX111" fmla="*/ 6370615 w 8266922"/>
              <a:gd name="connsiteY111" fmla="*/ 4809604 h 7305087"/>
              <a:gd name="connsiteX112" fmla="*/ 6355488 w 8266922"/>
              <a:gd name="connsiteY112" fmla="*/ 4772472 h 7305087"/>
              <a:gd name="connsiteX113" fmla="*/ 6337435 w 8266922"/>
              <a:gd name="connsiteY113" fmla="*/ 4738746 h 7305087"/>
              <a:gd name="connsiteX114" fmla="*/ 6291697 w 8266922"/>
              <a:gd name="connsiteY114" fmla="*/ 4681987 h 7305087"/>
              <a:gd name="connsiteX115" fmla="*/ 6231688 w 8266922"/>
              <a:gd name="connsiteY115" fmla="*/ 4640273 h 7305087"/>
              <a:gd name="connsiteX116" fmla="*/ 6195796 w 8266922"/>
              <a:gd name="connsiteY116" fmla="*/ 4625355 h 7305087"/>
              <a:gd name="connsiteX117" fmla="*/ 6155695 w 8266922"/>
              <a:gd name="connsiteY117" fmla="*/ 4614552 h 7305087"/>
              <a:gd name="connsiteX118" fmla="*/ 6111170 w 8266922"/>
              <a:gd name="connsiteY118" fmla="*/ 4607983 h 7305087"/>
              <a:gd name="connsiteX119" fmla="*/ 6062007 w 8266922"/>
              <a:gd name="connsiteY119" fmla="*/ 4605768 h 7305087"/>
              <a:gd name="connsiteX120" fmla="*/ 5970138 w 8266922"/>
              <a:gd name="connsiteY120" fmla="*/ 4507277 h 7305087"/>
              <a:gd name="connsiteX121" fmla="*/ 5970138 w 8266922"/>
              <a:gd name="connsiteY121" fmla="*/ 4605768 h 7305087"/>
              <a:gd name="connsiteX122" fmla="*/ 5921252 w 8266922"/>
              <a:gd name="connsiteY122" fmla="*/ 4607983 h 7305087"/>
              <a:gd name="connsiteX123" fmla="*/ 5876971 w 8266922"/>
              <a:gd name="connsiteY123" fmla="*/ 4614552 h 7305087"/>
              <a:gd name="connsiteX124" fmla="*/ 5837085 w 8266922"/>
              <a:gd name="connsiteY124" fmla="*/ 4625355 h 7305087"/>
              <a:gd name="connsiteX125" fmla="*/ 5801379 w 8266922"/>
              <a:gd name="connsiteY125" fmla="*/ 4640273 h 7305087"/>
              <a:gd name="connsiteX126" fmla="*/ 5741664 w 8266922"/>
              <a:gd name="connsiteY126" fmla="*/ 4681987 h 7305087"/>
              <a:gd name="connsiteX127" fmla="*/ 5696130 w 8266922"/>
              <a:gd name="connsiteY127" fmla="*/ 4738746 h 7305087"/>
              <a:gd name="connsiteX128" fmla="*/ 5678151 w 8266922"/>
              <a:gd name="connsiteY128" fmla="*/ 4772472 h 7305087"/>
              <a:gd name="connsiteX129" fmla="*/ 5663081 w 8266922"/>
              <a:gd name="connsiteY129" fmla="*/ 4809604 h 7305087"/>
              <a:gd name="connsiteX130" fmla="*/ 5650709 w 8266922"/>
              <a:gd name="connsiteY130" fmla="*/ 4850025 h 7305087"/>
              <a:gd name="connsiteX131" fmla="*/ 5640821 w 8266922"/>
              <a:gd name="connsiteY131" fmla="*/ 4893617 h 7305087"/>
              <a:gd name="connsiteX132" fmla="*/ 5633207 w 8266922"/>
              <a:gd name="connsiteY132" fmla="*/ 4940261 h 7305087"/>
              <a:gd name="connsiteX133" fmla="*/ 5627654 w 8266922"/>
              <a:gd name="connsiteY133" fmla="*/ 4989837 h 7305087"/>
              <a:gd name="connsiteX134" fmla="*/ 5623950 w 8266922"/>
              <a:gd name="connsiteY134" fmla="*/ 5042230 h 7305087"/>
              <a:gd name="connsiteX135" fmla="*/ 5621883 w 8266922"/>
              <a:gd name="connsiteY135" fmla="*/ 5097319 h 7305087"/>
              <a:gd name="connsiteX136" fmla="*/ 5621241 w 8266922"/>
              <a:gd name="connsiteY136" fmla="*/ 5154988 h 7305087"/>
              <a:gd name="connsiteX137" fmla="*/ 5621867 w 8266922"/>
              <a:gd name="connsiteY137" fmla="*/ 5213228 h 7305087"/>
              <a:gd name="connsiteX138" fmla="*/ 5623889 w 8266922"/>
              <a:gd name="connsiteY138" fmla="*/ 5268855 h 7305087"/>
              <a:gd name="connsiteX139" fmla="*/ 5627526 w 8266922"/>
              <a:gd name="connsiteY139" fmla="*/ 5321750 h 7305087"/>
              <a:gd name="connsiteX140" fmla="*/ 5632995 w 8266922"/>
              <a:gd name="connsiteY140" fmla="*/ 5371794 h 7305087"/>
              <a:gd name="connsiteX141" fmla="*/ 5640516 w 8266922"/>
              <a:gd name="connsiteY141" fmla="*/ 5418871 h 7305087"/>
              <a:gd name="connsiteX142" fmla="*/ 5650305 w 8266922"/>
              <a:gd name="connsiteY142" fmla="*/ 5462861 h 7305087"/>
              <a:gd name="connsiteX143" fmla="*/ 5662582 w 8266922"/>
              <a:gd name="connsiteY143" fmla="*/ 5503645 h 7305087"/>
              <a:gd name="connsiteX144" fmla="*/ 5677564 w 8266922"/>
              <a:gd name="connsiteY144" fmla="*/ 5541107 h 7305087"/>
              <a:gd name="connsiteX145" fmla="*/ 5695470 w 8266922"/>
              <a:gd name="connsiteY145" fmla="*/ 5575128 h 7305087"/>
              <a:gd name="connsiteX146" fmla="*/ 5740924 w 8266922"/>
              <a:gd name="connsiteY146" fmla="*/ 5632372 h 7305087"/>
              <a:gd name="connsiteX147" fmla="*/ 5800690 w 8266922"/>
              <a:gd name="connsiteY147" fmla="*/ 5674432 h 7305087"/>
              <a:gd name="connsiteX148" fmla="*/ 5836485 w 8266922"/>
              <a:gd name="connsiteY148" fmla="*/ 5689472 h 7305087"/>
              <a:gd name="connsiteX149" fmla="*/ 5876513 w 8266922"/>
              <a:gd name="connsiteY149" fmla="*/ 5700361 h 7305087"/>
              <a:gd name="connsiteX150" fmla="*/ 5920991 w 8266922"/>
              <a:gd name="connsiteY150" fmla="*/ 5706982 h 7305087"/>
              <a:gd name="connsiteX151" fmla="*/ 5970138 w 8266922"/>
              <a:gd name="connsiteY151" fmla="*/ 5709215 h 7305087"/>
              <a:gd name="connsiteX152" fmla="*/ 5970138 w 8266922"/>
              <a:gd name="connsiteY152" fmla="*/ 5806038 h 7305087"/>
              <a:gd name="connsiteX153" fmla="*/ 5916615 w 8266922"/>
              <a:gd name="connsiteY153" fmla="*/ 5804149 h 7305087"/>
              <a:gd name="connsiteX154" fmla="*/ 5867135 w 8266922"/>
              <a:gd name="connsiteY154" fmla="*/ 5798536 h 7305087"/>
              <a:gd name="connsiteX155" fmla="*/ 5821555 w 8266922"/>
              <a:gd name="connsiteY155" fmla="*/ 5789282 h 7305087"/>
              <a:gd name="connsiteX156" fmla="*/ 5779737 w 8266922"/>
              <a:gd name="connsiteY156" fmla="*/ 5776470 h 7305087"/>
              <a:gd name="connsiteX157" fmla="*/ 5741540 w 8266922"/>
              <a:gd name="connsiteY157" fmla="*/ 5760183 h 7305087"/>
              <a:gd name="connsiteX158" fmla="*/ 5706823 w 8266922"/>
              <a:gd name="connsiteY158" fmla="*/ 5740502 h 7305087"/>
              <a:gd name="connsiteX159" fmla="*/ 5675446 w 8266922"/>
              <a:gd name="connsiteY159" fmla="*/ 5717511 h 7305087"/>
              <a:gd name="connsiteX160" fmla="*/ 5647270 w 8266922"/>
              <a:gd name="connsiteY160" fmla="*/ 5691293 h 7305087"/>
              <a:gd name="connsiteX161" fmla="*/ 5622154 w 8266922"/>
              <a:gd name="connsiteY161" fmla="*/ 5661929 h 7305087"/>
              <a:gd name="connsiteX162" fmla="*/ 5599957 w 8266922"/>
              <a:gd name="connsiteY162" fmla="*/ 5629503 h 7305087"/>
              <a:gd name="connsiteX163" fmla="*/ 5580540 w 8266922"/>
              <a:gd name="connsiteY163" fmla="*/ 5594097 h 7305087"/>
              <a:gd name="connsiteX164" fmla="*/ 5563762 w 8266922"/>
              <a:gd name="connsiteY164" fmla="*/ 5555794 h 7305087"/>
              <a:gd name="connsiteX165" fmla="*/ 5549483 w 8266922"/>
              <a:gd name="connsiteY165" fmla="*/ 5514676 h 7305087"/>
              <a:gd name="connsiteX166" fmla="*/ 5537563 w 8266922"/>
              <a:gd name="connsiteY166" fmla="*/ 5470827 h 7305087"/>
              <a:gd name="connsiteX167" fmla="*/ 5527862 w 8266922"/>
              <a:gd name="connsiteY167" fmla="*/ 5424328 h 7305087"/>
              <a:gd name="connsiteX168" fmla="*/ 5520239 w 8266922"/>
              <a:gd name="connsiteY168" fmla="*/ 5375263 h 7305087"/>
              <a:gd name="connsiteX169" fmla="*/ 5514554 w 8266922"/>
              <a:gd name="connsiteY169" fmla="*/ 5323713 h 7305087"/>
              <a:gd name="connsiteX170" fmla="*/ 5510667 w 8266922"/>
              <a:gd name="connsiteY170" fmla="*/ 5269763 h 7305087"/>
              <a:gd name="connsiteX171" fmla="*/ 5508437 w 8266922"/>
              <a:gd name="connsiteY171" fmla="*/ 5213493 h 7305087"/>
              <a:gd name="connsiteX172" fmla="*/ 5507726 w 8266922"/>
              <a:gd name="connsiteY172" fmla="*/ 5154988 h 7305087"/>
              <a:gd name="connsiteX173" fmla="*/ 5508461 w 8266922"/>
              <a:gd name="connsiteY173" fmla="*/ 5096732 h 7305087"/>
              <a:gd name="connsiteX174" fmla="*/ 5510757 w 8266922"/>
              <a:gd name="connsiteY174" fmla="*/ 5040712 h 7305087"/>
              <a:gd name="connsiteX175" fmla="*/ 5514746 w 8266922"/>
              <a:gd name="connsiteY175" fmla="*/ 4987008 h 7305087"/>
              <a:gd name="connsiteX176" fmla="*/ 5520559 w 8266922"/>
              <a:gd name="connsiteY176" fmla="*/ 4935701 h 7305087"/>
              <a:gd name="connsiteX177" fmla="*/ 5528332 w 8266922"/>
              <a:gd name="connsiteY177" fmla="*/ 4886873 h 7305087"/>
              <a:gd name="connsiteX178" fmla="*/ 5538195 w 8266922"/>
              <a:gd name="connsiteY178" fmla="*/ 4840605 h 7305087"/>
              <a:gd name="connsiteX179" fmla="*/ 5550281 w 8266922"/>
              <a:gd name="connsiteY179" fmla="*/ 4796980 h 7305087"/>
              <a:gd name="connsiteX180" fmla="*/ 5564724 w 8266922"/>
              <a:gd name="connsiteY180" fmla="*/ 4756077 h 7305087"/>
              <a:gd name="connsiteX181" fmla="*/ 5581656 w 8266922"/>
              <a:gd name="connsiteY181" fmla="*/ 4717980 h 7305087"/>
              <a:gd name="connsiteX182" fmla="*/ 5601209 w 8266922"/>
              <a:gd name="connsiteY182" fmla="*/ 4682768 h 7305087"/>
              <a:gd name="connsiteX183" fmla="*/ 5623517 w 8266922"/>
              <a:gd name="connsiteY183" fmla="*/ 4650523 h 7305087"/>
              <a:gd name="connsiteX184" fmla="*/ 5648713 w 8266922"/>
              <a:gd name="connsiteY184" fmla="*/ 4621327 h 7305087"/>
              <a:gd name="connsiteX185" fmla="*/ 5676928 w 8266922"/>
              <a:gd name="connsiteY185" fmla="*/ 4595261 h 7305087"/>
              <a:gd name="connsiteX186" fmla="*/ 5708295 w 8266922"/>
              <a:gd name="connsiteY186" fmla="*/ 4572406 h 7305087"/>
              <a:gd name="connsiteX187" fmla="*/ 5742948 w 8266922"/>
              <a:gd name="connsiteY187" fmla="*/ 4552845 h 7305087"/>
              <a:gd name="connsiteX188" fmla="*/ 5781019 w 8266922"/>
              <a:gd name="connsiteY188" fmla="*/ 4536657 h 7305087"/>
              <a:gd name="connsiteX189" fmla="*/ 5822641 w 8266922"/>
              <a:gd name="connsiteY189" fmla="*/ 4523925 h 7305087"/>
              <a:gd name="connsiteX190" fmla="*/ 5867946 w 8266922"/>
              <a:gd name="connsiteY190" fmla="*/ 4514730 h 7305087"/>
              <a:gd name="connsiteX191" fmla="*/ 5917067 w 8266922"/>
              <a:gd name="connsiteY191" fmla="*/ 4509153 h 7305087"/>
              <a:gd name="connsiteX192" fmla="*/ 2916306 w 8266922"/>
              <a:gd name="connsiteY192" fmla="*/ 4507277 h 7305087"/>
              <a:gd name="connsiteX193" fmla="*/ 2969376 w 8266922"/>
              <a:gd name="connsiteY193" fmla="*/ 4509153 h 7305087"/>
              <a:gd name="connsiteX194" fmla="*/ 3018497 w 8266922"/>
              <a:gd name="connsiteY194" fmla="*/ 4514730 h 7305087"/>
              <a:gd name="connsiteX195" fmla="*/ 3063803 w 8266922"/>
              <a:gd name="connsiteY195" fmla="*/ 4523925 h 7305087"/>
              <a:gd name="connsiteX196" fmla="*/ 3105426 w 8266922"/>
              <a:gd name="connsiteY196" fmla="*/ 4536657 h 7305087"/>
              <a:gd name="connsiteX197" fmla="*/ 3143497 w 8266922"/>
              <a:gd name="connsiteY197" fmla="*/ 4552845 h 7305087"/>
              <a:gd name="connsiteX198" fmla="*/ 3178150 w 8266922"/>
              <a:gd name="connsiteY198" fmla="*/ 4572406 h 7305087"/>
              <a:gd name="connsiteX199" fmla="*/ 3209516 w 8266922"/>
              <a:gd name="connsiteY199" fmla="*/ 4595261 h 7305087"/>
              <a:gd name="connsiteX200" fmla="*/ 3237732 w 8266922"/>
              <a:gd name="connsiteY200" fmla="*/ 4621327 h 7305087"/>
              <a:gd name="connsiteX201" fmla="*/ 3262928 w 8266922"/>
              <a:gd name="connsiteY201" fmla="*/ 4650523 h 7305087"/>
              <a:gd name="connsiteX202" fmla="*/ 3285236 w 8266922"/>
              <a:gd name="connsiteY202" fmla="*/ 4682768 h 7305087"/>
              <a:gd name="connsiteX203" fmla="*/ 3304789 w 8266922"/>
              <a:gd name="connsiteY203" fmla="*/ 4717980 h 7305087"/>
              <a:gd name="connsiteX204" fmla="*/ 3321718 w 8266922"/>
              <a:gd name="connsiteY204" fmla="*/ 4756077 h 7305087"/>
              <a:gd name="connsiteX205" fmla="*/ 3336161 w 8266922"/>
              <a:gd name="connsiteY205" fmla="*/ 4796980 h 7305087"/>
              <a:gd name="connsiteX206" fmla="*/ 3348248 w 8266922"/>
              <a:gd name="connsiteY206" fmla="*/ 4840605 h 7305087"/>
              <a:gd name="connsiteX207" fmla="*/ 3358111 w 8266922"/>
              <a:gd name="connsiteY207" fmla="*/ 4886873 h 7305087"/>
              <a:gd name="connsiteX208" fmla="*/ 3365883 w 8266922"/>
              <a:gd name="connsiteY208" fmla="*/ 4935701 h 7305087"/>
              <a:gd name="connsiteX209" fmla="*/ 3371697 w 8266922"/>
              <a:gd name="connsiteY209" fmla="*/ 4987008 h 7305087"/>
              <a:gd name="connsiteX210" fmla="*/ 3375685 w 8266922"/>
              <a:gd name="connsiteY210" fmla="*/ 5040712 h 7305087"/>
              <a:gd name="connsiteX211" fmla="*/ 3377981 w 8266922"/>
              <a:gd name="connsiteY211" fmla="*/ 5096732 h 7305087"/>
              <a:gd name="connsiteX212" fmla="*/ 3378717 w 8266922"/>
              <a:gd name="connsiteY212" fmla="*/ 5154988 h 7305087"/>
              <a:gd name="connsiteX213" fmla="*/ 3378017 w 8266922"/>
              <a:gd name="connsiteY213" fmla="*/ 5213493 h 7305087"/>
              <a:gd name="connsiteX214" fmla="*/ 3375820 w 8266922"/>
              <a:gd name="connsiteY214" fmla="*/ 5269763 h 7305087"/>
              <a:gd name="connsiteX215" fmla="*/ 3371984 w 8266922"/>
              <a:gd name="connsiteY215" fmla="*/ 5323713 h 7305087"/>
              <a:gd name="connsiteX216" fmla="*/ 3366363 w 8266922"/>
              <a:gd name="connsiteY216" fmla="*/ 5375263 h 7305087"/>
              <a:gd name="connsiteX217" fmla="*/ 3358815 w 8266922"/>
              <a:gd name="connsiteY217" fmla="*/ 5424328 h 7305087"/>
              <a:gd name="connsiteX218" fmla="*/ 3349194 w 8266922"/>
              <a:gd name="connsiteY218" fmla="*/ 5470827 h 7305087"/>
              <a:gd name="connsiteX219" fmla="*/ 3337357 w 8266922"/>
              <a:gd name="connsiteY219" fmla="*/ 5514676 h 7305087"/>
              <a:gd name="connsiteX220" fmla="*/ 3323160 w 8266922"/>
              <a:gd name="connsiteY220" fmla="*/ 5555794 h 7305087"/>
              <a:gd name="connsiteX221" fmla="*/ 3306462 w 8266922"/>
              <a:gd name="connsiteY221" fmla="*/ 5594097 h 7305087"/>
              <a:gd name="connsiteX222" fmla="*/ 3287114 w 8266922"/>
              <a:gd name="connsiteY222" fmla="*/ 5629503 h 7305087"/>
              <a:gd name="connsiteX223" fmla="*/ 3264973 w 8266922"/>
              <a:gd name="connsiteY223" fmla="*/ 5661929 h 7305087"/>
              <a:gd name="connsiteX224" fmla="*/ 3239895 w 8266922"/>
              <a:gd name="connsiteY224" fmla="*/ 5691293 h 7305087"/>
              <a:gd name="connsiteX225" fmla="*/ 3211738 w 8266922"/>
              <a:gd name="connsiteY225" fmla="*/ 5717511 h 7305087"/>
              <a:gd name="connsiteX226" fmla="*/ 3180357 w 8266922"/>
              <a:gd name="connsiteY226" fmla="*/ 5740502 h 7305087"/>
              <a:gd name="connsiteX227" fmla="*/ 3145609 w 8266922"/>
              <a:gd name="connsiteY227" fmla="*/ 5760183 h 7305087"/>
              <a:gd name="connsiteX228" fmla="*/ 3107348 w 8266922"/>
              <a:gd name="connsiteY228" fmla="*/ 5776470 h 7305087"/>
              <a:gd name="connsiteX229" fmla="*/ 3065431 w 8266922"/>
              <a:gd name="connsiteY229" fmla="*/ 5789282 h 7305087"/>
              <a:gd name="connsiteX230" fmla="*/ 3019716 w 8266922"/>
              <a:gd name="connsiteY230" fmla="*/ 5798536 h 7305087"/>
              <a:gd name="connsiteX231" fmla="*/ 2970054 w 8266922"/>
              <a:gd name="connsiteY231" fmla="*/ 5804149 h 7305087"/>
              <a:gd name="connsiteX232" fmla="*/ 2916306 w 8266922"/>
              <a:gd name="connsiteY232" fmla="*/ 5806038 h 7305087"/>
              <a:gd name="connsiteX233" fmla="*/ 2916306 w 8266922"/>
              <a:gd name="connsiteY233" fmla="*/ 5709215 h 7305087"/>
              <a:gd name="connsiteX234" fmla="*/ 2965992 w 8266922"/>
              <a:gd name="connsiteY234" fmla="*/ 5706982 h 7305087"/>
              <a:gd name="connsiteX235" fmla="*/ 3010913 w 8266922"/>
              <a:gd name="connsiteY235" fmla="*/ 5700361 h 7305087"/>
              <a:gd name="connsiteX236" fmla="*/ 3051294 w 8266922"/>
              <a:gd name="connsiteY236" fmla="*/ 5689472 h 7305087"/>
              <a:gd name="connsiteX237" fmla="*/ 3087367 w 8266922"/>
              <a:gd name="connsiteY237" fmla="*/ 5674432 h 7305087"/>
              <a:gd name="connsiteX238" fmla="*/ 3147477 w 8266922"/>
              <a:gd name="connsiteY238" fmla="*/ 5632372 h 7305087"/>
              <a:gd name="connsiteX239" fmla="*/ 3193057 w 8266922"/>
              <a:gd name="connsiteY239" fmla="*/ 5575128 h 7305087"/>
              <a:gd name="connsiteX240" fmla="*/ 3210963 w 8266922"/>
              <a:gd name="connsiteY240" fmla="*/ 5541107 h 7305087"/>
              <a:gd name="connsiteX241" fmla="*/ 3225916 w 8266922"/>
              <a:gd name="connsiteY241" fmla="*/ 5503645 h 7305087"/>
              <a:gd name="connsiteX242" fmla="*/ 3238139 w 8266922"/>
              <a:gd name="connsiteY242" fmla="*/ 5462861 h 7305087"/>
              <a:gd name="connsiteX243" fmla="*/ 3247862 w 8266922"/>
              <a:gd name="connsiteY243" fmla="*/ 5418871 h 7305087"/>
              <a:gd name="connsiteX244" fmla="*/ 3255309 w 8266922"/>
              <a:gd name="connsiteY244" fmla="*/ 5371794 h 7305087"/>
              <a:gd name="connsiteX245" fmla="*/ 3260708 w 8266922"/>
              <a:gd name="connsiteY245" fmla="*/ 5321750 h 7305087"/>
              <a:gd name="connsiteX246" fmla="*/ 3264284 w 8266922"/>
              <a:gd name="connsiteY246" fmla="*/ 5268855 h 7305087"/>
              <a:gd name="connsiteX247" fmla="*/ 3266263 w 8266922"/>
              <a:gd name="connsiteY247" fmla="*/ 5213228 h 7305087"/>
              <a:gd name="connsiteX248" fmla="*/ 3266872 w 8266922"/>
              <a:gd name="connsiteY248" fmla="*/ 5154988 h 7305087"/>
              <a:gd name="connsiteX249" fmla="*/ 3266231 w 8266922"/>
              <a:gd name="connsiteY249" fmla="*/ 5097319 h 7305087"/>
              <a:gd name="connsiteX250" fmla="*/ 3264161 w 8266922"/>
              <a:gd name="connsiteY250" fmla="*/ 5042230 h 7305087"/>
              <a:gd name="connsiteX251" fmla="*/ 3260451 w 8266922"/>
              <a:gd name="connsiteY251" fmla="*/ 4989837 h 7305087"/>
              <a:gd name="connsiteX252" fmla="*/ 3254885 w 8266922"/>
              <a:gd name="connsiteY252" fmla="*/ 4940261 h 7305087"/>
              <a:gd name="connsiteX253" fmla="*/ 3247250 w 8266922"/>
              <a:gd name="connsiteY253" fmla="*/ 4893617 h 7305087"/>
              <a:gd name="connsiteX254" fmla="*/ 3237332 w 8266922"/>
              <a:gd name="connsiteY254" fmla="*/ 4850025 h 7305087"/>
              <a:gd name="connsiteX255" fmla="*/ 3224916 w 8266922"/>
              <a:gd name="connsiteY255" fmla="*/ 4809604 h 7305087"/>
              <a:gd name="connsiteX256" fmla="*/ 3209789 w 8266922"/>
              <a:gd name="connsiteY256" fmla="*/ 4772472 h 7305087"/>
              <a:gd name="connsiteX257" fmla="*/ 3191735 w 8266922"/>
              <a:gd name="connsiteY257" fmla="*/ 4738746 h 7305087"/>
              <a:gd name="connsiteX258" fmla="*/ 3145998 w 8266922"/>
              <a:gd name="connsiteY258" fmla="*/ 4681987 h 7305087"/>
              <a:gd name="connsiteX259" fmla="*/ 3085988 w 8266922"/>
              <a:gd name="connsiteY259" fmla="*/ 4640273 h 7305087"/>
              <a:gd name="connsiteX260" fmla="*/ 3050095 w 8266922"/>
              <a:gd name="connsiteY260" fmla="*/ 4625355 h 7305087"/>
              <a:gd name="connsiteX261" fmla="*/ 3009995 w 8266922"/>
              <a:gd name="connsiteY261" fmla="*/ 4614552 h 7305087"/>
              <a:gd name="connsiteX262" fmla="*/ 2965470 w 8266922"/>
              <a:gd name="connsiteY262" fmla="*/ 4607983 h 7305087"/>
              <a:gd name="connsiteX263" fmla="*/ 2916306 w 8266922"/>
              <a:gd name="connsiteY263" fmla="*/ 4605768 h 7305087"/>
              <a:gd name="connsiteX264" fmla="*/ 2824439 w 8266922"/>
              <a:gd name="connsiteY264" fmla="*/ 4507277 h 7305087"/>
              <a:gd name="connsiteX265" fmla="*/ 2824439 w 8266922"/>
              <a:gd name="connsiteY265" fmla="*/ 4605768 h 7305087"/>
              <a:gd name="connsiteX266" fmla="*/ 2775553 w 8266922"/>
              <a:gd name="connsiteY266" fmla="*/ 4607983 h 7305087"/>
              <a:gd name="connsiteX267" fmla="*/ 2731271 w 8266922"/>
              <a:gd name="connsiteY267" fmla="*/ 4614552 h 7305087"/>
              <a:gd name="connsiteX268" fmla="*/ 2691385 w 8266922"/>
              <a:gd name="connsiteY268" fmla="*/ 4625355 h 7305087"/>
              <a:gd name="connsiteX269" fmla="*/ 2655680 w 8266922"/>
              <a:gd name="connsiteY269" fmla="*/ 4640273 h 7305087"/>
              <a:gd name="connsiteX270" fmla="*/ 2595965 w 8266922"/>
              <a:gd name="connsiteY270" fmla="*/ 4681987 h 7305087"/>
              <a:gd name="connsiteX271" fmla="*/ 2550430 w 8266922"/>
              <a:gd name="connsiteY271" fmla="*/ 4738746 h 7305087"/>
              <a:gd name="connsiteX272" fmla="*/ 2532451 w 8266922"/>
              <a:gd name="connsiteY272" fmla="*/ 4772472 h 7305087"/>
              <a:gd name="connsiteX273" fmla="*/ 2517381 w 8266922"/>
              <a:gd name="connsiteY273" fmla="*/ 4809604 h 7305087"/>
              <a:gd name="connsiteX274" fmla="*/ 2505009 w 8266922"/>
              <a:gd name="connsiteY274" fmla="*/ 4850025 h 7305087"/>
              <a:gd name="connsiteX275" fmla="*/ 2495121 w 8266922"/>
              <a:gd name="connsiteY275" fmla="*/ 4893617 h 7305087"/>
              <a:gd name="connsiteX276" fmla="*/ 2487508 w 8266922"/>
              <a:gd name="connsiteY276" fmla="*/ 4940261 h 7305087"/>
              <a:gd name="connsiteX277" fmla="*/ 2481955 w 8266922"/>
              <a:gd name="connsiteY277" fmla="*/ 4989837 h 7305087"/>
              <a:gd name="connsiteX278" fmla="*/ 2478251 w 8266922"/>
              <a:gd name="connsiteY278" fmla="*/ 5042230 h 7305087"/>
              <a:gd name="connsiteX279" fmla="*/ 2476183 w 8266922"/>
              <a:gd name="connsiteY279" fmla="*/ 5097319 h 7305087"/>
              <a:gd name="connsiteX280" fmla="*/ 2475541 w 8266922"/>
              <a:gd name="connsiteY280" fmla="*/ 5154988 h 7305087"/>
              <a:gd name="connsiteX281" fmla="*/ 2476168 w 8266922"/>
              <a:gd name="connsiteY281" fmla="*/ 5213228 h 7305087"/>
              <a:gd name="connsiteX282" fmla="*/ 2478189 w 8266922"/>
              <a:gd name="connsiteY282" fmla="*/ 5268855 h 7305087"/>
              <a:gd name="connsiteX283" fmla="*/ 2481827 w 8266922"/>
              <a:gd name="connsiteY283" fmla="*/ 5321750 h 7305087"/>
              <a:gd name="connsiteX284" fmla="*/ 2487296 w 8266922"/>
              <a:gd name="connsiteY284" fmla="*/ 5371794 h 7305087"/>
              <a:gd name="connsiteX285" fmla="*/ 2494816 w 8266922"/>
              <a:gd name="connsiteY285" fmla="*/ 5418871 h 7305087"/>
              <a:gd name="connsiteX286" fmla="*/ 2504605 w 8266922"/>
              <a:gd name="connsiteY286" fmla="*/ 5462861 h 7305087"/>
              <a:gd name="connsiteX287" fmla="*/ 2516882 w 8266922"/>
              <a:gd name="connsiteY287" fmla="*/ 5503645 h 7305087"/>
              <a:gd name="connsiteX288" fmla="*/ 2531865 w 8266922"/>
              <a:gd name="connsiteY288" fmla="*/ 5541107 h 7305087"/>
              <a:gd name="connsiteX289" fmla="*/ 2549770 w 8266922"/>
              <a:gd name="connsiteY289" fmla="*/ 5575128 h 7305087"/>
              <a:gd name="connsiteX290" fmla="*/ 2595224 w 8266922"/>
              <a:gd name="connsiteY290" fmla="*/ 5632372 h 7305087"/>
              <a:gd name="connsiteX291" fmla="*/ 2654990 w 8266922"/>
              <a:gd name="connsiteY291" fmla="*/ 5674432 h 7305087"/>
              <a:gd name="connsiteX292" fmla="*/ 2690785 w 8266922"/>
              <a:gd name="connsiteY292" fmla="*/ 5689472 h 7305087"/>
              <a:gd name="connsiteX293" fmla="*/ 2730814 w 8266922"/>
              <a:gd name="connsiteY293" fmla="*/ 5700361 h 7305087"/>
              <a:gd name="connsiteX294" fmla="*/ 2775291 w 8266922"/>
              <a:gd name="connsiteY294" fmla="*/ 5706982 h 7305087"/>
              <a:gd name="connsiteX295" fmla="*/ 2824439 w 8266922"/>
              <a:gd name="connsiteY295" fmla="*/ 5709215 h 7305087"/>
              <a:gd name="connsiteX296" fmla="*/ 2824439 w 8266922"/>
              <a:gd name="connsiteY296" fmla="*/ 5806038 h 7305087"/>
              <a:gd name="connsiteX297" fmla="*/ 2770915 w 8266922"/>
              <a:gd name="connsiteY297" fmla="*/ 5804149 h 7305087"/>
              <a:gd name="connsiteX298" fmla="*/ 2721436 w 8266922"/>
              <a:gd name="connsiteY298" fmla="*/ 5798536 h 7305087"/>
              <a:gd name="connsiteX299" fmla="*/ 2675855 w 8266922"/>
              <a:gd name="connsiteY299" fmla="*/ 5789282 h 7305087"/>
              <a:gd name="connsiteX300" fmla="*/ 2634037 w 8266922"/>
              <a:gd name="connsiteY300" fmla="*/ 5776470 h 7305087"/>
              <a:gd name="connsiteX301" fmla="*/ 2595840 w 8266922"/>
              <a:gd name="connsiteY301" fmla="*/ 5760183 h 7305087"/>
              <a:gd name="connsiteX302" fmla="*/ 2561122 w 8266922"/>
              <a:gd name="connsiteY302" fmla="*/ 5740502 h 7305087"/>
              <a:gd name="connsiteX303" fmla="*/ 2529747 w 8266922"/>
              <a:gd name="connsiteY303" fmla="*/ 5717511 h 7305087"/>
              <a:gd name="connsiteX304" fmla="*/ 2501571 w 8266922"/>
              <a:gd name="connsiteY304" fmla="*/ 5691293 h 7305087"/>
              <a:gd name="connsiteX305" fmla="*/ 2476454 w 8266922"/>
              <a:gd name="connsiteY305" fmla="*/ 5661929 h 7305087"/>
              <a:gd name="connsiteX306" fmla="*/ 2454257 w 8266922"/>
              <a:gd name="connsiteY306" fmla="*/ 5629503 h 7305087"/>
              <a:gd name="connsiteX307" fmla="*/ 2434840 w 8266922"/>
              <a:gd name="connsiteY307" fmla="*/ 5594097 h 7305087"/>
              <a:gd name="connsiteX308" fmla="*/ 2418062 w 8266922"/>
              <a:gd name="connsiteY308" fmla="*/ 5555794 h 7305087"/>
              <a:gd name="connsiteX309" fmla="*/ 2403783 w 8266922"/>
              <a:gd name="connsiteY309" fmla="*/ 5514676 h 7305087"/>
              <a:gd name="connsiteX310" fmla="*/ 2391863 w 8266922"/>
              <a:gd name="connsiteY310" fmla="*/ 5470827 h 7305087"/>
              <a:gd name="connsiteX311" fmla="*/ 2382162 w 8266922"/>
              <a:gd name="connsiteY311" fmla="*/ 5424328 h 7305087"/>
              <a:gd name="connsiteX312" fmla="*/ 2374539 w 8266922"/>
              <a:gd name="connsiteY312" fmla="*/ 5375263 h 7305087"/>
              <a:gd name="connsiteX313" fmla="*/ 2368854 w 8266922"/>
              <a:gd name="connsiteY313" fmla="*/ 5323713 h 7305087"/>
              <a:gd name="connsiteX314" fmla="*/ 2364967 w 8266922"/>
              <a:gd name="connsiteY314" fmla="*/ 5269763 h 7305087"/>
              <a:gd name="connsiteX315" fmla="*/ 2362736 w 8266922"/>
              <a:gd name="connsiteY315" fmla="*/ 5213493 h 7305087"/>
              <a:gd name="connsiteX316" fmla="*/ 2362026 w 8266922"/>
              <a:gd name="connsiteY316" fmla="*/ 5154988 h 7305087"/>
              <a:gd name="connsiteX317" fmla="*/ 2362760 w 8266922"/>
              <a:gd name="connsiteY317" fmla="*/ 5096732 h 7305087"/>
              <a:gd name="connsiteX318" fmla="*/ 2365057 w 8266922"/>
              <a:gd name="connsiteY318" fmla="*/ 5040712 h 7305087"/>
              <a:gd name="connsiteX319" fmla="*/ 2369046 w 8266922"/>
              <a:gd name="connsiteY319" fmla="*/ 4987008 h 7305087"/>
              <a:gd name="connsiteX320" fmla="*/ 2374859 w 8266922"/>
              <a:gd name="connsiteY320" fmla="*/ 4935701 h 7305087"/>
              <a:gd name="connsiteX321" fmla="*/ 2382632 w 8266922"/>
              <a:gd name="connsiteY321" fmla="*/ 4886873 h 7305087"/>
              <a:gd name="connsiteX322" fmla="*/ 2392495 w 8266922"/>
              <a:gd name="connsiteY322" fmla="*/ 4840605 h 7305087"/>
              <a:gd name="connsiteX323" fmla="*/ 2404581 w 8266922"/>
              <a:gd name="connsiteY323" fmla="*/ 4796980 h 7305087"/>
              <a:gd name="connsiteX324" fmla="*/ 2419024 w 8266922"/>
              <a:gd name="connsiteY324" fmla="*/ 4756077 h 7305087"/>
              <a:gd name="connsiteX325" fmla="*/ 2435956 w 8266922"/>
              <a:gd name="connsiteY325" fmla="*/ 4717980 h 7305087"/>
              <a:gd name="connsiteX326" fmla="*/ 2455509 w 8266922"/>
              <a:gd name="connsiteY326" fmla="*/ 4682768 h 7305087"/>
              <a:gd name="connsiteX327" fmla="*/ 2477817 w 8266922"/>
              <a:gd name="connsiteY327" fmla="*/ 4650523 h 7305087"/>
              <a:gd name="connsiteX328" fmla="*/ 2503013 w 8266922"/>
              <a:gd name="connsiteY328" fmla="*/ 4621327 h 7305087"/>
              <a:gd name="connsiteX329" fmla="*/ 2531228 w 8266922"/>
              <a:gd name="connsiteY329" fmla="*/ 4595261 h 7305087"/>
              <a:gd name="connsiteX330" fmla="*/ 2562596 w 8266922"/>
              <a:gd name="connsiteY330" fmla="*/ 4572406 h 7305087"/>
              <a:gd name="connsiteX331" fmla="*/ 2597248 w 8266922"/>
              <a:gd name="connsiteY331" fmla="*/ 4552845 h 7305087"/>
              <a:gd name="connsiteX332" fmla="*/ 2635318 w 8266922"/>
              <a:gd name="connsiteY332" fmla="*/ 4536657 h 7305087"/>
              <a:gd name="connsiteX333" fmla="*/ 2676942 w 8266922"/>
              <a:gd name="connsiteY333" fmla="*/ 4523925 h 7305087"/>
              <a:gd name="connsiteX334" fmla="*/ 2722247 w 8266922"/>
              <a:gd name="connsiteY334" fmla="*/ 4514730 h 7305087"/>
              <a:gd name="connsiteX335" fmla="*/ 2771367 w 8266922"/>
              <a:gd name="connsiteY335" fmla="*/ 4509153 h 7305087"/>
              <a:gd name="connsiteX336" fmla="*/ 2506783 w 8266922"/>
              <a:gd name="connsiteY336" fmla="*/ 4026496 h 7305087"/>
              <a:gd name="connsiteX337" fmla="*/ 2549012 w 8266922"/>
              <a:gd name="connsiteY337" fmla="*/ 4030174 h 7305087"/>
              <a:gd name="connsiteX338" fmla="*/ 2581695 w 8266922"/>
              <a:gd name="connsiteY338" fmla="*/ 4043398 h 7305087"/>
              <a:gd name="connsiteX339" fmla="*/ 2602796 w 8266922"/>
              <a:gd name="connsiteY339" fmla="*/ 4069456 h 7305087"/>
              <a:gd name="connsiteX340" fmla="*/ 2610283 w 8266922"/>
              <a:gd name="connsiteY340" fmla="*/ 4111633 h 7305087"/>
              <a:gd name="connsiteX341" fmla="*/ 2602796 w 8266922"/>
              <a:gd name="connsiteY341" fmla="*/ 4155741 h 7305087"/>
              <a:gd name="connsiteX342" fmla="*/ 2581695 w 8266922"/>
              <a:gd name="connsiteY342" fmla="*/ 4182790 h 7305087"/>
              <a:gd name="connsiteX343" fmla="*/ 2549012 w 8266922"/>
              <a:gd name="connsiteY343" fmla="*/ 4196380 h 7305087"/>
              <a:gd name="connsiteX344" fmla="*/ 2506783 w 8266922"/>
              <a:gd name="connsiteY344" fmla="*/ 4200110 h 7305087"/>
              <a:gd name="connsiteX345" fmla="*/ 2464554 w 8266922"/>
              <a:gd name="connsiteY345" fmla="*/ 4196380 h 7305087"/>
              <a:gd name="connsiteX346" fmla="*/ 2431870 w 8266922"/>
              <a:gd name="connsiteY346" fmla="*/ 4182790 h 7305087"/>
              <a:gd name="connsiteX347" fmla="*/ 2410769 w 8266922"/>
              <a:gd name="connsiteY347" fmla="*/ 4155741 h 7305087"/>
              <a:gd name="connsiteX348" fmla="*/ 2403283 w 8266922"/>
              <a:gd name="connsiteY348" fmla="*/ 4111633 h 7305087"/>
              <a:gd name="connsiteX349" fmla="*/ 2411003 w 8266922"/>
              <a:gd name="connsiteY349" fmla="*/ 4069456 h 7305087"/>
              <a:gd name="connsiteX350" fmla="*/ 2432496 w 8266922"/>
              <a:gd name="connsiteY350" fmla="*/ 4043398 h 7305087"/>
              <a:gd name="connsiteX351" fmla="*/ 2465257 w 8266922"/>
              <a:gd name="connsiteY351" fmla="*/ 4030174 h 7305087"/>
              <a:gd name="connsiteX352" fmla="*/ 2506783 w 8266922"/>
              <a:gd name="connsiteY352" fmla="*/ 3325365 h 7305087"/>
              <a:gd name="connsiteX353" fmla="*/ 2549012 w 8266922"/>
              <a:gd name="connsiteY353" fmla="*/ 3328834 h 7305087"/>
              <a:gd name="connsiteX354" fmla="*/ 2581695 w 8266922"/>
              <a:gd name="connsiteY354" fmla="*/ 3341849 h 7305087"/>
              <a:gd name="connsiteX355" fmla="*/ 2602796 w 8266922"/>
              <a:gd name="connsiteY355" fmla="*/ 3368324 h 7305087"/>
              <a:gd name="connsiteX356" fmla="*/ 2610283 w 8266922"/>
              <a:gd name="connsiteY356" fmla="*/ 3412171 h 7305087"/>
              <a:gd name="connsiteX357" fmla="*/ 2602796 w 8266922"/>
              <a:gd name="connsiteY357" fmla="*/ 3454609 h 7305087"/>
              <a:gd name="connsiteX358" fmla="*/ 2581695 w 8266922"/>
              <a:gd name="connsiteY358" fmla="*/ 3481240 h 7305087"/>
              <a:gd name="connsiteX359" fmla="*/ 2549012 w 8266922"/>
              <a:gd name="connsiteY359" fmla="*/ 3495038 h 7305087"/>
              <a:gd name="connsiteX360" fmla="*/ 2506783 w 8266922"/>
              <a:gd name="connsiteY360" fmla="*/ 3498977 h 7305087"/>
              <a:gd name="connsiteX361" fmla="*/ 2465519 w 8266922"/>
              <a:gd name="connsiteY361" fmla="*/ 3495038 h 7305087"/>
              <a:gd name="connsiteX362" fmla="*/ 2433331 w 8266922"/>
              <a:gd name="connsiteY362" fmla="*/ 3481240 h 7305087"/>
              <a:gd name="connsiteX363" fmla="*/ 2412411 w 8266922"/>
              <a:gd name="connsiteY363" fmla="*/ 3454609 h 7305087"/>
              <a:gd name="connsiteX364" fmla="*/ 2404952 w 8266922"/>
              <a:gd name="connsiteY364" fmla="*/ 3412171 h 7305087"/>
              <a:gd name="connsiteX365" fmla="*/ 2412411 w 8266922"/>
              <a:gd name="connsiteY365" fmla="*/ 3368324 h 7305087"/>
              <a:gd name="connsiteX366" fmla="*/ 2433331 w 8266922"/>
              <a:gd name="connsiteY366" fmla="*/ 3341849 h 7305087"/>
              <a:gd name="connsiteX367" fmla="*/ 2465519 w 8266922"/>
              <a:gd name="connsiteY367" fmla="*/ 3328834 h 7305087"/>
              <a:gd name="connsiteX368" fmla="*/ 3576931 w 8266922"/>
              <a:gd name="connsiteY368" fmla="*/ 3011218 h 7305087"/>
              <a:gd name="connsiteX369" fmla="*/ 3950858 w 8266922"/>
              <a:gd name="connsiteY369" fmla="*/ 3011218 h 7305087"/>
              <a:gd name="connsiteX370" fmla="*/ 3950858 w 8266922"/>
              <a:gd name="connsiteY370" fmla="*/ 3106468 h 7305087"/>
              <a:gd name="connsiteX371" fmla="*/ 3950858 w 8266922"/>
              <a:gd name="connsiteY371" fmla="*/ 4205018 h 7305087"/>
              <a:gd name="connsiteX372" fmla="*/ 3950858 w 8266922"/>
              <a:gd name="connsiteY372" fmla="*/ 4300268 h 7305087"/>
              <a:gd name="connsiteX373" fmla="*/ 3576931 w 8266922"/>
              <a:gd name="connsiteY373" fmla="*/ 4300268 h 7305087"/>
              <a:gd name="connsiteX374" fmla="*/ 3576931 w 8266922"/>
              <a:gd name="connsiteY374" fmla="*/ 4205018 h 7305087"/>
              <a:gd name="connsiteX375" fmla="*/ 3835681 w 8266922"/>
              <a:gd name="connsiteY375" fmla="*/ 4205018 h 7305087"/>
              <a:gd name="connsiteX376" fmla="*/ 3835681 w 8266922"/>
              <a:gd name="connsiteY376" fmla="*/ 3106468 h 7305087"/>
              <a:gd name="connsiteX377" fmla="*/ 3576931 w 8266922"/>
              <a:gd name="connsiteY377" fmla="*/ 3106468 h 7305087"/>
              <a:gd name="connsiteX378" fmla="*/ 1487809 w 8266922"/>
              <a:gd name="connsiteY378" fmla="*/ 3011218 h 7305087"/>
              <a:gd name="connsiteX379" fmla="*/ 1861748 w 8266922"/>
              <a:gd name="connsiteY379" fmla="*/ 3011218 h 7305087"/>
              <a:gd name="connsiteX380" fmla="*/ 1861748 w 8266922"/>
              <a:gd name="connsiteY380" fmla="*/ 3106468 h 7305087"/>
              <a:gd name="connsiteX381" fmla="*/ 1602998 w 8266922"/>
              <a:gd name="connsiteY381" fmla="*/ 3106468 h 7305087"/>
              <a:gd name="connsiteX382" fmla="*/ 1602998 w 8266922"/>
              <a:gd name="connsiteY382" fmla="*/ 4205018 h 7305087"/>
              <a:gd name="connsiteX383" fmla="*/ 1861748 w 8266922"/>
              <a:gd name="connsiteY383" fmla="*/ 4205018 h 7305087"/>
              <a:gd name="connsiteX384" fmla="*/ 1861748 w 8266922"/>
              <a:gd name="connsiteY384" fmla="*/ 4300268 h 7305087"/>
              <a:gd name="connsiteX385" fmla="*/ 1487809 w 8266922"/>
              <a:gd name="connsiteY385" fmla="*/ 4300268 h 7305087"/>
              <a:gd name="connsiteX386" fmla="*/ 1487809 w 8266922"/>
              <a:gd name="connsiteY386" fmla="*/ 4205018 h 7305087"/>
              <a:gd name="connsiteX387" fmla="*/ 1487809 w 8266922"/>
              <a:gd name="connsiteY387" fmla="*/ 3106468 h 7305087"/>
              <a:gd name="connsiteX388" fmla="*/ 7212302 w 8266922"/>
              <a:gd name="connsiteY388" fmla="*/ 3004847 h 7305087"/>
              <a:gd name="connsiteX389" fmla="*/ 7265372 w 8266922"/>
              <a:gd name="connsiteY389" fmla="*/ 3006723 h 7305087"/>
              <a:gd name="connsiteX390" fmla="*/ 7314493 w 8266922"/>
              <a:gd name="connsiteY390" fmla="*/ 3012300 h 7305087"/>
              <a:gd name="connsiteX391" fmla="*/ 7359798 w 8266922"/>
              <a:gd name="connsiteY391" fmla="*/ 3021495 h 7305087"/>
              <a:gd name="connsiteX392" fmla="*/ 7401420 w 8266922"/>
              <a:gd name="connsiteY392" fmla="*/ 3034227 h 7305087"/>
              <a:gd name="connsiteX393" fmla="*/ 7439491 w 8266922"/>
              <a:gd name="connsiteY393" fmla="*/ 3050415 h 7305087"/>
              <a:gd name="connsiteX394" fmla="*/ 7474144 w 8266922"/>
              <a:gd name="connsiteY394" fmla="*/ 3069977 h 7305087"/>
              <a:gd name="connsiteX395" fmla="*/ 7505511 w 8266922"/>
              <a:gd name="connsiteY395" fmla="*/ 3092831 h 7305087"/>
              <a:gd name="connsiteX396" fmla="*/ 7533726 w 8266922"/>
              <a:gd name="connsiteY396" fmla="*/ 3118897 h 7305087"/>
              <a:gd name="connsiteX397" fmla="*/ 7558922 w 8266922"/>
              <a:gd name="connsiteY397" fmla="*/ 3148093 h 7305087"/>
              <a:gd name="connsiteX398" fmla="*/ 7581230 w 8266922"/>
              <a:gd name="connsiteY398" fmla="*/ 3180338 h 7305087"/>
              <a:gd name="connsiteX399" fmla="*/ 7600783 w 8266922"/>
              <a:gd name="connsiteY399" fmla="*/ 3215550 h 7305087"/>
              <a:gd name="connsiteX400" fmla="*/ 7617715 w 8266922"/>
              <a:gd name="connsiteY400" fmla="*/ 3253648 h 7305087"/>
              <a:gd name="connsiteX401" fmla="*/ 7632158 w 8266922"/>
              <a:gd name="connsiteY401" fmla="*/ 3294551 h 7305087"/>
              <a:gd name="connsiteX402" fmla="*/ 7644245 w 8266922"/>
              <a:gd name="connsiteY402" fmla="*/ 3338176 h 7305087"/>
              <a:gd name="connsiteX403" fmla="*/ 7654108 w 8266922"/>
              <a:gd name="connsiteY403" fmla="*/ 3384443 h 7305087"/>
              <a:gd name="connsiteX404" fmla="*/ 7661880 w 8266922"/>
              <a:gd name="connsiteY404" fmla="*/ 3433271 h 7305087"/>
              <a:gd name="connsiteX405" fmla="*/ 7667694 w 8266922"/>
              <a:gd name="connsiteY405" fmla="*/ 3484578 h 7305087"/>
              <a:gd name="connsiteX406" fmla="*/ 7671682 w 8266922"/>
              <a:gd name="connsiteY406" fmla="*/ 3538282 h 7305087"/>
              <a:gd name="connsiteX407" fmla="*/ 7673978 w 8266922"/>
              <a:gd name="connsiteY407" fmla="*/ 3594302 h 7305087"/>
              <a:gd name="connsiteX408" fmla="*/ 7674714 w 8266922"/>
              <a:gd name="connsiteY408" fmla="*/ 3652558 h 7305087"/>
              <a:gd name="connsiteX409" fmla="*/ 7674014 w 8266922"/>
              <a:gd name="connsiteY409" fmla="*/ 3711063 h 7305087"/>
              <a:gd name="connsiteX410" fmla="*/ 7671817 w 8266922"/>
              <a:gd name="connsiteY410" fmla="*/ 3767333 h 7305087"/>
              <a:gd name="connsiteX411" fmla="*/ 7667981 w 8266922"/>
              <a:gd name="connsiteY411" fmla="*/ 3821283 h 7305087"/>
              <a:gd name="connsiteX412" fmla="*/ 7662360 w 8266922"/>
              <a:gd name="connsiteY412" fmla="*/ 3872833 h 7305087"/>
              <a:gd name="connsiteX413" fmla="*/ 7654812 w 8266922"/>
              <a:gd name="connsiteY413" fmla="*/ 3921898 h 7305087"/>
              <a:gd name="connsiteX414" fmla="*/ 7645191 w 8266922"/>
              <a:gd name="connsiteY414" fmla="*/ 3968397 h 7305087"/>
              <a:gd name="connsiteX415" fmla="*/ 7633354 w 8266922"/>
              <a:gd name="connsiteY415" fmla="*/ 4012246 h 7305087"/>
              <a:gd name="connsiteX416" fmla="*/ 7619157 w 8266922"/>
              <a:gd name="connsiteY416" fmla="*/ 4053364 h 7305087"/>
              <a:gd name="connsiteX417" fmla="*/ 7602457 w 8266922"/>
              <a:gd name="connsiteY417" fmla="*/ 4091667 h 7305087"/>
              <a:gd name="connsiteX418" fmla="*/ 7583108 w 8266922"/>
              <a:gd name="connsiteY418" fmla="*/ 4127073 h 7305087"/>
              <a:gd name="connsiteX419" fmla="*/ 7560967 w 8266922"/>
              <a:gd name="connsiteY419" fmla="*/ 4159499 h 7305087"/>
              <a:gd name="connsiteX420" fmla="*/ 7535890 w 8266922"/>
              <a:gd name="connsiteY420" fmla="*/ 4188862 h 7305087"/>
              <a:gd name="connsiteX421" fmla="*/ 7507733 w 8266922"/>
              <a:gd name="connsiteY421" fmla="*/ 4215081 h 7305087"/>
              <a:gd name="connsiteX422" fmla="*/ 7476352 w 8266922"/>
              <a:gd name="connsiteY422" fmla="*/ 4238071 h 7305087"/>
              <a:gd name="connsiteX423" fmla="*/ 7441604 w 8266922"/>
              <a:gd name="connsiteY423" fmla="*/ 4257752 h 7305087"/>
              <a:gd name="connsiteX424" fmla="*/ 7403343 w 8266922"/>
              <a:gd name="connsiteY424" fmla="*/ 4274039 h 7305087"/>
              <a:gd name="connsiteX425" fmla="*/ 7361426 w 8266922"/>
              <a:gd name="connsiteY425" fmla="*/ 4286851 h 7305087"/>
              <a:gd name="connsiteX426" fmla="*/ 7315710 w 8266922"/>
              <a:gd name="connsiteY426" fmla="*/ 4296105 h 7305087"/>
              <a:gd name="connsiteX427" fmla="*/ 7266050 w 8266922"/>
              <a:gd name="connsiteY427" fmla="*/ 4301718 h 7305087"/>
              <a:gd name="connsiteX428" fmla="*/ 7212302 w 8266922"/>
              <a:gd name="connsiteY428" fmla="*/ 4303607 h 7305087"/>
              <a:gd name="connsiteX429" fmla="*/ 7212302 w 8266922"/>
              <a:gd name="connsiteY429" fmla="*/ 4206785 h 7305087"/>
              <a:gd name="connsiteX430" fmla="*/ 7261987 w 8266922"/>
              <a:gd name="connsiteY430" fmla="*/ 4204552 h 7305087"/>
              <a:gd name="connsiteX431" fmla="*/ 7306907 w 8266922"/>
              <a:gd name="connsiteY431" fmla="*/ 4197931 h 7305087"/>
              <a:gd name="connsiteX432" fmla="*/ 7347290 w 8266922"/>
              <a:gd name="connsiteY432" fmla="*/ 4187042 h 7305087"/>
              <a:gd name="connsiteX433" fmla="*/ 7383361 w 8266922"/>
              <a:gd name="connsiteY433" fmla="*/ 4172002 h 7305087"/>
              <a:gd name="connsiteX434" fmla="*/ 7443472 w 8266922"/>
              <a:gd name="connsiteY434" fmla="*/ 4129942 h 7305087"/>
              <a:gd name="connsiteX435" fmla="*/ 7489051 w 8266922"/>
              <a:gd name="connsiteY435" fmla="*/ 4072698 h 7305087"/>
              <a:gd name="connsiteX436" fmla="*/ 7506957 w 8266922"/>
              <a:gd name="connsiteY436" fmla="*/ 4038677 h 7305087"/>
              <a:gd name="connsiteX437" fmla="*/ 7521909 w 8266922"/>
              <a:gd name="connsiteY437" fmla="*/ 4001216 h 7305087"/>
              <a:gd name="connsiteX438" fmla="*/ 7534133 w 8266922"/>
              <a:gd name="connsiteY438" fmla="*/ 3960431 h 7305087"/>
              <a:gd name="connsiteX439" fmla="*/ 7543856 w 8266922"/>
              <a:gd name="connsiteY439" fmla="*/ 3916441 h 7305087"/>
              <a:gd name="connsiteX440" fmla="*/ 7551303 w 8266922"/>
              <a:gd name="connsiteY440" fmla="*/ 3869364 h 7305087"/>
              <a:gd name="connsiteX441" fmla="*/ 7556702 w 8266922"/>
              <a:gd name="connsiteY441" fmla="*/ 3819320 h 7305087"/>
              <a:gd name="connsiteX442" fmla="*/ 7560278 w 8266922"/>
              <a:gd name="connsiteY442" fmla="*/ 3766425 h 7305087"/>
              <a:gd name="connsiteX443" fmla="*/ 7562257 w 8266922"/>
              <a:gd name="connsiteY443" fmla="*/ 3710798 h 7305087"/>
              <a:gd name="connsiteX444" fmla="*/ 7562867 w 8266922"/>
              <a:gd name="connsiteY444" fmla="*/ 3652558 h 7305087"/>
              <a:gd name="connsiteX445" fmla="*/ 7562225 w 8266922"/>
              <a:gd name="connsiteY445" fmla="*/ 3594889 h 7305087"/>
              <a:gd name="connsiteX446" fmla="*/ 7560155 w 8266922"/>
              <a:gd name="connsiteY446" fmla="*/ 3539800 h 7305087"/>
              <a:gd name="connsiteX447" fmla="*/ 7556445 w 8266922"/>
              <a:gd name="connsiteY447" fmla="*/ 3487407 h 7305087"/>
              <a:gd name="connsiteX448" fmla="*/ 7550879 w 8266922"/>
              <a:gd name="connsiteY448" fmla="*/ 3437831 h 7305087"/>
              <a:gd name="connsiteX449" fmla="*/ 7543244 w 8266922"/>
              <a:gd name="connsiteY449" fmla="*/ 3391187 h 7305087"/>
              <a:gd name="connsiteX450" fmla="*/ 7533326 w 8266922"/>
              <a:gd name="connsiteY450" fmla="*/ 3347596 h 7305087"/>
              <a:gd name="connsiteX451" fmla="*/ 7520910 w 8266922"/>
              <a:gd name="connsiteY451" fmla="*/ 3307175 h 7305087"/>
              <a:gd name="connsiteX452" fmla="*/ 7505783 w 8266922"/>
              <a:gd name="connsiteY452" fmla="*/ 3270043 h 7305087"/>
              <a:gd name="connsiteX453" fmla="*/ 7487730 w 8266922"/>
              <a:gd name="connsiteY453" fmla="*/ 3236317 h 7305087"/>
              <a:gd name="connsiteX454" fmla="*/ 7441992 w 8266922"/>
              <a:gd name="connsiteY454" fmla="*/ 3179558 h 7305087"/>
              <a:gd name="connsiteX455" fmla="*/ 7381983 w 8266922"/>
              <a:gd name="connsiteY455" fmla="*/ 3137845 h 7305087"/>
              <a:gd name="connsiteX456" fmla="*/ 7346091 w 8266922"/>
              <a:gd name="connsiteY456" fmla="*/ 3122926 h 7305087"/>
              <a:gd name="connsiteX457" fmla="*/ 7305990 w 8266922"/>
              <a:gd name="connsiteY457" fmla="*/ 3112123 h 7305087"/>
              <a:gd name="connsiteX458" fmla="*/ 7261465 w 8266922"/>
              <a:gd name="connsiteY458" fmla="*/ 3105555 h 7305087"/>
              <a:gd name="connsiteX459" fmla="*/ 7212302 w 8266922"/>
              <a:gd name="connsiteY459" fmla="*/ 3103339 h 7305087"/>
              <a:gd name="connsiteX460" fmla="*/ 6695380 w 8266922"/>
              <a:gd name="connsiteY460" fmla="*/ 3004847 h 7305087"/>
              <a:gd name="connsiteX461" fmla="*/ 6695380 w 8266922"/>
              <a:gd name="connsiteY461" fmla="*/ 3103339 h 7305087"/>
              <a:gd name="connsiteX462" fmla="*/ 6646494 w 8266922"/>
              <a:gd name="connsiteY462" fmla="*/ 3105555 h 7305087"/>
              <a:gd name="connsiteX463" fmla="*/ 6602213 w 8266922"/>
              <a:gd name="connsiteY463" fmla="*/ 3112123 h 7305087"/>
              <a:gd name="connsiteX464" fmla="*/ 6562327 w 8266922"/>
              <a:gd name="connsiteY464" fmla="*/ 3122926 h 7305087"/>
              <a:gd name="connsiteX465" fmla="*/ 6526621 w 8266922"/>
              <a:gd name="connsiteY465" fmla="*/ 3137845 h 7305087"/>
              <a:gd name="connsiteX466" fmla="*/ 6466906 w 8266922"/>
              <a:gd name="connsiteY466" fmla="*/ 3179558 h 7305087"/>
              <a:gd name="connsiteX467" fmla="*/ 6421372 w 8266922"/>
              <a:gd name="connsiteY467" fmla="*/ 3236317 h 7305087"/>
              <a:gd name="connsiteX468" fmla="*/ 6403393 w 8266922"/>
              <a:gd name="connsiteY468" fmla="*/ 3270043 h 7305087"/>
              <a:gd name="connsiteX469" fmla="*/ 6388323 w 8266922"/>
              <a:gd name="connsiteY469" fmla="*/ 3307175 h 7305087"/>
              <a:gd name="connsiteX470" fmla="*/ 6375951 w 8266922"/>
              <a:gd name="connsiteY470" fmla="*/ 3347596 h 7305087"/>
              <a:gd name="connsiteX471" fmla="*/ 6366063 w 8266922"/>
              <a:gd name="connsiteY471" fmla="*/ 3391187 h 7305087"/>
              <a:gd name="connsiteX472" fmla="*/ 6358449 w 8266922"/>
              <a:gd name="connsiteY472" fmla="*/ 3437831 h 7305087"/>
              <a:gd name="connsiteX473" fmla="*/ 6352896 w 8266922"/>
              <a:gd name="connsiteY473" fmla="*/ 3487407 h 7305087"/>
              <a:gd name="connsiteX474" fmla="*/ 6349192 w 8266922"/>
              <a:gd name="connsiteY474" fmla="*/ 3539800 h 7305087"/>
              <a:gd name="connsiteX475" fmla="*/ 6347125 w 8266922"/>
              <a:gd name="connsiteY475" fmla="*/ 3594889 h 7305087"/>
              <a:gd name="connsiteX476" fmla="*/ 6346483 w 8266922"/>
              <a:gd name="connsiteY476" fmla="*/ 3652558 h 7305087"/>
              <a:gd name="connsiteX477" fmla="*/ 6347109 w 8266922"/>
              <a:gd name="connsiteY477" fmla="*/ 3710798 h 7305087"/>
              <a:gd name="connsiteX478" fmla="*/ 6349131 w 8266922"/>
              <a:gd name="connsiteY478" fmla="*/ 3766425 h 7305087"/>
              <a:gd name="connsiteX479" fmla="*/ 6352768 w 8266922"/>
              <a:gd name="connsiteY479" fmla="*/ 3819320 h 7305087"/>
              <a:gd name="connsiteX480" fmla="*/ 6358237 w 8266922"/>
              <a:gd name="connsiteY480" fmla="*/ 3869364 h 7305087"/>
              <a:gd name="connsiteX481" fmla="*/ 6365758 w 8266922"/>
              <a:gd name="connsiteY481" fmla="*/ 3916441 h 7305087"/>
              <a:gd name="connsiteX482" fmla="*/ 6375547 w 8266922"/>
              <a:gd name="connsiteY482" fmla="*/ 3960431 h 7305087"/>
              <a:gd name="connsiteX483" fmla="*/ 6387824 w 8266922"/>
              <a:gd name="connsiteY483" fmla="*/ 4001216 h 7305087"/>
              <a:gd name="connsiteX484" fmla="*/ 6402806 w 8266922"/>
              <a:gd name="connsiteY484" fmla="*/ 4038677 h 7305087"/>
              <a:gd name="connsiteX485" fmla="*/ 6420712 w 8266922"/>
              <a:gd name="connsiteY485" fmla="*/ 4072698 h 7305087"/>
              <a:gd name="connsiteX486" fmla="*/ 6466166 w 8266922"/>
              <a:gd name="connsiteY486" fmla="*/ 4129942 h 7305087"/>
              <a:gd name="connsiteX487" fmla="*/ 6525932 w 8266922"/>
              <a:gd name="connsiteY487" fmla="*/ 4172002 h 7305087"/>
              <a:gd name="connsiteX488" fmla="*/ 6561727 w 8266922"/>
              <a:gd name="connsiteY488" fmla="*/ 4187042 h 7305087"/>
              <a:gd name="connsiteX489" fmla="*/ 6601755 w 8266922"/>
              <a:gd name="connsiteY489" fmla="*/ 4197931 h 7305087"/>
              <a:gd name="connsiteX490" fmla="*/ 6646233 w 8266922"/>
              <a:gd name="connsiteY490" fmla="*/ 4204552 h 7305087"/>
              <a:gd name="connsiteX491" fmla="*/ 6695380 w 8266922"/>
              <a:gd name="connsiteY491" fmla="*/ 4206785 h 7305087"/>
              <a:gd name="connsiteX492" fmla="*/ 6695380 w 8266922"/>
              <a:gd name="connsiteY492" fmla="*/ 4303607 h 7305087"/>
              <a:gd name="connsiteX493" fmla="*/ 6641857 w 8266922"/>
              <a:gd name="connsiteY493" fmla="*/ 4301718 h 7305087"/>
              <a:gd name="connsiteX494" fmla="*/ 6592377 w 8266922"/>
              <a:gd name="connsiteY494" fmla="*/ 4296105 h 7305087"/>
              <a:gd name="connsiteX495" fmla="*/ 6546797 w 8266922"/>
              <a:gd name="connsiteY495" fmla="*/ 4286851 h 7305087"/>
              <a:gd name="connsiteX496" fmla="*/ 6504979 w 8266922"/>
              <a:gd name="connsiteY496" fmla="*/ 4274039 h 7305087"/>
              <a:gd name="connsiteX497" fmla="*/ 6466782 w 8266922"/>
              <a:gd name="connsiteY497" fmla="*/ 4257752 h 7305087"/>
              <a:gd name="connsiteX498" fmla="*/ 6432065 w 8266922"/>
              <a:gd name="connsiteY498" fmla="*/ 4238071 h 7305087"/>
              <a:gd name="connsiteX499" fmla="*/ 6400688 w 8266922"/>
              <a:gd name="connsiteY499" fmla="*/ 4215081 h 7305087"/>
              <a:gd name="connsiteX500" fmla="*/ 6372512 w 8266922"/>
              <a:gd name="connsiteY500" fmla="*/ 4188862 h 7305087"/>
              <a:gd name="connsiteX501" fmla="*/ 6347396 w 8266922"/>
              <a:gd name="connsiteY501" fmla="*/ 4159499 h 7305087"/>
              <a:gd name="connsiteX502" fmla="*/ 6325199 w 8266922"/>
              <a:gd name="connsiteY502" fmla="*/ 4127073 h 7305087"/>
              <a:gd name="connsiteX503" fmla="*/ 6305782 w 8266922"/>
              <a:gd name="connsiteY503" fmla="*/ 4091667 h 7305087"/>
              <a:gd name="connsiteX504" fmla="*/ 6289004 w 8266922"/>
              <a:gd name="connsiteY504" fmla="*/ 4053364 h 7305087"/>
              <a:gd name="connsiteX505" fmla="*/ 6274725 w 8266922"/>
              <a:gd name="connsiteY505" fmla="*/ 4012246 h 7305087"/>
              <a:gd name="connsiteX506" fmla="*/ 6262805 w 8266922"/>
              <a:gd name="connsiteY506" fmla="*/ 3968397 h 7305087"/>
              <a:gd name="connsiteX507" fmla="*/ 6253104 w 8266922"/>
              <a:gd name="connsiteY507" fmla="*/ 3921898 h 7305087"/>
              <a:gd name="connsiteX508" fmla="*/ 6245481 w 8266922"/>
              <a:gd name="connsiteY508" fmla="*/ 3872833 h 7305087"/>
              <a:gd name="connsiteX509" fmla="*/ 6239796 w 8266922"/>
              <a:gd name="connsiteY509" fmla="*/ 3821283 h 7305087"/>
              <a:gd name="connsiteX510" fmla="*/ 6235909 w 8266922"/>
              <a:gd name="connsiteY510" fmla="*/ 3767333 h 7305087"/>
              <a:gd name="connsiteX511" fmla="*/ 6233679 w 8266922"/>
              <a:gd name="connsiteY511" fmla="*/ 3711063 h 7305087"/>
              <a:gd name="connsiteX512" fmla="*/ 6232968 w 8266922"/>
              <a:gd name="connsiteY512" fmla="*/ 3652558 h 7305087"/>
              <a:gd name="connsiteX513" fmla="*/ 6233703 w 8266922"/>
              <a:gd name="connsiteY513" fmla="*/ 3594302 h 7305087"/>
              <a:gd name="connsiteX514" fmla="*/ 6235999 w 8266922"/>
              <a:gd name="connsiteY514" fmla="*/ 3538282 h 7305087"/>
              <a:gd name="connsiteX515" fmla="*/ 6239988 w 8266922"/>
              <a:gd name="connsiteY515" fmla="*/ 3484578 h 7305087"/>
              <a:gd name="connsiteX516" fmla="*/ 6245801 w 8266922"/>
              <a:gd name="connsiteY516" fmla="*/ 3433271 h 7305087"/>
              <a:gd name="connsiteX517" fmla="*/ 6253574 w 8266922"/>
              <a:gd name="connsiteY517" fmla="*/ 3384443 h 7305087"/>
              <a:gd name="connsiteX518" fmla="*/ 6263437 w 8266922"/>
              <a:gd name="connsiteY518" fmla="*/ 3338176 h 7305087"/>
              <a:gd name="connsiteX519" fmla="*/ 6275523 w 8266922"/>
              <a:gd name="connsiteY519" fmla="*/ 3294551 h 7305087"/>
              <a:gd name="connsiteX520" fmla="*/ 6289966 w 8266922"/>
              <a:gd name="connsiteY520" fmla="*/ 3253648 h 7305087"/>
              <a:gd name="connsiteX521" fmla="*/ 6306898 w 8266922"/>
              <a:gd name="connsiteY521" fmla="*/ 3215550 h 7305087"/>
              <a:gd name="connsiteX522" fmla="*/ 6326451 w 8266922"/>
              <a:gd name="connsiteY522" fmla="*/ 3180338 h 7305087"/>
              <a:gd name="connsiteX523" fmla="*/ 6348759 w 8266922"/>
              <a:gd name="connsiteY523" fmla="*/ 3148093 h 7305087"/>
              <a:gd name="connsiteX524" fmla="*/ 6373955 w 8266922"/>
              <a:gd name="connsiteY524" fmla="*/ 3118897 h 7305087"/>
              <a:gd name="connsiteX525" fmla="*/ 6402170 w 8266922"/>
              <a:gd name="connsiteY525" fmla="*/ 3092831 h 7305087"/>
              <a:gd name="connsiteX526" fmla="*/ 6433537 w 8266922"/>
              <a:gd name="connsiteY526" fmla="*/ 3069977 h 7305087"/>
              <a:gd name="connsiteX527" fmla="*/ 6468190 w 8266922"/>
              <a:gd name="connsiteY527" fmla="*/ 3050415 h 7305087"/>
              <a:gd name="connsiteX528" fmla="*/ 6506261 w 8266922"/>
              <a:gd name="connsiteY528" fmla="*/ 3034227 h 7305087"/>
              <a:gd name="connsiteX529" fmla="*/ 6547883 w 8266922"/>
              <a:gd name="connsiteY529" fmla="*/ 3021495 h 7305087"/>
              <a:gd name="connsiteX530" fmla="*/ 6593188 w 8266922"/>
              <a:gd name="connsiteY530" fmla="*/ 3012300 h 7305087"/>
              <a:gd name="connsiteX531" fmla="*/ 6642309 w 8266922"/>
              <a:gd name="connsiteY531" fmla="*/ 3006723 h 7305087"/>
              <a:gd name="connsiteX532" fmla="*/ 5578527 w 8266922"/>
              <a:gd name="connsiteY532" fmla="*/ 3004847 h 7305087"/>
              <a:gd name="connsiteX533" fmla="*/ 5631597 w 8266922"/>
              <a:gd name="connsiteY533" fmla="*/ 3006723 h 7305087"/>
              <a:gd name="connsiteX534" fmla="*/ 5680718 w 8266922"/>
              <a:gd name="connsiteY534" fmla="*/ 3012300 h 7305087"/>
              <a:gd name="connsiteX535" fmla="*/ 5726023 w 8266922"/>
              <a:gd name="connsiteY535" fmla="*/ 3021495 h 7305087"/>
              <a:gd name="connsiteX536" fmla="*/ 5767645 w 8266922"/>
              <a:gd name="connsiteY536" fmla="*/ 3034227 h 7305087"/>
              <a:gd name="connsiteX537" fmla="*/ 5805716 w 8266922"/>
              <a:gd name="connsiteY537" fmla="*/ 3050415 h 7305087"/>
              <a:gd name="connsiteX538" fmla="*/ 5840369 w 8266922"/>
              <a:gd name="connsiteY538" fmla="*/ 3069977 h 7305087"/>
              <a:gd name="connsiteX539" fmla="*/ 5871736 w 8266922"/>
              <a:gd name="connsiteY539" fmla="*/ 3092831 h 7305087"/>
              <a:gd name="connsiteX540" fmla="*/ 5899951 w 8266922"/>
              <a:gd name="connsiteY540" fmla="*/ 3118897 h 7305087"/>
              <a:gd name="connsiteX541" fmla="*/ 5925147 w 8266922"/>
              <a:gd name="connsiteY541" fmla="*/ 3148093 h 7305087"/>
              <a:gd name="connsiteX542" fmla="*/ 5947455 w 8266922"/>
              <a:gd name="connsiteY542" fmla="*/ 3180338 h 7305087"/>
              <a:gd name="connsiteX543" fmla="*/ 5967008 w 8266922"/>
              <a:gd name="connsiteY543" fmla="*/ 3215550 h 7305087"/>
              <a:gd name="connsiteX544" fmla="*/ 5983940 w 8266922"/>
              <a:gd name="connsiteY544" fmla="*/ 3253648 h 7305087"/>
              <a:gd name="connsiteX545" fmla="*/ 5998383 w 8266922"/>
              <a:gd name="connsiteY545" fmla="*/ 3294551 h 7305087"/>
              <a:gd name="connsiteX546" fmla="*/ 6010470 w 8266922"/>
              <a:gd name="connsiteY546" fmla="*/ 3338176 h 7305087"/>
              <a:gd name="connsiteX547" fmla="*/ 6020333 w 8266922"/>
              <a:gd name="connsiteY547" fmla="*/ 3384443 h 7305087"/>
              <a:gd name="connsiteX548" fmla="*/ 6028105 w 8266922"/>
              <a:gd name="connsiteY548" fmla="*/ 3433271 h 7305087"/>
              <a:gd name="connsiteX549" fmla="*/ 6033919 w 8266922"/>
              <a:gd name="connsiteY549" fmla="*/ 3484578 h 7305087"/>
              <a:gd name="connsiteX550" fmla="*/ 6037907 w 8266922"/>
              <a:gd name="connsiteY550" fmla="*/ 3538282 h 7305087"/>
              <a:gd name="connsiteX551" fmla="*/ 6040203 w 8266922"/>
              <a:gd name="connsiteY551" fmla="*/ 3594302 h 7305087"/>
              <a:gd name="connsiteX552" fmla="*/ 6040939 w 8266922"/>
              <a:gd name="connsiteY552" fmla="*/ 3652558 h 7305087"/>
              <a:gd name="connsiteX553" fmla="*/ 6040239 w 8266922"/>
              <a:gd name="connsiteY553" fmla="*/ 3711063 h 7305087"/>
              <a:gd name="connsiteX554" fmla="*/ 6038042 w 8266922"/>
              <a:gd name="connsiteY554" fmla="*/ 3767333 h 7305087"/>
              <a:gd name="connsiteX555" fmla="*/ 6034206 w 8266922"/>
              <a:gd name="connsiteY555" fmla="*/ 3821283 h 7305087"/>
              <a:gd name="connsiteX556" fmla="*/ 6028585 w 8266922"/>
              <a:gd name="connsiteY556" fmla="*/ 3872833 h 7305087"/>
              <a:gd name="connsiteX557" fmla="*/ 6021037 w 8266922"/>
              <a:gd name="connsiteY557" fmla="*/ 3921898 h 7305087"/>
              <a:gd name="connsiteX558" fmla="*/ 6011416 w 8266922"/>
              <a:gd name="connsiteY558" fmla="*/ 3968397 h 7305087"/>
              <a:gd name="connsiteX559" fmla="*/ 5999579 w 8266922"/>
              <a:gd name="connsiteY559" fmla="*/ 4012246 h 7305087"/>
              <a:gd name="connsiteX560" fmla="*/ 5985382 w 8266922"/>
              <a:gd name="connsiteY560" fmla="*/ 4053364 h 7305087"/>
              <a:gd name="connsiteX561" fmla="*/ 5968682 w 8266922"/>
              <a:gd name="connsiteY561" fmla="*/ 4091667 h 7305087"/>
              <a:gd name="connsiteX562" fmla="*/ 5949333 w 8266922"/>
              <a:gd name="connsiteY562" fmla="*/ 4127073 h 7305087"/>
              <a:gd name="connsiteX563" fmla="*/ 5927192 w 8266922"/>
              <a:gd name="connsiteY563" fmla="*/ 4159499 h 7305087"/>
              <a:gd name="connsiteX564" fmla="*/ 5902115 w 8266922"/>
              <a:gd name="connsiteY564" fmla="*/ 4188862 h 7305087"/>
              <a:gd name="connsiteX565" fmla="*/ 5873958 w 8266922"/>
              <a:gd name="connsiteY565" fmla="*/ 4215081 h 7305087"/>
              <a:gd name="connsiteX566" fmla="*/ 5842577 w 8266922"/>
              <a:gd name="connsiteY566" fmla="*/ 4238071 h 7305087"/>
              <a:gd name="connsiteX567" fmla="*/ 5807829 w 8266922"/>
              <a:gd name="connsiteY567" fmla="*/ 4257752 h 7305087"/>
              <a:gd name="connsiteX568" fmla="*/ 5769568 w 8266922"/>
              <a:gd name="connsiteY568" fmla="*/ 4274039 h 7305087"/>
              <a:gd name="connsiteX569" fmla="*/ 5727651 w 8266922"/>
              <a:gd name="connsiteY569" fmla="*/ 4286851 h 7305087"/>
              <a:gd name="connsiteX570" fmla="*/ 5681935 w 8266922"/>
              <a:gd name="connsiteY570" fmla="*/ 4296105 h 7305087"/>
              <a:gd name="connsiteX571" fmla="*/ 5632275 w 8266922"/>
              <a:gd name="connsiteY571" fmla="*/ 4301718 h 7305087"/>
              <a:gd name="connsiteX572" fmla="*/ 5578527 w 8266922"/>
              <a:gd name="connsiteY572" fmla="*/ 4303607 h 7305087"/>
              <a:gd name="connsiteX573" fmla="*/ 5578527 w 8266922"/>
              <a:gd name="connsiteY573" fmla="*/ 4206785 h 7305087"/>
              <a:gd name="connsiteX574" fmla="*/ 5628212 w 8266922"/>
              <a:gd name="connsiteY574" fmla="*/ 4204552 h 7305087"/>
              <a:gd name="connsiteX575" fmla="*/ 5673133 w 8266922"/>
              <a:gd name="connsiteY575" fmla="*/ 4197931 h 7305087"/>
              <a:gd name="connsiteX576" fmla="*/ 5713515 w 8266922"/>
              <a:gd name="connsiteY576" fmla="*/ 4187042 h 7305087"/>
              <a:gd name="connsiteX577" fmla="*/ 5749586 w 8266922"/>
              <a:gd name="connsiteY577" fmla="*/ 4172002 h 7305087"/>
              <a:gd name="connsiteX578" fmla="*/ 5809697 w 8266922"/>
              <a:gd name="connsiteY578" fmla="*/ 4129942 h 7305087"/>
              <a:gd name="connsiteX579" fmla="*/ 5855277 w 8266922"/>
              <a:gd name="connsiteY579" fmla="*/ 4072698 h 7305087"/>
              <a:gd name="connsiteX580" fmla="*/ 5873182 w 8266922"/>
              <a:gd name="connsiteY580" fmla="*/ 4038677 h 7305087"/>
              <a:gd name="connsiteX581" fmla="*/ 5888134 w 8266922"/>
              <a:gd name="connsiteY581" fmla="*/ 4001216 h 7305087"/>
              <a:gd name="connsiteX582" fmla="*/ 5900358 w 8266922"/>
              <a:gd name="connsiteY582" fmla="*/ 3960431 h 7305087"/>
              <a:gd name="connsiteX583" fmla="*/ 5910081 w 8266922"/>
              <a:gd name="connsiteY583" fmla="*/ 3916441 h 7305087"/>
              <a:gd name="connsiteX584" fmla="*/ 5917528 w 8266922"/>
              <a:gd name="connsiteY584" fmla="*/ 3869364 h 7305087"/>
              <a:gd name="connsiteX585" fmla="*/ 5922927 w 8266922"/>
              <a:gd name="connsiteY585" fmla="*/ 3819320 h 7305087"/>
              <a:gd name="connsiteX586" fmla="*/ 5926503 w 8266922"/>
              <a:gd name="connsiteY586" fmla="*/ 3766425 h 7305087"/>
              <a:gd name="connsiteX587" fmla="*/ 5928482 w 8266922"/>
              <a:gd name="connsiteY587" fmla="*/ 3710798 h 7305087"/>
              <a:gd name="connsiteX588" fmla="*/ 5929092 w 8266922"/>
              <a:gd name="connsiteY588" fmla="*/ 3652558 h 7305087"/>
              <a:gd name="connsiteX589" fmla="*/ 5928450 w 8266922"/>
              <a:gd name="connsiteY589" fmla="*/ 3594889 h 7305087"/>
              <a:gd name="connsiteX590" fmla="*/ 5926380 w 8266922"/>
              <a:gd name="connsiteY590" fmla="*/ 3539800 h 7305087"/>
              <a:gd name="connsiteX591" fmla="*/ 5922670 w 8266922"/>
              <a:gd name="connsiteY591" fmla="*/ 3487407 h 7305087"/>
              <a:gd name="connsiteX592" fmla="*/ 5917104 w 8266922"/>
              <a:gd name="connsiteY592" fmla="*/ 3437831 h 7305087"/>
              <a:gd name="connsiteX593" fmla="*/ 5909469 w 8266922"/>
              <a:gd name="connsiteY593" fmla="*/ 3391187 h 7305087"/>
              <a:gd name="connsiteX594" fmla="*/ 5899551 w 8266922"/>
              <a:gd name="connsiteY594" fmla="*/ 3347596 h 7305087"/>
              <a:gd name="connsiteX595" fmla="*/ 5887135 w 8266922"/>
              <a:gd name="connsiteY595" fmla="*/ 3307175 h 7305087"/>
              <a:gd name="connsiteX596" fmla="*/ 5872008 w 8266922"/>
              <a:gd name="connsiteY596" fmla="*/ 3270043 h 7305087"/>
              <a:gd name="connsiteX597" fmla="*/ 5853955 w 8266922"/>
              <a:gd name="connsiteY597" fmla="*/ 3236317 h 7305087"/>
              <a:gd name="connsiteX598" fmla="*/ 5808217 w 8266922"/>
              <a:gd name="connsiteY598" fmla="*/ 3179558 h 7305087"/>
              <a:gd name="connsiteX599" fmla="*/ 5748208 w 8266922"/>
              <a:gd name="connsiteY599" fmla="*/ 3137845 h 7305087"/>
              <a:gd name="connsiteX600" fmla="*/ 5712316 w 8266922"/>
              <a:gd name="connsiteY600" fmla="*/ 3122926 h 7305087"/>
              <a:gd name="connsiteX601" fmla="*/ 5672215 w 8266922"/>
              <a:gd name="connsiteY601" fmla="*/ 3112123 h 7305087"/>
              <a:gd name="connsiteX602" fmla="*/ 5627690 w 8266922"/>
              <a:gd name="connsiteY602" fmla="*/ 3105555 h 7305087"/>
              <a:gd name="connsiteX603" fmla="*/ 5578527 w 8266922"/>
              <a:gd name="connsiteY603" fmla="*/ 3103339 h 7305087"/>
              <a:gd name="connsiteX604" fmla="*/ 5061625 w 8266922"/>
              <a:gd name="connsiteY604" fmla="*/ 3004847 h 7305087"/>
              <a:gd name="connsiteX605" fmla="*/ 5061625 w 8266922"/>
              <a:gd name="connsiteY605" fmla="*/ 3103339 h 7305087"/>
              <a:gd name="connsiteX606" fmla="*/ 5012739 w 8266922"/>
              <a:gd name="connsiteY606" fmla="*/ 3105555 h 7305087"/>
              <a:gd name="connsiteX607" fmla="*/ 4968459 w 8266922"/>
              <a:gd name="connsiteY607" fmla="*/ 3112123 h 7305087"/>
              <a:gd name="connsiteX608" fmla="*/ 4928572 w 8266922"/>
              <a:gd name="connsiteY608" fmla="*/ 3122926 h 7305087"/>
              <a:gd name="connsiteX609" fmla="*/ 4892867 w 8266922"/>
              <a:gd name="connsiteY609" fmla="*/ 3137845 h 7305087"/>
              <a:gd name="connsiteX610" fmla="*/ 4833152 w 8266922"/>
              <a:gd name="connsiteY610" fmla="*/ 3179558 h 7305087"/>
              <a:gd name="connsiteX611" fmla="*/ 4787618 w 8266922"/>
              <a:gd name="connsiteY611" fmla="*/ 3236317 h 7305087"/>
              <a:gd name="connsiteX612" fmla="*/ 4769639 w 8266922"/>
              <a:gd name="connsiteY612" fmla="*/ 3270043 h 7305087"/>
              <a:gd name="connsiteX613" fmla="*/ 4754569 w 8266922"/>
              <a:gd name="connsiteY613" fmla="*/ 3307175 h 7305087"/>
              <a:gd name="connsiteX614" fmla="*/ 4742197 w 8266922"/>
              <a:gd name="connsiteY614" fmla="*/ 3347596 h 7305087"/>
              <a:gd name="connsiteX615" fmla="*/ 4732309 w 8266922"/>
              <a:gd name="connsiteY615" fmla="*/ 3391187 h 7305087"/>
              <a:gd name="connsiteX616" fmla="*/ 4724695 w 8266922"/>
              <a:gd name="connsiteY616" fmla="*/ 3437831 h 7305087"/>
              <a:gd name="connsiteX617" fmla="*/ 4719142 w 8266922"/>
              <a:gd name="connsiteY617" fmla="*/ 3487407 h 7305087"/>
              <a:gd name="connsiteX618" fmla="*/ 4715437 w 8266922"/>
              <a:gd name="connsiteY618" fmla="*/ 3539800 h 7305087"/>
              <a:gd name="connsiteX619" fmla="*/ 4713370 w 8266922"/>
              <a:gd name="connsiteY619" fmla="*/ 3594889 h 7305087"/>
              <a:gd name="connsiteX620" fmla="*/ 4712728 w 8266922"/>
              <a:gd name="connsiteY620" fmla="*/ 3652558 h 7305087"/>
              <a:gd name="connsiteX621" fmla="*/ 4713354 w 8266922"/>
              <a:gd name="connsiteY621" fmla="*/ 3710798 h 7305087"/>
              <a:gd name="connsiteX622" fmla="*/ 4715376 w 8266922"/>
              <a:gd name="connsiteY622" fmla="*/ 3766425 h 7305087"/>
              <a:gd name="connsiteX623" fmla="*/ 4719014 w 8266922"/>
              <a:gd name="connsiteY623" fmla="*/ 3819320 h 7305087"/>
              <a:gd name="connsiteX624" fmla="*/ 4724483 w 8266922"/>
              <a:gd name="connsiteY624" fmla="*/ 3869364 h 7305087"/>
              <a:gd name="connsiteX625" fmla="*/ 4732004 w 8266922"/>
              <a:gd name="connsiteY625" fmla="*/ 3916441 h 7305087"/>
              <a:gd name="connsiteX626" fmla="*/ 4741793 w 8266922"/>
              <a:gd name="connsiteY626" fmla="*/ 3960431 h 7305087"/>
              <a:gd name="connsiteX627" fmla="*/ 4754070 w 8266922"/>
              <a:gd name="connsiteY627" fmla="*/ 4001216 h 7305087"/>
              <a:gd name="connsiteX628" fmla="*/ 4769052 w 8266922"/>
              <a:gd name="connsiteY628" fmla="*/ 4038677 h 7305087"/>
              <a:gd name="connsiteX629" fmla="*/ 4786958 w 8266922"/>
              <a:gd name="connsiteY629" fmla="*/ 4072698 h 7305087"/>
              <a:gd name="connsiteX630" fmla="*/ 4832412 w 8266922"/>
              <a:gd name="connsiteY630" fmla="*/ 4129942 h 7305087"/>
              <a:gd name="connsiteX631" fmla="*/ 4892178 w 8266922"/>
              <a:gd name="connsiteY631" fmla="*/ 4172002 h 7305087"/>
              <a:gd name="connsiteX632" fmla="*/ 4927973 w 8266922"/>
              <a:gd name="connsiteY632" fmla="*/ 4187042 h 7305087"/>
              <a:gd name="connsiteX633" fmla="*/ 4968000 w 8266922"/>
              <a:gd name="connsiteY633" fmla="*/ 4197931 h 7305087"/>
              <a:gd name="connsiteX634" fmla="*/ 5012478 w 8266922"/>
              <a:gd name="connsiteY634" fmla="*/ 4204552 h 7305087"/>
              <a:gd name="connsiteX635" fmla="*/ 5061625 w 8266922"/>
              <a:gd name="connsiteY635" fmla="*/ 4206785 h 7305087"/>
              <a:gd name="connsiteX636" fmla="*/ 5061625 w 8266922"/>
              <a:gd name="connsiteY636" fmla="*/ 4303607 h 7305087"/>
              <a:gd name="connsiteX637" fmla="*/ 5008102 w 8266922"/>
              <a:gd name="connsiteY637" fmla="*/ 4301718 h 7305087"/>
              <a:gd name="connsiteX638" fmla="*/ 4958622 w 8266922"/>
              <a:gd name="connsiteY638" fmla="*/ 4296105 h 7305087"/>
              <a:gd name="connsiteX639" fmla="*/ 4913043 w 8266922"/>
              <a:gd name="connsiteY639" fmla="*/ 4286851 h 7305087"/>
              <a:gd name="connsiteX640" fmla="*/ 4871225 w 8266922"/>
              <a:gd name="connsiteY640" fmla="*/ 4274039 h 7305087"/>
              <a:gd name="connsiteX641" fmla="*/ 4833027 w 8266922"/>
              <a:gd name="connsiteY641" fmla="*/ 4257752 h 7305087"/>
              <a:gd name="connsiteX642" fmla="*/ 4798310 w 8266922"/>
              <a:gd name="connsiteY642" fmla="*/ 4238071 h 7305087"/>
              <a:gd name="connsiteX643" fmla="*/ 4766934 w 8266922"/>
              <a:gd name="connsiteY643" fmla="*/ 4215081 h 7305087"/>
              <a:gd name="connsiteX644" fmla="*/ 4738758 w 8266922"/>
              <a:gd name="connsiteY644" fmla="*/ 4188862 h 7305087"/>
              <a:gd name="connsiteX645" fmla="*/ 4713641 w 8266922"/>
              <a:gd name="connsiteY645" fmla="*/ 4159499 h 7305087"/>
              <a:gd name="connsiteX646" fmla="*/ 4691444 w 8266922"/>
              <a:gd name="connsiteY646" fmla="*/ 4127073 h 7305087"/>
              <a:gd name="connsiteX647" fmla="*/ 4672027 w 8266922"/>
              <a:gd name="connsiteY647" fmla="*/ 4091667 h 7305087"/>
              <a:gd name="connsiteX648" fmla="*/ 4655249 w 8266922"/>
              <a:gd name="connsiteY648" fmla="*/ 4053364 h 7305087"/>
              <a:gd name="connsiteX649" fmla="*/ 4640970 w 8266922"/>
              <a:gd name="connsiteY649" fmla="*/ 4012246 h 7305087"/>
              <a:gd name="connsiteX650" fmla="*/ 4629050 w 8266922"/>
              <a:gd name="connsiteY650" fmla="*/ 3968397 h 7305087"/>
              <a:gd name="connsiteX651" fmla="*/ 4619349 w 8266922"/>
              <a:gd name="connsiteY651" fmla="*/ 3921898 h 7305087"/>
              <a:gd name="connsiteX652" fmla="*/ 4611726 w 8266922"/>
              <a:gd name="connsiteY652" fmla="*/ 3872833 h 7305087"/>
              <a:gd name="connsiteX653" fmla="*/ 4606041 w 8266922"/>
              <a:gd name="connsiteY653" fmla="*/ 3821283 h 7305087"/>
              <a:gd name="connsiteX654" fmla="*/ 4602154 w 8266922"/>
              <a:gd name="connsiteY654" fmla="*/ 3767333 h 7305087"/>
              <a:gd name="connsiteX655" fmla="*/ 4599924 w 8266922"/>
              <a:gd name="connsiteY655" fmla="*/ 3711063 h 7305087"/>
              <a:gd name="connsiteX656" fmla="*/ 4599213 w 8266922"/>
              <a:gd name="connsiteY656" fmla="*/ 3652558 h 7305087"/>
              <a:gd name="connsiteX657" fmla="*/ 4599948 w 8266922"/>
              <a:gd name="connsiteY657" fmla="*/ 3594302 h 7305087"/>
              <a:gd name="connsiteX658" fmla="*/ 4602244 w 8266922"/>
              <a:gd name="connsiteY658" fmla="*/ 3538282 h 7305087"/>
              <a:gd name="connsiteX659" fmla="*/ 4606233 w 8266922"/>
              <a:gd name="connsiteY659" fmla="*/ 3484578 h 7305087"/>
              <a:gd name="connsiteX660" fmla="*/ 4612046 w 8266922"/>
              <a:gd name="connsiteY660" fmla="*/ 3433271 h 7305087"/>
              <a:gd name="connsiteX661" fmla="*/ 4619819 w 8266922"/>
              <a:gd name="connsiteY661" fmla="*/ 3384443 h 7305087"/>
              <a:gd name="connsiteX662" fmla="*/ 4629682 w 8266922"/>
              <a:gd name="connsiteY662" fmla="*/ 3338176 h 7305087"/>
              <a:gd name="connsiteX663" fmla="*/ 4641768 w 8266922"/>
              <a:gd name="connsiteY663" fmla="*/ 3294551 h 7305087"/>
              <a:gd name="connsiteX664" fmla="*/ 4656211 w 8266922"/>
              <a:gd name="connsiteY664" fmla="*/ 3253648 h 7305087"/>
              <a:gd name="connsiteX665" fmla="*/ 4673143 w 8266922"/>
              <a:gd name="connsiteY665" fmla="*/ 3215550 h 7305087"/>
              <a:gd name="connsiteX666" fmla="*/ 4692696 w 8266922"/>
              <a:gd name="connsiteY666" fmla="*/ 3180338 h 7305087"/>
              <a:gd name="connsiteX667" fmla="*/ 4715004 w 8266922"/>
              <a:gd name="connsiteY667" fmla="*/ 3148093 h 7305087"/>
              <a:gd name="connsiteX668" fmla="*/ 4740200 w 8266922"/>
              <a:gd name="connsiteY668" fmla="*/ 3118897 h 7305087"/>
              <a:gd name="connsiteX669" fmla="*/ 4768415 w 8266922"/>
              <a:gd name="connsiteY669" fmla="*/ 3092831 h 7305087"/>
              <a:gd name="connsiteX670" fmla="*/ 4799783 w 8266922"/>
              <a:gd name="connsiteY670" fmla="*/ 3069977 h 7305087"/>
              <a:gd name="connsiteX671" fmla="*/ 4834436 w 8266922"/>
              <a:gd name="connsiteY671" fmla="*/ 3050415 h 7305087"/>
              <a:gd name="connsiteX672" fmla="*/ 4872507 w 8266922"/>
              <a:gd name="connsiteY672" fmla="*/ 3034227 h 7305087"/>
              <a:gd name="connsiteX673" fmla="*/ 4914128 w 8266922"/>
              <a:gd name="connsiteY673" fmla="*/ 3021495 h 7305087"/>
              <a:gd name="connsiteX674" fmla="*/ 4959433 w 8266922"/>
              <a:gd name="connsiteY674" fmla="*/ 3012300 h 7305087"/>
              <a:gd name="connsiteX675" fmla="*/ 5008555 w 8266922"/>
              <a:gd name="connsiteY675" fmla="*/ 3006723 h 7305087"/>
              <a:gd name="connsiteX676" fmla="*/ 887436 w 8266922"/>
              <a:gd name="connsiteY676" fmla="*/ 3004847 h 7305087"/>
              <a:gd name="connsiteX677" fmla="*/ 887436 w 8266922"/>
              <a:gd name="connsiteY677" fmla="*/ 3103339 h 7305087"/>
              <a:gd name="connsiteX678" fmla="*/ 838550 w 8266922"/>
              <a:gd name="connsiteY678" fmla="*/ 3105555 h 7305087"/>
              <a:gd name="connsiteX679" fmla="*/ 794269 w 8266922"/>
              <a:gd name="connsiteY679" fmla="*/ 3112123 h 7305087"/>
              <a:gd name="connsiteX680" fmla="*/ 754383 w 8266922"/>
              <a:gd name="connsiteY680" fmla="*/ 3122926 h 7305087"/>
              <a:gd name="connsiteX681" fmla="*/ 718677 w 8266922"/>
              <a:gd name="connsiteY681" fmla="*/ 3137845 h 7305087"/>
              <a:gd name="connsiteX682" fmla="*/ 658962 w 8266922"/>
              <a:gd name="connsiteY682" fmla="*/ 3179558 h 7305087"/>
              <a:gd name="connsiteX683" fmla="*/ 613427 w 8266922"/>
              <a:gd name="connsiteY683" fmla="*/ 3236317 h 7305087"/>
              <a:gd name="connsiteX684" fmla="*/ 595448 w 8266922"/>
              <a:gd name="connsiteY684" fmla="*/ 3270043 h 7305087"/>
              <a:gd name="connsiteX685" fmla="*/ 580378 w 8266922"/>
              <a:gd name="connsiteY685" fmla="*/ 3307175 h 7305087"/>
              <a:gd name="connsiteX686" fmla="*/ 568006 w 8266922"/>
              <a:gd name="connsiteY686" fmla="*/ 3347596 h 7305087"/>
              <a:gd name="connsiteX687" fmla="*/ 558118 w 8266922"/>
              <a:gd name="connsiteY687" fmla="*/ 3391187 h 7305087"/>
              <a:gd name="connsiteX688" fmla="*/ 550504 w 8266922"/>
              <a:gd name="connsiteY688" fmla="*/ 3437831 h 7305087"/>
              <a:gd name="connsiteX689" fmla="*/ 544951 w 8266922"/>
              <a:gd name="connsiteY689" fmla="*/ 3487407 h 7305087"/>
              <a:gd name="connsiteX690" fmla="*/ 541247 w 8266922"/>
              <a:gd name="connsiteY690" fmla="*/ 3539800 h 7305087"/>
              <a:gd name="connsiteX691" fmla="*/ 539180 w 8266922"/>
              <a:gd name="connsiteY691" fmla="*/ 3594889 h 7305087"/>
              <a:gd name="connsiteX692" fmla="*/ 538538 w 8266922"/>
              <a:gd name="connsiteY692" fmla="*/ 3652558 h 7305087"/>
              <a:gd name="connsiteX693" fmla="*/ 539164 w 8266922"/>
              <a:gd name="connsiteY693" fmla="*/ 3710798 h 7305087"/>
              <a:gd name="connsiteX694" fmla="*/ 541186 w 8266922"/>
              <a:gd name="connsiteY694" fmla="*/ 3766425 h 7305087"/>
              <a:gd name="connsiteX695" fmla="*/ 544823 w 8266922"/>
              <a:gd name="connsiteY695" fmla="*/ 3819320 h 7305087"/>
              <a:gd name="connsiteX696" fmla="*/ 550292 w 8266922"/>
              <a:gd name="connsiteY696" fmla="*/ 3869364 h 7305087"/>
              <a:gd name="connsiteX697" fmla="*/ 557813 w 8266922"/>
              <a:gd name="connsiteY697" fmla="*/ 3916441 h 7305087"/>
              <a:gd name="connsiteX698" fmla="*/ 567602 w 8266922"/>
              <a:gd name="connsiteY698" fmla="*/ 3960431 h 7305087"/>
              <a:gd name="connsiteX699" fmla="*/ 579880 w 8266922"/>
              <a:gd name="connsiteY699" fmla="*/ 4001216 h 7305087"/>
              <a:gd name="connsiteX700" fmla="*/ 594862 w 8266922"/>
              <a:gd name="connsiteY700" fmla="*/ 4038677 h 7305087"/>
              <a:gd name="connsiteX701" fmla="*/ 612768 w 8266922"/>
              <a:gd name="connsiteY701" fmla="*/ 4072698 h 7305087"/>
              <a:gd name="connsiteX702" fmla="*/ 658222 w 8266922"/>
              <a:gd name="connsiteY702" fmla="*/ 4129942 h 7305087"/>
              <a:gd name="connsiteX703" fmla="*/ 717988 w 8266922"/>
              <a:gd name="connsiteY703" fmla="*/ 4172002 h 7305087"/>
              <a:gd name="connsiteX704" fmla="*/ 753783 w 8266922"/>
              <a:gd name="connsiteY704" fmla="*/ 4187042 h 7305087"/>
              <a:gd name="connsiteX705" fmla="*/ 793811 w 8266922"/>
              <a:gd name="connsiteY705" fmla="*/ 4197931 h 7305087"/>
              <a:gd name="connsiteX706" fmla="*/ 838289 w 8266922"/>
              <a:gd name="connsiteY706" fmla="*/ 4204552 h 7305087"/>
              <a:gd name="connsiteX707" fmla="*/ 887436 w 8266922"/>
              <a:gd name="connsiteY707" fmla="*/ 4206785 h 7305087"/>
              <a:gd name="connsiteX708" fmla="*/ 887436 w 8266922"/>
              <a:gd name="connsiteY708" fmla="*/ 4303607 h 7305087"/>
              <a:gd name="connsiteX709" fmla="*/ 833914 w 8266922"/>
              <a:gd name="connsiteY709" fmla="*/ 4301718 h 7305087"/>
              <a:gd name="connsiteX710" fmla="*/ 784433 w 8266922"/>
              <a:gd name="connsiteY710" fmla="*/ 4296105 h 7305087"/>
              <a:gd name="connsiteX711" fmla="*/ 738854 w 8266922"/>
              <a:gd name="connsiteY711" fmla="*/ 4286851 h 7305087"/>
              <a:gd name="connsiteX712" fmla="*/ 697035 w 8266922"/>
              <a:gd name="connsiteY712" fmla="*/ 4274039 h 7305087"/>
              <a:gd name="connsiteX713" fmla="*/ 658838 w 8266922"/>
              <a:gd name="connsiteY713" fmla="*/ 4257752 h 7305087"/>
              <a:gd name="connsiteX714" fmla="*/ 624121 w 8266922"/>
              <a:gd name="connsiteY714" fmla="*/ 4238071 h 7305087"/>
              <a:gd name="connsiteX715" fmla="*/ 592745 w 8266922"/>
              <a:gd name="connsiteY715" fmla="*/ 4215081 h 7305087"/>
              <a:gd name="connsiteX716" fmla="*/ 564568 w 8266922"/>
              <a:gd name="connsiteY716" fmla="*/ 4188862 h 7305087"/>
              <a:gd name="connsiteX717" fmla="*/ 539451 w 8266922"/>
              <a:gd name="connsiteY717" fmla="*/ 4159499 h 7305087"/>
              <a:gd name="connsiteX718" fmla="*/ 517255 w 8266922"/>
              <a:gd name="connsiteY718" fmla="*/ 4127073 h 7305087"/>
              <a:gd name="connsiteX719" fmla="*/ 497837 w 8266922"/>
              <a:gd name="connsiteY719" fmla="*/ 4091667 h 7305087"/>
              <a:gd name="connsiteX720" fmla="*/ 481060 w 8266922"/>
              <a:gd name="connsiteY720" fmla="*/ 4053364 h 7305087"/>
              <a:gd name="connsiteX721" fmla="*/ 466781 w 8266922"/>
              <a:gd name="connsiteY721" fmla="*/ 4012246 h 7305087"/>
              <a:gd name="connsiteX722" fmla="*/ 454861 w 8266922"/>
              <a:gd name="connsiteY722" fmla="*/ 3968397 h 7305087"/>
              <a:gd name="connsiteX723" fmla="*/ 445159 w 8266922"/>
              <a:gd name="connsiteY723" fmla="*/ 3921898 h 7305087"/>
              <a:gd name="connsiteX724" fmla="*/ 437536 w 8266922"/>
              <a:gd name="connsiteY724" fmla="*/ 3872833 h 7305087"/>
              <a:gd name="connsiteX725" fmla="*/ 431851 w 8266922"/>
              <a:gd name="connsiteY725" fmla="*/ 3821283 h 7305087"/>
              <a:gd name="connsiteX726" fmla="*/ 427964 w 8266922"/>
              <a:gd name="connsiteY726" fmla="*/ 3767333 h 7305087"/>
              <a:gd name="connsiteX727" fmla="*/ 425734 w 8266922"/>
              <a:gd name="connsiteY727" fmla="*/ 3711063 h 7305087"/>
              <a:gd name="connsiteX728" fmla="*/ 425023 w 8266922"/>
              <a:gd name="connsiteY728" fmla="*/ 3652558 h 7305087"/>
              <a:gd name="connsiteX729" fmla="*/ 425758 w 8266922"/>
              <a:gd name="connsiteY729" fmla="*/ 3594302 h 7305087"/>
              <a:gd name="connsiteX730" fmla="*/ 428054 w 8266922"/>
              <a:gd name="connsiteY730" fmla="*/ 3538282 h 7305087"/>
              <a:gd name="connsiteX731" fmla="*/ 432043 w 8266922"/>
              <a:gd name="connsiteY731" fmla="*/ 3484578 h 7305087"/>
              <a:gd name="connsiteX732" fmla="*/ 437856 w 8266922"/>
              <a:gd name="connsiteY732" fmla="*/ 3433271 h 7305087"/>
              <a:gd name="connsiteX733" fmla="*/ 445629 w 8266922"/>
              <a:gd name="connsiteY733" fmla="*/ 3384443 h 7305087"/>
              <a:gd name="connsiteX734" fmla="*/ 455492 w 8266922"/>
              <a:gd name="connsiteY734" fmla="*/ 3338176 h 7305087"/>
              <a:gd name="connsiteX735" fmla="*/ 467578 w 8266922"/>
              <a:gd name="connsiteY735" fmla="*/ 3294551 h 7305087"/>
              <a:gd name="connsiteX736" fmla="*/ 482021 w 8266922"/>
              <a:gd name="connsiteY736" fmla="*/ 3253648 h 7305087"/>
              <a:gd name="connsiteX737" fmla="*/ 498953 w 8266922"/>
              <a:gd name="connsiteY737" fmla="*/ 3215550 h 7305087"/>
              <a:gd name="connsiteX738" fmla="*/ 518506 w 8266922"/>
              <a:gd name="connsiteY738" fmla="*/ 3180338 h 7305087"/>
              <a:gd name="connsiteX739" fmla="*/ 540814 w 8266922"/>
              <a:gd name="connsiteY739" fmla="*/ 3148093 h 7305087"/>
              <a:gd name="connsiteX740" fmla="*/ 566010 w 8266922"/>
              <a:gd name="connsiteY740" fmla="*/ 3118897 h 7305087"/>
              <a:gd name="connsiteX741" fmla="*/ 594226 w 8266922"/>
              <a:gd name="connsiteY741" fmla="*/ 3092831 h 7305087"/>
              <a:gd name="connsiteX742" fmla="*/ 625592 w 8266922"/>
              <a:gd name="connsiteY742" fmla="*/ 3069977 h 7305087"/>
              <a:gd name="connsiteX743" fmla="*/ 660246 w 8266922"/>
              <a:gd name="connsiteY743" fmla="*/ 3050415 h 7305087"/>
              <a:gd name="connsiteX744" fmla="*/ 698317 w 8266922"/>
              <a:gd name="connsiteY744" fmla="*/ 3034227 h 7305087"/>
              <a:gd name="connsiteX745" fmla="*/ 739939 w 8266922"/>
              <a:gd name="connsiteY745" fmla="*/ 3021495 h 7305087"/>
              <a:gd name="connsiteX746" fmla="*/ 785244 w 8266922"/>
              <a:gd name="connsiteY746" fmla="*/ 3012300 h 7305087"/>
              <a:gd name="connsiteX747" fmla="*/ 834365 w 8266922"/>
              <a:gd name="connsiteY747" fmla="*/ 3006723 h 7305087"/>
              <a:gd name="connsiteX748" fmla="*/ 7060934 w 8266922"/>
              <a:gd name="connsiteY748" fmla="*/ 2524077 h 7305087"/>
              <a:gd name="connsiteX749" fmla="*/ 7267935 w 8266922"/>
              <a:gd name="connsiteY749" fmla="*/ 2524077 h 7305087"/>
              <a:gd name="connsiteX750" fmla="*/ 7267935 w 8266922"/>
              <a:gd name="connsiteY750" fmla="*/ 2697690 h 7305087"/>
              <a:gd name="connsiteX751" fmla="*/ 7060934 w 8266922"/>
              <a:gd name="connsiteY751" fmla="*/ 2697690 h 7305087"/>
              <a:gd name="connsiteX752" fmla="*/ 2536338 w 8266922"/>
              <a:gd name="connsiteY752" fmla="*/ 2373825 h 7305087"/>
              <a:gd name="connsiteX753" fmla="*/ 3441128 w 8266922"/>
              <a:gd name="connsiteY753" fmla="*/ 2373825 h 7305087"/>
              <a:gd name="connsiteX754" fmla="*/ 3441128 w 8266922"/>
              <a:gd name="connsiteY754" fmla="*/ 2480664 h 7305087"/>
              <a:gd name="connsiteX755" fmla="*/ 2536338 w 8266922"/>
              <a:gd name="connsiteY755" fmla="*/ 2480664 h 7305087"/>
              <a:gd name="connsiteX756" fmla="*/ 1024388 w 8266922"/>
              <a:gd name="connsiteY756" fmla="*/ 2373825 h 7305087"/>
              <a:gd name="connsiteX757" fmla="*/ 1929180 w 8266922"/>
              <a:gd name="connsiteY757" fmla="*/ 2373825 h 7305087"/>
              <a:gd name="connsiteX758" fmla="*/ 1929180 w 8266922"/>
              <a:gd name="connsiteY758" fmla="*/ 2480664 h 7305087"/>
              <a:gd name="connsiteX759" fmla="*/ 1024388 w 8266922"/>
              <a:gd name="connsiteY759" fmla="*/ 2480664 h 7305087"/>
              <a:gd name="connsiteX760" fmla="*/ 2536338 w 8266922"/>
              <a:gd name="connsiteY760" fmla="*/ 2024932 h 7305087"/>
              <a:gd name="connsiteX761" fmla="*/ 3441128 w 8266922"/>
              <a:gd name="connsiteY761" fmla="*/ 2024932 h 7305087"/>
              <a:gd name="connsiteX762" fmla="*/ 3441128 w 8266922"/>
              <a:gd name="connsiteY762" fmla="*/ 2131770 h 7305087"/>
              <a:gd name="connsiteX763" fmla="*/ 2536338 w 8266922"/>
              <a:gd name="connsiteY763" fmla="*/ 2131770 h 7305087"/>
              <a:gd name="connsiteX764" fmla="*/ 1024388 w 8266922"/>
              <a:gd name="connsiteY764" fmla="*/ 2024932 h 7305087"/>
              <a:gd name="connsiteX765" fmla="*/ 1929180 w 8266922"/>
              <a:gd name="connsiteY765" fmla="*/ 2024932 h 7305087"/>
              <a:gd name="connsiteX766" fmla="*/ 1929180 w 8266922"/>
              <a:gd name="connsiteY766" fmla="*/ 2131770 h 7305087"/>
              <a:gd name="connsiteX767" fmla="*/ 1024388 w 8266922"/>
              <a:gd name="connsiteY767" fmla="*/ 2131770 h 7305087"/>
              <a:gd name="connsiteX768" fmla="*/ 6145468 w 8266922"/>
              <a:gd name="connsiteY768" fmla="*/ 1508808 h 7305087"/>
              <a:gd name="connsiteX769" fmla="*/ 6519394 w 8266922"/>
              <a:gd name="connsiteY769" fmla="*/ 1508808 h 7305087"/>
              <a:gd name="connsiteX770" fmla="*/ 6519394 w 8266922"/>
              <a:gd name="connsiteY770" fmla="*/ 1604058 h 7305087"/>
              <a:gd name="connsiteX771" fmla="*/ 6260644 w 8266922"/>
              <a:gd name="connsiteY771" fmla="*/ 1604058 h 7305087"/>
              <a:gd name="connsiteX772" fmla="*/ 6260644 w 8266922"/>
              <a:gd name="connsiteY772" fmla="*/ 2702607 h 7305087"/>
              <a:gd name="connsiteX773" fmla="*/ 6519394 w 8266922"/>
              <a:gd name="connsiteY773" fmla="*/ 2702607 h 7305087"/>
              <a:gd name="connsiteX774" fmla="*/ 6519394 w 8266922"/>
              <a:gd name="connsiteY774" fmla="*/ 2797857 h 7305087"/>
              <a:gd name="connsiteX775" fmla="*/ 6145468 w 8266922"/>
              <a:gd name="connsiteY775" fmla="*/ 2797857 h 7305087"/>
              <a:gd name="connsiteX776" fmla="*/ 6145468 w 8266922"/>
              <a:gd name="connsiteY776" fmla="*/ 2702607 h 7305087"/>
              <a:gd name="connsiteX777" fmla="*/ 6145468 w 8266922"/>
              <a:gd name="connsiteY777" fmla="*/ 1604058 h 7305087"/>
              <a:gd name="connsiteX778" fmla="*/ 7804510 w 8266922"/>
              <a:gd name="connsiteY778" fmla="*/ 1502430 h 7305087"/>
              <a:gd name="connsiteX779" fmla="*/ 7857580 w 8266922"/>
              <a:gd name="connsiteY779" fmla="*/ 1504306 h 7305087"/>
              <a:gd name="connsiteX780" fmla="*/ 7906701 w 8266922"/>
              <a:gd name="connsiteY780" fmla="*/ 1509883 h 7305087"/>
              <a:gd name="connsiteX781" fmla="*/ 7952006 w 8266922"/>
              <a:gd name="connsiteY781" fmla="*/ 1519078 h 7305087"/>
              <a:gd name="connsiteX782" fmla="*/ 7993628 w 8266922"/>
              <a:gd name="connsiteY782" fmla="*/ 1531810 h 7305087"/>
              <a:gd name="connsiteX783" fmla="*/ 8031699 w 8266922"/>
              <a:gd name="connsiteY783" fmla="*/ 1547998 h 7305087"/>
              <a:gd name="connsiteX784" fmla="*/ 8066352 w 8266922"/>
              <a:gd name="connsiteY784" fmla="*/ 1567559 h 7305087"/>
              <a:gd name="connsiteX785" fmla="*/ 8097719 w 8266922"/>
              <a:gd name="connsiteY785" fmla="*/ 1590414 h 7305087"/>
              <a:gd name="connsiteX786" fmla="*/ 8125934 w 8266922"/>
              <a:gd name="connsiteY786" fmla="*/ 1616479 h 7305087"/>
              <a:gd name="connsiteX787" fmla="*/ 8151130 w 8266922"/>
              <a:gd name="connsiteY787" fmla="*/ 1645676 h 7305087"/>
              <a:gd name="connsiteX788" fmla="*/ 8173438 w 8266922"/>
              <a:gd name="connsiteY788" fmla="*/ 1677921 h 7305087"/>
              <a:gd name="connsiteX789" fmla="*/ 8192991 w 8266922"/>
              <a:gd name="connsiteY789" fmla="*/ 1713133 h 7305087"/>
              <a:gd name="connsiteX790" fmla="*/ 8209923 w 8266922"/>
              <a:gd name="connsiteY790" fmla="*/ 1751231 h 7305087"/>
              <a:gd name="connsiteX791" fmla="*/ 8224366 w 8266922"/>
              <a:gd name="connsiteY791" fmla="*/ 1792133 h 7305087"/>
              <a:gd name="connsiteX792" fmla="*/ 8236453 w 8266922"/>
              <a:gd name="connsiteY792" fmla="*/ 1835759 h 7305087"/>
              <a:gd name="connsiteX793" fmla="*/ 8246316 w 8266922"/>
              <a:gd name="connsiteY793" fmla="*/ 1882026 h 7305087"/>
              <a:gd name="connsiteX794" fmla="*/ 8254088 w 8266922"/>
              <a:gd name="connsiteY794" fmla="*/ 1930854 h 7305087"/>
              <a:gd name="connsiteX795" fmla="*/ 8259902 w 8266922"/>
              <a:gd name="connsiteY795" fmla="*/ 1982160 h 7305087"/>
              <a:gd name="connsiteX796" fmla="*/ 8263890 w 8266922"/>
              <a:gd name="connsiteY796" fmla="*/ 2035865 h 7305087"/>
              <a:gd name="connsiteX797" fmla="*/ 8266186 w 8266922"/>
              <a:gd name="connsiteY797" fmla="*/ 2091886 h 7305087"/>
              <a:gd name="connsiteX798" fmla="*/ 8266922 w 8266922"/>
              <a:gd name="connsiteY798" fmla="*/ 2150141 h 7305087"/>
              <a:gd name="connsiteX799" fmla="*/ 8266222 w 8266922"/>
              <a:gd name="connsiteY799" fmla="*/ 2208645 h 7305087"/>
              <a:gd name="connsiteX800" fmla="*/ 8264025 w 8266922"/>
              <a:gd name="connsiteY800" fmla="*/ 2264915 h 7305087"/>
              <a:gd name="connsiteX801" fmla="*/ 8260189 w 8266922"/>
              <a:gd name="connsiteY801" fmla="*/ 2318865 h 7305087"/>
              <a:gd name="connsiteX802" fmla="*/ 8254568 w 8266922"/>
              <a:gd name="connsiteY802" fmla="*/ 2370415 h 7305087"/>
              <a:gd name="connsiteX803" fmla="*/ 8247020 w 8266922"/>
              <a:gd name="connsiteY803" fmla="*/ 2419480 h 7305087"/>
              <a:gd name="connsiteX804" fmla="*/ 8237399 w 8266922"/>
              <a:gd name="connsiteY804" fmla="*/ 2465979 h 7305087"/>
              <a:gd name="connsiteX805" fmla="*/ 8225562 w 8266922"/>
              <a:gd name="connsiteY805" fmla="*/ 2509828 h 7305087"/>
              <a:gd name="connsiteX806" fmla="*/ 8211365 w 8266922"/>
              <a:gd name="connsiteY806" fmla="*/ 2550946 h 7305087"/>
              <a:gd name="connsiteX807" fmla="*/ 8194665 w 8266922"/>
              <a:gd name="connsiteY807" fmla="*/ 2589249 h 7305087"/>
              <a:gd name="connsiteX808" fmla="*/ 8175316 w 8266922"/>
              <a:gd name="connsiteY808" fmla="*/ 2624655 h 7305087"/>
              <a:gd name="connsiteX809" fmla="*/ 8153175 w 8266922"/>
              <a:gd name="connsiteY809" fmla="*/ 2657081 h 7305087"/>
              <a:gd name="connsiteX810" fmla="*/ 8128098 w 8266922"/>
              <a:gd name="connsiteY810" fmla="*/ 2686444 h 7305087"/>
              <a:gd name="connsiteX811" fmla="*/ 8099941 w 8266922"/>
              <a:gd name="connsiteY811" fmla="*/ 2712663 h 7305087"/>
              <a:gd name="connsiteX812" fmla="*/ 8068560 w 8266922"/>
              <a:gd name="connsiteY812" fmla="*/ 2735653 h 7305087"/>
              <a:gd name="connsiteX813" fmla="*/ 8033812 w 8266922"/>
              <a:gd name="connsiteY813" fmla="*/ 2755334 h 7305087"/>
              <a:gd name="connsiteX814" fmla="*/ 7995551 w 8266922"/>
              <a:gd name="connsiteY814" fmla="*/ 2771621 h 7305087"/>
              <a:gd name="connsiteX815" fmla="*/ 7953634 w 8266922"/>
              <a:gd name="connsiteY815" fmla="*/ 2784433 h 7305087"/>
              <a:gd name="connsiteX816" fmla="*/ 7907918 w 8266922"/>
              <a:gd name="connsiteY816" fmla="*/ 2793687 h 7305087"/>
              <a:gd name="connsiteX817" fmla="*/ 7858258 w 8266922"/>
              <a:gd name="connsiteY817" fmla="*/ 2799300 h 7305087"/>
              <a:gd name="connsiteX818" fmla="*/ 7804510 w 8266922"/>
              <a:gd name="connsiteY818" fmla="*/ 2801189 h 7305087"/>
              <a:gd name="connsiteX819" fmla="*/ 7804510 w 8266922"/>
              <a:gd name="connsiteY819" fmla="*/ 2704367 h 7305087"/>
              <a:gd name="connsiteX820" fmla="*/ 7854195 w 8266922"/>
              <a:gd name="connsiteY820" fmla="*/ 2702134 h 7305087"/>
              <a:gd name="connsiteX821" fmla="*/ 7899116 w 8266922"/>
              <a:gd name="connsiteY821" fmla="*/ 2695513 h 7305087"/>
              <a:gd name="connsiteX822" fmla="*/ 7939498 w 8266922"/>
              <a:gd name="connsiteY822" fmla="*/ 2684624 h 7305087"/>
              <a:gd name="connsiteX823" fmla="*/ 7975569 w 8266922"/>
              <a:gd name="connsiteY823" fmla="*/ 2669584 h 7305087"/>
              <a:gd name="connsiteX824" fmla="*/ 8035680 w 8266922"/>
              <a:gd name="connsiteY824" fmla="*/ 2627524 h 7305087"/>
              <a:gd name="connsiteX825" fmla="*/ 8081260 w 8266922"/>
              <a:gd name="connsiteY825" fmla="*/ 2570280 h 7305087"/>
              <a:gd name="connsiteX826" fmla="*/ 8099165 w 8266922"/>
              <a:gd name="connsiteY826" fmla="*/ 2536259 h 7305087"/>
              <a:gd name="connsiteX827" fmla="*/ 8114117 w 8266922"/>
              <a:gd name="connsiteY827" fmla="*/ 2498797 h 7305087"/>
              <a:gd name="connsiteX828" fmla="*/ 8126341 w 8266922"/>
              <a:gd name="connsiteY828" fmla="*/ 2458012 h 7305087"/>
              <a:gd name="connsiteX829" fmla="*/ 8136064 w 8266922"/>
              <a:gd name="connsiteY829" fmla="*/ 2414022 h 7305087"/>
              <a:gd name="connsiteX830" fmla="*/ 8143511 w 8266922"/>
              <a:gd name="connsiteY830" fmla="*/ 2366946 h 7305087"/>
              <a:gd name="connsiteX831" fmla="*/ 8148910 w 8266922"/>
              <a:gd name="connsiteY831" fmla="*/ 2316901 h 7305087"/>
              <a:gd name="connsiteX832" fmla="*/ 8152486 w 8266922"/>
              <a:gd name="connsiteY832" fmla="*/ 2264006 h 7305087"/>
              <a:gd name="connsiteX833" fmla="*/ 8154465 w 8266922"/>
              <a:gd name="connsiteY833" fmla="*/ 2208380 h 7305087"/>
              <a:gd name="connsiteX834" fmla="*/ 8155075 w 8266922"/>
              <a:gd name="connsiteY834" fmla="*/ 2150141 h 7305087"/>
              <a:gd name="connsiteX835" fmla="*/ 8154433 w 8266922"/>
              <a:gd name="connsiteY835" fmla="*/ 2092472 h 7305087"/>
              <a:gd name="connsiteX836" fmla="*/ 8152363 w 8266922"/>
              <a:gd name="connsiteY836" fmla="*/ 2037383 h 7305087"/>
              <a:gd name="connsiteX837" fmla="*/ 8148653 w 8266922"/>
              <a:gd name="connsiteY837" fmla="*/ 1984990 h 7305087"/>
              <a:gd name="connsiteX838" fmla="*/ 8143087 w 8266922"/>
              <a:gd name="connsiteY838" fmla="*/ 1935414 h 7305087"/>
              <a:gd name="connsiteX839" fmla="*/ 8135452 w 8266922"/>
              <a:gd name="connsiteY839" fmla="*/ 1888770 h 7305087"/>
              <a:gd name="connsiteX840" fmla="*/ 8125534 w 8266922"/>
              <a:gd name="connsiteY840" fmla="*/ 1845179 h 7305087"/>
              <a:gd name="connsiteX841" fmla="*/ 8113118 w 8266922"/>
              <a:gd name="connsiteY841" fmla="*/ 1804759 h 7305087"/>
              <a:gd name="connsiteX842" fmla="*/ 8097991 w 8266922"/>
              <a:gd name="connsiteY842" fmla="*/ 1767626 h 7305087"/>
              <a:gd name="connsiteX843" fmla="*/ 8079938 w 8266922"/>
              <a:gd name="connsiteY843" fmla="*/ 1733900 h 7305087"/>
              <a:gd name="connsiteX844" fmla="*/ 8034200 w 8266922"/>
              <a:gd name="connsiteY844" fmla="*/ 1677141 h 7305087"/>
              <a:gd name="connsiteX845" fmla="*/ 7974191 w 8266922"/>
              <a:gd name="connsiteY845" fmla="*/ 1635428 h 7305087"/>
              <a:gd name="connsiteX846" fmla="*/ 7938299 w 8266922"/>
              <a:gd name="connsiteY846" fmla="*/ 1620509 h 7305087"/>
              <a:gd name="connsiteX847" fmla="*/ 7898198 w 8266922"/>
              <a:gd name="connsiteY847" fmla="*/ 1609705 h 7305087"/>
              <a:gd name="connsiteX848" fmla="*/ 7853673 w 8266922"/>
              <a:gd name="connsiteY848" fmla="*/ 1603138 h 7305087"/>
              <a:gd name="connsiteX849" fmla="*/ 7804510 w 8266922"/>
              <a:gd name="connsiteY849" fmla="*/ 1600921 h 7305087"/>
              <a:gd name="connsiteX850" fmla="*/ 5032599 w 8266922"/>
              <a:gd name="connsiteY850" fmla="*/ 1502430 h 7305087"/>
              <a:gd name="connsiteX851" fmla="*/ 5085669 w 8266922"/>
              <a:gd name="connsiteY851" fmla="*/ 1504306 h 7305087"/>
              <a:gd name="connsiteX852" fmla="*/ 5134790 w 8266922"/>
              <a:gd name="connsiteY852" fmla="*/ 1509883 h 7305087"/>
              <a:gd name="connsiteX853" fmla="*/ 5180096 w 8266922"/>
              <a:gd name="connsiteY853" fmla="*/ 1519078 h 7305087"/>
              <a:gd name="connsiteX854" fmla="*/ 5221718 w 8266922"/>
              <a:gd name="connsiteY854" fmla="*/ 1531810 h 7305087"/>
              <a:gd name="connsiteX855" fmla="*/ 5259789 w 8266922"/>
              <a:gd name="connsiteY855" fmla="*/ 1547998 h 7305087"/>
              <a:gd name="connsiteX856" fmla="*/ 5294442 w 8266922"/>
              <a:gd name="connsiteY856" fmla="*/ 1567559 h 7305087"/>
              <a:gd name="connsiteX857" fmla="*/ 5325809 w 8266922"/>
              <a:gd name="connsiteY857" fmla="*/ 1590414 h 7305087"/>
              <a:gd name="connsiteX858" fmla="*/ 5354024 w 8266922"/>
              <a:gd name="connsiteY858" fmla="*/ 1616479 h 7305087"/>
              <a:gd name="connsiteX859" fmla="*/ 5379220 w 8266922"/>
              <a:gd name="connsiteY859" fmla="*/ 1645676 h 7305087"/>
              <a:gd name="connsiteX860" fmla="*/ 5401528 w 8266922"/>
              <a:gd name="connsiteY860" fmla="*/ 1677921 h 7305087"/>
              <a:gd name="connsiteX861" fmla="*/ 5421081 w 8266922"/>
              <a:gd name="connsiteY861" fmla="*/ 1713133 h 7305087"/>
              <a:gd name="connsiteX862" fmla="*/ 5438013 w 8266922"/>
              <a:gd name="connsiteY862" fmla="*/ 1751231 h 7305087"/>
              <a:gd name="connsiteX863" fmla="*/ 5452456 w 8266922"/>
              <a:gd name="connsiteY863" fmla="*/ 1792133 h 7305087"/>
              <a:gd name="connsiteX864" fmla="*/ 5464543 w 8266922"/>
              <a:gd name="connsiteY864" fmla="*/ 1835759 h 7305087"/>
              <a:gd name="connsiteX865" fmla="*/ 5474406 w 8266922"/>
              <a:gd name="connsiteY865" fmla="*/ 1882026 h 7305087"/>
              <a:gd name="connsiteX866" fmla="*/ 5482178 w 8266922"/>
              <a:gd name="connsiteY866" fmla="*/ 1930854 h 7305087"/>
              <a:gd name="connsiteX867" fmla="*/ 5487992 w 8266922"/>
              <a:gd name="connsiteY867" fmla="*/ 1982160 h 7305087"/>
              <a:gd name="connsiteX868" fmla="*/ 5491980 w 8266922"/>
              <a:gd name="connsiteY868" fmla="*/ 2035865 h 7305087"/>
              <a:gd name="connsiteX869" fmla="*/ 5494276 w 8266922"/>
              <a:gd name="connsiteY869" fmla="*/ 2091886 h 7305087"/>
              <a:gd name="connsiteX870" fmla="*/ 5495012 w 8266922"/>
              <a:gd name="connsiteY870" fmla="*/ 2150141 h 7305087"/>
              <a:gd name="connsiteX871" fmla="*/ 5494312 w 8266922"/>
              <a:gd name="connsiteY871" fmla="*/ 2208645 h 7305087"/>
              <a:gd name="connsiteX872" fmla="*/ 5492115 w 8266922"/>
              <a:gd name="connsiteY872" fmla="*/ 2264915 h 7305087"/>
              <a:gd name="connsiteX873" fmla="*/ 5488279 w 8266922"/>
              <a:gd name="connsiteY873" fmla="*/ 2318865 h 7305087"/>
              <a:gd name="connsiteX874" fmla="*/ 5482658 w 8266922"/>
              <a:gd name="connsiteY874" fmla="*/ 2370415 h 7305087"/>
              <a:gd name="connsiteX875" fmla="*/ 5475110 w 8266922"/>
              <a:gd name="connsiteY875" fmla="*/ 2419480 h 7305087"/>
              <a:gd name="connsiteX876" fmla="*/ 5465489 w 8266922"/>
              <a:gd name="connsiteY876" fmla="*/ 2465979 h 7305087"/>
              <a:gd name="connsiteX877" fmla="*/ 5453652 w 8266922"/>
              <a:gd name="connsiteY877" fmla="*/ 2509828 h 7305087"/>
              <a:gd name="connsiteX878" fmla="*/ 5439455 w 8266922"/>
              <a:gd name="connsiteY878" fmla="*/ 2550946 h 7305087"/>
              <a:gd name="connsiteX879" fmla="*/ 5422755 w 8266922"/>
              <a:gd name="connsiteY879" fmla="*/ 2589249 h 7305087"/>
              <a:gd name="connsiteX880" fmla="*/ 5403406 w 8266922"/>
              <a:gd name="connsiteY880" fmla="*/ 2624655 h 7305087"/>
              <a:gd name="connsiteX881" fmla="*/ 5381265 w 8266922"/>
              <a:gd name="connsiteY881" fmla="*/ 2657081 h 7305087"/>
              <a:gd name="connsiteX882" fmla="*/ 5356188 w 8266922"/>
              <a:gd name="connsiteY882" fmla="*/ 2686444 h 7305087"/>
              <a:gd name="connsiteX883" fmla="*/ 5328031 w 8266922"/>
              <a:gd name="connsiteY883" fmla="*/ 2712663 h 7305087"/>
              <a:gd name="connsiteX884" fmla="*/ 5296650 w 8266922"/>
              <a:gd name="connsiteY884" fmla="*/ 2735653 h 7305087"/>
              <a:gd name="connsiteX885" fmla="*/ 5261902 w 8266922"/>
              <a:gd name="connsiteY885" fmla="*/ 2755334 h 7305087"/>
              <a:gd name="connsiteX886" fmla="*/ 5223641 w 8266922"/>
              <a:gd name="connsiteY886" fmla="*/ 2771621 h 7305087"/>
              <a:gd name="connsiteX887" fmla="*/ 5181724 w 8266922"/>
              <a:gd name="connsiteY887" fmla="*/ 2784433 h 7305087"/>
              <a:gd name="connsiteX888" fmla="*/ 5136007 w 8266922"/>
              <a:gd name="connsiteY888" fmla="*/ 2793687 h 7305087"/>
              <a:gd name="connsiteX889" fmla="*/ 5086347 w 8266922"/>
              <a:gd name="connsiteY889" fmla="*/ 2799300 h 7305087"/>
              <a:gd name="connsiteX890" fmla="*/ 5032599 w 8266922"/>
              <a:gd name="connsiteY890" fmla="*/ 2801189 h 7305087"/>
              <a:gd name="connsiteX891" fmla="*/ 5032599 w 8266922"/>
              <a:gd name="connsiteY891" fmla="*/ 2704367 h 7305087"/>
              <a:gd name="connsiteX892" fmla="*/ 5082284 w 8266922"/>
              <a:gd name="connsiteY892" fmla="*/ 2702134 h 7305087"/>
              <a:gd name="connsiteX893" fmla="*/ 5127205 w 8266922"/>
              <a:gd name="connsiteY893" fmla="*/ 2695513 h 7305087"/>
              <a:gd name="connsiteX894" fmla="*/ 5167588 w 8266922"/>
              <a:gd name="connsiteY894" fmla="*/ 2684624 h 7305087"/>
              <a:gd name="connsiteX895" fmla="*/ 5203659 w 8266922"/>
              <a:gd name="connsiteY895" fmla="*/ 2669584 h 7305087"/>
              <a:gd name="connsiteX896" fmla="*/ 5263770 w 8266922"/>
              <a:gd name="connsiteY896" fmla="*/ 2627524 h 7305087"/>
              <a:gd name="connsiteX897" fmla="*/ 5309350 w 8266922"/>
              <a:gd name="connsiteY897" fmla="*/ 2570280 h 7305087"/>
              <a:gd name="connsiteX898" fmla="*/ 5327255 w 8266922"/>
              <a:gd name="connsiteY898" fmla="*/ 2536259 h 7305087"/>
              <a:gd name="connsiteX899" fmla="*/ 5342207 w 8266922"/>
              <a:gd name="connsiteY899" fmla="*/ 2498797 h 7305087"/>
              <a:gd name="connsiteX900" fmla="*/ 5354431 w 8266922"/>
              <a:gd name="connsiteY900" fmla="*/ 2458012 h 7305087"/>
              <a:gd name="connsiteX901" fmla="*/ 5364154 w 8266922"/>
              <a:gd name="connsiteY901" fmla="*/ 2414022 h 7305087"/>
              <a:gd name="connsiteX902" fmla="*/ 5371601 w 8266922"/>
              <a:gd name="connsiteY902" fmla="*/ 2366946 h 7305087"/>
              <a:gd name="connsiteX903" fmla="*/ 5377000 w 8266922"/>
              <a:gd name="connsiteY903" fmla="*/ 2316901 h 7305087"/>
              <a:gd name="connsiteX904" fmla="*/ 5380576 w 8266922"/>
              <a:gd name="connsiteY904" fmla="*/ 2264006 h 7305087"/>
              <a:gd name="connsiteX905" fmla="*/ 5382555 w 8266922"/>
              <a:gd name="connsiteY905" fmla="*/ 2208380 h 7305087"/>
              <a:gd name="connsiteX906" fmla="*/ 5383165 w 8266922"/>
              <a:gd name="connsiteY906" fmla="*/ 2150141 h 7305087"/>
              <a:gd name="connsiteX907" fmla="*/ 5382523 w 8266922"/>
              <a:gd name="connsiteY907" fmla="*/ 2092472 h 7305087"/>
              <a:gd name="connsiteX908" fmla="*/ 5380453 w 8266922"/>
              <a:gd name="connsiteY908" fmla="*/ 2037383 h 7305087"/>
              <a:gd name="connsiteX909" fmla="*/ 5376743 w 8266922"/>
              <a:gd name="connsiteY909" fmla="*/ 1984990 h 7305087"/>
              <a:gd name="connsiteX910" fmla="*/ 5371177 w 8266922"/>
              <a:gd name="connsiteY910" fmla="*/ 1935414 h 7305087"/>
              <a:gd name="connsiteX911" fmla="*/ 5363542 w 8266922"/>
              <a:gd name="connsiteY911" fmla="*/ 1888770 h 7305087"/>
              <a:gd name="connsiteX912" fmla="*/ 5353624 w 8266922"/>
              <a:gd name="connsiteY912" fmla="*/ 1845179 h 7305087"/>
              <a:gd name="connsiteX913" fmla="*/ 5341208 w 8266922"/>
              <a:gd name="connsiteY913" fmla="*/ 1804759 h 7305087"/>
              <a:gd name="connsiteX914" fmla="*/ 5326081 w 8266922"/>
              <a:gd name="connsiteY914" fmla="*/ 1767626 h 7305087"/>
              <a:gd name="connsiteX915" fmla="*/ 5308028 w 8266922"/>
              <a:gd name="connsiteY915" fmla="*/ 1733900 h 7305087"/>
              <a:gd name="connsiteX916" fmla="*/ 5262290 w 8266922"/>
              <a:gd name="connsiteY916" fmla="*/ 1677141 h 7305087"/>
              <a:gd name="connsiteX917" fmla="*/ 5202281 w 8266922"/>
              <a:gd name="connsiteY917" fmla="*/ 1635428 h 7305087"/>
              <a:gd name="connsiteX918" fmla="*/ 5166389 w 8266922"/>
              <a:gd name="connsiteY918" fmla="*/ 1620509 h 7305087"/>
              <a:gd name="connsiteX919" fmla="*/ 5126287 w 8266922"/>
              <a:gd name="connsiteY919" fmla="*/ 1609705 h 7305087"/>
              <a:gd name="connsiteX920" fmla="*/ 5081762 w 8266922"/>
              <a:gd name="connsiteY920" fmla="*/ 1603138 h 7305087"/>
              <a:gd name="connsiteX921" fmla="*/ 5032599 w 8266922"/>
              <a:gd name="connsiteY921" fmla="*/ 1600921 h 7305087"/>
              <a:gd name="connsiteX922" fmla="*/ 4515699 w 8266922"/>
              <a:gd name="connsiteY922" fmla="*/ 1502430 h 7305087"/>
              <a:gd name="connsiteX923" fmla="*/ 4515699 w 8266922"/>
              <a:gd name="connsiteY923" fmla="*/ 1600921 h 7305087"/>
              <a:gd name="connsiteX924" fmla="*/ 4466813 w 8266922"/>
              <a:gd name="connsiteY924" fmla="*/ 1603138 h 7305087"/>
              <a:gd name="connsiteX925" fmla="*/ 4422532 w 8266922"/>
              <a:gd name="connsiteY925" fmla="*/ 1609705 h 7305087"/>
              <a:gd name="connsiteX926" fmla="*/ 4382646 w 8266922"/>
              <a:gd name="connsiteY926" fmla="*/ 1620509 h 7305087"/>
              <a:gd name="connsiteX927" fmla="*/ 4346940 w 8266922"/>
              <a:gd name="connsiteY927" fmla="*/ 1635428 h 7305087"/>
              <a:gd name="connsiteX928" fmla="*/ 4287225 w 8266922"/>
              <a:gd name="connsiteY928" fmla="*/ 1677141 h 7305087"/>
              <a:gd name="connsiteX929" fmla="*/ 4241691 w 8266922"/>
              <a:gd name="connsiteY929" fmla="*/ 1733900 h 7305087"/>
              <a:gd name="connsiteX930" fmla="*/ 4223712 w 8266922"/>
              <a:gd name="connsiteY930" fmla="*/ 1767626 h 7305087"/>
              <a:gd name="connsiteX931" fmla="*/ 4208642 w 8266922"/>
              <a:gd name="connsiteY931" fmla="*/ 1804759 h 7305087"/>
              <a:gd name="connsiteX932" fmla="*/ 4196270 w 8266922"/>
              <a:gd name="connsiteY932" fmla="*/ 1845179 h 7305087"/>
              <a:gd name="connsiteX933" fmla="*/ 4186382 w 8266922"/>
              <a:gd name="connsiteY933" fmla="*/ 1888770 h 7305087"/>
              <a:gd name="connsiteX934" fmla="*/ 4178768 w 8266922"/>
              <a:gd name="connsiteY934" fmla="*/ 1935414 h 7305087"/>
              <a:gd name="connsiteX935" fmla="*/ 4173215 w 8266922"/>
              <a:gd name="connsiteY935" fmla="*/ 1984990 h 7305087"/>
              <a:gd name="connsiteX936" fmla="*/ 4169510 w 8266922"/>
              <a:gd name="connsiteY936" fmla="*/ 2037383 h 7305087"/>
              <a:gd name="connsiteX937" fmla="*/ 4167443 w 8266922"/>
              <a:gd name="connsiteY937" fmla="*/ 2092472 h 7305087"/>
              <a:gd name="connsiteX938" fmla="*/ 4166801 w 8266922"/>
              <a:gd name="connsiteY938" fmla="*/ 2150141 h 7305087"/>
              <a:gd name="connsiteX939" fmla="*/ 4167427 w 8266922"/>
              <a:gd name="connsiteY939" fmla="*/ 2208380 h 7305087"/>
              <a:gd name="connsiteX940" fmla="*/ 4169449 w 8266922"/>
              <a:gd name="connsiteY940" fmla="*/ 2264006 h 7305087"/>
              <a:gd name="connsiteX941" fmla="*/ 4173087 w 8266922"/>
              <a:gd name="connsiteY941" fmla="*/ 2316901 h 7305087"/>
              <a:gd name="connsiteX942" fmla="*/ 4178556 w 8266922"/>
              <a:gd name="connsiteY942" fmla="*/ 2366946 h 7305087"/>
              <a:gd name="connsiteX943" fmla="*/ 4186077 w 8266922"/>
              <a:gd name="connsiteY943" fmla="*/ 2414022 h 7305087"/>
              <a:gd name="connsiteX944" fmla="*/ 4195866 w 8266922"/>
              <a:gd name="connsiteY944" fmla="*/ 2458012 h 7305087"/>
              <a:gd name="connsiteX945" fmla="*/ 4208143 w 8266922"/>
              <a:gd name="connsiteY945" fmla="*/ 2498797 h 7305087"/>
              <a:gd name="connsiteX946" fmla="*/ 4223125 w 8266922"/>
              <a:gd name="connsiteY946" fmla="*/ 2536259 h 7305087"/>
              <a:gd name="connsiteX947" fmla="*/ 4241031 w 8266922"/>
              <a:gd name="connsiteY947" fmla="*/ 2570280 h 7305087"/>
              <a:gd name="connsiteX948" fmla="*/ 4286485 w 8266922"/>
              <a:gd name="connsiteY948" fmla="*/ 2627524 h 7305087"/>
              <a:gd name="connsiteX949" fmla="*/ 4346251 w 8266922"/>
              <a:gd name="connsiteY949" fmla="*/ 2669584 h 7305087"/>
              <a:gd name="connsiteX950" fmla="*/ 4382046 w 8266922"/>
              <a:gd name="connsiteY950" fmla="*/ 2684624 h 7305087"/>
              <a:gd name="connsiteX951" fmla="*/ 4422074 w 8266922"/>
              <a:gd name="connsiteY951" fmla="*/ 2695513 h 7305087"/>
              <a:gd name="connsiteX952" fmla="*/ 4466552 w 8266922"/>
              <a:gd name="connsiteY952" fmla="*/ 2702134 h 7305087"/>
              <a:gd name="connsiteX953" fmla="*/ 4515699 w 8266922"/>
              <a:gd name="connsiteY953" fmla="*/ 2704367 h 7305087"/>
              <a:gd name="connsiteX954" fmla="*/ 4515699 w 8266922"/>
              <a:gd name="connsiteY954" fmla="*/ 2801189 h 7305087"/>
              <a:gd name="connsiteX955" fmla="*/ 4462176 w 8266922"/>
              <a:gd name="connsiteY955" fmla="*/ 2799300 h 7305087"/>
              <a:gd name="connsiteX956" fmla="*/ 4412696 w 8266922"/>
              <a:gd name="connsiteY956" fmla="*/ 2793687 h 7305087"/>
              <a:gd name="connsiteX957" fmla="*/ 4367116 w 8266922"/>
              <a:gd name="connsiteY957" fmla="*/ 2784433 h 7305087"/>
              <a:gd name="connsiteX958" fmla="*/ 4325298 w 8266922"/>
              <a:gd name="connsiteY958" fmla="*/ 2771621 h 7305087"/>
              <a:gd name="connsiteX959" fmla="*/ 4287101 w 8266922"/>
              <a:gd name="connsiteY959" fmla="*/ 2755334 h 7305087"/>
              <a:gd name="connsiteX960" fmla="*/ 4252384 w 8266922"/>
              <a:gd name="connsiteY960" fmla="*/ 2735653 h 7305087"/>
              <a:gd name="connsiteX961" fmla="*/ 4221007 w 8266922"/>
              <a:gd name="connsiteY961" fmla="*/ 2712663 h 7305087"/>
              <a:gd name="connsiteX962" fmla="*/ 4192831 w 8266922"/>
              <a:gd name="connsiteY962" fmla="*/ 2686444 h 7305087"/>
              <a:gd name="connsiteX963" fmla="*/ 4167714 w 8266922"/>
              <a:gd name="connsiteY963" fmla="*/ 2657081 h 7305087"/>
              <a:gd name="connsiteX964" fmla="*/ 4145517 w 8266922"/>
              <a:gd name="connsiteY964" fmla="*/ 2624655 h 7305087"/>
              <a:gd name="connsiteX965" fmla="*/ 4126100 w 8266922"/>
              <a:gd name="connsiteY965" fmla="*/ 2589249 h 7305087"/>
              <a:gd name="connsiteX966" fmla="*/ 4109322 w 8266922"/>
              <a:gd name="connsiteY966" fmla="*/ 2550946 h 7305087"/>
              <a:gd name="connsiteX967" fmla="*/ 4095043 w 8266922"/>
              <a:gd name="connsiteY967" fmla="*/ 2509828 h 7305087"/>
              <a:gd name="connsiteX968" fmla="*/ 4083123 w 8266922"/>
              <a:gd name="connsiteY968" fmla="*/ 2465979 h 7305087"/>
              <a:gd name="connsiteX969" fmla="*/ 4073422 w 8266922"/>
              <a:gd name="connsiteY969" fmla="*/ 2419480 h 7305087"/>
              <a:gd name="connsiteX970" fmla="*/ 4065799 w 8266922"/>
              <a:gd name="connsiteY970" fmla="*/ 2370415 h 7305087"/>
              <a:gd name="connsiteX971" fmla="*/ 4060114 w 8266922"/>
              <a:gd name="connsiteY971" fmla="*/ 2318865 h 7305087"/>
              <a:gd name="connsiteX972" fmla="*/ 4056227 w 8266922"/>
              <a:gd name="connsiteY972" fmla="*/ 2264915 h 7305087"/>
              <a:gd name="connsiteX973" fmla="*/ 4053997 w 8266922"/>
              <a:gd name="connsiteY973" fmla="*/ 2208645 h 7305087"/>
              <a:gd name="connsiteX974" fmla="*/ 4053286 w 8266922"/>
              <a:gd name="connsiteY974" fmla="*/ 2150141 h 7305087"/>
              <a:gd name="connsiteX975" fmla="*/ 4054021 w 8266922"/>
              <a:gd name="connsiteY975" fmla="*/ 2091886 h 7305087"/>
              <a:gd name="connsiteX976" fmla="*/ 4056317 w 8266922"/>
              <a:gd name="connsiteY976" fmla="*/ 2035865 h 7305087"/>
              <a:gd name="connsiteX977" fmla="*/ 4060306 w 8266922"/>
              <a:gd name="connsiteY977" fmla="*/ 1982160 h 7305087"/>
              <a:gd name="connsiteX978" fmla="*/ 4066119 w 8266922"/>
              <a:gd name="connsiteY978" fmla="*/ 1930854 h 7305087"/>
              <a:gd name="connsiteX979" fmla="*/ 4073892 w 8266922"/>
              <a:gd name="connsiteY979" fmla="*/ 1882026 h 7305087"/>
              <a:gd name="connsiteX980" fmla="*/ 4083755 w 8266922"/>
              <a:gd name="connsiteY980" fmla="*/ 1835759 h 7305087"/>
              <a:gd name="connsiteX981" fmla="*/ 4095841 w 8266922"/>
              <a:gd name="connsiteY981" fmla="*/ 1792133 h 7305087"/>
              <a:gd name="connsiteX982" fmla="*/ 4110284 w 8266922"/>
              <a:gd name="connsiteY982" fmla="*/ 1751231 h 7305087"/>
              <a:gd name="connsiteX983" fmla="*/ 4127216 w 8266922"/>
              <a:gd name="connsiteY983" fmla="*/ 1713133 h 7305087"/>
              <a:gd name="connsiteX984" fmla="*/ 4146769 w 8266922"/>
              <a:gd name="connsiteY984" fmla="*/ 1677921 h 7305087"/>
              <a:gd name="connsiteX985" fmla="*/ 4169077 w 8266922"/>
              <a:gd name="connsiteY985" fmla="*/ 1645676 h 7305087"/>
              <a:gd name="connsiteX986" fmla="*/ 4194274 w 8266922"/>
              <a:gd name="connsiteY986" fmla="*/ 1616479 h 7305087"/>
              <a:gd name="connsiteX987" fmla="*/ 4222489 w 8266922"/>
              <a:gd name="connsiteY987" fmla="*/ 1590414 h 7305087"/>
              <a:gd name="connsiteX988" fmla="*/ 4253856 w 8266922"/>
              <a:gd name="connsiteY988" fmla="*/ 1567559 h 7305087"/>
              <a:gd name="connsiteX989" fmla="*/ 4288509 w 8266922"/>
              <a:gd name="connsiteY989" fmla="*/ 1547998 h 7305087"/>
              <a:gd name="connsiteX990" fmla="*/ 4326580 w 8266922"/>
              <a:gd name="connsiteY990" fmla="*/ 1531810 h 7305087"/>
              <a:gd name="connsiteX991" fmla="*/ 4368202 w 8266922"/>
              <a:gd name="connsiteY991" fmla="*/ 1519078 h 7305087"/>
              <a:gd name="connsiteX992" fmla="*/ 4413507 w 8266922"/>
              <a:gd name="connsiteY992" fmla="*/ 1509883 h 7305087"/>
              <a:gd name="connsiteX993" fmla="*/ 4462628 w 8266922"/>
              <a:gd name="connsiteY993" fmla="*/ 1504306 h 7305087"/>
              <a:gd name="connsiteX994" fmla="*/ 462412 w 8266922"/>
              <a:gd name="connsiteY994" fmla="*/ 1502430 h 7305087"/>
              <a:gd name="connsiteX995" fmla="*/ 462412 w 8266922"/>
              <a:gd name="connsiteY995" fmla="*/ 1600921 h 7305087"/>
              <a:gd name="connsiteX996" fmla="*/ 413526 w 8266922"/>
              <a:gd name="connsiteY996" fmla="*/ 1603138 h 7305087"/>
              <a:gd name="connsiteX997" fmla="*/ 369246 w 8266922"/>
              <a:gd name="connsiteY997" fmla="*/ 1609705 h 7305087"/>
              <a:gd name="connsiteX998" fmla="*/ 329359 w 8266922"/>
              <a:gd name="connsiteY998" fmla="*/ 1620509 h 7305087"/>
              <a:gd name="connsiteX999" fmla="*/ 293653 w 8266922"/>
              <a:gd name="connsiteY999" fmla="*/ 1635428 h 7305087"/>
              <a:gd name="connsiteX1000" fmla="*/ 233938 w 8266922"/>
              <a:gd name="connsiteY1000" fmla="*/ 1677141 h 7305087"/>
              <a:gd name="connsiteX1001" fmla="*/ 188404 w 8266922"/>
              <a:gd name="connsiteY1001" fmla="*/ 1733900 h 7305087"/>
              <a:gd name="connsiteX1002" fmla="*/ 170425 w 8266922"/>
              <a:gd name="connsiteY1002" fmla="*/ 1767626 h 7305087"/>
              <a:gd name="connsiteX1003" fmla="*/ 155356 w 8266922"/>
              <a:gd name="connsiteY1003" fmla="*/ 1804759 h 7305087"/>
              <a:gd name="connsiteX1004" fmla="*/ 142983 w 8266922"/>
              <a:gd name="connsiteY1004" fmla="*/ 1845179 h 7305087"/>
              <a:gd name="connsiteX1005" fmla="*/ 133096 w 8266922"/>
              <a:gd name="connsiteY1005" fmla="*/ 1888770 h 7305087"/>
              <a:gd name="connsiteX1006" fmla="*/ 125482 w 8266922"/>
              <a:gd name="connsiteY1006" fmla="*/ 1935414 h 7305087"/>
              <a:gd name="connsiteX1007" fmla="*/ 119929 w 8266922"/>
              <a:gd name="connsiteY1007" fmla="*/ 1984990 h 7305087"/>
              <a:gd name="connsiteX1008" fmla="*/ 116225 w 8266922"/>
              <a:gd name="connsiteY1008" fmla="*/ 2037383 h 7305087"/>
              <a:gd name="connsiteX1009" fmla="*/ 114158 w 8266922"/>
              <a:gd name="connsiteY1009" fmla="*/ 2092472 h 7305087"/>
              <a:gd name="connsiteX1010" fmla="*/ 113516 w 8266922"/>
              <a:gd name="connsiteY1010" fmla="*/ 2150141 h 7305087"/>
              <a:gd name="connsiteX1011" fmla="*/ 114141 w 8266922"/>
              <a:gd name="connsiteY1011" fmla="*/ 2208380 h 7305087"/>
              <a:gd name="connsiteX1012" fmla="*/ 116163 w 8266922"/>
              <a:gd name="connsiteY1012" fmla="*/ 2264006 h 7305087"/>
              <a:gd name="connsiteX1013" fmla="*/ 119800 w 8266922"/>
              <a:gd name="connsiteY1013" fmla="*/ 2316901 h 7305087"/>
              <a:gd name="connsiteX1014" fmla="*/ 125270 w 8266922"/>
              <a:gd name="connsiteY1014" fmla="*/ 2366946 h 7305087"/>
              <a:gd name="connsiteX1015" fmla="*/ 132790 w 8266922"/>
              <a:gd name="connsiteY1015" fmla="*/ 2414022 h 7305087"/>
              <a:gd name="connsiteX1016" fmla="*/ 142580 w 8266922"/>
              <a:gd name="connsiteY1016" fmla="*/ 2458012 h 7305087"/>
              <a:gd name="connsiteX1017" fmla="*/ 154856 w 8266922"/>
              <a:gd name="connsiteY1017" fmla="*/ 2498797 h 7305087"/>
              <a:gd name="connsiteX1018" fmla="*/ 169838 w 8266922"/>
              <a:gd name="connsiteY1018" fmla="*/ 2536259 h 7305087"/>
              <a:gd name="connsiteX1019" fmla="*/ 187744 w 8266922"/>
              <a:gd name="connsiteY1019" fmla="*/ 2570280 h 7305087"/>
              <a:gd name="connsiteX1020" fmla="*/ 233198 w 8266922"/>
              <a:gd name="connsiteY1020" fmla="*/ 2627524 h 7305087"/>
              <a:gd name="connsiteX1021" fmla="*/ 292964 w 8266922"/>
              <a:gd name="connsiteY1021" fmla="*/ 2669584 h 7305087"/>
              <a:gd name="connsiteX1022" fmla="*/ 328759 w 8266922"/>
              <a:gd name="connsiteY1022" fmla="*/ 2684624 h 7305087"/>
              <a:gd name="connsiteX1023" fmla="*/ 368787 w 8266922"/>
              <a:gd name="connsiteY1023" fmla="*/ 2695513 h 7305087"/>
              <a:gd name="connsiteX1024" fmla="*/ 413265 w 8266922"/>
              <a:gd name="connsiteY1024" fmla="*/ 2702134 h 7305087"/>
              <a:gd name="connsiteX1025" fmla="*/ 462412 w 8266922"/>
              <a:gd name="connsiteY1025" fmla="*/ 2704367 h 7305087"/>
              <a:gd name="connsiteX1026" fmla="*/ 462412 w 8266922"/>
              <a:gd name="connsiteY1026" fmla="*/ 2801189 h 7305087"/>
              <a:gd name="connsiteX1027" fmla="*/ 408890 w 8266922"/>
              <a:gd name="connsiteY1027" fmla="*/ 2799300 h 7305087"/>
              <a:gd name="connsiteX1028" fmla="*/ 359409 w 8266922"/>
              <a:gd name="connsiteY1028" fmla="*/ 2793687 h 7305087"/>
              <a:gd name="connsiteX1029" fmla="*/ 313830 w 8266922"/>
              <a:gd name="connsiteY1029" fmla="*/ 2784433 h 7305087"/>
              <a:gd name="connsiteX1030" fmla="*/ 272011 w 8266922"/>
              <a:gd name="connsiteY1030" fmla="*/ 2771621 h 7305087"/>
              <a:gd name="connsiteX1031" fmla="*/ 233814 w 8266922"/>
              <a:gd name="connsiteY1031" fmla="*/ 2755334 h 7305087"/>
              <a:gd name="connsiteX1032" fmla="*/ 199097 w 8266922"/>
              <a:gd name="connsiteY1032" fmla="*/ 2735653 h 7305087"/>
              <a:gd name="connsiteX1033" fmla="*/ 167721 w 8266922"/>
              <a:gd name="connsiteY1033" fmla="*/ 2712663 h 7305087"/>
              <a:gd name="connsiteX1034" fmla="*/ 139544 w 8266922"/>
              <a:gd name="connsiteY1034" fmla="*/ 2686444 h 7305087"/>
              <a:gd name="connsiteX1035" fmla="*/ 114428 w 8266922"/>
              <a:gd name="connsiteY1035" fmla="*/ 2657081 h 7305087"/>
              <a:gd name="connsiteX1036" fmla="*/ 92232 w 8266922"/>
              <a:gd name="connsiteY1036" fmla="*/ 2624655 h 7305087"/>
              <a:gd name="connsiteX1037" fmla="*/ 72814 w 8266922"/>
              <a:gd name="connsiteY1037" fmla="*/ 2589249 h 7305087"/>
              <a:gd name="connsiteX1038" fmla="*/ 56037 w 8266922"/>
              <a:gd name="connsiteY1038" fmla="*/ 2550946 h 7305087"/>
              <a:gd name="connsiteX1039" fmla="*/ 41758 w 8266922"/>
              <a:gd name="connsiteY1039" fmla="*/ 2509828 h 7305087"/>
              <a:gd name="connsiteX1040" fmla="*/ 29838 w 8266922"/>
              <a:gd name="connsiteY1040" fmla="*/ 2465979 h 7305087"/>
              <a:gd name="connsiteX1041" fmla="*/ 20136 w 8266922"/>
              <a:gd name="connsiteY1041" fmla="*/ 2419480 h 7305087"/>
              <a:gd name="connsiteX1042" fmla="*/ 12513 w 8266922"/>
              <a:gd name="connsiteY1042" fmla="*/ 2370415 h 7305087"/>
              <a:gd name="connsiteX1043" fmla="*/ 6828 w 8266922"/>
              <a:gd name="connsiteY1043" fmla="*/ 2318865 h 7305087"/>
              <a:gd name="connsiteX1044" fmla="*/ 2941 w 8266922"/>
              <a:gd name="connsiteY1044" fmla="*/ 2264915 h 7305087"/>
              <a:gd name="connsiteX1045" fmla="*/ 711 w 8266922"/>
              <a:gd name="connsiteY1045" fmla="*/ 2208645 h 7305087"/>
              <a:gd name="connsiteX1046" fmla="*/ 0 w 8266922"/>
              <a:gd name="connsiteY1046" fmla="*/ 2150141 h 7305087"/>
              <a:gd name="connsiteX1047" fmla="*/ 735 w 8266922"/>
              <a:gd name="connsiteY1047" fmla="*/ 2091886 h 7305087"/>
              <a:gd name="connsiteX1048" fmla="*/ 3031 w 8266922"/>
              <a:gd name="connsiteY1048" fmla="*/ 2035865 h 7305087"/>
              <a:gd name="connsiteX1049" fmla="*/ 7020 w 8266922"/>
              <a:gd name="connsiteY1049" fmla="*/ 1982160 h 7305087"/>
              <a:gd name="connsiteX1050" fmla="*/ 12834 w 8266922"/>
              <a:gd name="connsiteY1050" fmla="*/ 1930854 h 7305087"/>
              <a:gd name="connsiteX1051" fmla="*/ 20606 w 8266922"/>
              <a:gd name="connsiteY1051" fmla="*/ 1882026 h 7305087"/>
              <a:gd name="connsiteX1052" fmla="*/ 30469 w 8266922"/>
              <a:gd name="connsiteY1052" fmla="*/ 1835759 h 7305087"/>
              <a:gd name="connsiteX1053" fmla="*/ 42555 w 8266922"/>
              <a:gd name="connsiteY1053" fmla="*/ 1792133 h 7305087"/>
              <a:gd name="connsiteX1054" fmla="*/ 56998 w 8266922"/>
              <a:gd name="connsiteY1054" fmla="*/ 1751231 h 7305087"/>
              <a:gd name="connsiteX1055" fmla="*/ 73930 w 8266922"/>
              <a:gd name="connsiteY1055" fmla="*/ 1713133 h 7305087"/>
              <a:gd name="connsiteX1056" fmla="*/ 93484 w 8266922"/>
              <a:gd name="connsiteY1056" fmla="*/ 1677921 h 7305087"/>
              <a:gd name="connsiteX1057" fmla="*/ 115792 w 8266922"/>
              <a:gd name="connsiteY1057" fmla="*/ 1645676 h 7305087"/>
              <a:gd name="connsiteX1058" fmla="*/ 140987 w 8266922"/>
              <a:gd name="connsiteY1058" fmla="*/ 1616479 h 7305087"/>
              <a:gd name="connsiteX1059" fmla="*/ 169202 w 8266922"/>
              <a:gd name="connsiteY1059" fmla="*/ 1590414 h 7305087"/>
              <a:gd name="connsiteX1060" fmla="*/ 200570 w 8266922"/>
              <a:gd name="connsiteY1060" fmla="*/ 1567559 h 7305087"/>
              <a:gd name="connsiteX1061" fmla="*/ 235222 w 8266922"/>
              <a:gd name="connsiteY1061" fmla="*/ 1547998 h 7305087"/>
              <a:gd name="connsiteX1062" fmla="*/ 273293 w 8266922"/>
              <a:gd name="connsiteY1062" fmla="*/ 1531810 h 7305087"/>
              <a:gd name="connsiteX1063" fmla="*/ 314915 w 8266922"/>
              <a:gd name="connsiteY1063" fmla="*/ 1519078 h 7305087"/>
              <a:gd name="connsiteX1064" fmla="*/ 360220 w 8266922"/>
              <a:gd name="connsiteY1064" fmla="*/ 1509883 h 7305087"/>
              <a:gd name="connsiteX1065" fmla="*/ 409342 w 8266922"/>
              <a:gd name="connsiteY1065" fmla="*/ 1504306 h 7305087"/>
              <a:gd name="connsiteX1066" fmla="*/ 5280527 w 8266922"/>
              <a:gd name="connsiteY1066" fmla="*/ 871409 h 7305087"/>
              <a:gd name="connsiteX1067" fmla="*/ 6185319 w 8266922"/>
              <a:gd name="connsiteY1067" fmla="*/ 871409 h 7305087"/>
              <a:gd name="connsiteX1068" fmla="*/ 6185319 w 8266922"/>
              <a:gd name="connsiteY1068" fmla="*/ 978246 h 7305087"/>
              <a:gd name="connsiteX1069" fmla="*/ 5280527 w 8266922"/>
              <a:gd name="connsiteY1069" fmla="*/ 978246 h 7305087"/>
              <a:gd name="connsiteX1070" fmla="*/ 1874462 w 8266922"/>
              <a:gd name="connsiteY1070" fmla="*/ 871408 h 7305087"/>
              <a:gd name="connsiteX1071" fmla="*/ 2779254 w 8266922"/>
              <a:gd name="connsiteY1071" fmla="*/ 871408 h 7305087"/>
              <a:gd name="connsiteX1072" fmla="*/ 2779254 w 8266922"/>
              <a:gd name="connsiteY1072" fmla="*/ 978246 h 7305087"/>
              <a:gd name="connsiteX1073" fmla="*/ 1874462 w 8266922"/>
              <a:gd name="connsiteY1073" fmla="*/ 978246 h 7305087"/>
              <a:gd name="connsiteX1074" fmla="*/ 5280527 w 8266922"/>
              <a:gd name="connsiteY1074" fmla="*/ 522512 h 7305087"/>
              <a:gd name="connsiteX1075" fmla="*/ 6185319 w 8266922"/>
              <a:gd name="connsiteY1075" fmla="*/ 522512 h 7305087"/>
              <a:gd name="connsiteX1076" fmla="*/ 6185319 w 8266922"/>
              <a:gd name="connsiteY1076" fmla="*/ 629349 h 7305087"/>
              <a:gd name="connsiteX1077" fmla="*/ 5280527 w 8266922"/>
              <a:gd name="connsiteY1077" fmla="*/ 629349 h 7305087"/>
              <a:gd name="connsiteX1078" fmla="*/ 1874462 w 8266922"/>
              <a:gd name="connsiteY1078" fmla="*/ 522511 h 7305087"/>
              <a:gd name="connsiteX1079" fmla="*/ 2779254 w 8266922"/>
              <a:gd name="connsiteY1079" fmla="*/ 522511 h 7305087"/>
              <a:gd name="connsiteX1080" fmla="*/ 2779254 w 8266922"/>
              <a:gd name="connsiteY1080" fmla="*/ 629349 h 7305087"/>
              <a:gd name="connsiteX1081" fmla="*/ 1874462 w 8266922"/>
              <a:gd name="connsiteY1081" fmla="*/ 629349 h 7305087"/>
              <a:gd name="connsiteX1082" fmla="*/ 4621539 w 8266922"/>
              <a:gd name="connsiteY1082" fmla="*/ 116859 h 7305087"/>
              <a:gd name="connsiteX1083" fmla="*/ 4740064 w 8266922"/>
              <a:gd name="connsiteY1083" fmla="*/ 116859 h 7305087"/>
              <a:gd name="connsiteX1084" fmla="*/ 4386160 w 8266922"/>
              <a:gd name="connsiteY1084" fmla="*/ 1185248 h 7305087"/>
              <a:gd name="connsiteX1085" fmla="*/ 4264297 w 8266922"/>
              <a:gd name="connsiteY1085" fmla="*/ 1185248 h 7305087"/>
              <a:gd name="connsiteX1086" fmla="*/ 3314617 w 8266922"/>
              <a:gd name="connsiteY1086" fmla="*/ 116858 h 7305087"/>
              <a:gd name="connsiteX1087" fmla="*/ 3439819 w 8266922"/>
              <a:gd name="connsiteY1087" fmla="*/ 116858 h 7305087"/>
              <a:gd name="connsiteX1088" fmla="*/ 3795392 w 8266922"/>
              <a:gd name="connsiteY1088" fmla="*/ 1185248 h 7305087"/>
              <a:gd name="connsiteX1089" fmla="*/ 3670190 w 8266922"/>
              <a:gd name="connsiteY1089" fmla="*/ 1185248 h 7305087"/>
              <a:gd name="connsiteX1090" fmla="*/ 1312489 w 8266922"/>
              <a:gd name="connsiteY1090" fmla="*/ 1 h 7305087"/>
              <a:gd name="connsiteX1091" fmla="*/ 1312489 w 8266922"/>
              <a:gd name="connsiteY1091" fmla="*/ 98493 h 7305087"/>
              <a:gd name="connsiteX1092" fmla="*/ 1263604 w 8266922"/>
              <a:gd name="connsiteY1092" fmla="*/ 100709 h 7305087"/>
              <a:gd name="connsiteX1093" fmla="*/ 1219322 w 8266922"/>
              <a:gd name="connsiteY1093" fmla="*/ 107277 h 7305087"/>
              <a:gd name="connsiteX1094" fmla="*/ 1179437 w 8266922"/>
              <a:gd name="connsiteY1094" fmla="*/ 118080 h 7305087"/>
              <a:gd name="connsiteX1095" fmla="*/ 1143731 w 8266922"/>
              <a:gd name="connsiteY1095" fmla="*/ 132999 h 7305087"/>
              <a:gd name="connsiteX1096" fmla="*/ 1084016 w 8266922"/>
              <a:gd name="connsiteY1096" fmla="*/ 174712 h 7305087"/>
              <a:gd name="connsiteX1097" fmla="*/ 1038482 w 8266922"/>
              <a:gd name="connsiteY1097" fmla="*/ 231471 h 7305087"/>
              <a:gd name="connsiteX1098" fmla="*/ 1020503 w 8266922"/>
              <a:gd name="connsiteY1098" fmla="*/ 265197 h 7305087"/>
              <a:gd name="connsiteX1099" fmla="*/ 1005433 w 8266922"/>
              <a:gd name="connsiteY1099" fmla="*/ 302330 h 7305087"/>
              <a:gd name="connsiteX1100" fmla="*/ 993061 w 8266922"/>
              <a:gd name="connsiteY1100" fmla="*/ 342750 h 7305087"/>
              <a:gd name="connsiteX1101" fmla="*/ 983172 w 8266922"/>
              <a:gd name="connsiteY1101" fmla="*/ 386342 h 7305087"/>
              <a:gd name="connsiteX1102" fmla="*/ 975559 w 8266922"/>
              <a:gd name="connsiteY1102" fmla="*/ 432985 h 7305087"/>
              <a:gd name="connsiteX1103" fmla="*/ 970006 w 8266922"/>
              <a:gd name="connsiteY1103" fmla="*/ 482562 h 7305087"/>
              <a:gd name="connsiteX1104" fmla="*/ 966302 w 8266922"/>
              <a:gd name="connsiteY1104" fmla="*/ 534954 h 7305087"/>
              <a:gd name="connsiteX1105" fmla="*/ 964235 w 8266922"/>
              <a:gd name="connsiteY1105" fmla="*/ 590043 h 7305087"/>
              <a:gd name="connsiteX1106" fmla="*/ 963593 w 8266922"/>
              <a:gd name="connsiteY1106" fmla="*/ 647712 h 7305087"/>
              <a:gd name="connsiteX1107" fmla="*/ 964219 w 8266922"/>
              <a:gd name="connsiteY1107" fmla="*/ 705953 h 7305087"/>
              <a:gd name="connsiteX1108" fmla="*/ 966241 w 8266922"/>
              <a:gd name="connsiteY1108" fmla="*/ 761579 h 7305087"/>
              <a:gd name="connsiteX1109" fmla="*/ 969878 w 8266922"/>
              <a:gd name="connsiteY1109" fmla="*/ 814474 h 7305087"/>
              <a:gd name="connsiteX1110" fmla="*/ 975347 w 8266922"/>
              <a:gd name="connsiteY1110" fmla="*/ 864518 h 7305087"/>
              <a:gd name="connsiteX1111" fmla="*/ 982868 w 8266922"/>
              <a:gd name="connsiteY1111" fmla="*/ 911596 h 7305087"/>
              <a:gd name="connsiteX1112" fmla="*/ 992658 w 8266922"/>
              <a:gd name="connsiteY1112" fmla="*/ 955586 h 7305087"/>
              <a:gd name="connsiteX1113" fmla="*/ 1004934 w 8266922"/>
              <a:gd name="connsiteY1113" fmla="*/ 996370 h 7305087"/>
              <a:gd name="connsiteX1114" fmla="*/ 1019916 w 8266922"/>
              <a:gd name="connsiteY1114" fmla="*/ 1033831 h 7305087"/>
              <a:gd name="connsiteX1115" fmla="*/ 1037822 w 8266922"/>
              <a:gd name="connsiteY1115" fmla="*/ 1067851 h 7305087"/>
              <a:gd name="connsiteX1116" fmla="*/ 1083276 w 8266922"/>
              <a:gd name="connsiteY1116" fmla="*/ 1125096 h 7305087"/>
              <a:gd name="connsiteX1117" fmla="*/ 1143042 w 8266922"/>
              <a:gd name="connsiteY1117" fmla="*/ 1167155 h 7305087"/>
              <a:gd name="connsiteX1118" fmla="*/ 1178837 w 8266922"/>
              <a:gd name="connsiteY1118" fmla="*/ 1182194 h 7305087"/>
              <a:gd name="connsiteX1119" fmla="*/ 1218864 w 8266922"/>
              <a:gd name="connsiteY1119" fmla="*/ 1193084 h 7305087"/>
              <a:gd name="connsiteX1120" fmla="*/ 1263342 w 8266922"/>
              <a:gd name="connsiteY1120" fmla="*/ 1199705 h 7305087"/>
              <a:gd name="connsiteX1121" fmla="*/ 1312489 w 8266922"/>
              <a:gd name="connsiteY1121" fmla="*/ 1201938 h 7305087"/>
              <a:gd name="connsiteX1122" fmla="*/ 1312489 w 8266922"/>
              <a:gd name="connsiteY1122" fmla="*/ 1298761 h 7305087"/>
              <a:gd name="connsiteX1123" fmla="*/ 1258966 w 8266922"/>
              <a:gd name="connsiteY1123" fmla="*/ 1296873 h 7305087"/>
              <a:gd name="connsiteX1124" fmla="*/ 1209487 w 8266922"/>
              <a:gd name="connsiteY1124" fmla="*/ 1291259 h 7305087"/>
              <a:gd name="connsiteX1125" fmla="*/ 1163908 w 8266922"/>
              <a:gd name="connsiteY1125" fmla="*/ 1282006 h 7305087"/>
              <a:gd name="connsiteX1126" fmla="*/ 1122089 w 8266922"/>
              <a:gd name="connsiteY1126" fmla="*/ 1269194 h 7305087"/>
              <a:gd name="connsiteX1127" fmla="*/ 1083893 w 8266922"/>
              <a:gd name="connsiteY1127" fmla="*/ 1252907 h 7305087"/>
              <a:gd name="connsiteX1128" fmla="*/ 1049176 w 8266922"/>
              <a:gd name="connsiteY1128" fmla="*/ 1233225 h 7305087"/>
              <a:gd name="connsiteX1129" fmla="*/ 1017798 w 8266922"/>
              <a:gd name="connsiteY1129" fmla="*/ 1210234 h 7305087"/>
              <a:gd name="connsiteX1130" fmla="*/ 989622 w 8266922"/>
              <a:gd name="connsiteY1130" fmla="*/ 1184015 h 7305087"/>
              <a:gd name="connsiteX1131" fmla="*/ 964506 w 8266922"/>
              <a:gd name="connsiteY1131" fmla="*/ 1154652 h 7305087"/>
              <a:gd name="connsiteX1132" fmla="*/ 942309 w 8266922"/>
              <a:gd name="connsiteY1132" fmla="*/ 1122226 h 7305087"/>
              <a:gd name="connsiteX1133" fmla="*/ 922891 w 8266922"/>
              <a:gd name="connsiteY1133" fmla="*/ 1086820 h 7305087"/>
              <a:gd name="connsiteX1134" fmla="*/ 906113 w 8266922"/>
              <a:gd name="connsiteY1134" fmla="*/ 1048518 h 7305087"/>
              <a:gd name="connsiteX1135" fmla="*/ 891835 w 8266922"/>
              <a:gd name="connsiteY1135" fmla="*/ 1007402 h 7305087"/>
              <a:gd name="connsiteX1136" fmla="*/ 879914 w 8266922"/>
              <a:gd name="connsiteY1136" fmla="*/ 963551 h 7305087"/>
              <a:gd name="connsiteX1137" fmla="*/ 870214 w 8266922"/>
              <a:gd name="connsiteY1137" fmla="*/ 917053 h 7305087"/>
              <a:gd name="connsiteX1138" fmla="*/ 862590 w 8266922"/>
              <a:gd name="connsiteY1138" fmla="*/ 867987 h 7305087"/>
              <a:gd name="connsiteX1139" fmla="*/ 856906 w 8266922"/>
              <a:gd name="connsiteY1139" fmla="*/ 816438 h 7305087"/>
              <a:gd name="connsiteX1140" fmla="*/ 853019 w 8266922"/>
              <a:gd name="connsiteY1140" fmla="*/ 762487 h 7305087"/>
              <a:gd name="connsiteX1141" fmla="*/ 850789 w 8266922"/>
              <a:gd name="connsiteY1141" fmla="*/ 706217 h 7305087"/>
              <a:gd name="connsiteX1142" fmla="*/ 850077 w 8266922"/>
              <a:gd name="connsiteY1142" fmla="*/ 647712 h 7305087"/>
              <a:gd name="connsiteX1143" fmla="*/ 850812 w 8266922"/>
              <a:gd name="connsiteY1143" fmla="*/ 589457 h 7305087"/>
              <a:gd name="connsiteX1144" fmla="*/ 853109 w 8266922"/>
              <a:gd name="connsiteY1144" fmla="*/ 533437 h 7305087"/>
              <a:gd name="connsiteX1145" fmla="*/ 857098 w 8266922"/>
              <a:gd name="connsiteY1145" fmla="*/ 479733 h 7305087"/>
              <a:gd name="connsiteX1146" fmla="*/ 862911 w 8266922"/>
              <a:gd name="connsiteY1146" fmla="*/ 428425 h 7305087"/>
              <a:gd name="connsiteX1147" fmla="*/ 870684 w 8266922"/>
              <a:gd name="connsiteY1147" fmla="*/ 379597 h 7305087"/>
              <a:gd name="connsiteX1148" fmla="*/ 880547 w 8266922"/>
              <a:gd name="connsiteY1148" fmla="*/ 333331 h 7305087"/>
              <a:gd name="connsiteX1149" fmla="*/ 892633 w 8266922"/>
              <a:gd name="connsiteY1149" fmla="*/ 289705 h 7305087"/>
              <a:gd name="connsiteX1150" fmla="*/ 907076 w 8266922"/>
              <a:gd name="connsiteY1150" fmla="*/ 248802 h 7305087"/>
              <a:gd name="connsiteX1151" fmla="*/ 924008 w 8266922"/>
              <a:gd name="connsiteY1151" fmla="*/ 210704 h 7305087"/>
              <a:gd name="connsiteX1152" fmla="*/ 943561 w 8266922"/>
              <a:gd name="connsiteY1152" fmla="*/ 175493 h 7305087"/>
              <a:gd name="connsiteX1153" fmla="*/ 965869 w 8266922"/>
              <a:gd name="connsiteY1153" fmla="*/ 143247 h 7305087"/>
              <a:gd name="connsiteX1154" fmla="*/ 991066 w 8266922"/>
              <a:gd name="connsiteY1154" fmla="*/ 114051 h 7305087"/>
              <a:gd name="connsiteX1155" fmla="*/ 1019280 w 8266922"/>
              <a:gd name="connsiteY1155" fmla="*/ 87986 h 7305087"/>
              <a:gd name="connsiteX1156" fmla="*/ 1050647 w 8266922"/>
              <a:gd name="connsiteY1156" fmla="*/ 65131 h 7305087"/>
              <a:gd name="connsiteX1157" fmla="*/ 1085300 w 8266922"/>
              <a:gd name="connsiteY1157" fmla="*/ 45570 h 7305087"/>
              <a:gd name="connsiteX1158" fmla="*/ 1123371 w 8266922"/>
              <a:gd name="connsiteY1158" fmla="*/ 29382 h 7305087"/>
              <a:gd name="connsiteX1159" fmla="*/ 1164993 w 8266922"/>
              <a:gd name="connsiteY1159" fmla="*/ 16650 h 7305087"/>
              <a:gd name="connsiteX1160" fmla="*/ 1210299 w 8266922"/>
              <a:gd name="connsiteY1160" fmla="*/ 7455 h 7305087"/>
              <a:gd name="connsiteX1161" fmla="*/ 1259419 w 8266922"/>
              <a:gd name="connsiteY1161" fmla="*/ 1877 h 7305087"/>
              <a:gd name="connsiteX1162" fmla="*/ 6747401 w 8266922"/>
              <a:gd name="connsiteY1162" fmla="*/ 0 h 7305087"/>
              <a:gd name="connsiteX1163" fmla="*/ 6800471 w 8266922"/>
              <a:gd name="connsiteY1163" fmla="*/ 1876 h 7305087"/>
              <a:gd name="connsiteX1164" fmla="*/ 6849592 w 8266922"/>
              <a:gd name="connsiteY1164" fmla="*/ 7453 h 7305087"/>
              <a:gd name="connsiteX1165" fmla="*/ 6894897 w 8266922"/>
              <a:gd name="connsiteY1165" fmla="*/ 16648 h 7305087"/>
              <a:gd name="connsiteX1166" fmla="*/ 6936519 w 8266922"/>
              <a:gd name="connsiteY1166" fmla="*/ 29380 h 7305087"/>
              <a:gd name="connsiteX1167" fmla="*/ 6974590 w 8266922"/>
              <a:gd name="connsiteY1167" fmla="*/ 45568 h 7305087"/>
              <a:gd name="connsiteX1168" fmla="*/ 7009243 w 8266922"/>
              <a:gd name="connsiteY1168" fmla="*/ 65130 h 7305087"/>
              <a:gd name="connsiteX1169" fmla="*/ 7040610 w 8266922"/>
              <a:gd name="connsiteY1169" fmla="*/ 87984 h 7305087"/>
              <a:gd name="connsiteX1170" fmla="*/ 7068825 w 8266922"/>
              <a:gd name="connsiteY1170" fmla="*/ 114050 h 7305087"/>
              <a:gd name="connsiteX1171" fmla="*/ 7094021 w 8266922"/>
              <a:gd name="connsiteY1171" fmla="*/ 143246 h 7305087"/>
              <a:gd name="connsiteX1172" fmla="*/ 7116329 w 8266922"/>
              <a:gd name="connsiteY1172" fmla="*/ 175491 h 7305087"/>
              <a:gd name="connsiteX1173" fmla="*/ 7135882 w 8266922"/>
              <a:gd name="connsiteY1173" fmla="*/ 210703 h 7305087"/>
              <a:gd name="connsiteX1174" fmla="*/ 7152814 w 8266922"/>
              <a:gd name="connsiteY1174" fmla="*/ 248801 h 7305087"/>
              <a:gd name="connsiteX1175" fmla="*/ 7167257 w 8266922"/>
              <a:gd name="connsiteY1175" fmla="*/ 289704 h 7305087"/>
              <a:gd name="connsiteX1176" fmla="*/ 7179344 w 8266922"/>
              <a:gd name="connsiteY1176" fmla="*/ 333329 h 7305087"/>
              <a:gd name="connsiteX1177" fmla="*/ 7189207 w 8266922"/>
              <a:gd name="connsiteY1177" fmla="*/ 379596 h 7305087"/>
              <a:gd name="connsiteX1178" fmla="*/ 7196979 w 8266922"/>
              <a:gd name="connsiteY1178" fmla="*/ 428424 h 7305087"/>
              <a:gd name="connsiteX1179" fmla="*/ 7202793 w 8266922"/>
              <a:gd name="connsiteY1179" fmla="*/ 479731 h 7305087"/>
              <a:gd name="connsiteX1180" fmla="*/ 7206781 w 8266922"/>
              <a:gd name="connsiteY1180" fmla="*/ 533435 h 7305087"/>
              <a:gd name="connsiteX1181" fmla="*/ 7209077 w 8266922"/>
              <a:gd name="connsiteY1181" fmla="*/ 589455 h 7305087"/>
              <a:gd name="connsiteX1182" fmla="*/ 7209813 w 8266922"/>
              <a:gd name="connsiteY1182" fmla="*/ 647711 h 7305087"/>
              <a:gd name="connsiteX1183" fmla="*/ 7209113 w 8266922"/>
              <a:gd name="connsiteY1183" fmla="*/ 706216 h 7305087"/>
              <a:gd name="connsiteX1184" fmla="*/ 7206916 w 8266922"/>
              <a:gd name="connsiteY1184" fmla="*/ 762486 h 7305087"/>
              <a:gd name="connsiteX1185" fmla="*/ 7203080 w 8266922"/>
              <a:gd name="connsiteY1185" fmla="*/ 816437 h 7305087"/>
              <a:gd name="connsiteX1186" fmla="*/ 7197459 w 8266922"/>
              <a:gd name="connsiteY1186" fmla="*/ 867986 h 7305087"/>
              <a:gd name="connsiteX1187" fmla="*/ 7189911 w 8266922"/>
              <a:gd name="connsiteY1187" fmla="*/ 917051 h 7305087"/>
              <a:gd name="connsiteX1188" fmla="*/ 7180290 w 8266922"/>
              <a:gd name="connsiteY1188" fmla="*/ 963550 h 7305087"/>
              <a:gd name="connsiteX1189" fmla="*/ 7168453 w 8266922"/>
              <a:gd name="connsiteY1189" fmla="*/ 1007400 h 7305087"/>
              <a:gd name="connsiteX1190" fmla="*/ 7154256 w 8266922"/>
              <a:gd name="connsiteY1190" fmla="*/ 1048517 h 7305087"/>
              <a:gd name="connsiteX1191" fmla="*/ 7137555 w 8266922"/>
              <a:gd name="connsiteY1191" fmla="*/ 1086819 h 7305087"/>
              <a:gd name="connsiteX1192" fmla="*/ 7118206 w 8266922"/>
              <a:gd name="connsiteY1192" fmla="*/ 1122225 h 7305087"/>
              <a:gd name="connsiteX1193" fmla="*/ 7096065 w 8266922"/>
              <a:gd name="connsiteY1193" fmla="*/ 1154652 h 7305087"/>
              <a:gd name="connsiteX1194" fmla="*/ 7070989 w 8266922"/>
              <a:gd name="connsiteY1194" fmla="*/ 1184015 h 7305087"/>
              <a:gd name="connsiteX1195" fmla="*/ 7042832 w 8266922"/>
              <a:gd name="connsiteY1195" fmla="*/ 1210234 h 7305087"/>
              <a:gd name="connsiteX1196" fmla="*/ 7011451 w 8266922"/>
              <a:gd name="connsiteY1196" fmla="*/ 1233224 h 7305087"/>
              <a:gd name="connsiteX1197" fmla="*/ 6976702 w 8266922"/>
              <a:gd name="connsiteY1197" fmla="*/ 1252906 h 7305087"/>
              <a:gd name="connsiteX1198" fmla="*/ 6938442 w 8266922"/>
              <a:gd name="connsiteY1198" fmla="*/ 1269193 h 7305087"/>
              <a:gd name="connsiteX1199" fmla="*/ 6896525 w 8266922"/>
              <a:gd name="connsiteY1199" fmla="*/ 1282004 h 7305087"/>
              <a:gd name="connsiteX1200" fmla="*/ 6850809 w 8266922"/>
              <a:gd name="connsiteY1200" fmla="*/ 1291259 h 7305087"/>
              <a:gd name="connsiteX1201" fmla="*/ 6801149 w 8266922"/>
              <a:gd name="connsiteY1201" fmla="*/ 1296872 h 7305087"/>
              <a:gd name="connsiteX1202" fmla="*/ 6747401 w 8266922"/>
              <a:gd name="connsiteY1202" fmla="*/ 1298760 h 7305087"/>
              <a:gd name="connsiteX1203" fmla="*/ 6747401 w 8266922"/>
              <a:gd name="connsiteY1203" fmla="*/ 1201937 h 7305087"/>
              <a:gd name="connsiteX1204" fmla="*/ 6797086 w 8266922"/>
              <a:gd name="connsiteY1204" fmla="*/ 1199704 h 7305087"/>
              <a:gd name="connsiteX1205" fmla="*/ 6842006 w 8266922"/>
              <a:gd name="connsiteY1205" fmla="*/ 1193083 h 7305087"/>
              <a:gd name="connsiteX1206" fmla="*/ 6882389 w 8266922"/>
              <a:gd name="connsiteY1206" fmla="*/ 1182194 h 7305087"/>
              <a:gd name="connsiteX1207" fmla="*/ 6918460 w 8266922"/>
              <a:gd name="connsiteY1207" fmla="*/ 1167155 h 7305087"/>
              <a:gd name="connsiteX1208" fmla="*/ 6978571 w 8266922"/>
              <a:gd name="connsiteY1208" fmla="*/ 1125095 h 7305087"/>
              <a:gd name="connsiteX1209" fmla="*/ 7024150 w 8266922"/>
              <a:gd name="connsiteY1209" fmla="*/ 1067850 h 7305087"/>
              <a:gd name="connsiteX1210" fmla="*/ 7042056 w 8266922"/>
              <a:gd name="connsiteY1210" fmla="*/ 1033830 h 7305087"/>
              <a:gd name="connsiteX1211" fmla="*/ 7057008 w 8266922"/>
              <a:gd name="connsiteY1211" fmla="*/ 996368 h 7305087"/>
              <a:gd name="connsiteX1212" fmla="*/ 7069232 w 8266922"/>
              <a:gd name="connsiteY1212" fmla="*/ 955584 h 7305087"/>
              <a:gd name="connsiteX1213" fmla="*/ 7078955 w 8266922"/>
              <a:gd name="connsiteY1213" fmla="*/ 911594 h 7305087"/>
              <a:gd name="connsiteX1214" fmla="*/ 7086402 w 8266922"/>
              <a:gd name="connsiteY1214" fmla="*/ 864517 h 7305087"/>
              <a:gd name="connsiteX1215" fmla="*/ 7091801 w 8266922"/>
              <a:gd name="connsiteY1215" fmla="*/ 814473 h 7305087"/>
              <a:gd name="connsiteX1216" fmla="*/ 7095377 w 8266922"/>
              <a:gd name="connsiteY1216" fmla="*/ 761578 h 7305087"/>
              <a:gd name="connsiteX1217" fmla="*/ 7097356 w 8266922"/>
              <a:gd name="connsiteY1217" fmla="*/ 705951 h 7305087"/>
              <a:gd name="connsiteX1218" fmla="*/ 7097966 w 8266922"/>
              <a:gd name="connsiteY1218" fmla="*/ 647711 h 7305087"/>
              <a:gd name="connsiteX1219" fmla="*/ 7097324 w 8266922"/>
              <a:gd name="connsiteY1219" fmla="*/ 590042 h 7305087"/>
              <a:gd name="connsiteX1220" fmla="*/ 7095254 w 8266922"/>
              <a:gd name="connsiteY1220" fmla="*/ 534953 h 7305087"/>
              <a:gd name="connsiteX1221" fmla="*/ 7091544 w 8266922"/>
              <a:gd name="connsiteY1221" fmla="*/ 482560 h 7305087"/>
              <a:gd name="connsiteX1222" fmla="*/ 7085978 w 8266922"/>
              <a:gd name="connsiteY1222" fmla="*/ 432984 h 7305087"/>
              <a:gd name="connsiteX1223" fmla="*/ 7078343 w 8266922"/>
              <a:gd name="connsiteY1223" fmla="*/ 386340 h 7305087"/>
              <a:gd name="connsiteX1224" fmla="*/ 7068425 w 8266922"/>
              <a:gd name="connsiteY1224" fmla="*/ 342749 h 7305087"/>
              <a:gd name="connsiteX1225" fmla="*/ 7056009 w 8266922"/>
              <a:gd name="connsiteY1225" fmla="*/ 302328 h 7305087"/>
              <a:gd name="connsiteX1226" fmla="*/ 7040882 w 8266922"/>
              <a:gd name="connsiteY1226" fmla="*/ 265196 h 7305087"/>
              <a:gd name="connsiteX1227" fmla="*/ 7022829 w 8266922"/>
              <a:gd name="connsiteY1227" fmla="*/ 231470 h 7305087"/>
              <a:gd name="connsiteX1228" fmla="*/ 6977091 w 8266922"/>
              <a:gd name="connsiteY1228" fmla="*/ 174711 h 7305087"/>
              <a:gd name="connsiteX1229" fmla="*/ 6917082 w 8266922"/>
              <a:gd name="connsiteY1229" fmla="*/ 132998 h 7305087"/>
              <a:gd name="connsiteX1230" fmla="*/ 6881190 w 8266922"/>
              <a:gd name="connsiteY1230" fmla="*/ 118079 h 7305087"/>
              <a:gd name="connsiteX1231" fmla="*/ 6841089 w 8266922"/>
              <a:gd name="connsiteY1231" fmla="*/ 107276 h 7305087"/>
              <a:gd name="connsiteX1232" fmla="*/ 6796564 w 8266922"/>
              <a:gd name="connsiteY1232" fmla="*/ 100708 h 7305087"/>
              <a:gd name="connsiteX1233" fmla="*/ 6747401 w 8266922"/>
              <a:gd name="connsiteY1233" fmla="*/ 98492 h 7305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Lst>
            <a:rect l="l" t="t" r="r" b="b"/>
            <a:pathLst>
              <a:path w="8266922" h="7305087">
                <a:moveTo>
                  <a:pt x="5241587" y="7031344"/>
                </a:moveTo>
                <a:lnTo>
                  <a:pt x="5448586" y="7031344"/>
                </a:lnTo>
                <a:lnTo>
                  <a:pt x="5448586" y="7204957"/>
                </a:lnTo>
                <a:lnTo>
                  <a:pt x="5241587" y="7204957"/>
                </a:lnTo>
                <a:close/>
                <a:moveTo>
                  <a:pt x="2946862" y="7031344"/>
                </a:moveTo>
                <a:lnTo>
                  <a:pt x="3153861" y="7031344"/>
                </a:lnTo>
                <a:lnTo>
                  <a:pt x="3153861" y="7204957"/>
                </a:lnTo>
                <a:lnTo>
                  <a:pt x="2946862" y="7204957"/>
                </a:lnTo>
                <a:close/>
                <a:moveTo>
                  <a:pt x="4247643" y="6016037"/>
                </a:moveTo>
                <a:lnTo>
                  <a:pt x="4621582" y="6016037"/>
                </a:lnTo>
                <a:lnTo>
                  <a:pt x="4621582" y="6111287"/>
                </a:lnTo>
                <a:lnTo>
                  <a:pt x="4621582" y="7209837"/>
                </a:lnTo>
                <a:lnTo>
                  <a:pt x="4621582" y="7305087"/>
                </a:lnTo>
                <a:lnTo>
                  <a:pt x="4247643" y="7305087"/>
                </a:lnTo>
                <a:lnTo>
                  <a:pt x="4247643" y="7209837"/>
                </a:lnTo>
                <a:lnTo>
                  <a:pt x="4506393" y="7209837"/>
                </a:lnTo>
                <a:lnTo>
                  <a:pt x="4506393" y="6111287"/>
                </a:lnTo>
                <a:lnTo>
                  <a:pt x="4247643" y="6111287"/>
                </a:lnTo>
                <a:close/>
                <a:moveTo>
                  <a:pt x="3773921" y="6016037"/>
                </a:moveTo>
                <a:lnTo>
                  <a:pt x="4147860" y="6016037"/>
                </a:lnTo>
                <a:lnTo>
                  <a:pt x="4147860" y="6111287"/>
                </a:lnTo>
                <a:lnTo>
                  <a:pt x="3889111" y="6111287"/>
                </a:lnTo>
                <a:lnTo>
                  <a:pt x="3889111" y="7209837"/>
                </a:lnTo>
                <a:lnTo>
                  <a:pt x="4147860" y="7209837"/>
                </a:lnTo>
                <a:lnTo>
                  <a:pt x="4147860" y="7305087"/>
                </a:lnTo>
                <a:lnTo>
                  <a:pt x="3773921" y="7305087"/>
                </a:lnTo>
                <a:lnTo>
                  <a:pt x="3773921" y="7209837"/>
                </a:lnTo>
                <a:lnTo>
                  <a:pt x="3773921" y="6111287"/>
                </a:lnTo>
                <a:close/>
                <a:moveTo>
                  <a:pt x="6688042" y="5528924"/>
                </a:moveTo>
                <a:lnTo>
                  <a:pt x="6895043" y="5528924"/>
                </a:lnTo>
                <a:lnTo>
                  <a:pt x="6895043" y="5702536"/>
                </a:lnTo>
                <a:lnTo>
                  <a:pt x="6688042" y="5702536"/>
                </a:lnTo>
                <a:close/>
                <a:moveTo>
                  <a:pt x="3990746" y="5378675"/>
                </a:moveTo>
                <a:lnTo>
                  <a:pt x="4895538" y="5378675"/>
                </a:lnTo>
                <a:lnTo>
                  <a:pt x="4895538" y="5485512"/>
                </a:lnTo>
                <a:lnTo>
                  <a:pt x="3990746" y="5485512"/>
                </a:lnTo>
                <a:close/>
                <a:moveTo>
                  <a:pt x="1270097" y="5378675"/>
                </a:moveTo>
                <a:lnTo>
                  <a:pt x="2174890" y="5378675"/>
                </a:lnTo>
                <a:lnTo>
                  <a:pt x="2174890" y="5485512"/>
                </a:lnTo>
                <a:lnTo>
                  <a:pt x="1270097" y="5485512"/>
                </a:lnTo>
                <a:close/>
                <a:moveTo>
                  <a:pt x="3990746" y="5029777"/>
                </a:moveTo>
                <a:lnTo>
                  <a:pt x="4895538" y="5029777"/>
                </a:lnTo>
                <a:lnTo>
                  <a:pt x="4895538" y="5136615"/>
                </a:lnTo>
                <a:lnTo>
                  <a:pt x="3990746" y="5136615"/>
                </a:lnTo>
                <a:close/>
                <a:moveTo>
                  <a:pt x="1270097" y="5029777"/>
                </a:moveTo>
                <a:lnTo>
                  <a:pt x="2174890" y="5029777"/>
                </a:lnTo>
                <a:lnTo>
                  <a:pt x="2174890" y="5136615"/>
                </a:lnTo>
                <a:lnTo>
                  <a:pt x="1270097" y="5136615"/>
                </a:lnTo>
                <a:close/>
                <a:moveTo>
                  <a:pt x="6062007" y="4507277"/>
                </a:moveTo>
                <a:lnTo>
                  <a:pt x="6115077" y="4509153"/>
                </a:lnTo>
                <a:lnTo>
                  <a:pt x="6164198" y="4514730"/>
                </a:lnTo>
                <a:lnTo>
                  <a:pt x="6209503" y="4523925"/>
                </a:lnTo>
                <a:lnTo>
                  <a:pt x="6251125" y="4536657"/>
                </a:lnTo>
                <a:lnTo>
                  <a:pt x="6289196" y="4552845"/>
                </a:lnTo>
                <a:lnTo>
                  <a:pt x="6323849" y="4572406"/>
                </a:lnTo>
                <a:lnTo>
                  <a:pt x="6355216" y="4595261"/>
                </a:lnTo>
                <a:lnTo>
                  <a:pt x="6383431" y="4621327"/>
                </a:lnTo>
                <a:lnTo>
                  <a:pt x="6408627" y="4650523"/>
                </a:lnTo>
                <a:lnTo>
                  <a:pt x="6430935" y="4682768"/>
                </a:lnTo>
                <a:lnTo>
                  <a:pt x="6450488" y="4717980"/>
                </a:lnTo>
                <a:lnTo>
                  <a:pt x="6467420" y="4756077"/>
                </a:lnTo>
                <a:lnTo>
                  <a:pt x="6481863" y="4796980"/>
                </a:lnTo>
                <a:lnTo>
                  <a:pt x="6493950" y="4840605"/>
                </a:lnTo>
                <a:lnTo>
                  <a:pt x="6503813" y="4886873"/>
                </a:lnTo>
                <a:lnTo>
                  <a:pt x="6511585" y="4935701"/>
                </a:lnTo>
                <a:lnTo>
                  <a:pt x="6517399" y="4987008"/>
                </a:lnTo>
                <a:lnTo>
                  <a:pt x="6521387" y="5040712"/>
                </a:lnTo>
                <a:lnTo>
                  <a:pt x="6523683" y="5096732"/>
                </a:lnTo>
                <a:lnTo>
                  <a:pt x="6524419" y="5154988"/>
                </a:lnTo>
                <a:lnTo>
                  <a:pt x="6523719" y="5213493"/>
                </a:lnTo>
                <a:lnTo>
                  <a:pt x="6521522" y="5269763"/>
                </a:lnTo>
                <a:lnTo>
                  <a:pt x="6517686" y="5323713"/>
                </a:lnTo>
                <a:lnTo>
                  <a:pt x="6512065" y="5375263"/>
                </a:lnTo>
                <a:lnTo>
                  <a:pt x="6504517" y="5424328"/>
                </a:lnTo>
                <a:lnTo>
                  <a:pt x="6494896" y="5470827"/>
                </a:lnTo>
                <a:lnTo>
                  <a:pt x="6483059" y="5514676"/>
                </a:lnTo>
                <a:lnTo>
                  <a:pt x="6468862" y="5555794"/>
                </a:lnTo>
                <a:lnTo>
                  <a:pt x="6452162" y="5594097"/>
                </a:lnTo>
                <a:lnTo>
                  <a:pt x="6432813" y="5629503"/>
                </a:lnTo>
                <a:lnTo>
                  <a:pt x="6410672" y="5661929"/>
                </a:lnTo>
                <a:lnTo>
                  <a:pt x="6385595" y="5691293"/>
                </a:lnTo>
                <a:lnTo>
                  <a:pt x="6357438" y="5717511"/>
                </a:lnTo>
                <a:lnTo>
                  <a:pt x="6326057" y="5740502"/>
                </a:lnTo>
                <a:lnTo>
                  <a:pt x="6291309" y="5760183"/>
                </a:lnTo>
                <a:lnTo>
                  <a:pt x="6253048" y="5776470"/>
                </a:lnTo>
                <a:lnTo>
                  <a:pt x="6211131" y="5789282"/>
                </a:lnTo>
                <a:lnTo>
                  <a:pt x="6165415" y="5798536"/>
                </a:lnTo>
                <a:lnTo>
                  <a:pt x="6115755" y="5804149"/>
                </a:lnTo>
                <a:lnTo>
                  <a:pt x="6062007" y="5806038"/>
                </a:lnTo>
                <a:lnTo>
                  <a:pt x="6062007" y="5709215"/>
                </a:lnTo>
                <a:lnTo>
                  <a:pt x="6111692" y="5706982"/>
                </a:lnTo>
                <a:lnTo>
                  <a:pt x="6156613" y="5700361"/>
                </a:lnTo>
                <a:lnTo>
                  <a:pt x="6196995" y="5689472"/>
                </a:lnTo>
                <a:lnTo>
                  <a:pt x="6233066" y="5674432"/>
                </a:lnTo>
                <a:lnTo>
                  <a:pt x="6293177" y="5632372"/>
                </a:lnTo>
                <a:lnTo>
                  <a:pt x="6338757" y="5575128"/>
                </a:lnTo>
                <a:lnTo>
                  <a:pt x="6356662" y="5541107"/>
                </a:lnTo>
                <a:lnTo>
                  <a:pt x="6371614" y="5503645"/>
                </a:lnTo>
                <a:lnTo>
                  <a:pt x="6383838" y="5462861"/>
                </a:lnTo>
                <a:lnTo>
                  <a:pt x="6393561" y="5418871"/>
                </a:lnTo>
                <a:lnTo>
                  <a:pt x="6401008" y="5371794"/>
                </a:lnTo>
                <a:lnTo>
                  <a:pt x="6406407" y="5321750"/>
                </a:lnTo>
                <a:lnTo>
                  <a:pt x="6409983" y="5268855"/>
                </a:lnTo>
                <a:lnTo>
                  <a:pt x="6411962" y="5213228"/>
                </a:lnTo>
                <a:lnTo>
                  <a:pt x="6412572" y="5154988"/>
                </a:lnTo>
                <a:lnTo>
                  <a:pt x="6411930" y="5097319"/>
                </a:lnTo>
                <a:lnTo>
                  <a:pt x="6409860" y="5042230"/>
                </a:lnTo>
                <a:lnTo>
                  <a:pt x="6406150" y="4989837"/>
                </a:lnTo>
                <a:lnTo>
                  <a:pt x="6400584" y="4940261"/>
                </a:lnTo>
                <a:lnTo>
                  <a:pt x="6392949" y="4893617"/>
                </a:lnTo>
                <a:lnTo>
                  <a:pt x="6383031" y="4850025"/>
                </a:lnTo>
                <a:lnTo>
                  <a:pt x="6370615" y="4809604"/>
                </a:lnTo>
                <a:lnTo>
                  <a:pt x="6355488" y="4772472"/>
                </a:lnTo>
                <a:lnTo>
                  <a:pt x="6337435" y="4738746"/>
                </a:lnTo>
                <a:lnTo>
                  <a:pt x="6291697" y="4681987"/>
                </a:lnTo>
                <a:lnTo>
                  <a:pt x="6231688" y="4640273"/>
                </a:lnTo>
                <a:lnTo>
                  <a:pt x="6195796" y="4625355"/>
                </a:lnTo>
                <a:lnTo>
                  <a:pt x="6155695" y="4614552"/>
                </a:lnTo>
                <a:lnTo>
                  <a:pt x="6111170" y="4607983"/>
                </a:lnTo>
                <a:lnTo>
                  <a:pt x="6062007" y="4605768"/>
                </a:lnTo>
                <a:close/>
                <a:moveTo>
                  <a:pt x="5970138" y="4507277"/>
                </a:moveTo>
                <a:lnTo>
                  <a:pt x="5970138" y="4605768"/>
                </a:lnTo>
                <a:lnTo>
                  <a:pt x="5921252" y="4607983"/>
                </a:lnTo>
                <a:lnTo>
                  <a:pt x="5876971" y="4614552"/>
                </a:lnTo>
                <a:lnTo>
                  <a:pt x="5837085" y="4625355"/>
                </a:lnTo>
                <a:lnTo>
                  <a:pt x="5801379" y="4640273"/>
                </a:lnTo>
                <a:lnTo>
                  <a:pt x="5741664" y="4681987"/>
                </a:lnTo>
                <a:lnTo>
                  <a:pt x="5696130" y="4738746"/>
                </a:lnTo>
                <a:lnTo>
                  <a:pt x="5678151" y="4772472"/>
                </a:lnTo>
                <a:lnTo>
                  <a:pt x="5663081" y="4809604"/>
                </a:lnTo>
                <a:lnTo>
                  <a:pt x="5650709" y="4850025"/>
                </a:lnTo>
                <a:lnTo>
                  <a:pt x="5640821" y="4893617"/>
                </a:lnTo>
                <a:lnTo>
                  <a:pt x="5633207" y="4940261"/>
                </a:lnTo>
                <a:lnTo>
                  <a:pt x="5627654" y="4989837"/>
                </a:lnTo>
                <a:lnTo>
                  <a:pt x="5623950" y="5042230"/>
                </a:lnTo>
                <a:lnTo>
                  <a:pt x="5621883" y="5097319"/>
                </a:lnTo>
                <a:lnTo>
                  <a:pt x="5621241" y="5154988"/>
                </a:lnTo>
                <a:lnTo>
                  <a:pt x="5621867" y="5213228"/>
                </a:lnTo>
                <a:lnTo>
                  <a:pt x="5623889" y="5268855"/>
                </a:lnTo>
                <a:lnTo>
                  <a:pt x="5627526" y="5321750"/>
                </a:lnTo>
                <a:lnTo>
                  <a:pt x="5632995" y="5371794"/>
                </a:lnTo>
                <a:lnTo>
                  <a:pt x="5640516" y="5418871"/>
                </a:lnTo>
                <a:lnTo>
                  <a:pt x="5650305" y="5462861"/>
                </a:lnTo>
                <a:lnTo>
                  <a:pt x="5662582" y="5503645"/>
                </a:lnTo>
                <a:lnTo>
                  <a:pt x="5677564" y="5541107"/>
                </a:lnTo>
                <a:lnTo>
                  <a:pt x="5695470" y="5575128"/>
                </a:lnTo>
                <a:lnTo>
                  <a:pt x="5740924" y="5632372"/>
                </a:lnTo>
                <a:lnTo>
                  <a:pt x="5800690" y="5674432"/>
                </a:lnTo>
                <a:lnTo>
                  <a:pt x="5836485" y="5689472"/>
                </a:lnTo>
                <a:lnTo>
                  <a:pt x="5876513" y="5700361"/>
                </a:lnTo>
                <a:lnTo>
                  <a:pt x="5920991" y="5706982"/>
                </a:lnTo>
                <a:lnTo>
                  <a:pt x="5970138" y="5709215"/>
                </a:lnTo>
                <a:lnTo>
                  <a:pt x="5970138" y="5806038"/>
                </a:lnTo>
                <a:lnTo>
                  <a:pt x="5916615" y="5804149"/>
                </a:lnTo>
                <a:lnTo>
                  <a:pt x="5867135" y="5798536"/>
                </a:lnTo>
                <a:lnTo>
                  <a:pt x="5821555" y="5789282"/>
                </a:lnTo>
                <a:lnTo>
                  <a:pt x="5779737" y="5776470"/>
                </a:lnTo>
                <a:lnTo>
                  <a:pt x="5741540" y="5760183"/>
                </a:lnTo>
                <a:lnTo>
                  <a:pt x="5706823" y="5740502"/>
                </a:lnTo>
                <a:lnTo>
                  <a:pt x="5675446" y="5717511"/>
                </a:lnTo>
                <a:lnTo>
                  <a:pt x="5647270" y="5691293"/>
                </a:lnTo>
                <a:lnTo>
                  <a:pt x="5622154" y="5661929"/>
                </a:lnTo>
                <a:lnTo>
                  <a:pt x="5599957" y="5629503"/>
                </a:lnTo>
                <a:lnTo>
                  <a:pt x="5580540" y="5594097"/>
                </a:lnTo>
                <a:lnTo>
                  <a:pt x="5563762" y="5555794"/>
                </a:lnTo>
                <a:lnTo>
                  <a:pt x="5549483" y="5514676"/>
                </a:lnTo>
                <a:lnTo>
                  <a:pt x="5537563" y="5470827"/>
                </a:lnTo>
                <a:lnTo>
                  <a:pt x="5527862" y="5424328"/>
                </a:lnTo>
                <a:lnTo>
                  <a:pt x="5520239" y="5375263"/>
                </a:lnTo>
                <a:lnTo>
                  <a:pt x="5514554" y="5323713"/>
                </a:lnTo>
                <a:lnTo>
                  <a:pt x="5510667" y="5269763"/>
                </a:lnTo>
                <a:lnTo>
                  <a:pt x="5508437" y="5213493"/>
                </a:lnTo>
                <a:lnTo>
                  <a:pt x="5507726" y="5154988"/>
                </a:lnTo>
                <a:lnTo>
                  <a:pt x="5508461" y="5096732"/>
                </a:lnTo>
                <a:lnTo>
                  <a:pt x="5510757" y="5040712"/>
                </a:lnTo>
                <a:lnTo>
                  <a:pt x="5514746" y="4987008"/>
                </a:lnTo>
                <a:lnTo>
                  <a:pt x="5520559" y="4935701"/>
                </a:lnTo>
                <a:lnTo>
                  <a:pt x="5528332" y="4886873"/>
                </a:lnTo>
                <a:lnTo>
                  <a:pt x="5538195" y="4840605"/>
                </a:lnTo>
                <a:lnTo>
                  <a:pt x="5550281" y="4796980"/>
                </a:lnTo>
                <a:lnTo>
                  <a:pt x="5564724" y="4756077"/>
                </a:lnTo>
                <a:lnTo>
                  <a:pt x="5581656" y="4717980"/>
                </a:lnTo>
                <a:lnTo>
                  <a:pt x="5601209" y="4682768"/>
                </a:lnTo>
                <a:lnTo>
                  <a:pt x="5623517" y="4650523"/>
                </a:lnTo>
                <a:lnTo>
                  <a:pt x="5648713" y="4621327"/>
                </a:lnTo>
                <a:lnTo>
                  <a:pt x="5676928" y="4595261"/>
                </a:lnTo>
                <a:lnTo>
                  <a:pt x="5708295" y="4572406"/>
                </a:lnTo>
                <a:lnTo>
                  <a:pt x="5742948" y="4552845"/>
                </a:lnTo>
                <a:lnTo>
                  <a:pt x="5781019" y="4536657"/>
                </a:lnTo>
                <a:lnTo>
                  <a:pt x="5822641" y="4523925"/>
                </a:lnTo>
                <a:lnTo>
                  <a:pt x="5867946" y="4514730"/>
                </a:lnTo>
                <a:lnTo>
                  <a:pt x="5917067" y="4509153"/>
                </a:lnTo>
                <a:close/>
                <a:moveTo>
                  <a:pt x="2916306" y="4507277"/>
                </a:moveTo>
                <a:lnTo>
                  <a:pt x="2969376" y="4509153"/>
                </a:lnTo>
                <a:lnTo>
                  <a:pt x="3018497" y="4514730"/>
                </a:lnTo>
                <a:lnTo>
                  <a:pt x="3063803" y="4523925"/>
                </a:lnTo>
                <a:lnTo>
                  <a:pt x="3105426" y="4536657"/>
                </a:lnTo>
                <a:lnTo>
                  <a:pt x="3143497" y="4552845"/>
                </a:lnTo>
                <a:lnTo>
                  <a:pt x="3178150" y="4572406"/>
                </a:lnTo>
                <a:lnTo>
                  <a:pt x="3209516" y="4595261"/>
                </a:lnTo>
                <a:lnTo>
                  <a:pt x="3237732" y="4621327"/>
                </a:lnTo>
                <a:lnTo>
                  <a:pt x="3262928" y="4650523"/>
                </a:lnTo>
                <a:lnTo>
                  <a:pt x="3285236" y="4682768"/>
                </a:lnTo>
                <a:lnTo>
                  <a:pt x="3304789" y="4717980"/>
                </a:lnTo>
                <a:lnTo>
                  <a:pt x="3321718" y="4756077"/>
                </a:lnTo>
                <a:lnTo>
                  <a:pt x="3336161" y="4796980"/>
                </a:lnTo>
                <a:lnTo>
                  <a:pt x="3348248" y="4840605"/>
                </a:lnTo>
                <a:lnTo>
                  <a:pt x="3358111" y="4886873"/>
                </a:lnTo>
                <a:lnTo>
                  <a:pt x="3365883" y="4935701"/>
                </a:lnTo>
                <a:lnTo>
                  <a:pt x="3371697" y="4987008"/>
                </a:lnTo>
                <a:lnTo>
                  <a:pt x="3375685" y="5040712"/>
                </a:lnTo>
                <a:lnTo>
                  <a:pt x="3377981" y="5096732"/>
                </a:lnTo>
                <a:lnTo>
                  <a:pt x="3378717" y="5154988"/>
                </a:lnTo>
                <a:lnTo>
                  <a:pt x="3378017" y="5213493"/>
                </a:lnTo>
                <a:lnTo>
                  <a:pt x="3375820" y="5269763"/>
                </a:lnTo>
                <a:lnTo>
                  <a:pt x="3371984" y="5323713"/>
                </a:lnTo>
                <a:lnTo>
                  <a:pt x="3366363" y="5375263"/>
                </a:lnTo>
                <a:lnTo>
                  <a:pt x="3358815" y="5424328"/>
                </a:lnTo>
                <a:lnTo>
                  <a:pt x="3349194" y="5470827"/>
                </a:lnTo>
                <a:lnTo>
                  <a:pt x="3337357" y="5514676"/>
                </a:lnTo>
                <a:lnTo>
                  <a:pt x="3323160" y="5555794"/>
                </a:lnTo>
                <a:lnTo>
                  <a:pt x="3306462" y="5594097"/>
                </a:lnTo>
                <a:lnTo>
                  <a:pt x="3287114" y="5629503"/>
                </a:lnTo>
                <a:lnTo>
                  <a:pt x="3264973" y="5661929"/>
                </a:lnTo>
                <a:lnTo>
                  <a:pt x="3239895" y="5691293"/>
                </a:lnTo>
                <a:lnTo>
                  <a:pt x="3211738" y="5717511"/>
                </a:lnTo>
                <a:lnTo>
                  <a:pt x="3180357" y="5740502"/>
                </a:lnTo>
                <a:lnTo>
                  <a:pt x="3145609" y="5760183"/>
                </a:lnTo>
                <a:lnTo>
                  <a:pt x="3107348" y="5776470"/>
                </a:lnTo>
                <a:lnTo>
                  <a:pt x="3065431" y="5789282"/>
                </a:lnTo>
                <a:lnTo>
                  <a:pt x="3019716" y="5798536"/>
                </a:lnTo>
                <a:lnTo>
                  <a:pt x="2970054" y="5804149"/>
                </a:lnTo>
                <a:lnTo>
                  <a:pt x="2916306" y="5806038"/>
                </a:lnTo>
                <a:lnTo>
                  <a:pt x="2916306" y="5709215"/>
                </a:lnTo>
                <a:lnTo>
                  <a:pt x="2965992" y="5706982"/>
                </a:lnTo>
                <a:lnTo>
                  <a:pt x="3010913" y="5700361"/>
                </a:lnTo>
                <a:lnTo>
                  <a:pt x="3051294" y="5689472"/>
                </a:lnTo>
                <a:lnTo>
                  <a:pt x="3087367" y="5674432"/>
                </a:lnTo>
                <a:lnTo>
                  <a:pt x="3147477" y="5632372"/>
                </a:lnTo>
                <a:lnTo>
                  <a:pt x="3193057" y="5575128"/>
                </a:lnTo>
                <a:lnTo>
                  <a:pt x="3210963" y="5541107"/>
                </a:lnTo>
                <a:lnTo>
                  <a:pt x="3225916" y="5503645"/>
                </a:lnTo>
                <a:lnTo>
                  <a:pt x="3238139" y="5462861"/>
                </a:lnTo>
                <a:lnTo>
                  <a:pt x="3247862" y="5418871"/>
                </a:lnTo>
                <a:lnTo>
                  <a:pt x="3255309" y="5371794"/>
                </a:lnTo>
                <a:lnTo>
                  <a:pt x="3260708" y="5321750"/>
                </a:lnTo>
                <a:lnTo>
                  <a:pt x="3264284" y="5268855"/>
                </a:lnTo>
                <a:lnTo>
                  <a:pt x="3266263" y="5213228"/>
                </a:lnTo>
                <a:lnTo>
                  <a:pt x="3266872" y="5154988"/>
                </a:lnTo>
                <a:lnTo>
                  <a:pt x="3266231" y="5097319"/>
                </a:lnTo>
                <a:lnTo>
                  <a:pt x="3264161" y="5042230"/>
                </a:lnTo>
                <a:lnTo>
                  <a:pt x="3260451" y="4989837"/>
                </a:lnTo>
                <a:lnTo>
                  <a:pt x="3254885" y="4940261"/>
                </a:lnTo>
                <a:lnTo>
                  <a:pt x="3247250" y="4893617"/>
                </a:lnTo>
                <a:lnTo>
                  <a:pt x="3237332" y="4850025"/>
                </a:lnTo>
                <a:lnTo>
                  <a:pt x="3224916" y="4809604"/>
                </a:lnTo>
                <a:lnTo>
                  <a:pt x="3209789" y="4772472"/>
                </a:lnTo>
                <a:lnTo>
                  <a:pt x="3191735" y="4738746"/>
                </a:lnTo>
                <a:lnTo>
                  <a:pt x="3145998" y="4681987"/>
                </a:lnTo>
                <a:lnTo>
                  <a:pt x="3085988" y="4640273"/>
                </a:lnTo>
                <a:lnTo>
                  <a:pt x="3050095" y="4625355"/>
                </a:lnTo>
                <a:lnTo>
                  <a:pt x="3009995" y="4614552"/>
                </a:lnTo>
                <a:lnTo>
                  <a:pt x="2965470" y="4607983"/>
                </a:lnTo>
                <a:lnTo>
                  <a:pt x="2916306" y="4605768"/>
                </a:lnTo>
                <a:close/>
                <a:moveTo>
                  <a:pt x="2824439" y="4507277"/>
                </a:moveTo>
                <a:lnTo>
                  <a:pt x="2824439" y="4605768"/>
                </a:lnTo>
                <a:lnTo>
                  <a:pt x="2775553" y="4607983"/>
                </a:lnTo>
                <a:lnTo>
                  <a:pt x="2731271" y="4614552"/>
                </a:lnTo>
                <a:lnTo>
                  <a:pt x="2691385" y="4625355"/>
                </a:lnTo>
                <a:lnTo>
                  <a:pt x="2655680" y="4640273"/>
                </a:lnTo>
                <a:lnTo>
                  <a:pt x="2595965" y="4681987"/>
                </a:lnTo>
                <a:lnTo>
                  <a:pt x="2550430" y="4738746"/>
                </a:lnTo>
                <a:lnTo>
                  <a:pt x="2532451" y="4772472"/>
                </a:lnTo>
                <a:lnTo>
                  <a:pt x="2517381" y="4809604"/>
                </a:lnTo>
                <a:lnTo>
                  <a:pt x="2505009" y="4850025"/>
                </a:lnTo>
                <a:lnTo>
                  <a:pt x="2495121" y="4893617"/>
                </a:lnTo>
                <a:lnTo>
                  <a:pt x="2487508" y="4940261"/>
                </a:lnTo>
                <a:lnTo>
                  <a:pt x="2481955" y="4989837"/>
                </a:lnTo>
                <a:lnTo>
                  <a:pt x="2478251" y="5042230"/>
                </a:lnTo>
                <a:lnTo>
                  <a:pt x="2476183" y="5097319"/>
                </a:lnTo>
                <a:lnTo>
                  <a:pt x="2475541" y="5154988"/>
                </a:lnTo>
                <a:lnTo>
                  <a:pt x="2476168" y="5213228"/>
                </a:lnTo>
                <a:lnTo>
                  <a:pt x="2478189" y="5268855"/>
                </a:lnTo>
                <a:lnTo>
                  <a:pt x="2481827" y="5321750"/>
                </a:lnTo>
                <a:lnTo>
                  <a:pt x="2487296" y="5371794"/>
                </a:lnTo>
                <a:lnTo>
                  <a:pt x="2494816" y="5418871"/>
                </a:lnTo>
                <a:lnTo>
                  <a:pt x="2504605" y="5462861"/>
                </a:lnTo>
                <a:lnTo>
                  <a:pt x="2516882" y="5503645"/>
                </a:lnTo>
                <a:lnTo>
                  <a:pt x="2531865" y="5541107"/>
                </a:lnTo>
                <a:lnTo>
                  <a:pt x="2549770" y="5575128"/>
                </a:lnTo>
                <a:lnTo>
                  <a:pt x="2595224" y="5632372"/>
                </a:lnTo>
                <a:lnTo>
                  <a:pt x="2654990" y="5674432"/>
                </a:lnTo>
                <a:lnTo>
                  <a:pt x="2690785" y="5689472"/>
                </a:lnTo>
                <a:lnTo>
                  <a:pt x="2730814" y="5700361"/>
                </a:lnTo>
                <a:lnTo>
                  <a:pt x="2775291" y="5706982"/>
                </a:lnTo>
                <a:lnTo>
                  <a:pt x="2824439" y="5709215"/>
                </a:lnTo>
                <a:lnTo>
                  <a:pt x="2824439" y="5806038"/>
                </a:lnTo>
                <a:lnTo>
                  <a:pt x="2770915" y="5804149"/>
                </a:lnTo>
                <a:lnTo>
                  <a:pt x="2721436" y="5798536"/>
                </a:lnTo>
                <a:lnTo>
                  <a:pt x="2675855" y="5789282"/>
                </a:lnTo>
                <a:lnTo>
                  <a:pt x="2634037" y="5776470"/>
                </a:lnTo>
                <a:lnTo>
                  <a:pt x="2595840" y="5760183"/>
                </a:lnTo>
                <a:lnTo>
                  <a:pt x="2561122" y="5740502"/>
                </a:lnTo>
                <a:lnTo>
                  <a:pt x="2529747" y="5717511"/>
                </a:lnTo>
                <a:lnTo>
                  <a:pt x="2501571" y="5691293"/>
                </a:lnTo>
                <a:lnTo>
                  <a:pt x="2476454" y="5661929"/>
                </a:lnTo>
                <a:lnTo>
                  <a:pt x="2454257" y="5629503"/>
                </a:lnTo>
                <a:lnTo>
                  <a:pt x="2434840" y="5594097"/>
                </a:lnTo>
                <a:lnTo>
                  <a:pt x="2418062" y="5555794"/>
                </a:lnTo>
                <a:lnTo>
                  <a:pt x="2403783" y="5514676"/>
                </a:lnTo>
                <a:lnTo>
                  <a:pt x="2391863" y="5470827"/>
                </a:lnTo>
                <a:lnTo>
                  <a:pt x="2382162" y="5424328"/>
                </a:lnTo>
                <a:lnTo>
                  <a:pt x="2374539" y="5375263"/>
                </a:lnTo>
                <a:lnTo>
                  <a:pt x="2368854" y="5323713"/>
                </a:lnTo>
                <a:lnTo>
                  <a:pt x="2364967" y="5269763"/>
                </a:lnTo>
                <a:lnTo>
                  <a:pt x="2362736" y="5213493"/>
                </a:lnTo>
                <a:lnTo>
                  <a:pt x="2362026" y="5154988"/>
                </a:lnTo>
                <a:lnTo>
                  <a:pt x="2362760" y="5096732"/>
                </a:lnTo>
                <a:lnTo>
                  <a:pt x="2365057" y="5040712"/>
                </a:lnTo>
                <a:lnTo>
                  <a:pt x="2369046" y="4987008"/>
                </a:lnTo>
                <a:lnTo>
                  <a:pt x="2374859" y="4935701"/>
                </a:lnTo>
                <a:lnTo>
                  <a:pt x="2382632" y="4886873"/>
                </a:lnTo>
                <a:lnTo>
                  <a:pt x="2392495" y="4840605"/>
                </a:lnTo>
                <a:lnTo>
                  <a:pt x="2404581" y="4796980"/>
                </a:lnTo>
                <a:lnTo>
                  <a:pt x="2419024" y="4756077"/>
                </a:lnTo>
                <a:lnTo>
                  <a:pt x="2435956" y="4717980"/>
                </a:lnTo>
                <a:lnTo>
                  <a:pt x="2455509" y="4682768"/>
                </a:lnTo>
                <a:lnTo>
                  <a:pt x="2477817" y="4650523"/>
                </a:lnTo>
                <a:lnTo>
                  <a:pt x="2503013" y="4621327"/>
                </a:lnTo>
                <a:lnTo>
                  <a:pt x="2531228" y="4595261"/>
                </a:lnTo>
                <a:lnTo>
                  <a:pt x="2562596" y="4572406"/>
                </a:lnTo>
                <a:lnTo>
                  <a:pt x="2597248" y="4552845"/>
                </a:lnTo>
                <a:lnTo>
                  <a:pt x="2635318" y="4536657"/>
                </a:lnTo>
                <a:lnTo>
                  <a:pt x="2676942" y="4523925"/>
                </a:lnTo>
                <a:lnTo>
                  <a:pt x="2722247" y="4514730"/>
                </a:lnTo>
                <a:lnTo>
                  <a:pt x="2771367" y="4509153"/>
                </a:lnTo>
                <a:close/>
                <a:moveTo>
                  <a:pt x="2506783" y="4026496"/>
                </a:moveTo>
                <a:lnTo>
                  <a:pt x="2549012" y="4030174"/>
                </a:lnTo>
                <a:lnTo>
                  <a:pt x="2581695" y="4043398"/>
                </a:lnTo>
                <a:lnTo>
                  <a:pt x="2602796" y="4069456"/>
                </a:lnTo>
                <a:lnTo>
                  <a:pt x="2610283" y="4111633"/>
                </a:lnTo>
                <a:lnTo>
                  <a:pt x="2602796" y="4155741"/>
                </a:lnTo>
                <a:lnTo>
                  <a:pt x="2581695" y="4182790"/>
                </a:lnTo>
                <a:lnTo>
                  <a:pt x="2549012" y="4196380"/>
                </a:lnTo>
                <a:lnTo>
                  <a:pt x="2506783" y="4200110"/>
                </a:lnTo>
                <a:lnTo>
                  <a:pt x="2464554" y="4196380"/>
                </a:lnTo>
                <a:lnTo>
                  <a:pt x="2431870" y="4182790"/>
                </a:lnTo>
                <a:lnTo>
                  <a:pt x="2410769" y="4155741"/>
                </a:lnTo>
                <a:lnTo>
                  <a:pt x="2403283" y="4111633"/>
                </a:lnTo>
                <a:lnTo>
                  <a:pt x="2411003" y="4069456"/>
                </a:lnTo>
                <a:lnTo>
                  <a:pt x="2432496" y="4043398"/>
                </a:lnTo>
                <a:lnTo>
                  <a:pt x="2465257" y="4030174"/>
                </a:lnTo>
                <a:close/>
                <a:moveTo>
                  <a:pt x="2506783" y="3325365"/>
                </a:moveTo>
                <a:lnTo>
                  <a:pt x="2549012" y="3328834"/>
                </a:lnTo>
                <a:lnTo>
                  <a:pt x="2581695" y="3341849"/>
                </a:lnTo>
                <a:lnTo>
                  <a:pt x="2602796" y="3368324"/>
                </a:lnTo>
                <a:lnTo>
                  <a:pt x="2610283" y="3412171"/>
                </a:lnTo>
                <a:lnTo>
                  <a:pt x="2602796" y="3454609"/>
                </a:lnTo>
                <a:lnTo>
                  <a:pt x="2581695" y="3481240"/>
                </a:lnTo>
                <a:lnTo>
                  <a:pt x="2549012" y="3495038"/>
                </a:lnTo>
                <a:lnTo>
                  <a:pt x="2506783" y="3498977"/>
                </a:lnTo>
                <a:lnTo>
                  <a:pt x="2465519" y="3495038"/>
                </a:lnTo>
                <a:lnTo>
                  <a:pt x="2433331" y="3481240"/>
                </a:lnTo>
                <a:lnTo>
                  <a:pt x="2412411" y="3454609"/>
                </a:lnTo>
                <a:lnTo>
                  <a:pt x="2404952" y="3412171"/>
                </a:lnTo>
                <a:lnTo>
                  <a:pt x="2412411" y="3368324"/>
                </a:lnTo>
                <a:lnTo>
                  <a:pt x="2433331" y="3341849"/>
                </a:lnTo>
                <a:lnTo>
                  <a:pt x="2465519" y="3328834"/>
                </a:lnTo>
                <a:close/>
                <a:moveTo>
                  <a:pt x="3576931" y="3011218"/>
                </a:moveTo>
                <a:lnTo>
                  <a:pt x="3950858" y="3011218"/>
                </a:lnTo>
                <a:lnTo>
                  <a:pt x="3950858" y="3106468"/>
                </a:lnTo>
                <a:lnTo>
                  <a:pt x="3950858" y="4205018"/>
                </a:lnTo>
                <a:lnTo>
                  <a:pt x="3950858" y="4300268"/>
                </a:lnTo>
                <a:lnTo>
                  <a:pt x="3576931" y="4300268"/>
                </a:lnTo>
                <a:lnTo>
                  <a:pt x="3576931" y="4205018"/>
                </a:lnTo>
                <a:lnTo>
                  <a:pt x="3835681" y="4205018"/>
                </a:lnTo>
                <a:lnTo>
                  <a:pt x="3835681" y="3106468"/>
                </a:lnTo>
                <a:lnTo>
                  <a:pt x="3576931" y="3106468"/>
                </a:lnTo>
                <a:close/>
                <a:moveTo>
                  <a:pt x="1487809" y="3011218"/>
                </a:moveTo>
                <a:lnTo>
                  <a:pt x="1861748" y="3011218"/>
                </a:lnTo>
                <a:lnTo>
                  <a:pt x="1861748" y="3106468"/>
                </a:lnTo>
                <a:lnTo>
                  <a:pt x="1602998" y="3106468"/>
                </a:lnTo>
                <a:lnTo>
                  <a:pt x="1602998" y="4205018"/>
                </a:lnTo>
                <a:lnTo>
                  <a:pt x="1861748" y="4205018"/>
                </a:lnTo>
                <a:lnTo>
                  <a:pt x="1861748" y="4300268"/>
                </a:lnTo>
                <a:lnTo>
                  <a:pt x="1487809" y="4300268"/>
                </a:lnTo>
                <a:lnTo>
                  <a:pt x="1487809" y="4205018"/>
                </a:lnTo>
                <a:lnTo>
                  <a:pt x="1487809" y="3106468"/>
                </a:lnTo>
                <a:close/>
                <a:moveTo>
                  <a:pt x="7212302" y="3004847"/>
                </a:moveTo>
                <a:lnTo>
                  <a:pt x="7265372" y="3006723"/>
                </a:lnTo>
                <a:lnTo>
                  <a:pt x="7314493" y="3012300"/>
                </a:lnTo>
                <a:lnTo>
                  <a:pt x="7359798" y="3021495"/>
                </a:lnTo>
                <a:lnTo>
                  <a:pt x="7401420" y="3034227"/>
                </a:lnTo>
                <a:lnTo>
                  <a:pt x="7439491" y="3050415"/>
                </a:lnTo>
                <a:lnTo>
                  <a:pt x="7474144" y="3069977"/>
                </a:lnTo>
                <a:lnTo>
                  <a:pt x="7505511" y="3092831"/>
                </a:lnTo>
                <a:lnTo>
                  <a:pt x="7533726" y="3118897"/>
                </a:lnTo>
                <a:lnTo>
                  <a:pt x="7558922" y="3148093"/>
                </a:lnTo>
                <a:lnTo>
                  <a:pt x="7581230" y="3180338"/>
                </a:lnTo>
                <a:lnTo>
                  <a:pt x="7600783" y="3215550"/>
                </a:lnTo>
                <a:lnTo>
                  <a:pt x="7617715" y="3253648"/>
                </a:lnTo>
                <a:lnTo>
                  <a:pt x="7632158" y="3294551"/>
                </a:lnTo>
                <a:lnTo>
                  <a:pt x="7644245" y="3338176"/>
                </a:lnTo>
                <a:lnTo>
                  <a:pt x="7654108" y="3384443"/>
                </a:lnTo>
                <a:lnTo>
                  <a:pt x="7661880" y="3433271"/>
                </a:lnTo>
                <a:lnTo>
                  <a:pt x="7667694" y="3484578"/>
                </a:lnTo>
                <a:lnTo>
                  <a:pt x="7671682" y="3538282"/>
                </a:lnTo>
                <a:lnTo>
                  <a:pt x="7673978" y="3594302"/>
                </a:lnTo>
                <a:lnTo>
                  <a:pt x="7674714" y="3652558"/>
                </a:lnTo>
                <a:lnTo>
                  <a:pt x="7674014" y="3711063"/>
                </a:lnTo>
                <a:lnTo>
                  <a:pt x="7671817" y="3767333"/>
                </a:lnTo>
                <a:lnTo>
                  <a:pt x="7667981" y="3821283"/>
                </a:lnTo>
                <a:lnTo>
                  <a:pt x="7662360" y="3872833"/>
                </a:lnTo>
                <a:lnTo>
                  <a:pt x="7654812" y="3921898"/>
                </a:lnTo>
                <a:lnTo>
                  <a:pt x="7645191" y="3968397"/>
                </a:lnTo>
                <a:lnTo>
                  <a:pt x="7633354" y="4012246"/>
                </a:lnTo>
                <a:lnTo>
                  <a:pt x="7619157" y="4053364"/>
                </a:lnTo>
                <a:lnTo>
                  <a:pt x="7602457" y="4091667"/>
                </a:lnTo>
                <a:lnTo>
                  <a:pt x="7583108" y="4127073"/>
                </a:lnTo>
                <a:lnTo>
                  <a:pt x="7560967" y="4159499"/>
                </a:lnTo>
                <a:lnTo>
                  <a:pt x="7535890" y="4188862"/>
                </a:lnTo>
                <a:lnTo>
                  <a:pt x="7507733" y="4215081"/>
                </a:lnTo>
                <a:lnTo>
                  <a:pt x="7476352" y="4238071"/>
                </a:lnTo>
                <a:lnTo>
                  <a:pt x="7441604" y="4257752"/>
                </a:lnTo>
                <a:lnTo>
                  <a:pt x="7403343" y="4274039"/>
                </a:lnTo>
                <a:lnTo>
                  <a:pt x="7361426" y="4286851"/>
                </a:lnTo>
                <a:lnTo>
                  <a:pt x="7315710" y="4296105"/>
                </a:lnTo>
                <a:lnTo>
                  <a:pt x="7266050" y="4301718"/>
                </a:lnTo>
                <a:lnTo>
                  <a:pt x="7212302" y="4303607"/>
                </a:lnTo>
                <a:lnTo>
                  <a:pt x="7212302" y="4206785"/>
                </a:lnTo>
                <a:lnTo>
                  <a:pt x="7261987" y="4204552"/>
                </a:lnTo>
                <a:lnTo>
                  <a:pt x="7306907" y="4197931"/>
                </a:lnTo>
                <a:lnTo>
                  <a:pt x="7347290" y="4187042"/>
                </a:lnTo>
                <a:lnTo>
                  <a:pt x="7383361" y="4172002"/>
                </a:lnTo>
                <a:lnTo>
                  <a:pt x="7443472" y="4129942"/>
                </a:lnTo>
                <a:lnTo>
                  <a:pt x="7489051" y="4072698"/>
                </a:lnTo>
                <a:lnTo>
                  <a:pt x="7506957" y="4038677"/>
                </a:lnTo>
                <a:lnTo>
                  <a:pt x="7521909" y="4001216"/>
                </a:lnTo>
                <a:lnTo>
                  <a:pt x="7534133" y="3960431"/>
                </a:lnTo>
                <a:lnTo>
                  <a:pt x="7543856" y="3916441"/>
                </a:lnTo>
                <a:lnTo>
                  <a:pt x="7551303" y="3869364"/>
                </a:lnTo>
                <a:lnTo>
                  <a:pt x="7556702" y="3819320"/>
                </a:lnTo>
                <a:lnTo>
                  <a:pt x="7560278" y="3766425"/>
                </a:lnTo>
                <a:lnTo>
                  <a:pt x="7562257" y="3710798"/>
                </a:lnTo>
                <a:lnTo>
                  <a:pt x="7562867" y="3652558"/>
                </a:lnTo>
                <a:lnTo>
                  <a:pt x="7562225" y="3594889"/>
                </a:lnTo>
                <a:lnTo>
                  <a:pt x="7560155" y="3539800"/>
                </a:lnTo>
                <a:lnTo>
                  <a:pt x="7556445" y="3487407"/>
                </a:lnTo>
                <a:lnTo>
                  <a:pt x="7550879" y="3437831"/>
                </a:lnTo>
                <a:lnTo>
                  <a:pt x="7543244" y="3391187"/>
                </a:lnTo>
                <a:lnTo>
                  <a:pt x="7533326" y="3347596"/>
                </a:lnTo>
                <a:lnTo>
                  <a:pt x="7520910" y="3307175"/>
                </a:lnTo>
                <a:lnTo>
                  <a:pt x="7505783" y="3270043"/>
                </a:lnTo>
                <a:lnTo>
                  <a:pt x="7487730" y="3236317"/>
                </a:lnTo>
                <a:lnTo>
                  <a:pt x="7441992" y="3179558"/>
                </a:lnTo>
                <a:lnTo>
                  <a:pt x="7381983" y="3137845"/>
                </a:lnTo>
                <a:lnTo>
                  <a:pt x="7346091" y="3122926"/>
                </a:lnTo>
                <a:lnTo>
                  <a:pt x="7305990" y="3112123"/>
                </a:lnTo>
                <a:lnTo>
                  <a:pt x="7261465" y="3105555"/>
                </a:lnTo>
                <a:lnTo>
                  <a:pt x="7212302" y="3103339"/>
                </a:lnTo>
                <a:close/>
                <a:moveTo>
                  <a:pt x="6695380" y="3004847"/>
                </a:moveTo>
                <a:lnTo>
                  <a:pt x="6695380" y="3103339"/>
                </a:lnTo>
                <a:lnTo>
                  <a:pt x="6646494" y="3105555"/>
                </a:lnTo>
                <a:lnTo>
                  <a:pt x="6602213" y="3112123"/>
                </a:lnTo>
                <a:lnTo>
                  <a:pt x="6562327" y="3122926"/>
                </a:lnTo>
                <a:lnTo>
                  <a:pt x="6526621" y="3137845"/>
                </a:lnTo>
                <a:lnTo>
                  <a:pt x="6466906" y="3179558"/>
                </a:lnTo>
                <a:lnTo>
                  <a:pt x="6421372" y="3236317"/>
                </a:lnTo>
                <a:lnTo>
                  <a:pt x="6403393" y="3270043"/>
                </a:lnTo>
                <a:lnTo>
                  <a:pt x="6388323" y="3307175"/>
                </a:lnTo>
                <a:lnTo>
                  <a:pt x="6375951" y="3347596"/>
                </a:lnTo>
                <a:lnTo>
                  <a:pt x="6366063" y="3391187"/>
                </a:lnTo>
                <a:lnTo>
                  <a:pt x="6358449" y="3437831"/>
                </a:lnTo>
                <a:lnTo>
                  <a:pt x="6352896" y="3487407"/>
                </a:lnTo>
                <a:lnTo>
                  <a:pt x="6349192" y="3539800"/>
                </a:lnTo>
                <a:lnTo>
                  <a:pt x="6347125" y="3594889"/>
                </a:lnTo>
                <a:lnTo>
                  <a:pt x="6346483" y="3652558"/>
                </a:lnTo>
                <a:lnTo>
                  <a:pt x="6347109" y="3710798"/>
                </a:lnTo>
                <a:lnTo>
                  <a:pt x="6349131" y="3766425"/>
                </a:lnTo>
                <a:lnTo>
                  <a:pt x="6352768" y="3819320"/>
                </a:lnTo>
                <a:lnTo>
                  <a:pt x="6358237" y="3869364"/>
                </a:lnTo>
                <a:lnTo>
                  <a:pt x="6365758" y="3916441"/>
                </a:lnTo>
                <a:lnTo>
                  <a:pt x="6375547" y="3960431"/>
                </a:lnTo>
                <a:lnTo>
                  <a:pt x="6387824" y="4001216"/>
                </a:lnTo>
                <a:lnTo>
                  <a:pt x="6402806" y="4038677"/>
                </a:lnTo>
                <a:lnTo>
                  <a:pt x="6420712" y="4072698"/>
                </a:lnTo>
                <a:lnTo>
                  <a:pt x="6466166" y="4129942"/>
                </a:lnTo>
                <a:lnTo>
                  <a:pt x="6525932" y="4172002"/>
                </a:lnTo>
                <a:lnTo>
                  <a:pt x="6561727" y="4187042"/>
                </a:lnTo>
                <a:lnTo>
                  <a:pt x="6601755" y="4197931"/>
                </a:lnTo>
                <a:lnTo>
                  <a:pt x="6646233" y="4204552"/>
                </a:lnTo>
                <a:lnTo>
                  <a:pt x="6695380" y="4206785"/>
                </a:lnTo>
                <a:lnTo>
                  <a:pt x="6695380" y="4303607"/>
                </a:lnTo>
                <a:lnTo>
                  <a:pt x="6641857" y="4301718"/>
                </a:lnTo>
                <a:lnTo>
                  <a:pt x="6592377" y="4296105"/>
                </a:lnTo>
                <a:lnTo>
                  <a:pt x="6546797" y="4286851"/>
                </a:lnTo>
                <a:lnTo>
                  <a:pt x="6504979" y="4274039"/>
                </a:lnTo>
                <a:lnTo>
                  <a:pt x="6466782" y="4257752"/>
                </a:lnTo>
                <a:lnTo>
                  <a:pt x="6432065" y="4238071"/>
                </a:lnTo>
                <a:lnTo>
                  <a:pt x="6400688" y="4215081"/>
                </a:lnTo>
                <a:lnTo>
                  <a:pt x="6372512" y="4188862"/>
                </a:lnTo>
                <a:lnTo>
                  <a:pt x="6347396" y="4159499"/>
                </a:lnTo>
                <a:lnTo>
                  <a:pt x="6325199" y="4127073"/>
                </a:lnTo>
                <a:lnTo>
                  <a:pt x="6305782" y="4091667"/>
                </a:lnTo>
                <a:lnTo>
                  <a:pt x="6289004" y="4053364"/>
                </a:lnTo>
                <a:lnTo>
                  <a:pt x="6274725" y="4012246"/>
                </a:lnTo>
                <a:lnTo>
                  <a:pt x="6262805" y="3968397"/>
                </a:lnTo>
                <a:lnTo>
                  <a:pt x="6253104" y="3921898"/>
                </a:lnTo>
                <a:lnTo>
                  <a:pt x="6245481" y="3872833"/>
                </a:lnTo>
                <a:lnTo>
                  <a:pt x="6239796" y="3821283"/>
                </a:lnTo>
                <a:lnTo>
                  <a:pt x="6235909" y="3767333"/>
                </a:lnTo>
                <a:lnTo>
                  <a:pt x="6233679" y="3711063"/>
                </a:lnTo>
                <a:lnTo>
                  <a:pt x="6232968" y="3652558"/>
                </a:lnTo>
                <a:lnTo>
                  <a:pt x="6233703" y="3594302"/>
                </a:lnTo>
                <a:lnTo>
                  <a:pt x="6235999" y="3538282"/>
                </a:lnTo>
                <a:lnTo>
                  <a:pt x="6239988" y="3484578"/>
                </a:lnTo>
                <a:lnTo>
                  <a:pt x="6245801" y="3433271"/>
                </a:lnTo>
                <a:lnTo>
                  <a:pt x="6253574" y="3384443"/>
                </a:lnTo>
                <a:lnTo>
                  <a:pt x="6263437" y="3338176"/>
                </a:lnTo>
                <a:lnTo>
                  <a:pt x="6275523" y="3294551"/>
                </a:lnTo>
                <a:lnTo>
                  <a:pt x="6289966" y="3253648"/>
                </a:lnTo>
                <a:lnTo>
                  <a:pt x="6306898" y="3215550"/>
                </a:lnTo>
                <a:lnTo>
                  <a:pt x="6326451" y="3180338"/>
                </a:lnTo>
                <a:lnTo>
                  <a:pt x="6348759" y="3148093"/>
                </a:lnTo>
                <a:lnTo>
                  <a:pt x="6373955" y="3118897"/>
                </a:lnTo>
                <a:lnTo>
                  <a:pt x="6402170" y="3092831"/>
                </a:lnTo>
                <a:lnTo>
                  <a:pt x="6433537" y="3069977"/>
                </a:lnTo>
                <a:lnTo>
                  <a:pt x="6468190" y="3050415"/>
                </a:lnTo>
                <a:lnTo>
                  <a:pt x="6506261" y="3034227"/>
                </a:lnTo>
                <a:lnTo>
                  <a:pt x="6547883" y="3021495"/>
                </a:lnTo>
                <a:lnTo>
                  <a:pt x="6593188" y="3012300"/>
                </a:lnTo>
                <a:lnTo>
                  <a:pt x="6642309" y="3006723"/>
                </a:lnTo>
                <a:close/>
                <a:moveTo>
                  <a:pt x="5578527" y="3004847"/>
                </a:moveTo>
                <a:lnTo>
                  <a:pt x="5631597" y="3006723"/>
                </a:lnTo>
                <a:lnTo>
                  <a:pt x="5680718" y="3012300"/>
                </a:lnTo>
                <a:lnTo>
                  <a:pt x="5726023" y="3021495"/>
                </a:lnTo>
                <a:lnTo>
                  <a:pt x="5767645" y="3034227"/>
                </a:lnTo>
                <a:lnTo>
                  <a:pt x="5805716" y="3050415"/>
                </a:lnTo>
                <a:lnTo>
                  <a:pt x="5840369" y="3069977"/>
                </a:lnTo>
                <a:lnTo>
                  <a:pt x="5871736" y="3092831"/>
                </a:lnTo>
                <a:lnTo>
                  <a:pt x="5899951" y="3118897"/>
                </a:lnTo>
                <a:lnTo>
                  <a:pt x="5925147" y="3148093"/>
                </a:lnTo>
                <a:lnTo>
                  <a:pt x="5947455" y="3180338"/>
                </a:lnTo>
                <a:lnTo>
                  <a:pt x="5967008" y="3215550"/>
                </a:lnTo>
                <a:lnTo>
                  <a:pt x="5983940" y="3253648"/>
                </a:lnTo>
                <a:lnTo>
                  <a:pt x="5998383" y="3294551"/>
                </a:lnTo>
                <a:lnTo>
                  <a:pt x="6010470" y="3338176"/>
                </a:lnTo>
                <a:lnTo>
                  <a:pt x="6020333" y="3384443"/>
                </a:lnTo>
                <a:lnTo>
                  <a:pt x="6028105" y="3433271"/>
                </a:lnTo>
                <a:lnTo>
                  <a:pt x="6033919" y="3484578"/>
                </a:lnTo>
                <a:lnTo>
                  <a:pt x="6037907" y="3538282"/>
                </a:lnTo>
                <a:lnTo>
                  <a:pt x="6040203" y="3594302"/>
                </a:lnTo>
                <a:lnTo>
                  <a:pt x="6040939" y="3652558"/>
                </a:lnTo>
                <a:lnTo>
                  <a:pt x="6040239" y="3711063"/>
                </a:lnTo>
                <a:lnTo>
                  <a:pt x="6038042" y="3767333"/>
                </a:lnTo>
                <a:lnTo>
                  <a:pt x="6034206" y="3821283"/>
                </a:lnTo>
                <a:lnTo>
                  <a:pt x="6028585" y="3872833"/>
                </a:lnTo>
                <a:lnTo>
                  <a:pt x="6021037" y="3921898"/>
                </a:lnTo>
                <a:lnTo>
                  <a:pt x="6011416" y="3968397"/>
                </a:lnTo>
                <a:lnTo>
                  <a:pt x="5999579" y="4012246"/>
                </a:lnTo>
                <a:lnTo>
                  <a:pt x="5985382" y="4053364"/>
                </a:lnTo>
                <a:lnTo>
                  <a:pt x="5968682" y="4091667"/>
                </a:lnTo>
                <a:lnTo>
                  <a:pt x="5949333" y="4127073"/>
                </a:lnTo>
                <a:lnTo>
                  <a:pt x="5927192" y="4159499"/>
                </a:lnTo>
                <a:lnTo>
                  <a:pt x="5902115" y="4188862"/>
                </a:lnTo>
                <a:lnTo>
                  <a:pt x="5873958" y="4215081"/>
                </a:lnTo>
                <a:lnTo>
                  <a:pt x="5842577" y="4238071"/>
                </a:lnTo>
                <a:lnTo>
                  <a:pt x="5807829" y="4257752"/>
                </a:lnTo>
                <a:lnTo>
                  <a:pt x="5769568" y="4274039"/>
                </a:lnTo>
                <a:lnTo>
                  <a:pt x="5727651" y="4286851"/>
                </a:lnTo>
                <a:lnTo>
                  <a:pt x="5681935" y="4296105"/>
                </a:lnTo>
                <a:lnTo>
                  <a:pt x="5632275" y="4301718"/>
                </a:lnTo>
                <a:lnTo>
                  <a:pt x="5578527" y="4303607"/>
                </a:lnTo>
                <a:lnTo>
                  <a:pt x="5578527" y="4206785"/>
                </a:lnTo>
                <a:lnTo>
                  <a:pt x="5628212" y="4204552"/>
                </a:lnTo>
                <a:lnTo>
                  <a:pt x="5673133" y="4197931"/>
                </a:lnTo>
                <a:lnTo>
                  <a:pt x="5713515" y="4187042"/>
                </a:lnTo>
                <a:lnTo>
                  <a:pt x="5749586" y="4172002"/>
                </a:lnTo>
                <a:lnTo>
                  <a:pt x="5809697" y="4129942"/>
                </a:lnTo>
                <a:lnTo>
                  <a:pt x="5855277" y="4072698"/>
                </a:lnTo>
                <a:lnTo>
                  <a:pt x="5873182" y="4038677"/>
                </a:lnTo>
                <a:lnTo>
                  <a:pt x="5888134" y="4001216"/>
                </a:lnTo>
                <a:lnTo>
                  <a:pt x="5900358" y="3960431"/>
                </a:lnTo>
                <a:lnTo>
                  <a:pt x="5910081" y="3916441"/>
                </a:lnTo>
                <a:lnTo>
                  <a:pt x="5917528" y="3869364"/>
                </a:lnTo>
                <a:lnTo>
                  <a:pt x="5922927" y="3819320"/>
                </a:lnTo>
                <a:lnTo>
                  <a:pt x="5926503" y="3766425"/>
                </a:lnTo>
                <a:lnTo>
                  <a:pt x="5928482" y="3710798"/>
                </a:lnTo>
                <a:lnTo>
                  <a:pt x="5929092" y="3652558"/>
                </a:lnTo>
                <a:lnTo>
                  <a:pt x="5928450" y="3594889"/>
                </a:lnTo>
                <a:lnTo>
                  <a:pt x="5926380" y="3539800"/>
                </a:lnTo>
                <a:lnTo>
                  <a:pt x="5922670" y="3487407"/>
                </a:lnTo>
                <a:lnTo>
                  <a:pt x="5917104" y="3437831"/>
                </a:lnTo>
                <a:lnTo>
                  <a:pt x="5909469" y="3391187"/>
                </a:lnTo>
                <a:lnTo>
                  <a:pt x="5899551" y="3347596"/>
                </a:lnTo>
                <a:lnTo>
                  <a:pt x="5887135" y="3307175"/>
                </a:lnTo>
                <a:lnTo>
                  <a:pt x="5872008" y="3270043"/>
                </a:lnTo>
                <a:lnTo>
                  <a:pt x="5853955" y="3236317"/>
                </a:lnTo>
                <a:lnTo>
                  <a:pt x="5808217" y="3179558"/>
                </a:lnTo>
                <a:lnTo>
                  <a:pt x="5748208" y="3137845"/>
                </a:lnTo>
                <a:lnTo>
                  <a:pt x="5712316" y="3122926"/>
                </a:lnTo>
                <a:lnTo>
                  <a:pt x="5672215" y="3112123"/>
                </a:lnTo>
                <a:lnTo>
                  <a:pt x="5627690" y="3105555"/>
                </a:lnTo>
                <a:lnTo>
                  <a:pt x="5578527" y="3103339"/>
                </a:lnTo>
                <a:close/>
                <a:moveTo>
                  <a:pt x="5061625" y="3004847"/>
                </a:moveTo>
                <a:lnTo>
                  <a:pt x="5061625" y="3103339"/>
                </a:lnTo>
                <a:lnTo>
                  <a:pt x="5012739" y="3105555"/>
                </a:lnTo>
                <a:lnTo>
                  <a:pt x="4968459" y="3112123"/>
                </a:lnTo>
                <a:lnTo>
                  <a:pt x="4928572" y="3122926"/>
                </a:lnTo>
                <a:lnTo>
                  <a:pt x="4892867" y="3137845"/>
                </a:lnTo>
                <a:lnTo>
                  <a:pt x="4833152" y="3179558"/>
                </a:lnTo>
                <a:lnTo>
                  <a:pt x="4787618" y="3236317"/>
                </a:lnTo>
                <a:lnTo>
                  <a:pt x="4769639" y="3270043"/>
                </a:lnTo>
                <a:lnTo>
                  <a:pt x="4754569" y="3307175"/>
                </a:lnTo>
                <a:lnTo>
                  <a:pt x="4742197" y="3347596"/>
                </a:lnTo>
                <a:lnTo>
                  <a:pt x="4732309" y="3391187"/>
                </a:lnTo>
                <a:lnTo>
                  <a:pt x="4724695" y="3437831"/>
                </a:lnTo>
                <a:lnTo>
                  <a:pt x="4719142" y="3487407"/>
                </a:lnTo>
                <a:lnTo>
                  <a:pt x="4715437" y="3539800"/>
                </a:lnTo>
                <a:lnTo>
                  <a:pt x="4713370" y="3594889"/>
                </a:lnTo>
                <a:lnTo>
                  <a:pt x="4712728" y="3652558"/>
                </a:lnTo>
                <a:lnTo>
                  <a:pt x="4713354" y="3710798"/>
                </a:lnTo>
                <a:lnTo>
                  <a:pt x="4715376" y="3766425"/>
                </a:lnTo>
                <a:lnTo>
                  <a:pt x="4719014" y="3819320"/>
                </a:lnTo>
                <a:lnTo>
                  <a:pt x="4724483" y="3869364"/>
                </a:lnTo>
                <a:lnTo>
                  <a:pt x="4732004" y="3916441"/>
                </a:lnTo>
                <a:lnTo>
                  <a:pt x="4741793" y="3960431"/>
                </a:lnTo>
                <a:lnTo>
                  <a:pt x="4754070" y="4001216"/>
                </a:lnTo>
                <a:lnTo>
                  <a:pt x="4769052" y="4038677"/>
                </a:lnTo>
                <a:lnTo>
                  <a:pt x="4786958" y="4072698"/>
                </a:lnTo>
                <a:lnTo>
                  <a:pt x="4832412" y="4129942"/>
                </a:lnTo>
                <a:lnTo>
                  <a:pt x="4892178" y="4172002"/>
                </a:lnTo>
                <a:lnTo>
                  <a:pt x="4927973" y="4187042"/>
                </a:lnTo>
                <a:lnTo>
                  <a:pt x="4968000" y="4197931"/>
                </a:lnTo>
                <a:lnTo>
                  <a:pt x="5012478" y="4204552"/>
                </a:lnTo>
                <a:lnTo>
                  <a:pt x="5061625" y="4206785"/>
                </a:lnTo>
                <a:lnTo>
                  <a:pt x="5061625" y="4303607"/>
                </a:lnTo>
                <a:lnTo>
                  <a:pt x="5008102" y="4301718"/>
                </a:lnTo>
                <a:lnTo>
                  <a:pt x="4958622" y="4296105"/>
                </a:lnTo>
                <a:lnTo>
                  <a:pt x="4913043" y="4286851"/>
                </a:lnTo>
                <a:lnTo>
                  <a:pt x="4871225" y="4274039"/>
                </a:lnTo>
                <a:lnTo>
                  <a:pt x="4833027" y="4257752"/>
                </a:lnTo>
                <a:lnTo>
                  <a:pt x="4798310" y="4238071"/>
                </a:lnTo>
                <a:lnTo>
                  <a:pt x="4766934" y="4215081"/>
                </a:lnTo>
                <a:lnTo>
                  <a:pt x="4738758" y="4188862"/>
                </a:lnTo>
                <a:lnTo>
                  <a:pt x="4713641" y="4159499"/>
                </a:lnTo>
                <a:lnTo>
                  <a:pt x="4691444" y="4127073"/>
                </a:lnTo>
                <a:lnTo>
                  <a:pt x="4672027" y="4091667"/>
                </a:lnTo>
                <a:lnTo>
                  <a:pt x="4655249" y="4053364"/>
                </a:lnTo>
                <a:lnTo>
                  <a:pt x="4640970" y="4012246"/>
                </a:lnTo>
                <a:lnTo>
                  <a:pt x="4629050" y="3968397"/>
                </a:lnTo>
                <a:lnTo>
                  <a:pt x="4619349" y="3921898"/>
                </a:lnTo>
                <a:lnTo>
                  <a:pt x="4611726" y="3872833"/>
                </a:lnTo>
                <a:lnTo>
                  <a:pt x="4606041" y="3821283"/>
                </a:lnTo>
                <a:lnTo>
                  <a:pt x="4602154" y="3767333"/>
                </a:lnTo>
                <a:lnTo>
                  <a:pt x="4599924" y="3711063"/>
                </a:lnTo>
                <a:lnTo>
                  <a:pt x="4599213" y="3652558"/>
                </a:lnTo>
                <a:lnTo>
                  <a:pt x="4599948" y="3594302"/>
                </a:lnTo>
                <a:lnTo>
                  <a:pt x="4602244" y="3538282"/>
                </a:lnTo>
                <a:lnTo>
                  <a:pt x="4606233" y="3484578"/>
                </a:lnTo>
                <a:lnTo>
                  <a:pt x="4612046" y="3433271"/>
                </a:lnTo>
                <a:lnTo>
                  <a:pt x="4619819" y="3384443"/>
                </a:lnTo>
                <a:lnTo>
                  <a:pt x="4629682" y="3338176"/>
                </a:lnTo>
                <a:lnTo>
                  <a:pt x="4641768" y="3294551"/>
                </a:lnTo>
                <a:lnTo>
                  <a:pt x="4656211" y="3253648"/>
                </a:lnTo>
                <a:lnTo>
                  <a:pt x="4673143" y="3215550"/>
                </a:lnTo>
                <a:lnTo>
                  <a:pt x="4692696" y="3180338"/>
                </a:lnTo>
                <a:lnTo>
                  <a:pt x="4715004" y="3148093"/>
                </a:lnTo>
                <a:lnTo>
                  <a:pt x="4740200" y="3118897"/>
                </a:lnTo>
                <a:lnTo>
                  <a:pt x="4768415" y="3092831"/>
                </a:lnTo>
                <a:lnTo>
                  <a:pt x="4799783" y="3069977"/>
                </a:lnTo>
                <a:lnTo>
                  <a:pt x="4834436" y="3050415"/>
                </a:lnTo>
                <a:lnTo>
                  <a:pt x="4872507" y="3034227"/>
                </a:lnTo>
                <a:lnTo>
                  <a:pt x="4914128" y="3021495"/>
                </a:lnTo>
                <a:lnTo>
                  <a:pt x="4959433" y="3012300"/>
                </a:lnTo>
                <a:lnTo>
                  <a:pt x="5008555" y="3006723"/>
                </a:lnTo>
                <a:close/>
                <a:moveTo>
                  <a:pt x="887436" y="3004847"/>
                </a:moveTo>
                <a:lnTo>
                  <a:pt x="887436" y="3103339"/>
                </a:lnTo>
                <a:lnTo>
                  <a:pt x="838550" y="3105555"/>
                </a:lnTo>
                <a:lnTo>
                  <a:pt x="794269" y="3112123"/>
                </a:lnTo>
                <a:lnTo>
                  <a:pt x="754383" y="3122926"/>
                </a:lnTo>
                <a:lnTo>
                  <a:pt x="718677" y="3137845"/>
                </a:lnTo>
                <a:lnTo>
                  <a:pt x="658962" y="3179558"/>
                </a:lnTo>
                <a:lnTo>
                  <a:pt x="613427" y="3236317"/>
                </a:lnTo>
                <a:lnTo>
                  <a:pt x="595448" y="3270043"/>
                </a:lnTo>
                <a:lnTo>
                  <a:pt x="580378" y="3307175"/>
                </a:lnTo>
                <a:lnTo>
                  <a:pt x="568006" y="3347596"/>
                </a:lnTo>
                <a:lnTo>
                  <a:pt x="558118" y="3391187"/>
                </a:lnTo>
                <a:lnTo>
                  <a:pt x="550504" y="3437831"/>
                </a:lnTo>
                <a:lnTo>
                  <a:pt x="544951" y="3487407"/>
                </a:lnTo>
                <a:lnTo>
                  <a:pt x="541247" y="3539800"/>
                </a:lnTo>
                <a:lnTo>
                  <a:pt x="539180" y="3594889"/>
                </a:lnTo>
                <a:lnTo>
                  <a:pt x="538538" y="3652558"/>
                </a:lnTo>
                <a:lnTo>
                  <a:pt x="539164" y="3710798"/>
                </a:lnTo>
                <a:lnTo>
                  <a:pt x="541186" y="3766425"/>
                </a:lnTo>
                <a:lnTo>
                  <a:pt x="544823" y="3819320"/>
                </a:lnTo>
                <a:lnTo>
                  <a:pt x="550292" y="3869364"/>
                </a:lnTo>
                <a:lnTo>
                  <a:pt x="557813" y="3916441"/>
                </a:lnTo>
                <a:lnTo>
                  <a:pt x="567602" y="3960431"/>
                </a:lnTo>
                <a:lnTo>
                  <a:pt x="579880" y="4001216"/>
                </a:lnTo>
                <a:lnTo>
                  <a:pt x="594862" y="4038677"/>
                </a:lnTo>
                <a:lnTo>
                  <a:pt x="612768" y="4072698"/>
                </a:lnTo>
                <a:lnTo>
                  <a:pt x="658222" y="4129942"/>
                </a:lnTo>
                <a:lnTo>
                  <a:pt x="717988" y="4172002"/>
                </a:lnTo>
                <a:lnTo>
                  <a:pt x="753783" y="4187042"/>
                </a:lnTo>
                <a:lnTo>
                  <a:pt x="793811" y="4197931"/>
                </a:lnTo>
                <a:lnTo>
                  <a:pt x="838289" y="4204552"/>
                </a:lnTo>
                <a:lnTo>
                  <a:pt x="887436" y="4206785"/>
                </a:lnTo>
                <a:lnTo>
                  <a:pt x="887436" y="4303607"/>
                </a:lnTo>
                <a:lnTo>
                  <a:pt x="833914" y="4301718"/>
                </a:lnTo>
                <a:lnTo>
                  <a:pt x="784433" y="4296105"/>
                </a:lnTo>
                <a:lnTo>
                  <a:pt x="738854" y="4286851"/>
                </a:lnTo>
                <a:lnTo>
                  <a:pt x="697035" y="4274039"/>
                </a:lnTo>
                <a:lnTo>
                  <a:pt x="658838" y="4257752"/>
                </a:lnTo>
                <a:lnTo>
                  <a:pt x="624121" y="4238071"/>
                </a:lnTo>
                <a:lnTo>
                  <a:pt x="592745" y="4215081"/>
                </a:lnTo>
                <a:lnTo>
                  <a:pt x="564568" y="4188862"/>
                </a:lnTo>
                <a:lnTo>
                  <a:pt x="539451" y="4159499"/>
                </a:lnTo>
                <a:lnTo>
                  <a:pt x="517255" y="4127073"/>
                </a:lnTo>
                <a:lnTo>
                  <a:pt x="497837" y="4091667"/>
                </a:lnTo>
                <a:lnTo>
                  <a:pt x="481060" y="4053364"/>
                </a:lnTo>
                <a:lnTo>
                  <a:pt x="466781" y="4012246"/>
                </a:lnTo>
                <a:lnTo>
                  <a:pt x="454861" y="3968397"/>
                </a:lnTo>
                <a:lnTo>
                  <a:pt x="445159" y="3921898"/>
                </a:lnTo>
                <a:lnTo>
                  <a:pt x="437536" y="3872833"/>
                </a:lnTo>
                <a:lnTo>
                  <a:pt x="431851" y="3821283"/>
                </a:lnTo>
                <a:lnTo>
                  <a:pt x="427964" y="3767333"/>
                </a:lnTo>
                <a:lnTo>
                  <a:pt x="425734" y="3711063"/>
                </a:lnTo>
                <a:lnTo>
                  <a:pt x="425023" y="3652558"/>
                </a:lnTo>
                <a:lnTo>
                  <a:pt x="425758" y="3594302"/>
                </a:lnTo>
                <a:lnTo>
                  <a:pt x="428054" y="3538282"/>
                </a:lnTo>
                <a:lnTo>
                  <a:pt x="432043" y="3484578"/>
                </a:lnTo>
                <a:lnTo>
                  <a:pt x="437856" y="3433271"/>
                </a:lnTo>
                <a:lnTo>
                  <a:pt x="445629" y="3384443"/>
                </a:lnTo>
                <a:lnTo>
                  <a:pt x="455492" y="3338176"/>
                </a:lnTo>
                <a:lnTo>
                  <a:pt x="467578" y="3294551"/>
                </a:lnTo>
                <a:lnTo>
                  <a:pt x="482021" y="3253648"/>
                </a:lnTo>
                <a:lnTo>
                  <a:pt x="498953" y="3215550"/>
                </a:lnTo>
                <a:lnTo>
                  <a:pt x="518506" y="3180338"/>
                </a:lnTo>
                <a:lnTo>
                  <a:pt x="540814" y="3148093"/>
                </a:lnTo>
                <a:lnTo>
                  <a:pt x="566010" y="3118897"/>
                </a:lnTo>
                <a:lnTo>
                  <a:pt x="594226" y="3092831"/>
                </a:lnTo>
                <a:lnTo>
                  <a:pt x="625592" y="3069977"/>
                </a:lnTo>
                <a:lnTo>
                  <a:pt x="660246" y="3050415"/>
                </a:lnTo>
                <a:lnTo>
                  <a:pt x="698317" y="3034227"/>
                </a:lnTo>
                <a:lnTo>
                  <a:pt x="739939" y="3021495"/>
                </a:lnTo>
                <a:lnTo>
                  <a:pt x="785244" y="3012300"/>
                </a:lnTo>
                <a:lnTo>
                  <a:pt x="834365" y="3006723"/>
                </a:lnTo>
                <a:close/>
                <a:moveTo>
                  <a:pt x="7060934" y="2524077"/>
                </a:moveTo>
                <a:lnTo>
                  <a:pt x="7267935" y="2524077"/>
                </a:lnTo>
                <a:lnTo>
                  <a:pt x="7267935" y="2697690"/>
                </a:lnTo>
                <a:lnTo>
                  <a:pt x="7060934" y="2697690"/>
                </a:lnTo>
                <a:close/>
                <a:moveTo>
                  <a:pt x="2536338" y="2373825"/>
                </a:moveTo>
                <a:lnTo>
                  <a:pt x="3441128" y="2373825"/>
                </a:lnTo>
                <a:lnTo>
                  <a:pt x="3441128" y="2480664"/>
                </a:lnTo>
                <a:lnTo>
                  <a:pt x="2536338" y="2480664"/>
                </a:lnTo>
                <a:close/>
                <a:moveTo>
                  <a:pt x="1024388" y="2373825"/>
                </a:moveTo>
                <a:lnTo>
                  <a:pt x="1929180" y="2373825"/>
                </a:lnTo>
                <a:lnTo>
                  <a:pt x="1929180" y="2480664"/>
                </a:lnTo>
                <a:lnTo>
                  <a:pt x="1024388" y="2480664"/>
                </a:lnTo>
                <a:close/>
                <a:moveTo>
                  <a:pt x="2536338" y="2024932"/>
                </a:moveTo>
                <a:lnTo>
                  <a:pt x="3441128" y="2024932"/>
                </a:lnTo>
                <a:lnTo>
                  <a:pt x="3441128" y="2131770"/>
                </a:lnTo>
                <a:lnTo>
                  <a:pt x="2536338" y="2131770"/>
                </a:lnTo>
                <a:close/>
                <a:moveTo>
                  <a:pt x="1024388" y="2024932"/>
                </a:moveTo>
                <a:lnTo>
                  <a:pt x="1929180" y="2024932"/>
                </a:lnTo>
                <a:lnTo>
                  <a:pt x="1929180" y="2131770"/>
                </a:lnTo>
                <a:lnTo>
                  <a:pt x="1024388" y="2131770"/>
                </a:lnTo>
                <a:close/>
                <a:moveTo>
                  <a:pt x="6145468" y="1508808"/>
                </a:moveTo>
                <a:lnTo>
                  <a:pt x="6519394" y="1508808"/>
                </a:lnTo>
                <a:lnTo>
                  <a:pt x="6519394" y="1604058"/>
                </a:lnTo>
                <a:lnTo>
                  <a:pt x="6260644" y="1604058"/>
                </a:lnTo>
                <a:lnTo>
                  <a:pt x="6260644" y="2702607"/>
                </a:lnTo>
                <a:lnTo>
                  <a:pt x="6519394" y="2702607"/>
                </a:lnTo>
                <a:lnTo>
                  <a:pt x="6519394" y="2797857"/>
                </a:lnTo>
                <a:lnTo>
                  <a:pt x="6145468" y="2797857"/>
                </a:lnTo>
                <a:lnTo>
                  <a:pt x="6145468" y="2702607"/>
                </a:lnTo>
                <a:lnTo>
                  <a:pt x="6145468" y="1604058"/>
                </a:lnTo>
                <a:close/>
                <a:moveTo>
                  <a:pt x="7804510" y="1502430"/>
                </a:moveTo>
                <a:lnTo>
                  <a:pt x="7857580" y="1504306"/>
                </a:lnTo>
                <a:lnTo>
                  <a:pt x="7906701" y="1509883"/>
                </a:lnTo>
                <a:lnTo>
                  <a:pt x="7952006" y="1519078"/>
                </a:lnTo>
                <a:lnTo>
                  <a:pt x="7993628" y="1531810"/>
                </a:lnTo>
                <a:lnTo>
                  <a:pt x="8031699" y="1547998"/>
                </a:lnTo>
                <a:lnTo>
                  <a:pt x="8066352" y="1567559"/>
                </a:lnTo>
                <a:lnTo>
                  <a:pt x="8097719" y="1590414"/>
                </a:lnTo>
                <a:lnTo>
                  <a:pt x="8125934" y="1616479"/>
                </a:lnTo>
                <a:lnTo>
                  <a:pt x="8151130" y="1645676"/>
                </a:lnTo>
                <a:lnTo>
                  <a:pt x="8173438" y="1677921"/>
                </a:lnTo>
                <a:lnTo>
                  <a:pt x="8192991" y="1713133"/>
                </a:lnTo>
                <a:lnTo>
                  <a:pt x="8209923" y="1751231"/>
                </a:lnTo>
                <a:lnTo>
                  <a:pt x="8224366" y="1792133"/>
                </a:lnTo>
                <a:lnTo>
                  <a:pt x="8236453" y="1835759"/>
                </a:lnTo>
                <a:lnTo>
                  <a:pt x="8246316" y="1882026"/>
                </a:lnTo>
                <a:lnTo>
                  <a:pt x="8254088" y="1930854"/>
                </a:lnTo>
                <a:lnTo>
                  <a:pt x="8259902" y="1982160"/>
                </a:lnTo>
                <a:lnTo>
                  <a:pt x="8263890" y="2035865"/>
                </a:lnTo>
                <a:lnTo>
                  <a:pt x="8266186" y="2091886"/>
                </a:lnTo>
                <a:lnTo>
                  <a:pt x="8266922" y="2150141"/>
                </a:lnTo>
                <a:lnTo>
                  <a:pt x="8266222" y="2208645"/>
                </a:lnTo>
                <a:lnTo>
                  <a:pt x="8264025" y="2264915"/>
                </a:lnTo>
                <a:lnTo>
                  <a:pt x="8260189" y="2318865"/>
                </a:lnTo>
                <a:lnTo>
                  <a:pt x="8254568" y="2370415"/>
                </a:lnTo>
                <a:lnTo>
                  <a:pt x="8247020" y="2419480"/>
                </a:lnTo>
                <a:lnTo>
                  <a:pt x="8237399" y="2465979"/>
                </a:lnTo>
                <a:lnTo>
                  <a:pt x="8225562" y="2509828"/>
                </a:lnTo>
                <a:lnTo>
                  <a:pt x="8211365" y="2550946"/>
                </a:lnTo>
                <a:lnTo>
                  <a:pt x="8194665" y="2589249"/>
                </a:lnTo>
                <a:lnTo>
                  <a:pt x="8175316" y="2624655"/>
                </a:lnTo>
                <a:lnTo>
                  <a:pt x="8153175" y="2657081"/>
                </a:lnTo>
                <a:lnTo>
                  <a:pt x="8128098" y="2686444"/>
                </a:lnTo>
                <a:lnTo>
                  <a:pt x="8099941" y="2712663"/>
                </a:lnTo>
                <a:lnTo>
                  <a:pt x="8068560" y="2735653"/>
                </a:lnTo>
                <a:lnTo>
                  <a:pt x="8033812" y="2755334"/>
                </a:lnTo>
                <a:lnTo>
                  <a:pt x="7995551" y="2771621"/>
                </a:lnTo>
                <a:lnTo>
                  <a:pt x="7953634" y="2784433"/>
                </a:lnTo>
                <a:lnTo>
                  <a:pt x="7907918" y="2793687"/>
                </a:lnTo>
                <a:lnTo>
                  <a:pt x="7858258" y="2799300"/>
                </a:lnTo>
                <a:lnTo>
                  <a:pt x="7804510" y="2801189"/>
                </a:lnTo>
                <a:lnTo>
                  <a:pt x="7804510" y="2704367"/>
                </a:lnTo>
                <a:lnTo>
                  <a:pt x="7854195" y="2702134"/>
                </a:lnTo>
                <a:lnTo>
                  <a:pt x="7899116" y="2695513"/>
                </a:lnTo>
                <a:lnTo>
                  <a:pt x="7939498" y="2684624"/>
                </a:lnTo>
                <a:lnTo>
                  <a:pt x="7975569" y="2669584"/>
                </a:lnTo>
                <a:lnTo>
                  <a:pt x="8035680" y="2627524"/>
                </a:lnTo>
                <a:lnTo>
                  <a:pt x="8081260" y="2570280"/>
                </a:lnTo>
                <a:lnTo>
                  <a:pt x="8099165" y="2536259"/>
                </a:lnTo>
                <a:lnTo>
                  <a:pt x="8114117" y="2498797"/>
                </a:lnTo>
                <a:lnTo>
                  <a:pt x="8126341" y="2458012"/>
                </a:lnTo>
                <a:lnTo>
                  <a:pt x="8136064" y="2414022"/>
                </a:lnTo>
                <a:lnTo>
                  <a:pt x="8143511" y="2366946"/>
                </a:lnTo>
                <a:lnTo>
                  <a:pt x="8148910" y="2316901"/>
                </a:lnTo>
                <a:lnTo>
                  <a:pt x="8152486" y="2264006"/>
                </a:lnTo>
                <a:lnTo>
                  <a:pt x="8154465" y="2208380"/>
                </a:lnTo>
                <a:lnTo>
                  <a:pt x="8155075" y="2150141"/>
                </a:lnTo>
                <a:lnTo>
                  <a:pt x="8154433" y="2092472"/>
                </a:lnTo>
                <a:lnTo>
                  <a:pt x="8152363" y="2037383"/>
                </a:lnTo>
                <a:lnTo>
                  <a:pt x="8148653" y="1984990"/>
                </a:lnTo>
                <a:lnTo>
                  <a:pt x="8143087" y="1935414"/>
                </a:lnTo>
                <a:lnTo>
                  <a:pt x="8135452" y="1888770"/>
                </a:lnTo>
                <a:lnTo>
                  <a:pt x="8125534" y="1845179"/>
                </a:lnTo>
                <a:lnTo>
                  <a:pt x="8113118" y="1804759"/>
                </a:lnTo>
                <a:lnTo>
                  <a:pt x="8097991" y="1767626"/>
                </a:lnTo>
                <a:lnTo>
                  <a:pt x="8079938" y="1733900"/>
                </a:lnTo>
                <a:lnTo>
                  <a:pt x="8034200" y="1677141"/>
                </a:lnTo>
                <a:lnTo>
                  <a:pt x="7974191" y="1635428"/>
                </a:lnTo>
                <a:lnTo>
                  <a:pt x="7938299" y="1620509"/>
                </a:lnTo>
                <a:lnTo>
                  <a:pt x="7898198" y="1609705"/>
                </a:lnTo>
                <a:lnTo>
                  <a:pt x="7853673" y="1603138"/>
                </a:lnTo>
                <a:lnTo>
                  <a:pt x="7804510" y="1600921"/>
                </a:lnTo>
                <a:close/>
                <a:moveTo>
                  <a:pt x="5032599" y="1502430"/>
                </a:moveTo>
                <a:lnTo>
                  <a:pt x="5085669" y="1504306"/>
                </a:lnTo>
                <a:lnTo>
                  <a:pt x="5134790" y="1509883"/>
                </a:lnTo>
                <a:lnTo>
                  <a:pt x="5180096" y="1519078"/>
                </a:lnTo>
                <a:lnTo>
                  <a:pt x="5221718" y="1531810"/>
                </a:lnTo>
                <a:lnTo>
                  <a:pt x="5259789" y="1547998"/>
                </a:lnTo>
                <a:lnTo>
                  <a:pt x="5294442" y="1567559"/>
                </a:lnTo>
                <a:lnTo>
                  <a:pt x="5325809" y="1590414"/>
                </a:lnTo>
                <a:lnTo>
                  <a:pt x="5354024" y="1616479"/>
                </a:lnTo>
                <a:lnTo>
                  <a:pt x="5379220" y="1645676"/>
                </a:lnTo>
                <a:lnTo>
                  <a:pt x="5401528" y="1677921"/>
                </a:lnTo>
                <a:lnTo>
                  <a:pt x="5421081" y="1713133"/>
                </a:lnTo>
                <a:lnTo>
                  <a:pt x="5438013" y="1751231"/>
                </a:lnTo>
                <a:lnTo>
                  <a:pt x="5452456" y="1792133"/>
                </a:lnTo>
                <a:lnTo>
                  <a:pt x="5464543" y="1835759"/>
                </a:lnTo>
                <a:lnTo>
                  <a:pt x="5474406" y="1882026"/>
                </a:lnTo>
                <a:lnTo>
                  <a:pt x="5482178" y="1930854"/>
                </a:lnTo>
                <a:lnTo>
                  <a:pt x="5487992" y="1982160"/>
                </a:lnTo>
                <a:lnTo>
                  <a:pt x="5491980" y="2035865"/>
                </a:lnTo>
                <a:lnTo>
                  <a:pt x="5494276" y="2091886"/>
                </a:lnTo>
                <a:lnTo>
                  <a:pt x="5495012" y="2150141"/>
                </a:lnTo>
                <a:lnTo>
                  <a:pt x="5494312" y="2208645"/>
                </a:lnTo>
                <a:lnTo>
                  <a:pt x="5492115" y="2264915"/>
                </a:lnTo>
                <a:lnTo>
                  <a:pt x="5488279" y="2318865"/>
                </a:lnTo>
                <a:lnTo>
                  <a:pt x="5482658" y="2370415"/>
                </a:lnTo>
                <a:lnTo>
                  <a:pt x="5475110" y="2419480"/>
                </a:lnTo>
                <a:lnTo>
                  <a:pt x="5465489" y="2465979"/>
                </a:lnTo>
                <a:lnTo>
                  <a:pt x="5453652" y="2509828"/>
                </a:lnTo>
                <a:lnTo>
                  <a:pt x="5439455" y="2550946"/>
                </a:lnTo>
                <a:lnTo>
                  <a:pt x="5422755" y="2589249"/>
                </a:lnTo>
                <a:lnTo>
                  <a:pt x="5403406" y="2624655"/>
                </a:lnTo>
                <a:lnTo>
                  <a:pt x="5381265" y="2657081"/>
                </a:lnTo>
                <a:lnTo>
                  <a:pt x="5356188" y="2686444"/>
                </a:lnTo>
                <a:lnTo>
                  <a:pt x="5328031" y="2712663"/>
                </a:lnTo>
                <a:lnTo>
                  <a:pt x="5296650" y="2735653"/>
                </a:lnTo>
                <a:lnTo>
                  <a:pt x="5261902" y="2755334"/>
                </a:lnTo>
                <a:lnTo>
                  <a:pt x="5223641" y="2771621"/>
                </a:lnTo>
                <a:lnTo>
                  <a:pt x="5181724" y="2784433"/>
                </a:lnTo>
                <a:lnTo>
                  <a:pt x="5136007" y="2793687"/>
                </a:lnTo>
                <a:lnTo>
                  <a:pt x="5086347" y="2799300"/>
                </a:lnTo>
                <a:lnTo>
                  <a:pt x="5032599" y="2801189"/>
                </a:lnTo>
                <a:lnTo>
                  <a:pt x="5032599" y="2704367"/>
                </a:lnTo>
                <a:lnTo>
                  <a:pt x="5082284" y="2702134"/>
                </a:lnTo>
                <a:lnTo>
                  <a:pt x="5127205" y="2695513"/>
                </a:lnTo>
                <a:lnTo>
                  <a:pt x="5167588" y="2684624"/>
                </a:lnTo>
                <a:lnTo>
                  <a:pt x="5203659" y="2669584"/>
                </a:lnTo>
                <a:lnTo>
                  <a:pt x="5263770" y="2627524"/>
                </a:lnTo>
                <a:lnTo>
                  <a:pt x="5309350" y="2570280"/>
                </a:lnTo>
                <a:lnTo>
                  <a:pt x="5327255" y="2536259"/>
                </a:lnTo>
                <a:lnTo>
                  <a:pt x="5342207" y="2498797"/>
                </a:lnTo>
                <a:lnTo>
                  <a:pt x="5354431" y="2458012"/>
                </a:lnTo>
                <a:lnTo>
                  <a:pt x="5364154" y="2414022"/>
                </a:lnTo>
                <a:lnTo>
                  <a:pt x="5371601" y="2366946"/>
                </a:lnTo>
                <a:lnTo>
                  <a:pt x="5377000" y="2316901"/>
                </a:lnTo>
                <a:lnTo>
                  <a:pt x="5380576" y="2264006"/>
                </a:lnTo>
                <a:lnTo>
                  <a:pt x="5382555" y="2208380"/>
                </a:lnTo>
                <a:lnTo>
                  <a:pt x="5383165" y="2150141"/>
                </a:lnTo>
                <a:lnTo>
                  <a:pt x="5382523" y="2092472"/>
                </a:lnTo>
                <a:lnTo>
                  <a:pt x="5380453" y="2037383"/>
                </a:lnTo>
                <a:lnTo>
                  <a:pt x="5376743" y="1984990"/>
                </a:lnTo>
                <a:lnTo>
                  <a:pt x="5371177" y="1935414"/>
                </a:lnTo>
                <a:lnTo>
                  <a:pt x="5363542" y="1888770"/>
                </a:lnTo>
                <a:lnTo>
                  <a:pt x="5353624" y="1845179"/>
                </a:lnTo>
                <a:lnTo>
                  <a:pt x="5341208" y="1804759"/>
                </a:lnTo>
                <a:lnTo>
                  <a:pt x="5326081" y="1767626"/>
                </a:lnTo>
                <a:lnTo>
                  <a:pt x="5308028" y="1733900"/>
                </a:lnTo>
                <a:lnTo>
                  <a:pt x="5262290" y="1677141"/>
                </a:lnTo>
                <a:lnTo>
                  <a:pt x="5202281" y="1635428"/>
                </a:lnTo>
                <a:lnTo>
                  <a:pt x="5166389" y="1620509"/>
                </a:lnTo>
                <a:lnTo>
                  <a:pt x="5126287" y="1609705"/>
                </a:lnTo>
                <a:lnTo>
                  <a:pt x="5081762" y="1603138"/>
                </a:lnTo>
                <a:lnTo>
                  <a:pt x="5032599" y="1600921"/>
                </a:lnTo>
                <a:close/>
                <a:moveTo>
                  <a:pt x="4515699" y="1502430"/>
                </a:moveTo>
                <a:lnTo>
                  <a:pt x="4515699" y="1600921"/>
                </a:lnTo>
                <a:lnTo>
                  <a:pt x="4466813" y="1603138"/>
                </a:lnTo>
                <a:lnTo>
                  <a:pt x="4422532" y="1609705"/>
                </a:lnTo>
                <a:lnTo>
                  <a:pt x="4382646" y="1620509"/>
                </a:lnTo>
                <a:lnTo>
                  <a:pt x="4346940" y="1635428"/>
                </a:lnTo>
                <a:lnTo>
                  <a:pt x="4287225" y="1677141"/>
                </a:lnTo>
                <a:lnTo>
                  <a:pt x="4241691" y="1733900"/>
                </a:lnTo>
                <a:lnTo>
                  <a:pt x="4223712" y="1767626"/>
                </a:lnTo>
                <a:lnTo>
                  <a:pt x="4208642" y="1804759"/>
                </a:lnTo>
                <a:lnTo>
                  <a:pt x="4196270" y="1845179"/>
                </a:lnTo>
                <a:lnTo>
                  <a:pt x="4186382" y="1888770"/>
                </a:lnTo>
                <a:lnTo>
                  <a:pt x="4178768" y="1935414"/>
                </a:lnTo>
                <a:lnTo>
                  <a:pt x="4173215" y="1984990"/>
                </a:lnTo>
                <a:lnTo>
                  <a:pt x="4169510" y="2037383"/>
                </a:lnTo>
                <a:lnTo>
                  <a:pt x="4167443" y="2092472"/>
                </a:lnTo>
                <a:lnTo>
                  <a:pt x="4166801" y="2150141"/>
                </a:lnTo>
                <a:lnTo>
                  <a:pt x="4167427" y="2208380"/>
                </a:lnTo>
                <a:lnTo>
                  <a:pt x="4169449" y="2264006"/>
                </a:lnTo>
                <a:lnTo>
                  <a:pt x="4173087" y="2316901"/>
                </a:lnTo>
                <a:lnTo>
                  <a:pt x="4178556" y="2366946"/>
                </a:lnTo>
                <a:lnTo>
                  <a:pt x="4186077" y="2414022"/>
                </a:lnTo>
                <a:lnTo>
                  <a:pt x="4195866" y="2458012"/>
                </a:lnTo>
                <a:lnTo>
                  <a:pt x="4208143" y="2498797"/>
                </a:lnTo>
                <a:lnTo>
                  <a:pt x="4223125" y="2536259"/>
                </a:lnTo>
                <a:lnTo>
                  <a:pt x="4241031" y="2570280"/>
                </a:lnTo>
                <a:lnTo>
                  <a:pt x="4286485" y="2627524"/>
                </a:lnTo>
                <a:lnTo>
                  <a:pt x="4346251" y="2669584"/>
                </a:lnTo>
                <a:lnTo>
                  <a:pt x="4382046" y="2684624"/>
                </a:lnTo>
                <a:lnTo>
                  <a:pt x="4422074" y="2695513"/>
                </a:lnTo>
                <a:lnTo>
                  <a:pt x="4466552" y="2702134"/>
                </a:lnTo>
                <a:lnTo>
                  <a:pt x="4515699" y="2704367"/>
                </a:lnTo>
                <a:lnTo>
                  <a:pt x="4515699" y="2801189"/>
                </a:lnTo>
                <a:lnTo>
                  <a:pt x="4462176" y="2799300"/>
                </a:lnTo>
                <a:lnTo>
                  <a:pt x="4412696" y="2793687"/>
                </a:lnTo>
                <a:lnTo>
                  <a:pt x="4367116" y="2784433"/>
                </a:lnTo>
                <a:lnTo>
                  <a:pt x="4325298" y="2771621"/>
                </a:lnTo>
                <a:lnTo>
                  <a:pt x="4287101" y="2755334"/>
                </a:lnTo>
                <a:lnTo>
                  <a:pt x="4252384" y="2735653"/>
                </a:lnTo>
                <a:lnTo>
                  <a:pt x="4221007" y="2712663"/>
                </a:lnTo>
                <a:lnTo>
                  <a:pt x="4192831" y="2686444"/>
                </a:lnTo>
                <a:lnTo>
                  <a:pt x="4167714" y="2657081"/>
                </a:lnTo>
                <a:lnTo>
                  <a:pt x="4145517" y="2624655"/>
                </a:lnTo>
                <a:lnTo>
                  <a:pt x="4126100" y="2589249"/>
                </a:lnTo>
                <a:lnTo>
                  <a:pt x="4109322" y="2550946"/>
                </a:lnTo>
                <a:lnTo>
                  <a:pt x="4095043" y="2509828"/>
                </a:lnTo>
                <a:lnTo>
                  <a:pt x="4083123" y="2465979"/>
                </a:lnTo>
                <a:lnTo>
                  <a:pt x="4073422" y="2419480"/>
                </a:lnTo>
                <a:lnTo>
                  <a:pt x="4065799" y="2370415"/>
                </a:lnTo>
                <a:lnTo>
                  <a:pt x="4060114" y="2318865"/>
                </a:lnTo>
                <a:lnTo>
                  <a:pt x="4056227" y="2264915"/>
                </a:lnTo>
                <a:lnTo>
                  <a:pt x="4053997" y="2208645"/>
                </a:lnTo>
                <a:lnTo>
                  <a:pt x="4053286" y="2150141"/>
                </a:lnTo>
                <a:lnTo>
                  <a:pt x="4054021" y="2091886"/>
                </a:lnTo>
                <a:lnTo>
                  <a:pt x="4056317" y="2035865"/>
                </a:lnTo>
                <a:lnTo>
                  <a:pt x="4060306" y="1982160"/>
                </a:lnTo>
                <a:lnTo>
                  <a:pt x="4066119" y="1930854"/>
                </a:lnTo>
                <a:lnTo>
                  <a:pt x="4073892" y="1882026"/>
                </a:lnTo>
                <a:lnTo>
                  <a:pt x="4083755" y="1835759"/>
                </a:lnTo>
                <a:lnTo>
                  <a:pt x="4095841" y="1792133"/>
                </a:lnTo>
                <a:lnTo>
                  <a:pt x="4110284" y="1751231"/>
                </a:lnTo>
                <a:lnTo>
                  <a:pt x="4127216" y="1713133"/>
                </a:lnTo>
                <a:lnTo>
                  <a:pt x="4146769" y="1677921"/>
                </a:lnTo>
                <a:lnTo>
                  <a:pt x="4169077" y="1645676"/>
                </a:lnTo>
                <a:lnTo>
                  <a:pt x="4194274" y="1616479"/>
                </a:lnTo>
                <a:lnTo>
                  <a:pt x="4222489" y="1590414"/>
                </a:lnTo>
                <a:lnTo>
                  <a:pt x="4253856" y="1567559"/>
                </a:lnTo>
                <a:lnTo>
                  <a:pt x="4288509" y="1547998"/>
                </a:lnTo>
                <a:lnTo>
                  <a:pt x="4326580" y="1531810"/>
                </a:lnTo>
                <a:lnTo>
                  <a:pt x="4368202" y="1519078"/>
                </a:lnTo>
                <a:lnTo>
                  <a:pt x="4413507" y="1509883"/>
                </a:lnTo>
                <a:lnTo>
                  <a:pt x="4462628" y="1504306"/>
                </a:lnTo>
                <a:close/>
                <a:moveTo>
                  <a:pt x="462412" y="1502430"/>
                </a:moveTo>
                <a:lnTo>
                  <a:pt x="462412" y="1600921"/>
                </a:lnTo>
                <a:lnTo>
                  <a:pt x="413526" y="1603138"/>
                </a:lnTo>
                <a:lnTo>
                  <a:pt x="369246" y="1609705"/>
                </a:lnTo>
                <a:lnTo>
                  <a:pt x="329359" y="1620509"/>
                </a:lnTo>
                <a:lnTo>
                  <a:pt x="293653" y="1635428"/>
                </a:lnTo>
                <a:lnTo>
                  <a:pt x="233938" y="1677141"/>
                </a:lnTo>
                <a:lnTo>
                  <a:pt x="188404" y="1733900"/>
                </a:lnTo>
                <a:lnTo>
                  <a:pt x="170425" y="1767626"/>
                </a:lnTo>
                <a:lnTo>
                  <a:pt x="155356" y="1804759"/>
                </a:lnTo>
                <a:lnTo>
                  <a:pt x="142983" y="1845179"/>
                </a:lnTo>
                <a:lnTo>
                  <a:pt x="133096" y="1888770"/>
                </a:lnTo>
                <a:lnTo>
                  <a:pt x="125482" y="1935414"/>
                </a:lnTo>
                <a:lnTo>
                  <a:pt x="119929" y="1984990"/>
                </a:lnTo>
                <a:lnTo>
                  <a:pt x="116225" y="2037383"/>
                </a:lnTo>
                <a:lnTo>
                  <a:pt x="114158" y="2092472"/>
                </a:lnTo>
                <a:lnTo>
                  <a:pt x="113516" y="2150141"/>
                </a:lnTo>
                <a:lnTo>
                  <a:pt x="114141" y="2208380"/>
                </a:lnTo>
                <a:lnTo>
                  <a:pt x="116163" y="2264006"/>
                </a:lnTo>
                <a:lnTo>
                  <a:pt x="119800" y="2316901"/>
                </a:lnTo>
                <a:lnTo>
                  <a:pt x="125270" y="2366946"/>
                </a:lnTo>
                <a:lnTo>
                  <a:pt x="132790" y="2414022"/>
                </a:lnTo>
                <a:lnTo>
                  <a:pt x="142580" y="2458012"/>
                </a:lnTo>
                <a:lnTo>
                  <a:pt x="154856" y="2498797"/>
                </a:lnTo>
                <a:lnTo>
                  <a:pt x="169838" y="2536259"/>
                </a:lnTo>
                <a:lnTo>
                  <a:pt x="187744" y="2570280"/>
                </a:lnTo>
                <a:lnTo>
                  <a:pt x="233198" y="2627524"/>
                </a:lnTo>
                <a:lnTo>
                  <a:pt x="292964" y="2669584"/>
                </a:lnTo>
                <a:lnTo>
                  <a:pt x="328759" y="2684624"/>
                </a:lnTo>
                <a:lnTo>
                  <a:pt x="368787" y="2695513"/>
                </a:lnTo>
                <a:lnTo>
                  <a:pt x="413265" y="2702134"/>
                </a:lnTo>
                <a:lnTo>
                  <a:pt x="462412" y="2704367"/>
                </a:lnTo>
                <a:lnTo>
                  <a:pt x="462412" y="2801189"/>
                </a:lnTo>
                <a:lnTo>
                  <a:pt x="408890" y="2799300"/>
                </a:lnTo>
                <a:lnTo>
                  <a:pt x="359409" y="2793687"/>
                </a:lnTo>
                <a:lnTo>
                  <a:pt x="313830" y="2784433"/>
                </a:lnTo>
                <a:lnTo>
                  <a:pt x="272011" y="2771621"/>
                </a:lnTo>
                <a:lnTo>
                  <a:pt x="233814" y="2755334"/>
                </a:lnTo>
                <a:lnTo>
                  <a:pt x="199097" y="2735653"/>
                </a:lnTo>
                <a:lnTo>
                  <a:pt x="167721" y="2712663"/>
                </a:lnTo>
                <a:lnTo>
                  <a:pt x="139544" y="2686444"/>
                </a:lnTo>
                <a:lnTo>
                  <a:pt x="114428" y="2657081"/>
                </a:lnTo>
                <a:lnTo>
                  <a:pt x="92232" y="2624655"/>
                </a:lnTo>
                <a:lnTo>
                  <a:pt x="72814" y="2589249"/>
                </a:lnTo>
                <a:lnTo>
                  <a:pt x="56037" y="2550946"/>
                </a:lnTo>
                <a:lnTo>
                  <a:pt x="41758" y="2509828"/>
                </a:lnTo>
                <a:lnTo>
                  <a:pt x="29838" y="2465979"/>
                </a:lnTo>
                <a:lnTo>
                  <a:pt x="20136" y="2419480"/>
                </a:lnTo>
                <a:lnTo>
                  <a:pt x="12513" y="2370415"/>
                </a:lnTo>
                <a:lnTo>
                  <a:pt x="6828" y="2318865"/>
                </a:lnTo>
                <a:lnTo>
                  <a:pt x="2941" y="2264915"/>
                </a:lnTo>
                <a:lnTo>
                  <a:pt x="711" y="2208645"/>
                </a:lnTo>
                <a:lnTo>
                  <a:pt x="0" y="2150141"/>
                </a:lnTo>
                <a:lnTo>
                  <a:pt x="735" y="2091886"/>
                </a:lnTo>
                <a:lnTo>
                  <a:pt x="3031" y="2035865"/>
                </a:lnTo>
                <a:lnTo>
                  <a:pt x="7020" y="1982160"/>
                </a:lnTo>
                <a:lnTo>
                  <a:pt x="12834" y="1930854"/>
                </a:lnTo>
                <a:lnTo>
                  <a:pt x="20606" y="1882026"/>
                </a:lnTo>
                <a:lnTo>
                  <a:pt x="30469" y="1835759"/>
                </a:lnTo>
                <a:lnTo>
                  <a:pt x="42555" y="1792133"/>
                </a:lnTo>
                <a:lnTo>
                  <a:pt x="56998" y="1751231"/>
                </a:lnTo>
                <a:lnTo>
                  <a:pt x="73930" y="1713133"/>
                </a:lnTo>
                <a:lnTo>
                  <a:pt x="93484" y="1677921"/>
                </a:lnTo>
                <a:lnTo>
                  <a:pt x="115792" y="1645676"/>
                </a:lnTo>
                <a:lnTo>
                  <a:pt x="140987" y="1616479"/>
                </a:lnTo>
                <a:lnTo>
                  <a:pt x="169202" y="1590414"/>
                </a:lnTo>
                <a:lnTo>
                  <a:pt x="200570" y="1567559"/>
                </a:lnTo>
                <a:lnTo>
                  <a:pt x="235222" y="1547998"/>
                </a:lnTo>
                <a:lnTo>
                  <a:pt x="273293" y="1531810"/>
                </a:lnTo>
                <a:lnTo>
                  <a:pt x="314915" y="1519078"/>
                </a:lnTo>
                <a:lnTo>
                  <a:pt x="360220" y="1509883"/>
                </a:lnTo>
                <a:lnTo>
                  <a:pt x="409342" y="1504306"/>
                </a:lnTo>
                <a:close/>
                <a:moveTo>
                  <a:pt x="5280527" y="871409"/>
                </a:moveTo>
                <a:lnTo>
                  <a:pt x="6185319" y="871409"/>
                </a:lnTo>
                <a:lnTo>
                  <a:pt x="6185319" y="978246"/>
                </a:lnTo>
                <a:lnTo>
                  <a:pt x="5280527" y="978246"/>
                </a:lnTo>
                <a:close/>
                <a:moveTo>
                  <a:pt x="1874462" y="871408"/>
                </a:moveTo>
                <a:lnTo>
                  <a:pt x="2779254" y="871408"/>
                </a:lnTo>
                <a:lnTo>
                  <a:pt x="2779254" y="978246"/>
                </a:lnTo>
                <a:lnTo>
                  <a:pt x="1874462" y="978246"/>
                </a:lnTo>
                <a:close/>
                <a:moveTo>
                  <a:pt x="5280527" y="522512"/>
                </a:moveTo>
                <a:lnTo>
                  <a:pt x="6185319" y="522512"/>
                </a:lnTo>
                <a:lnTo>
                  <a:pt x="6185319" y="629349"/>
                </a:lnTo>
                <a:lnTo>
                  <a:pt x="5280527" y="629349"/>
                </a:lnTo>
                <a:close/>
                <a:moveTo>
                  <a:pt x="1874462" y="522511"/>
                </a:moveTo>
                <a:lnTo>
                  <a:pt x="2779254" y="522511"/>
                </a:lnTo>
                <a:lnTo>
                  <a:pt x="2779254" y="629349"/>
                </a:lnTo>
                <a:lnTo>
                  <a:pt x="1874462" y="629349"/>
                </a:lnTo>
                <a:close/>
                <a:moveTo>
                  <a:pt x="4621539" y="116859"/>
                </a:moveTo>
                <a:lnTo>
                  <a:pt x="4740064" y="116859"/>
                </a:lnTo>
                <a:lnTo>
                  <a:pt x="4386160" y="1185248"/>
                </a:lnTo>
                <a:lnTo>
                  <a:pt x="4264297" y="1185248"/>
                </a:lnTo>
                <a:close/>
                <a:moveTo>
                  <a:pt x="3314617" y="116858"/>
                </a:moveTo>
                <a:lnTo>
                  <a:pt x="3439819" y="116858"/>
                </a:lnTo>
                <a:lnTo>
                  <a:pt x="3795392" y="1185248"/>
                </a:lnTo>
                <a:lnTo>
                  <a:pt x="3670190" y="1185248"/>
                </a:lnTo>
                <a:close/>
                <a:moveTo>
                  <a:pt x="1312489" y="1"/>
                </a:moveTo>
                <a:lnTo>
                  <a:pt x="1312489" y="98493"/>
                </a:lnTo>
                <a:lnTo>
                  <a:pt x="1263604" y="100709"/>
                </a:lnTo>
                <a:lnTo>
                  <a:pt x="1219322" y="107277"/>
                </a:lnTo>
                <a:lnTo>
                  <a:pt x="1179437" y="118080"/>
                </a:lnTo>
                <a:lnTo>
                  <a:pt x="1143731" y="132999"/>
                </a:lnTo>
                <a:lnTo>
                  <a:pt x="1084016" y="174712"/>
                </a:lnTo>
                <a:lnTo>
                  <a:pt x="1038482" y="231471"/>
                </a:lnTo>
                <a:lnTo>
                  <a:pt x="1020503" y="265197"/>
                </a:lnTo>
                <a:lnTo>
                  <a:pt x="1005433" y="302330"/>
                </a:lnTo>
                <a:lnTo>
                  <a:pt x="993061" y="342750"/>
                </a:lnTo>
                <a:lnTo>
                  <a:pt x="983172" y="386342"/>
                </a:lnTo>
                <a:lnTo>
                  <a:pt x="975559" y="432985"/>
                </a:lnTo>
                <a:lnTo>
                  <a:pt x="970006" y="482562"/>
                </a:lnTo>
                <a:lnTo>
                  <a:pt x="966302" y="534954"/>
                </a:lnTo>
                <a:lnTo>
                  <a:pt x="964235" y="590043"/>
                </a:lnTo>
                <a:lnTo>
                  <a:pt x="963593" y="647712"/>
                </a:lnTo>
                <a:lnTo>
                  <a:pt x="964219" y="705953"/>
                </a:lnTo>
                <a:lnTo>
                  <a:pt x="966241" y="761579"/>
                </a:lnTo>
                <a:lnTo>
                  <a:pt x="969878" y="814474"/>
                </a:lnTo>
                <a:lnTo>
                  <a:pt x="975347" y="864518"/>
                </a:lnTo>
                <a:lnTo>
                  <a:pt x="982868" y="911596"/>
                </a:lnTo>
                <a:lnTo>
                  <a:pt x="992658" y="955586"/>
                </a:lnTo>
                <a:lnTo>
                  <a:pt x="1004934" y="996370"/>
                </a:lnTo>
                <a:lnTo>
                  <a:pt x="1019916" y="1033831"/>
                </a:lnTo>
                <a:lnTo>
                  <a:pt x="1037822" y="1067851"/>
                </a:lnTo>
                <a:lnTo>
                  <a:pt x="1083276" y="1125096"/>
                </a:lnTo>
                <a:lnTo>
                  <a:pt x="1143042" y="1167155"/>
                </a:lnTo>
                <a:lnTo>
                  <a:pt x="1178837" y="1182194"/>
                </a:lnTo>
                <a:lnTo>
                  <a:pt x="1218864" y="1193084"/>
                </a:lnTo>
                <a:lnTo>
                  <a:pt x="1263342" y="1199705"/>
                </a:lnTo>
                <a:lnTo>
                  <a:pt x="1312489" y="1201938"/>
                </a:lnTo>
                <a:lnTo>
                  <a:pt x="1312489" y="1298761"/>
                </a:lnTo>
                <a:lnTo>
                  <a:pt x="1258966" y="1296873"/>
                </a:lnTo>
                <a:lnTo>
                  <a:pt x="1209487" y="1291259"/>
                </a:lnTo>
                <a:lnTo>
                  <a:pt x="1163908" y="1282006"/>
                </a:lnTo>
                <a:lnTo>
                  <a:pt x="1122089" y="1269194"/>
                </a:lnTo>
                <a:lnTo>
                  <a:pt x="1083893" y="1252907"/>
                </a:lnTo>
                <a:lnTo>
                  <a:pt x="1049176" y="1233225"/>
                </a:lnTo>
                <a:lnTo>
                  <a:pt x="1017798" y="1210234"/>
                </a:lnTo>
                <a:lnTo>
                  <a:pt x="989622" y="1184015"/>
                </a:lnTo>
                <a:lnTo>
                  <a:pt x="964506" y="1154652"/>
                </a:lnTo>
                <a:lnTo>
                  <a:pt x="942309" y="1122226"/>
                </a:lnTo>
                <a:lnTo>
                  <a:pt x="922891" y="1086820"/>
                </a:lnTo>
                <a:lnTo>
                  <a:pt x="906113" y="1048518"/>
                </a:lnTo>
                <a:lnTo>
                  <a:pt x="891835" y="1007402"/>
                </a:lnTo>
                <a:lnTo>
                  <a:pt x="879914" y="963551"/>
                </a:lnTo>
                <a:lnTo>
                  <a:pt x="870214" y="917053"/>
                </a:lnTo>
                <a:lnTo>
                  <a:pt x="862590" y="867987"/>
                </a:lnTo>
                <a:lnTo>
                  <a:pt x="856906" y="816438"/>
                </a:lnTo>
                <a:lnTo>
                  <a:pt x="853019" y="762487"/>
                </a:lnTo>
                <a:lnTo>
                  <a:pt x="850789" y="706217"/>
                </a:lnTo>
                <a:lnTo>
                  <a:pt x="850077" y="647712"/>
                </a:lnTo>
                <a:lnTo>
                  <a:pt x="850812" y="589457"/>
                </a:lnTo>
                <a:lnTo>
                  <a:pt x="853109" y="533437"/>
                </a:lnTo>
                <a:lnTo>
                  <a:pt x="857098" y="479733"/>
                </a:lnTo>
                <a:lnTo>
                  <a:pt x="862911" y="428425"/>
                </a:lnTo>
                <a:lnTo>
                  <a:pt x="870684" y="379597"/>
                </a:lnTo>
                <a:lnTo>
                  <a:pt x="880547" y="333331"/>
                </a:lnTo>
                <a:lnTo>
                  <a:pt x="892633" y="289705"/>
                </a:lnTo>
                <a:lnTo>
                  <a:pt x="907076" y="248802"/>
                </a:lnTo>
                <a:lnTo>
                  <a:pt x="924008" y="210704"/>
                </a:lnTo>
                <a:lnTo>
                  <a:pt x="943561" y="175493"/>
                </a:lnTo>
                <a:lnTo>
                  <a:pt x="965869" y="143247"/>
                </a:lnTo>
                <a:lnTo>
                  <a:pt x="991066" y="114051"/>
                </a:lnTo>
                <a:lnTo>
                  <a:pt x="1019280" y="87986"/>
                </a:lnTo>
                <a:lnTo>
                  <a:pt x="1050647" y="65131"/>
                </a:lnTo>
                <a:lnTo>
                  <a:pt x="1085300" y="45570"/>
                </a:lnTo>
                <a:lnTo>
                  <a:pt x="1123371" y="29382"/>
                </a:lnTo>
                <a:lnTo>
                  <a:pt x="1164993" y="16650"/>
                </a:lnTo>
                <a:lnTo>
                  <a:pt x="1210299" y="7455"/>
                </a:lnTo>
                <a:lnTo>
                  <a:pt x="1259419" y="1877"/>
                </a:lnTo>
                <a:close/>
                <a:moveTo>
                  <a:pt x="6747401" y="0"/>
                </a:moveTo>
                <a:lnTo>
                  <a:pt x="6800471" y="1876"/>
                </a:lnTo>
                <a:lnTo>
                  <a:pt x="6849592" y="7453"/>
                </a:lnTo>
                <a:lnTo>
                  <a:pt x="6894897" y="16648"/>
                </a:lnTo>
                <a:lnTo>
                  <a:pt x="6936519" y="29380"/>
                </a:lnTo>
                <a:lnTo>
                  <a:pt x="6974590" y="45568"/>
                </a:lnTo>
                <a:lnTo>
                  <a:pt x="7009243" y="65130"/>
                </a:lnTo>
                <a:lnTo>
                  <a:pt x="7040610" y="87984"/>
                </a:lnTo>
                <a:lnTo>
                  <a:pt x="7068825" y="114050"/>
                </a:lnTo>
                <a:lnTo>
                  <a:pt x="7094021" y="143246"/>
                </a:lnTo>
                <a:lnTo>
                  <a:pt x="7116329" y="175491"/>
                </a:lnTo>
                <a:lnTo>
                  <a:pt x="7135882" y="210703"/>
                </a:lnTo>
                <a:lnTo>
                  <a:pt x="7152814" y="248801"/>
                </a:lnTo>
                <a:lnTo>
                  <a:pt x="7167257" y="289704"/>
                </a:lnTo>
                <a:lnTo>
                  <a:pt x="7179344" y="333329"/>
                </a:lnTo>
                <a:lnTo>
                  <a:pt x="7189207" y="379596"/>
                </a:lnTo>
                <a:lnTo>
                  <a:pt x="7196979" y="428424"/>
                </a:lnTo>
                <a:lnTo>
                  <a:pt x="7202793" y="479731"/>
                </a:lnTo>
                <a:lnTo>
                  <a:pt x="7206781" y="533435"/>
                </a:lnTo>
                <a:lnTo>
                  <a:pt x="7209077" y="589455"/>
                </a:lnTo>
                <a:lnTo>
                  <a:pt x="7209813" y="647711"/>
                </a:lnTo>
                <a:lnTo>
                  <a:pt x="7209113" y="706216"/>
                </a:lnTo>
                <a:lnTo>
                  <a:pt x="7206916" y="762486"/>
                </a:lnTo>
                <a:lnTo>
                  <a:pt x="7203080" y="816437"/>
                </a:lnTo>
                <a:lnTo>
                  <a:pt x="7197459" y="867986"/>
                </a:lnTo>
                <a:lnTo>
                  <a:pt x="7189911" y="917051"/>
                </a:lnTo>
                <a:lnTo>
                  <a:pt x="7180290" y="963550"/>
                </a:lnTo>
                <a:lnTo>
                  <a:pt x="7168453" y="1007400"/>
                </a:lnTo>
                <a:lnTo>
                  <a:pt x="7154256" y="1048517"/>
                </a:lnTo>
                <a:lnTo>
                  <a:pt x="7137555" y="1086819"/>
                </a:lnTo>
                <a:lnTo>
                  <a:pt x="7118206" y="1122225"/>
                </a:lnTo>
                <a:lnTo>
                  <a:pt x="7096065" y="1154652"/>
                </a:lnTo>
                <a:lnTo>
                  <a:pt x="7070989" y="1184015"/>
                </a:lnTo>
                <a:lnTo>
                  <a:pt x="7042832" y="1210234"/>
                </a:lnTo>
                <a:lnTo>
                  <a:pt x="7011451" y="1233224"/>
                </a:lnTo>
                <a:lnTo>
                  <a:pt x="6976702" y="1252906"/>
                </a:lnTo>
                <a:lnTo>
                  <a:pt x="6938442" y="1269193"/>
                </a:lnTo>
                <a:lnTo>
                  <a:pt x="6896525" y="1282004"/>
                </a:lnTo>
                <a:lnTo>
                  <a:pt x="6850809" y="1291259"/>
                </a:lnTo>
                <a:lnTo>
                  <a:pt x="6801149" y="1296872"/>
                </a:lnTo>
                <a:lnTo>
                  <a:pt x="6747401" y="1298760"/>
                </a:lnTo>
                <a:lnTo>
                  <a:pt x="6747401" y="1201937"/>
                </a:lnTo>
                <a:lnTo>
                  <a:pt x="6797086" y="1199704"/>
                </a:lnTo>
                <a:lnTo>
                  <a:pt x="6842006" y="1193083"/>
                </a:lnTo>
                <a:lnTo>
                  <a:pt x="6882389" y="1182194"/>
                </a:lnTo>
                <a:lnTo>
                  <a:pt x="6918460" y="1167155"/>
                </a:lnTo>
                <a:lnTo>
                  <a:pt x="6978571" y="1125095"/>
                </a:lnTo>
                <a:lnTo>
                  <a:pt x="7024150" y="1067850"/>
                </a:lnTo>
                <a:lnTo>
                  <a:pt x="7042056" y="1033830"/>
                </a:lnTo>
                <a:lnTo>
                  <a:pt x="7057008" y="996368"/>
                </a:lnTo>
                <a:lnTo>
                  <a:pt x="7069232" y="955584"/>
                </a:lnTo>
                <a:lnTo>
                  <a:pt x="7078955" y="911594"/>
                </a:lnTo>
                <a:lnTo>
                  <a:pt x="7086402" y="864517"/>
                </a:lnTo>
                <a:lnTo>
                  <a:pt x="7091801" y="814473"/>
                </a:lnTo>
                <a:lnTo>
                  <a:pt x="7095377" y="761578"/>
                </a:lnTo>
                <a:lnTo>
                  <a:pt x="7097356" y="705951"/>
                </a:lnTo>
                <a:lnTo>
                  <a:pt x="7097966" y="647711"/>
                </a:lnTo>
                <a:lnTo>
                  <a:pt x="7097324" y="590042"/>
                </a:lnTo>
                <a:lnTo>
                  <a:pt x="7095254" y="534953"/>
                </a:lnTo>
                <a:lnTo>
                  <a:pt x="7091544" y="482560"/>
                </a:lnTo>
                <a:lnTo>
                  <a:pt x="7085978" y="432984"/>
                </a:lnTo>
                <a:lnTo>
                  <a:pt x="7078343" y="386340"/>
                </a:lnTo>
                <a:lnTo>
                  <a:pt x="7068425" y="342749"/>
                </a:lnTo>
                <a:lnTo>
                  <a:pt x="7056009" y="302328"/>
                </a:lnTo>
                <a:lnTo>
                  <a:pt x="7040882" y="265196"/>
                </a:lnTo>
                <a:lnTo>
                  <a:pt x="7022829" y="231470"/>
                </a:lnTo>
                <a:lnTo>
                  <a:pt x="6977091" y="174711"/>
                </a:lnTo>
                <a:lnTo>
                  <a:pt x="6917082" y="132998"/>
                </a:lnTo>
                <a:lnTo>
                  <a:pt x="6881190" y="118079"/>
                </a:lnTo>
                <a:lnTo>
                  <a:pt x="6841089" y="107276"/>
                </a:lnTo>
                <a:lnTo>
                  <a:pt x="6796564" y="100708"/>
                </a:lnTo>
                <a:lnTo>
                  <a:pt x="6747401" y="98492"/>
                </a:lnTo>
                <a:close/>
              </a:path>
            </a:pathLst>
          </a:custGeom>
          <a:solidFill>
            <a:srgbClr val="4D7836"/>
          </a:solidFill>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92416481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993" userDrawn="1">
          <p15:clr>
            <a:srgbClr val="A4A3A4"/>
          </p15:clr>
        </p15:guide>
        <p15:guide id="2" orient="horz" pos="1705" userDrawn="1">
          <p15:clr>
            <a:srgbClr val="A4A3A4"/>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reaker J">
    <p:bg>
      <p:bgRef idx="1001">
        <a:schemeClr val="bg1"/>
      </p:bgRef>
    </p:bg>
    <p:spTree>
      <p:nvGrpSpPr>
        <p:cNvPr id="1" name=""/>
        <p:cNvGrpSpPr/>
        <p:nvPr/>
      </p:nvGrpSpPr>
      <p:grpSpPr>
        <a:xfrm>
          <a:off x="0" y="0"/>
          <a:ext cx="0" cy="0"/>
          <a:chOff x="0" y="0"/>
          <a:chExt cx="0" cy="0"/>
        </a:xfrm>
      </p:grpSpPr>
      <p:sp>
        <p:nvSpPr>
          <p:cNvPr id="7" name="Baggrund"/>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3" name="Subtitle 2"/>
          <p:cNvSpPr>
            <a:spLocks noGrp="1"/>
          </p:cNvSpPr>
          <p:nvPr>
            <p:ph type="subTitle" idx="1" hasCustomPrompt="1"/>
          </p:nvPr>
        </p:nvSpPr>
        <p:spPr>
          <a:xfrm>
            <a:off x="7126287" y="2705552"/>
            <a:ext cx="4528800" cy="360000"/>
          </a:xfrm>
        </p:spPr>
        <p:txBody>
          <a:bodyPr anchor="b" anchorCtr="0"/>
          <a:lstStyle>
            <a:lvl1pPr marL="0" indent="0" algn="l">
              <a:lnSpc>
                <a:spcPct val="100000"/>
              </a:lnSpc>
              <a:spcBef>
                <a:spcPts val="0"/>
              </a:spcBef>
              <a:spcAft>
                <a:spcPts val="0"/>
              </a:spcAft>
              <a:buFont typeface="Arial" panose="020B0604020202020204" pitchFamily="34" charset="0"/>
              <a:buNone/>
              <a:defRPr sz="1600">
                <a:solidFill>
                  <a:schemeClr val="bg1"/>
                </a:solidFill>
                <a:latin typeface="+mn-lt"/>
              </a:defRPr>
            </a:lvl1pPr>
            <a:lvl2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16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tabLst/>
              <a:defRPr sz="1600" b="0">
                <a:solidFill>
                  <a:schemeClr val="bg1"/>
                </a:solidFill>
                <a:latin typeface="+mn-lt"/>
              </a:defRPr>
            </a:lvl9pPr>
          </a:lstStyle>
          <a:p>
            <a:r>
              <a:rPr lang="da-DK" dirty="0"/>
              <a:t>Klik for at tilføje sektionstitel</a:t>
            </a:r>
          </a:p>
        </p:txBody>
      </p:sp>
      <p:sp>
        <p:nvSpPr>
          <p:cNvPr id="2" name="Title 1"/>
          <p:cNvSpPr>
            <a:spLocks noGrp="1"/>
          </p:cNvSpPr>
          <p:nvPr>
            <p:ph type="ctrTitle" hasCustomPrompt="1"/>
          </p:nvPr>
        </p:nvSpPr>
        <p:spPr>
          <a:xfrm>
            <a:off x="7126288" y="3165284"/>
            <a:ext cx="4528800" cy="1242000"/>
          </a:xfrm>
        </p:spPr>
        <p:txBody>
          <a:bodyPr anchor="t" anchorCtr="0"/>
          <a:lstStyle>
            <a:lvl1pPr algn="l">
              <a:defRPr sz="3200">
                <a:solidFill>
                  <a:schemeClr val="bg1"/>
                </a:solidFill>
              </a:defRPr>
            </a:lvl1pPr>
          </a:lstStyle>
          <a:p>
            <a:r>
              <a:rPr lang="da-DK" dirty="0"/>
              <a:t>Klik for at tilføje titel</a:t>
            </a:r>
          </a:p>
        </p:txBody>
      </p:sp>
      <p:sp>
        <p:nvSpPr>
          <p:cNvPr id="11" name="Pladsholder til dato 10">
            <a:extLst>
              <a:ext uri="{FF2B5EF4-FFF2-40B4-BE49-F238E27FC236}">
                <a16:creationId xmlns:a16="http://schemas.microsoft.com/office/drawing/2014/main" id="{ECF1C836-21A0-0331-A849-E61A90896536}"/>
              </a:ext>
            </a:extLst>
          </p:cNvPr>
          <p:cNvSpPr>
            <a:spLocks noGrp="1"/>
          </p:cNvSpPr>
          <p:nvPr>
            <p:ph type="dt" sz="half" idx="15"/>
          </p:nvPr>
        </p:nvSpPr>
        <p:spPr/>
        <p:txBody>
          <a:bodyPr/>
          <a:lstStyle>
            <a:lvl1pPr>
              <a:defRPr>
                <a:solidFill>
                  <a:schemeClr val="bg1"/>
                </a:solidFill>
              </a:defRPr>
            </a:lvl1pPr>
          </a:lstStyle>
          <a:p>
            <a:r>
              <a:rPr lang="da-DK"/>
              <a:t>29. september 2026</a:t>
            </a:r>
            <a:endParaRPr lang="da-DK" dirty="0"/>
          </a:p>
        </p:txBody>
      </p:sp>
      <p:sp>
        <p:nvSpPr>
          <p:cNvPr id="12" name="Pladsholder til sidefod 11">
            <a:extLst>
              <a:ext uri="{FF2B5EF4-FFF2-40B4-BE49-F238E27FC236}">
                <a16:creationId xmlns:a16="http://schemas.microsoft.com/office/drawing/2014/main" id="{F8D5FDD7-8020-3589-F424-24D4FE9B564D}"/>
              </a:ext>
            </a:extLst>
          </p:cNvPr>
          <p:cNvSpPr>
            <a:spLocks noGrp="1"/>
          </p:cNvSpPr>
          <p:nvPr>
            <p:ph type="ftr" sz="quarter" idx="16"/>
          </p:nvPr>
        </p:nvSpPr>
        <p:spPr/>
        <p:txBody>
          <a:bodyPr/>
          <a:lstStyle>
            <a:lvl1pPr>
              <a:defRPr>
                <a:solidFill>
                  <a:schemeClr val="bg1"/>
                </a:solidFill>
              </a:defRPr>
            </a:lvl1pPr>
          </a:lstStyle>
          <a:p>
            <a:r>
              <a:rPr lang="da-DK" dirty="0"/>
              <a:t>Digitaliseringsstyrelsen</a:t>
            </a:r>
          </a:p>
        </p:txBody>
      </p:sp>
      <p:sp>
        <p:nvSpPr>
          <p:cNvPr id="13" name="Pladsholder til slidenummer 12">
            <a:extLst>
              <a:ext uri="{FF2B5EF4-FFF2-40B4-BE49-F238E27FC236}">
                <a16:creationId xmlns:a16="http://schemas.microsoft.com/office/drawing/2014/main" id="{94C0154D-C90A-C45E-44EB-A9BE528AF3BC}"/>
              </a:ext>
            </a:extLst>
          </p:cNvPr>
          <p:cNvSpPr>
            <a:spLocks noGrp="1"/>
          </p:cNvSpPr>
          <p:nvPr>
            <p:ph type="sldNum" sz="quarter" idx="17"/>
          </p:nvPr>
        </p:nvSpPr>
        <p:spPr/>
        <p:txBody>
          <a:bodyPr/>
          <a:lstStyle>
            <a:lvl1pPr>
              <a:defRPr>
                <a:solidFill>
                  <a:schemeClr val="bg1"/>
                </a:solidFill>
              </a:defRPr>
            </a:lvl1pPr>
          </a:lstStyle>
          <a:p>
            <a:fld id="{24C8C45C-947F-4981-8B3F-4F32E973C901}" type="slidenum">
              <a:rPr lang="da-DK" smtClean="0"/>
              <a:pPr/>
              <a:t>‹nr.›</a:t>
            </a:fld>
            <a:endParaRPr lang="da-DK" dirty="0"/>
          </a:p>
        </p:txBody>
      </p:sp>
      <p:sp>
        <p:nvSpPr>
          <p:cNvPr id="5" name="Mikro grafik 1">
            <a:extLst>
              <a:ext uri="{FF2B5EF4-FFF2-40B4-BE49-F238E27FC236}">
                <a16:creationId xmlns:a16="http://schemas.microsoft.com/office/drawing/2014/main" id="{8E8246C8-AEEC-66A0-3B85-75D6EBE031F7}"/>
              </a:ext>
            </a:extLst>
          </p:cNvPr>
          <p:cNvSpPr/>
          <p:nvPr userDrawn="1"/>
        </p:nvSpPr>
        <p:spPr>
          <a:xfrm>
            <a:off x="540000" y="1220896"/>
            <a:ext cx="4997675" cy="4416208"/>
          </a:xfrm>
          <a:custGeom>
            <a:avLst/>
            <a:gdLst>
              <a:gd name="connsiteX0" fmla="*/ 5241587 w 8266922"/>
              <a:gd name="connsiteY0" fmla="*/ 7031344 h 7305087"/>
              <a:gd name="connsiteX1" fmla="*/ 5448586 w 8266922"/>
              <a:gd name="connsiteY1" fmla="*/ 7031344 h 7305087"/>
              <a:gd name="connsiteX2" fmla="*/ 5448586 w 8266922"/>
              <a:gd name="connsiteY2" fmla="*/ 7204957 h 7305087"/>
              <a:gd name="connsiteX3" fmla="*/ 5241587 w 8266922"/>
              <a:gd name="connsiteY3" fmla="*/ 7204957 h 7305087"/>
              <a:gd name="connsiteX4" fmla="*/ 2946862 w 8266922"/>
              <a:gd name="connsiteY4" fmla="*/ 7031344 h 7305087"/>
              <a:gd name="connsiteX5" fmla="*/ 3153861 w 8266922"/>
              <a:gd name="connsiteY5" fmla="*/ 7031344 h 7305087"/>
              <a:gd name="connsiteX6" fmla="*/ 3153861 w 8266922"/>
              <a:gd name="connsiteY6" fmla="*/ 7204957 h 7305087"/>
              <a:gd name="connsiteX7" fmla="*/ 2946862 w 8266922"/>
              <a:gd name="connsiteY7" fmla="*/ 7204957 h 7305087"/>
              <a:gd name="connsiteX8" fmla="*/ 4247643 w 8266922"/>
              <a:gd name="connsiteY8" fmla="*/ 6016037 h 7305087"/>
              <a:gd name="connsiteX9" fmla="*/ 4621582 w 8266922"/>
              <a:gd name="connsiteY9" fmla="*/ 6016037 h 7305087"/>
              <a:gd name="connsiteX10" fmla="*/ 4621582 w 8266922"/>
              <a:gd name="connsiteY10" fmla="*/ 6111287 h 7305087"/>
              <a:gd name="connsiteX11" fmla="*/ 4621582 w 8266922"/>
              <a:gd name="connsiteY11" fmla="*/ 7209837 h 7305087"/>
              <a:gd name="connsiteX12" fmla="*/ 4621582 w 8266922"/>
              <a:gd name="connsiteY12" fmla="*/ 7305087 h 7305087"/>
              <a:gd name="connsiteX13" fmla="*/ 4247643 w 8266922"/>
              <a:gd name="connsiteY13" fmla="*/ 7305087 h 7305087"/>
              <a:gd name="connsiteX14" fmla="*/ 4247643 w 8266922"/>
              <a:gd name="connsiteY14" fmla="*/ 7209837 h 7305087"/>
              <a:gd name="connsiteX15" fmla="*/ 4506393 w 8266922"/>
              <a:gd name="connsiteY15" fmla="*/ 7209837 h 7305087"/>
              <a:gd name="connsiteX16" fmla="*/ 4506393 w 8266922"/>
              <a:gd name="connsiteY16" fmla="*/ 6111287 h 7305087"/>
              <a:gd name="connsiteX17" fmla="*/ 4247643 w 8266922"/>
              <a:gd name="connsiteY17" fmla="*/ 6111287 h 7305087"/>
              <a:gd name="connsiteX18" fmla="*/ 3773921 w 8266922"/>
              <a:gd name="connsiteY18" fmla="*/ 6016037 h 7305087"/>
              <a:gd name="connsiteX19" fmla="*/ 4147860 w 8266922"/>
              <a:gd name="connsiteY19" fmla="*/ 6016037 h 7305087"/>
              <a:gd name="connsiteX20" fmla="*/ 4147860 w 8266922"/>
              <a:gd name="connsiteY20" fmla="*/ 6111287 h 7305087"/>
              <a:gd name="connsiteX21" fmla="*/ 3889111 w 8266922"/>
              <a:gd name="connsiteY21" fmla="*/ 6111287 h 7305087"/>
              <a:gd name="connsiteX22" fmla="*/ 3889111 w 8266922"/>
              <a:gd name="connsiteY22" fmla="*/ 7209837 h 7305087"/>
              <a:gd name="connsiteX23" fmla="*/ 4147860 w 8266922"/>
              <a:gd name="connsiteY23" fmla="*/ 7209837 h 7305087"/>
              <a:gd name="connsiteX24" fmla="*/ 4147860 w 8266922"/>
              <a:gd name="connsiteY24" fmla="*/ 7305087 h 7305087"/>
              <a:gd name="connsiteX25" fmla="*/ 3773921 w 8266922"/>
              <a:gd name="connsiteY25" fmla="*/ 7305087 h 7305087"/>
              <a:gd name="connsiteX26" fmla="*/ 3773921 w 8266922"/>
              <a:gd name="connsiteY26" fmla="*/ 7209837 h 7305087"/>
              <a:gd name="connsiteX27" fmla="*/ 3773921 w 8266922"/>
              <a:gd name="connsiteY27" fmla="*/ 6111287 h 7305087"/>
              <a:gd name="connsiteX28" fmla="*/ 6688042 w 8266922"/>
              <a:gd name="connsiteY28" fmla="*/ 5528924 h 7305087"/>
              <a:gd name="connsiteX29" fmla="*/ 6895043 w 8266922"/>
              <a:gd name="connsiteY29" fmla="*/ 5528924 h 7305087"/>
              <a:gd name="connsiteX30" fmla="*/ 6895043 w 8266922"/>
              <a:gd name="connsiteY30" fmla="*/ 5702536 h 7305087"/>
              <a:gd name="connsiteX31" fmla="*/ 6688042 w 8266922"/>
              <a:gd name="connsiteY31" fmla="*/ 5702536 h 7305087"/>
              <a:gd name="connsiteX32" fmla="*/ 3990746 w 8266922"/>
              <a:gd name="connsiteY32" fmla="*/ 5378675 h 7305087"/>
              <a:gd name="connsiteX33" fmla="*/ 4895538 w 8266922"/>
              <a:gd name="connsiteY33" fmla="*/ 5378675 h 7305087"/>
              <a:gd name="connsiteX34" fmla="*/ 4895538 w 8266922"/>
              <a:gd name="connsiteY34" fmla="*/ 5485512 h 7305087"/>
              <a:gd name="connsiteX35" fmla="*/ 3990746 w 8266922"/>
              <a:gd name="connsiteY35" fmla="*/ 5485512 h 7305087"/>
              <a:gd name="connsiteX36" fmla="*/ 1270097 w 8266922"/>
              <a:gd name="connsiteY36" fmla="*/ 5378675 h 7305087"/>
              <a:gd name="connsiteX37" fmla="*/ 2174890 w 8266922"/>
              <a:gd name="connsiteY37" fmla="*/ 5378675 h 7305087"/>
              <a:gd name="connsiteX38" fmla="*/ 2174890 w 8266922"/>
              <a:gd name="connsiteY38" fmla="*/ 5485512 h 7305087"/>
              <a:gd name="connsiteX39" fmla="*/ 1270097 w 8266922"/>
              <a:gd name="connsiteY39" fmla="*/ 5485512 h 7305087"/>
              <a:gd name="connsiteX40" fmla="*/ 3990746 w 8266922"/>
              <a:gd name="connsiteY40" fmla="*/ 5029777 h 7305087"/>
              <a:gd name="connsiteX41" fmla="*/ 4895538 w 8266922"/>
              <a:gd name="connsiteY41" fmla="*/ 5029777 h 7305087"/>
              <a:gd name="connsiteX42" fmla="*/ 4895538 w 8266922"/>
              <a:gd name="connsiteY42" fmla="*/ 5136615 h 7305087"/>
              <a:gd name="connsiteX43" fmla="*/ 3990746 w 8266922"/>
              <a:gd name="connsiteY43" fmla="*/ 5136615 h 7305087"/>
              <a:gd name="connsiteX44" fmla="*/ 1270097 w 8266922"/>
              <a:gd name="connsiteY44" fmla="*/ 5029777 h 7305087"/>
              <a:gd name="connsiteX45" fmla="*/ 2174890 w 8266922"/>
              <a:gd name="connsiteY45" fmla="*/ 5029777 h 7305087"/>
              <a:gd name="connsiteX46" fmla="*/ 2174890 w 8266922"/>
              <a:gd name="connsiteY46" fmla="*/ 5136615 h 7305087"/>
              <a:gd name="connsiteX47" fmla="*/ 1270097 w 8266922"/>
              <a:gd name="connsiteY47" fmla="*/ 5136615 h 7305087"/>
              <a:gd name="connsiteX48" fmla="*/ 6062007 w 8266922"/>
              <a:gd name="connsiteY48" fmla="*/ 4507277 h 7305087"/>
              <a:gd name="connsiteX49" fmla="*/ 6115077 w 8266922"/>
              <a:gd name="connsiteY49" fmla="*/ 4509153 h 7305087"/>
              <a:gd name="connsiteX50" fmla="*/ 6164198 w 8266922"/>
              <a:gd name="connsiteY50" fmla="*/ 4514730 h 7305087"/>
              <a:gd name="connsiteX51" fmla="*/ 6209503 w 8266922"/>
              <a:gd name="connsiteY51" fmla="*/ 4523925 h 7305087"/>
              <a:gd name="connsiteX52" fmla="*/ 6251125 w 8266922"/>
              <a:gd name="connsiteY52" fmla="*/ 4536657 h 7305087"/>
              <a:gd name="connsiteX53" fmla="*/ 6289196 w 8266922"/>
              <a:gd name="connsiteY53" fmla="*/ 4552845 h 7305087"/>
              <a:gd name="connsiteX54" fmla="*/ 6323849 w 8266922"/>
              <a:gd name="connsiteY54" fmla="*/ 4572406 h 7305087"/>
              <a:gd name="connsiteX55" fmla="*/ 6355216 w 8266922"/>
              <a:gd name="connsiteY55" fmla="*/ 4595261 h 7305087"/>
              <a:gd name="connsiteX56" fmla="*/ 6383431 w 8266922"/>
              <a:gd name="connsiteY56" fmla="*/ 4621327 h 7305087"/>
              <a:gd name="connsiteX57" fmla="*/ 6408627 w 8266922"/>
              <a:gd name="connsiteY57" fmla="*/ 4650523 h 7305087"/>
              <a:gd name="connsiteX58" fmla="*/ 6430935 w 8266922"/>
              <a:gd name="connsiteY58" fmla="*/ 4682768 h 7305087"/>
              <a:gd name="connsiteX59" fmla="*/ 6450488 w 8266922"/>
              <a:gd name="connsiteY59" fmla="*/ 4717980 h 7305087"/>
              <a:gd name="connsiteX60" fmla="*/ 6467420 w 8266922"/>
              <a:gd name="connsiteY60" fmla="*/ 4756077 h 7305087"/>
              <a:gd name="connsiteX61" fmla="*/ 6481863 w 8266922"/>
              <a:gd name="connsiteY61" fmla="*/ 4796980 h 7305087"/>
              <a:gd name="connsiteX62" fmla="*/ 6493950 w 8266922"/>
              <a:gd name="connsiteY62" fmla="*/ 4840605 h 7305087"/>
              <a:gd name="connsiteX63" fmla="*/ 6503813 w 8266922"/>
              <a:gd name="connsiteY63" fmla="*/ 4886873 h 7305087"/>
              <a:gd name="connsiteX64" fmla="*/ 6511585 w 8266922"/>
              <a:gd name="connsiteY64" fmla="*/ 4935701 h 7305087"/>
              <a:gd name="connsiteX65" fmla="*/ 6517399 w 8266922"/>
              <a:gd name="connsiteY65" fmla="*/ 4987008 h 7305087"/>
              <a:gd name="connsiteX66" fmla="*/ 6521387 w 8266922"/>
              <a:gd name="connsiteY66" fmla="*/ 5040712 h 7305087"/>
              <a:gd name="connsiteX67" fmla="*/ 6523683 w 8266922"/>
              <a:gd name="connsiteY67" fmla="*/ 5096732 h 7305087"/>
              <a:gd name="connsiteX68" fmla="*/ 6524419 w 8266922"/>
              <a:gd name="connsiteY68" fmla="*/ 5154988 h 7305087"/>
              <a:gd name="connsiteX69" fmla="*/ 6523719 w 8266922"/>
              <a:gd name="connsiteY69" fmla="*/ 5213493 h 7305087"/>
              <a:gd name="connsiteX70" fmla="*/ 6521522 w 8266922"/>
              <a:gd name="connsiteY70" fmla="*/ 5269763 h 7305087"/>
              <a:gd name="connsiteX71" fmla="*/ 6517686 w 8266922"/>
              <a:gd name="connsiteY71" fmla="*/ 5323713 h 7305087"/>
              <a:gd name="connsiteX72" fmla="*/ 6512065 w 8266922"/>
              <a:gd name="connsiteY72" fmla="*/ 5375263 h 7305087"/>
              <a:gd name="connsiteX73" fmla="*/ 6504517 w 8266922"/>
              <a:gd name="connsiteY73" fmla="*/ 5424328 h 7305087"/>
              <a:gd name="connsiteX74" fmla="*/ 6494896 w 8266922"/>
              <a:gd name="connsiteY74" fmla="*/ 5470827 h 7305087"/>
              <a:gd name="connsiteX75" fmla="*/ 6483059 w 8266922"/>
              <a:gd name="connsiteY75" fmla="*/ 5514676 h 7305087"/>
              <a:gd name="connsiteX76" fmla="*/ 6468862 w 8266922"/>
              <a:gd name="connsiteY76" fmla="*/ 5555794 h 7305087"/>
              <a:gd name="connsiteX77" fmla="*/ 6452162 w 8266922"/>
              <a:gd name="connsiteY77" fmla="*/ 5594097 h 7305087"/>
              <a:gd name="connsiteX78" fmla="*/ 6432813 w 8266922"/>
              <a:gd name="connsiteY78" fmla="*/ 5629503 h 7305087"/>
              <a:gd name="connsiteX79" fmla="*/ 6410672 w 8266922"/>
              <a:gd name="connsiteY79" fmla="*/ 5661929 h 7305087"/>
              <a:gd name="connsiteX80" fmla="*/ 6385595 w 8266922"/>
              <a:gd name="connsiteY80" fmla="*/ 5691293 h 7305087"/>
              <a:gd name="connsiteX81" fmla="*/ 6357438 w 8266922"/>
              <a:gd name="connsiteY81" fmla="*/ 5717511 h 7305087"/>
              <a:gd name="connsiteX82" fmla="*/ 6326057 w 8266922"/>
              <a:gd name="connsiteY82" fmla="*/ 5740502 h 7305087"/>
              <a:gd name="connsiteX83" fmla="*/ 6291309 w 8266922"/>
              <a:gd name="connsiteY83" fmla="*/ 5760183 h 7305087"/>
              <a:gd name="connsiteX84" fmla="*/ 6253048 w 8266922"/>
              <a:gd name="connsiteY84" fmla="*/ 5776470 h 7305087"/>
              <a:gd name="connsiteX85" fmla="*/ 6211131 w 8266922"/>
              <a:gd name="connsiteY85" fmla="*/ 5789282 h 7305087"/>
              <a:gd name="connsiteX86" fmla="*/ 6165415 w 8266922"/>
              <a:gd name="connsiteY86" fmla="*/ 5798536 h 7305087"/>
              <a:gd name="connsiteX87" fmla="*/ 6115755 w 8266922"/>
              <a:gd name="connsiteY87" fmla="*/ 5804149 h 7305087"/>
              <a:gd name="connsiteX88" fmla="*/ 6062007 w 8266922"/>
              <a:gd name="connsiteY88" fmla="*/ 5806038 h 7305087"/>
              <a:gd name="connsiteX89" fmla="*/ 6062007 w 8266922"/>
              <a:gd name="connsiteY89" fmla="*/ 5709215 h 7305087"/>
              <a:gd name="connsiteX90" fmla="*/ 6111692 w 8266922"/>
              <a:gd name="connsiteY90" fmla="*/ 5706982 h 7305087"/>
              <a:gd name="connsiteX91" fmla="*/ 6156613 w 8266922"/>
              <a:gd name="connsiteY91" fmla="*/ 5700361 h 7305087"/>
              <a:gd name="connsiteX92" fmla="*/ 6196995 w 8266922"/>
              <a:gd name="connsiteY92" fmla="*/ 5689472 h 7305087"/>
              <a:gd name="connsiteX93" fmla="*/ 6233066 w 8266922"/>
              <a:gd name="connsiteY93" fmla="*/ 5674432 h 7305087"/>
              <a:gd name="connsiteX94" fmla="*/ 6293177 w 8266922"/>
              <a:gd name="connsiteY94" fmla="*/ 5632372 h 7305087"/>
              <a:gd name="connsiteX95" fmla="*/ 6338757 w 8266922"/>
              <a:gd name="connsiteY95" fmla="*/ 5575128 h 7305087"/>
              <a:gd name="connsiteX96" fmla="*/ 6356662 w 8266922"/>
              <a:gd name="connsiteY96" fmla="*/ 5541107 h 7305087"/>
              <a:gd name="connsiteX97" fmla="*/ 6371614 w 8266922"/>
              <a:gd name="connsiteY97" fmla="*/ 5503645 h 7305087"/>
              <a:gd name="connsiteX98" fmla="*/ 6383838 w 8266922"/>
              <a:gd name="connsiteY98" fmla="*/ 5462861 h 7305087"/>
              <a:gd name="connsiteX99" fmla="*/ 6393561 w 8266922"/>
              <a:gd name="connsiteY99" fmla="*/ 5418871 h 7305087"/>
              <a:gd name="connsiteX100" fmla="*/ 6401008 w 8266922"/>
              <a:gd name="connsiteY100" fmla="*/ 5371794 h 7305087"/>
              <a:gd name="connsiteX101" fmla="*/ 6406407 w 8266922"/>
              <a:gd name="connsiteY101" fmla="*/ 5321750 h 7305087"/>
              <a:gd name="connsiteX102" fmla="*/ 6409983 w 8266922"/>
              <a:gd name="connsiteY102" fmla="*/ 5268855 h 7305087"/>
              <a:gd name="connsiteX103" fmla="*/ 6411962 w 8266922"/>
              <a:gd name="connsiteY103" fmla="*/ 5213228 h 7305087"/>
              <a:gd name="connsiteX104" fmla="*/ 6412572 w 8266922"/>
              <a:gd name="connsiteY104" fmla="*/ 5154988 h 7305087"/>
              <a:gd name="connsiteX105" fmla="*/ 6411930 w 8266922"/>
              <a:gd name="connsiteY105" fmla="*/ 5097319 h 7305087"/>
              <a:gd name="connsiteX106" fmla="*/ 6409860 w 8266922"/>
              <a:gd name="connsiteY106" fmla="*/ 5042230 h 7305087"/>
              <a:gd name="connsiteX107" fmla="*/ 6406150 w 8266922"/>
              <a:gd name="connsiteY107" fmla="*/ 4989837 h 7305087"/>
              <a:gd name="connsiteX108" fmla="*/ 6400584 w 8266922"/>
              <a:gd name="connsiteY108" fmla="*/ 4940261 h 7305087"/>
              <a:gd name="connsiteX109" fmla="*/ 6392949 w 8266922"/>
              <a:gd name="connsiteY109" fmla="*/ 4893617 h 7305087"/>
              <a:gd name="connsiteX110" fmla="*/ 6383031 w 8266922"/>
              <a:gd name="connsiteY110" fmla="*/ 4850025 h 7305087"/>
              <a:gd name="connsiteX111" fmla="*/ 6370615 w 8266922"/>
              <a:gd name="connsiteY111" fmla="*/ 4809604 h 7305087"/>
              <a:gd name="connsiteX112" fmla="*/ 6355488 w 8266922"/>
              <a:gd name="connsiteY112" fmla="*/ 4772472 h 7305087"/>
              <a:gd name="connsiteX113" fmla="*/ 6337435 w 8266922"/>
              <a:gd name="connsiteY113" fmla="*/ 4738746 h 7305087"/>
              <a:gd name="connsiteX114" fmla="*/ 6291697 w 8266922"/>
              <a:gd name="connsiteY114" fmla="*/ 4681987 h 7305087"/>
              <a:gd name="connsiteX115" fmla="*/ 6231688 w 8266922"/>
              <a:gd name="connsiteY115" fmla="*/ 4640273 h 7305087"/>
              <a:gd name="connsiteX116" fmla="*/ 6195796 w 8266922"/>
              <a:gd name="connsiteY116" fmla="*/ 4625355 h 7305087"/>
              <a:gd name="connsiteX117" fmla="*/ 6155695 w 8266922"/>
              <a:gd name="connsiteY117" fmla="*/ 4614552 h 7305087"/>
              <a:gd name="connsiteX118" fmla="*/ 6111170 w 8266922"/>
              <a:gd name="connsiteY118" fmla="*/ 4607983 h 7305087"/>
              <a:gd name="connsiteX119" fmla="*/ 6062007 w 8266922"/>
              <a:gd name="connsiteY119" fmla="*/ 4605768 h 7305087"/>
              <a:gd name="connsiteX120" fmla="*/ 5970138 w 8266922"/>
              <a:gd name="connsiteY120" fmla="*/ 4507277 h 7305087"/>
              <a:gd name="connsiteX121" fmla="*/ 5970138 w 8266922"/>
              <a:gd name="connsiteY121" fmla="*/ 4605768 h 7305087"/>
              <a:gd name="connsiteX122" fmla="*/ 5921252 w 8266922"/>
              <a:gd name="connsiteY122" fmla="*/ 4607983 h 7305087"/>
              <a:gd name="connsiteX123" fmla="*/ 5876971 w 8266922"/>
              <a:gd name="connsiteY123" fmla="*/ 4614552 h 7305087"/>
              <a:gd name="connsiteX124" fmla="*/ 5837085 w 8266922"/>
              <a:gd name="connsiteY124" fmla="*/ 4625355 h 7305087"/>
              <a:gd name="connsiteX125" fmla="*/ 5801379 w 8266922"/>
              <a:gd name="connsiteY125" fmla="*/ 4640273 h 7305087"/>
              <a:gd name="connsiteX126" fmla="*/ 5741664 w 8266922"/>
              <a:gd name="connsiteY126" fmla="*/ 4681987 h 7305087"/>
              <a:gd name="connsiteX127" fmla="*/ 5696130 w 8266922"/>
              <a:gd name="connsiteY127" fmla="*/ 4738746 h 7305087"/>
              <a:gd name="connsiteX128" fmla="*/ 5678151 w 8266922"/>
              <a:gd name="connsiteY128" fmla="*/ 4772472 h 7305087"/>
              <a:gd name="connsiteX129" fmla="*/ 5663081 w 8266922"/>
              <a:gd name="connsiteY129" fmla="*/ 4809604 h 7305087"/>
              <a:gd name="connsiteX130" fmla="*/ 5650709 w 8266922"/>
              <a:gd name="connsiteY130" fmla="*/ 4850025 h 7305087"/>
              <a:gd name="connsiteX131" fmla="*/ 5640821 w 8266922"/>
              <a:gd name="connsiteY131" fmla="*/ 4893617 h 7305087"/>
              <a:gd name="connsiteX132" fmla="*/ 5633207 w 8266922"/>
              <a:gd name="connsiteY132" fmla="*/ 4940261 h 7305087"/>
              <a:gd name="connsiteX133" fmla="*/ 5627654 w 8266922"/>
              <a:gd name="connsiteY133" fmla="*/ 4989837 h 7305087"/>
              <a:gd name="connsiteX134" fmla="*/ 5623950 w 8266922"/>
              <a:gd name="connsiteY134" fmla="*/ 5042230 h 7305087"/>
              <a:gd name="connsiteX135" fmla="*/ 5621883 w 8266922"/>
              <a:gd name="connsiteY135" fmla="*/ 5097319 h 7305087"/>
              <a:gd name="connsiteX136" fmla="*/ 5621241 w 8266922"/>
              <a:gd name="connsiteY136" fmla="*/ 5154988 h 7305087"/>
              <a:gd name="connsiteX137" fmla="*/ 5621867 w 8266922"/>
              <a:gd name="connsiteY137" fmla="*/ 5213228 h 7305087"/>
              <a:gd name="connsiteX138" fmla="*/ 5623889 w 8266922"/>
              <a:gd name="connsiteY138" fmla="*/ 5268855 h 7305087"/>
              <a:gd name="connsiteX139" fmla="*/ 5627526 w 8266922"/>
              <a:gd name="connsiteY139" fmla="*/ 5321750 h 7305087"/>
              <a:gd name="connsiteX140" fmla="*/ 5632995 w 8266922"/>
              <a:gd name="connsiteY140" fmla="*/ 5371794 h 7305087"/>
              <a:gd name="connsiteX141" fmla="*/ 5640516 w 8266922"/>
              <a:gd name="connsiteY141" fmla="*/ 5418871 h 7305087"/>
              <a:gd name="connsiteX142" fmla="*/ 5650305 w 8266922"/>
              <a:gd name="connsiteY142" fmla="*/ 5462861 h 7305087"/>
              <a:gd name="connsiteX143" fmla="*/ 5662582 w 8266922"/>
              <a:gd name="connsiteY143" fmla="*/ 5503645 h 7305087"/>
              <a:gd name="connsiteX144" fmla="*/ 5677564 w 8266922"/>
              <a:gd name="connsiteY144" fmla="*/ 5541107 h 7305087"/>
              <a:gd name="connsiteX145" fmla="*/ 5695470 w 8266922"/>
              <a:gd name="connsiteY145" fmla="*/ 5575128 h 7305087"/>
              <a:gd name="connsiteX146" fmla="*/ 5740924 w 8266922"/>
              <a:gd name="connsiteY146" fmla="*/ 5632372 h 7305087"/>
              <a:gd name="connsiteX147" fmla="*/ 5800690 w 8266922"/>
              <a:gd name="connsiteY147" fmla="*/ 5674432 h 7305087"/>
              <a:gd name="connsiteX148" fmla="*/ 5836485 w 8266922"/>
              <a:gd name="connsiteY148" fmla="*/ 5689472 h 7305087"/>
              <a:gd name="connsiteX149" fmla="*/ 5876513 w 8266922"/>
              <a:gd name="connsiteY149" fmla="*/ 5700361 h 7305087"/>
              <a:gd name="connsiteX150" fmla="*/ 5920991 w 8266922"/>
              <a:gd name="connsiteY150" fmla="*/ 5706982 h 7305087"/>
              <a:gd name="connsiteX151" fmla="*/ 5970138 w 8266922"/>
              <a:gd name="connsiteY151" fmla="*/ 5709215 h 7305087"/>
              <a:gd name="connsiteX152" fmla="*/ 5970138 w 8266922"/>
              <a:gd name="connsiteY152" fmla="*/ 5806038 h 7305087"/>
              <a:gd name="connsiteX153" fmla="*/ 5916615 w 8266922"/>
              <a:gd name="connsiteY153" fmla="*/ 5804149 h 7305087"/>
              <a:gd name="connsiteX154" fmla="*/ 5867135 w 8266922"/>
              <a:gd name="connsiteY154" fmla="*/ 5798536 h 7305087"/>
              <a:gd name="connsiteX155" fmla="*/ 5821555 w 8266922"/>
              <a:gd name="connsiteY155" fmla="*/ 5789282 h 7305087"/>
              <a:gd name="connsiteX156" fmla="*/ 5779737 w 8266922"/>
              <a:gd name="connsiteY156" fmla="*/ 5776470 h 7305087"/>
              <a:gd name="connsiteX157" fmla="*/ 5741540 w 8266922"/>
              <a:gd name="connsiteY157" fmla="*/ 5760183 h 7305087"/>
              <a:gd name="connsiteX158" fmla="*/ 5706823 w 8266922"/>
              <a:gd name="connsiteY158" fmla="*/ 5740502 h 7305087"/>
              <a:gd name="connsiteX159" fmla="*/ 5675446 w 8266922"/>
              <a:gd name="connsiteY159" fmla="*/ 5717511 h 7305087"/>
              <a:gd name="connsiteX160" fmla="*/ 5647270 w 8266922"/>
              <a:gd name="connsiteY160" fmla="*/ 5691293 h 7305087"/>
              <a:gd name="connsiteX161" fmla="*/ 5622154 w 8266922"/>
              <a:gd name="connsiteY161" fmla="*/ 5661929 h 7305087"/>
              <a:gd name="connsiteX162" fmla="*/ 5599957 w 8266922"/>
              <a:gd name="connsiteY162" fmla="*/ 5629503 h 7305087"/>
              <a:gd name="connsiteX163" fmla="*/ 5580540 w 8266922"/>
              <a:gd name="connsiteY163" fmla="*/ 5594097 h 7305087"/>
              <a:gd name="connsiteX164" fmla="*/ 5563762 w 8266922"/>
              <a:gd name="connsiteY164" fmla="*/ 5555794 h 7305087"/>
              <a:gd name="connsiteX165" fmla="*/ 5549483 w 8266922"/>
              <a:gd name="connsiteY165" fmla="*/ 5514676 h 7305087"/>
              <a:gd name="connsiteX166" fmla="*/ 5537563 w 8266922"/>
              <a:gd name="connsiteY166" fmla="*/ 5470827 h 7305087"/>
              <a:gd name="connsiteX167" fmla="*/ 5527862 w 8266922"/>
              <a:gd name="connsiteY167" fmla="*/ 5424328 h 7305087"/>
              <a:gd name="connsiteX168" fmla="*/ 5520239 w 8266922"/>
              <a:gd name="connsiteY168" fmla="*/ 5375263 h 7305087"/>
              <a:gd name="connsiteX169" fmla="*/ 5514554 w 8266922"/>
              <a:gd name="connsiteY169" fmla="*/ 5323713 h 7305087"/>
              <a:gd name="connsiteX170" fmla="*/ 5510667 w 8266922"/>
              <a:gd name="connsiteY170" fmla="*/ 5269763 h 7305087"/>
              <a:gd name="connsiteX171" fmla="*/ 5508437 w 8266922"/>
              <a:gd name="connsiteY171" fmla="*/ 5213493 h 7305087"/>
              <a:gd name="connsiteX172" fmla="*/ 5507726 w 8266922"/>
              <a:gd name="connsiteY172" fmla="*/ 5154988 h 7305087"/>
              <a:gd name="connsiteX173" fmla="*/ 5508461 w 8266922"/>
              <a:gd name="connsiteY173" fmla="*/ 5096732 h 7305087"/>
              <a:gd name="connsiteX174" fmla="*/ 5510757 w 8266922"/>
              <a:gd name="connsiteY174" fmla="*/ 5040712 h 7305087"/>
              <a:gd name="connsiteX175" fmla="*/ 5514746 w 8266922"/>
              <a:gd name="connsiteY175" fmla="*/ 4987008 h 7305087"/>
              <a:gd name="connsiteX176" fmla="*/ 5520559 w 8266922"/>
              <a:gd name="connsiteY176" fmla="*/ 4935701 h 7305087"/>
              <a:gd name="connsiteX177" fmla="*/ 5528332 w 8266922"/>
              <a:gd name="connsiteY177" fmla="*/ 4886873 h 7305087"/>
              <a:gd name="connsiteX178" fmla="*/ 5538195 w 8266922"/>
              <a:gd name="connsiteY178" fmla="*/ 4840605 h 7305087"/>
              <a:gd name="connsiteX179" fmla="*/ 5550281 w 8266922"/>
              <a:gd name="connsiteY179" fmla="*/ 4796980 h 7305087"/>
              <a:gd name="connsiteX180" fmla="*/ 5564724 w 8266922"/>
              <a:gd name="connsiteY180" fmla="*/ 4756077 h 7305087"/>
              <a:gd name="connsiteX181" fmla="*/ 5581656 w 8266922"/>
              <a:gd name="connsiteY181" fmla="*/ 4717980 h 7305087"/>
              <a:gd name="connsiteX182" fmla="*/ 5601209 w 8266922"/>
              <a:gd name="connsiteY182" fmla="*/ 4682768 h 7305087"/>
              <a:gd name="connsiteX183" fmla="*/ 5623517 w 8266922"/>
              <a:gd name="connsiteY183" fmla="*/ 4650523 h 7305087"/>
              <a:gd name="connsiteX184" fmla="*/ 5648713 w 8266922"/>
              <a:gd name="connsiteY184" fmla="*/ 4621327 h 7305087"/>
              <a:gd name="connsiteX185" fmla="*/ 5676928 w 8266922"/>
              <a:gd name="connsiteY185" fmla="*/ 4595261 h 7305087"/>
              <a:gd name="connsiteX186" fmla="*/ 5708295 w 8266922"/>
              <a:gd name="connsiteY186" fmla="*/ 4572406 h 7305087"/>
              <a:gd name="connsiteX187" fmla="*/ 5742948 w 8266922"/>
              <a:gd name="connsiteY187" fmla="*/ 4552845 h 7305087"/>
              <a:gd name="connsiteX188" fmla="*/ 5781019 w 8266922"/>
              <a:gd name="connsiteY188" fmla="*/ 4536657 h 7305087"/>
              <a:gd name="connsiteX189" fmla="*/ 5822641 w 8266922"/>
              <a:gd name="connsiteY189" fmla="*/ 4523925 h 7305087"/>
              <a:gd name="connsiteX190" fmla="*/ 5867946 w 8266922"/>
              <a:gd name="connsiteY190" fmla="*/ 4514730 h 7305087"/>
              <a:gd name="connsiteX191" fmla="*/ 5917067 w 8266922"/>
              <a:gd name="connsiteY191" fmla="*/ 4509153 h 7305087"/>
              <a:gd name="connsiteX192" fmla="*/ 2916306 w 8266922"/>
              <a:gd name="connsiteY192" fmla="*/ 4507277 h 7305087"/>
              <a:gd name="connsiteX193" fmla="*/ 2969376 w 8266922"/>
              <a:gd name="connsiteY193" fmla="*/ 4509153 h 7305087"/>
              <a:gd name="connsiteX194" fmla="*/ 3018497 w 8266922"/>
              <a:gd name="connsiteY194" fmla="*/ 4514730 h 7305087"/>
              <a:gd name="connsiteX195" fmla="*/ 3063803 w 8266922"/>
              <a:gd name="connsiteY195" fmla="*/ 4523925 h 7305087"/>
              <a:gd name="connsiteX196" fmla="*/ 3105426 w 8266922"/>
              <a:gd name="connsiteY196" fmla="*/ 4536657 h 7305087"/>
              <a:gd name="connsiteX197" fmla="*/ 3143497 w 8266922"/>
              <a:gd name="connsiteY197" fmla="*/ 4552845 h 7305087"/>
              <a:gd name="connsiteX198" fmla="*/ 3178150 w 8266922"/>
              <a:gd name="connsiteY198" fmla="*/ 4572406 h 7305087"/>
              <a:gd name="connsiteX199" fmla="*/ 3209516 w 8266922"/>
              <a:gd name="connsiteY199" fmla="*/ 4595261 h 7305087"/>
              <a:gd name="connsiteX200" fmla="*/ 3237732 w 8266922"/>
              <a:gd name="connsiteY200" fmla="*/ 4621327 h 7305087"/>
              <a:gd name="connsiteX201" fmla="*/ 3262928 w 8266922"/>
              <a:gd name="connsiteY201" fmla="*/ 4650523 h 7305087"/>
              <a:gd name="connsiteX202" fmla="*/ 3285236 w 8266922"/>
              <a:gd name="connsiteY202" fmla="*/ 4682768 h 7305087"/>
              <a:gd name="connsiteX203" fmla="*/ 3304789 w 8266922"/>
              <a:gd name="connsiteY203" fmla="*/ 4717980 h 7305087"/>
              <a:gd name="connsiteX204" fmla="*/ 3321718 w 8266922"/>
              <a:gd name="connsiteY204" fmla="*/ 4756077 h 7305087"/>
              <a:gd name="connsiteX205" fmla="*/ 3336161 w 8266922"/>
              <a:gd name="connsiteY205" fmla="*/ 4796980 h 7305087"/>
              <a:gd name="connsiteX206" fmla="*/ 3348248 w 8266922"/>
              <a:gd name="connsiteY206" fmla="*/ 4840605 h 7305087"/>
              <a:gd name="connsiteX207" fmla="*/ 3358111 w 8266922"/>
              <a:gd name="connsiteY207" fmla="*/ 4886873 h 7305087"/>
              <a:gd name="connsiteX208" fmla="*/ 3365883 w 8266922"/>
              <a:gd name="connsiteY208" fmla="*/ 4935701 h 7305087"/>
              <a:gd name="connsiteX209" fmla="*/ 3371697 w 8266922"/>
              <a:gd name="connsiteY209" fmla="*/ 4987008 h 7305087"/>
              <a:gd name="connsiteX210" fmla="*/ 3375685 w 8266922"/>
              <a:gd name="connsiteY210" fmla="*/ 5040712 h 7305087"/>
              <a:gd name="connsiteX211" fmla="*/ 3377981 w 8266922"/>
              <a:gd name="connsiteY211" fmla="*/ 5096732 h 7305087"/>
              <a:gd name="connsiteX212" fmla="*/ 3378717 w 8266922"/>
              <a:gd name="connsiteY212" fmla="*/ 5154988 h 7305087"/>
              <a:gd name="connsiteX213" fmla="*/ 3378017 w 8266922"/>
              <a:gd name="connsiteY213" fmla="*/ 5213493 h 7305087"/>
              <a:gd name="connsiteX214" fmla="*/ 3375820 w 8266922"/>
              <a:gd name="connsiteY214" fmla="*/ 5269763 h 7305087"/>
              <a:gd name="connsiteX215" fmla="*/ 3371984 w 8266922"/>
              <a:gd name="connsiteY215" fmla="*/ 5323713 h 7305087"/>
              <a:gd name="connsiteX216" fmla="*/ 3366363 w 8266922"/>
              <a:gd name="connsiteY216" fmla="*/ 5375263 h 7305087"/>
              <a:gd name="connsiteX217" fmla="*/ 3358815 w 8266922"/>
              <a:gd name="connsiteY217" fmla="*/ 5424328 h 7305087"/>
              <a:gd name="connsiteX218" fmla="*/ 3349194 w 8266922"/>
              <a:gd name="connsiteY218" fmla="*/ 5470827 h 7305087"/>
              <a:gd name="connsiteX219" fmla="*/ 3337357 w 8266922"/>
              <a:gd name="connsiteY219" fmla="*/ 5514676 h 7305087"/>
              <a:gd name="connsiteX220" fmla="*/ 3323160 w 8266922"/>
              <a:gd name="connsiteY220" fmla="*/ 5555794 h 7305087"/>
              <a:gd name="connsiteX221" fmla="*/ 3306462 w 8266922"/>
              <a:gd name="connsiteY221" fmla="*/ 5594097 h 7305087"/>
              <a:gd name="connsiteX222" fmla="*/ 3287114 w 8266922"/>
              <a:gd name="connsiteY222" fmla="*/ 5629503 h 7305087"/>
              <a:gd name="connsiteX223" fmla="*/ 3264973 w 8266922"/>
              <a:gd name="connsiteY223" fmla="*/ 5661929 h 7305087"/>
              <a:gd name="connsiteX224" fmla="*/ 3239895 w 8266922"/>
              <a:gd name="connsiteY224" fmla="*/ 5691293 h 7305087"/>
              <a:gd name="connsiteX225" fmla="*/ 3211738 w 8266922"/>
              <a:gd name="connsiteY225" fmla="*/ 5717511 h 7305087"/>
              <a:gd name="connsiteX226" fmla="*/ 3180357 w 8266922"/>
              <a:gd name="connsiteY226" fmla="*/ 5740502 h 7305087"/>
              <a:gd name="connsiteX227" fmla="*/ 3145609 w 8266922"/>
              <a:gd name="connsiteY227" fmla="*/ 5760183 h 7305087"/>
              <a:gd name="connsiteX228" fmla="*/ 3107348 w 8266922"/>
              <a:gd name="connsiteY228" fmla="*/ 5776470 h 7305087"/>
              <a:gd name="connsiteX229" fmla="*/ 3065431 w 8266922"/>
              <a:gd name="connsiteY229" fmla="*/ 5789282 h 7305087"/>
              <a:gd name="connsiteX230" fmla="*/ 3019716 w 8266922"/>
              <a:gd name="connsiteY230" fmla="*/ 5798536 h 7305087"/>
              <a:gd name="connsiteX231" fmla="*/ 2970054 w 8266922"/>
              <a:gd name="connsiteY231" fmla="*/ 5804149 h 7305087"/>
              <a:gd name="connsiteX232" fmla="*/ 2916306 w 8266922"/>
              <a:gd name="connsiteY232" fmla="*/ 5806038 h 7305087"/>
              <a:gd name="connsiteX233" fmla="*/ 2916306 w 8266922"/>
              <a:gd name="connsiteY233" fmla="*/ 5709215 h 7305087"/>
              <a:gd name="connsiteX234" fmla="*/ 2965992 w 8266922"/>
              <a:gd name="connsiteY234" fmla="*/ 5706982 h 7305087"/>
              <a:gd name="connsiteX235" fmla="*/ 3010913 w 8266922"/>
              <a:gd name="connsiteY235" fmla="*/ 5700361 h 7305087"/>
              <a:gd name="connsiteX236" fmla="*/ 3051294 w 8266922"/>
              <a:gd name="connsiteY236" fmla="*/ 5689472 h 7305087"/>
              <a:gd name="connsiteX237" fmla="*/ 3087367 w 8266922"/>
              <a:gd name="connsiteY237" fmla="*/ 5674432 h 7305087"/>
              <a:gd name="connsiteX238" fmla="*/ 3147477 w 8266922"/>
              <a:gd name="connsiteY238" fmla="*/ 5632372 h 7305087"/>
              <a:gd name="connsiteX239" fmla="*/ 3193057 w 8266922"/>
              <a:gd name="connsiteY239" fmla="*/ 5575128 h 7305087"/>
              <a:gd name="connsiteX240" fmla="*/ 3210963 w 8266922"/>
              <a:gd name="connsiteY240" fmla="*/ 5541107 h 7305087"/>
              <a:gd name="connsiteX241" fmla="*/ 3225916 w 8266922"/>
              <a:gd name="connsiteY241" fmla="*/ 5503645 h 7305087"/>
              <a:gd name="connsiteX242" fmla="*/ 3238139 w 8266922"/>
              <a:gd name="connsiteY242" fmla="*/ 5462861 h 7305087"/>
              <a:gd name="connsiteX243" fmla="*/ 3247862 w 8266922"/>
              <a:gd name="connsiteY243" fmla="*/ 5418871 h 7305087"/>
              <a:gd name="connsiteX244" fmla="*/ 3255309 w 8266922"/>
              <a:gd name="connsiteY244" fmla="*/ 5371794 h 7305087"/>
              <a:gd name="connsiteX245" fmla="*/ 3260708 w 8266922"/>
              <a:gd name="connsiteY245" fmla="*/ 5321750 h 7305087"/>
              <a:gd name="connsiteX246" fmla="*/ 3264284 w 8266922"/>
              <a:gd name="connsiteY246" fmla="*/ 5268855 h 7305087"/>
              <a:gd name="connsiteX247" fmla="*/ 3266263 w 8266922"/>
              <a:gd name="connsiteY247" fmla="*/ 5213228 h 7305087"/>
              <a:gd name="connsiteX248" fmla="*/ 3266872 w 8266922"/>
              <a:gd name="connsiteY248" fmla="*/ 5154988 h 7305087"/>
              <a:gd name="connsiteX249" fmla="*/ 3266231 w 8266922"/>
              <a:gd name="connsiteY249" fmla="*/ 5097319 h 7305087"/>
              <a:gd name="connsiteX250" fmla="*/ 3264161 w 8266922"/>
              <a:gd name="connsiteY250" fmla="*/ 5042230 h 7305087"/>
              <a:gd name="connsiteX251" fmla="*/ 3260451 w 8266922"/>
              <a:gd name="connsiteY251" fmla="*/ 4989837 h 7305087"/>
              <a:gd name="connsiteX252" fmla="*/ 3254885 w 8266922"/>
              <a:gd name="connsiteY252" fmla="*/ 4940261 h 7305087"/>
              <a:gd name="connsiteX253" fmla="*/ 3247250 w 8266922"/>
              <a:gd name="connsiteY253" fmla="*/ 4893617 h 7305087"/>
              <a:gd name="connsiteX254" fmla="*/ 3237332 w 8266922"/>
              <a:gd name="connsiteY254" fmla="*/ 4850025 h 7305087"/>
              <a:gd name="connsiteX255" fmla="*/ 3224916 w 8266922"/>
              <a:gd name="connsiteY255" fmla="*/ 4809604 h 7305087"/>
              <a:gd name="connsiteX256" fmla="*/ 3209789 w 8266922"/>
              <a:gd name="connsiteY256" fmla="*/ 4772472 h 7305087"/>
              <a:gd name="connsiteX257" fmla="*/ 3191735 w 8266922"/>
              <a:gd name="connsiteY257" fmla="*/ 4738746 h 7305087"/>
              <a:gd name="connsiteX258" fmla="*/ 3145998 w 8266922"/>
              <a:gd name="connsiteY258" fmla="*/ 4681987 h 7305087"/>
              <a:gd name="connsiteX259" fmla="*/ 3085988 w 8266922"/>
              <a:gd name="connsiteY259" fmla="*/ 4640273 h 7305087"/>
              <a:gd name="connsiteX260" fmla="*/ 3050095 w 8266922"/>
              <a:gd name="connsiteY260" fmla="*/ 4625355 h 7305087"/>
              <a:gd name="connsiteX261" fmla="*/ 3009995 w 8266922"/>
              <a:gd name="connsiteY261" fmla="*/ 4614552 h 7305087"/>
              <a:gd name="connsiteX262" fmla="*/ 2965470 w 8266922"/>
              <a:gd name="connsiteY262" fmla="*/ 4607983 h 7305087"/>
              <a:gd name="connsiteX263" fmla="*/ 2916306 w 8266922"/>
              <a:gd name="connsiteY263" fmla="*/ 4605768 h 7305087"/>
              <a:gd name="connsiteX264" fmla="*/ 2824439 w 8266922"/>
              <a:gd name="connsiteY264" fmla="*/ 4507277 h 7305087"/>
              <a:gd name="connsiteX265" fmla="*/ 2824439 w 8266922"/>
              <a:gd name="connsiteY265" fmla="*/ 4605768 h 7305087"/>
              <a:gd name="connsiteX266" fmla="*/ 2775553 w 8266922"/>
              <a:gd name="connsiteY266" fmla="*/ 4607983 h 7305087"/>
              <a:gd name="connsiteX267" fmla="*/ 2731271 w 8266922"/>
              <a:gd name="connsiteY267" fmla="*/ 4614552 h 7305087"/>
              <a:gd name="connsiteX268" fmla="*/ 2691385 w 8266922"/>
              <a:gd name="connsiteY268" fmla="*/ 4625355 h 7305087"/>
              <a:gd name="connsiteX269" fmla="*/ 2655680 w 8266922"/>
              <a:gd name="connsiteY269" fmla="*/ 4640273 h 7305087"/>
              <a:gd name="connsiteX270" fmla="*/ 2595965 w 8266922"/>
              <a:gd name="connsiteY270" fmla="*/ 4681987 h 7305087"/>
              <a:gd name="connsiteX271" fmla="*/ 2550430 w 8266922"/>
              <a:gd name="connsiteY271" fmla="*/ 4738746 h 7305087"/>
              <a:gd name="connsiteX272" fmla="*/ 2532451 w 8266922"/>
              <a:gd name="connsiteY272" fmla="*/ 4772472 h 7305087"/>
              <a:gd name="connsiteX273" fmla="*/ 2517381 w 8266922"/>
              <a:gd name="connsiteY273" fmla="*/ 4809604 h 7305087"/>
              <a:gd name="connsiteX274" fmla="*/ 2505009 w 8266922"/>
              <a:gd name="connsiteY274" fmla="*/ 4850025 h 7305087"/>
              <a:gd name="connsiteX275" fmla="*/ 2495121 w 8266922"/>
              <a:gd name="connsiteY275" fmla="*/ 4893617 h 7305087"/>
              <a:gd name="connsiteX276" fmla="*/ 2487508 w 8266922"/>
              <a:gd name="connsiteY276" fmla="*/ 4940261 h 7305087"/>
              <a:gd name="connsiteX277" fmla="*/ 2481955 w 8266922"/>
              <a:gd name="connsiteY277" fmla="*/ 4989837 h 7305087"/>
              <a:gd name="connsiteX278" fmla="*/ 2478251 w 8266922"/>
              <a:gd name="connsiteY278" fmla="*/ 5042230 h 7305087"/>
              <a:gd name="connsiteX279" fmla="*/ 2476183 w 8266922"/>
              <a:gd name="connsiteY279" fmla="*/ 5097319 h 7305087"/>
              <a:gd name="connsiteX280" fmla="*/ 2475541 w 8266922"/>
              <a:gd name="connsiteY280" fmla="*/ 5154988 h 7305087"/>
              <a:gd name="connsiteX281" fmla="*/ 2476168 w 8266922"/>
              <a:gd name="connsiteY281" fmla="*/ 5213228 h 7305087"/>
              <a:gd name="connsiteX282" fmla="*/ 2478189 w 8266922"/>
              <a:gd name="connsiteY282" fmla="*/ 5268855 h 7305087"/>
              <a:gd name="connsiteX283" fmla="*/ 2481827 w 8266922"/>
              <a:gd name="connsiteY283" fmla="*/ 5321750 h 7305087"/>
              <a:gd name="connsiteX284" fmla="*/ 2487296 w 8266922"/>
              <a:gd name="connsiteY284" fmla="*/ 5371794 h 7305087"/>
              <a:gd name="connsiteX285" fmla="*/ 2494816 w 8266922"/>
              <a:gd name="connsiteY285" fmla="*/ 5418871 h 7305087"/>
              <a:gd name="connsiteX286" fmla="*/ 2504605 w 8266922"/>
              <a:gd name="connsiteY286" fmla="*/ 5462861 h 7305087"/>
              <a:gd name="connsiteX287" fmla="*/ 2516882 w 8266922"/>
              <a:gd name="connsiteY287" fmla="*/ 5503645 h 7305087"/>
              <a:gd name="connsiteX288" fmla="*/ 2531865 w 8266922"/>
              <a:gd name="connsiteY288" fmla="*/ 5541107 h 7305087"/>
              <a:gd name="connsiteX289" fmla="*/ 2549770 w 8266922"/>
              <a:gd name="connsiteY289" fmla="*/ 5575128 h 7305087"/>
              <a:gd name="connsiteX290" fmla="*/ 2595224 w 8266922"/>
              <a:gd name="connsiteY290" fmla="*/ 5632372 h 7305087"/>
              <a:gd name="connsiteX291" fmla="*/ 2654990 w 8266922"/>
              <a:gd name="connsiteY291" fmla="*/ 5674432 h 7305087"/>
              <a:gd name="connsiteX292" fmla="*/ 2690785 w 8266922"/>
              <a:gd name="connsiteY292" fmla="*/ 5689472 h 7305087"/>
              <a:gd name="connsiteX293" fmla="*/ 2730814 w 8266922"/>
              <a:gd name="connsiteY293" fmla="*/ 5700361 h 7305087"/>
              <a:gd name="connsiteX294" fmla="*/ 2775291 w 8266922"/>
              <a:gd name="connsiteY294" fmla="*/ 5706982 h 7305087"/>
              <a:gd name="connsiteX295" fmla="*/ 2824439 w 8266922"/>
              <a:gd name="connsiteY295" fmla="*/ 5709215 h 7305087"/>
              <a:gd name="connsiteX296" fmla="*/ 2824439 w 8266922"/>
              <a:gd name="connsiteY296" fmla="*/ 5806038 h 7305087"/>
              <a:gd name="connsiteX297" fmla="*/ 2770915 w 8266922"/>
              <a:gd name="connsiteY297" fmla="*/ 5804149 h 7305087"/>
              <a:gd name="connsiteX298" fmla="*/ 2721436 w 8266922"/>
              <a:gd name="connsiteY298" fmla="*/ 5798536 h 7305087"/>
              <a:gd name="connsiteX299" fmla="*/ 2675855 w 8266922"/>
              <a:gd name="connsiteY299" fmla="*/ 5789282 h 7305087"/>
              <a:gd name="connsiteX300" fmla="*/ 2634037 w 8266922"/>
              <a:gd name="connsiteY300" fmla="*/ 5776470 h 7305087"/>
              <a:gd name="connsiteX301" fmla="*/ 2595840 w 8266922"/>
              <a:gd name="connsiteY301" fmla="*/ 5760183 h 7305087"/>
              <a:gd name="connsiteX302" fmla="*/ 2561122 w 8266922"/>
              <a:gd name="connsiteY302" fmla="*/ 5740502 h 7305087"/>
              <a:gd name="connsiteX303" fmla="*/ 2529747 w 8266922"/>
              <a:gd name="connsiteY303" fmla="*/ 5717511 h 7305087"/>
              <a:gd name="connsiteX304" fmla="*/ 2501571 w 8266922"/>
              <a:gd name="connsiteY304" fmla="*/ 5691293 h 7305087"/>
              <a:gd name="connsiteX305" fmla="*/ 2476454 w 8266922"/>
              <a:gd name="connsiteY305" fmla="*/ 5661929 h 7305087"/>
              <a:gd name="connsiteX306" fmla="*/ 2454257 w 8266922"/>
              <a:gd name="connsiteY306" fmla="*/ 5629503 h 7305087"/>
              <a:gd name="connsiteX307" fmla="*/ 2434840 w 8266922"/>
              <a:gd name="connsiteY307" fmla="*/ 5594097 h 7305087"/>
              <a:gd name="connsiteX308" fmla="*/ 2418062 w 8266922"/>
              <a:gd name="connsiteY308" fmla="*/ 5555794 h 7305087"/>
              <a:gd name="connsiteX309" fmla="*/ 2403783 w 8266922"/>
              <a:gd name="connsiteY309" fmla="*/ 5514676 h 7305087"/>
              <a:gd name="connsiteX310" fmla="*/ 2391863 w 8266922"/>
              <a:gd name="connsiteY310" fmla="*/ 5470827 h 7305087"/>
              <a:gd name="connsiteX311" fmla="*/ 2382162 w 8266922"/>
              <a:gd name="connsiteY311" fmla="*/ 5424328 h 7305087"/>
              <a:gd name="connsiteX312" fmla="*/ 2374539 w 8266922"/>
              <a:gd name="connsiteY312" fmla="*/ 5375263 h 7305087"/>
              <a:gd name="connsiteX313" fmla="*/ 2368854 w 8266922"/>
              <a:gd name="connsiteY313" fmla="*/ 5323713 h 7305087"/>
              <a:gd name="connsiteX314" fmla="*/ 2364967 w 8266922"/>
              <a:gd name="connsiteY314" fmla="*/ 5269763 h 7305087"/>
              <a:gd name="connsiteX315" fmla="*/ 2362736 w 8266922"/>
              <a:gd name="connsiteY315" fmla="*/ 5213493 h 7305087"/>
              <a:gd name="connsiteX316" fmla="*/ 2362026 w 8266922"/>
              <a:gd name="connsiteY316" fmla="*/ 5154988 h 7305087"/>
              <a:gd name="connsiteX317" fmla="*/ 2362760 w 8266922"/>
              <a:gd name="connsiteY317" fmla="*/ 5096732 h 7305087"/>
              <a:gd name="connsiteX318" fmla="*/ 2365057 w 8266922"/>
              <a:gd name="connsiteY318" fmla="*/ 5040712 h 7305087"/>
              <a:gd name="connsiteX319" fmla="*/ 2369046 w 8266922"/>
              <a:gd name="connsiteY319" fmla="*/ 4987008 h 7305087"/>
              <a:gd name="connsiteX320" fmla="*/ 2374859 w 8266922"/>
              <a:gd name="connsiteY320" fmla="*/ 4935701 h 7305087"/>
              <a:gd name="connsiteX321" fmla="*/ 2382632 w 8266922"/>
              <a:gd name="connsiteY321" fmla="*/ 4886873 h 7305087"/>
              <a:gd name="connsiteX322" fmla="*/ 2392495 w 8266922"/>
              <a:gd name="connsiteY322" fmla="*/ 4840605 h 7305087"/>
              <a:gd name="connsiteX323" fmla="*/ 2404581 w 8266922"/>
              <a:gd name="connsiteY323" fmla="*/ 4796980 h 7305087"/>
              <a:gd name="connsiteX324" fmla="*/ 2419024 w 8266922"/>
              <a:gd name="connsiteY324" fmla="*/ 4756077 h 7305087"/>
              <a:gd name="connsiteX325" fmla="*/ 2435956 w 8266922"/>
              <a:gd name="connsiteY325" fmla="*/ 4717980 h 7305087"/>
              <a:gd name="connsiteX326" fmla="*/ 2455509 w 8266922"/>
              <a:gd name="connsiteY326" fmla="*/ 4682768 h 7305087"/>
              <a:gd name="connsiteX327" fmla="*/ 2477817 w 8266922"/>
              <a:gd name="connsiteY327" fmla="*/ 4650523 h 7305087"/>
              <a:gd name="connsiteX328" fmla="*/ 2503013 w 8266922"/>
              <a:gd name="connsiteY328" fmla="*/ 4621327 h 7305087"/>
              <a:gd name="connsiteX329" fmla="*/ 2531228 w 8266922"/>
              <a:gd name="connsiteY329" fmla="*/ 4595261 h 7305087"/>
              <a:gd name="connsiteX330" fmla="*/ 2562596 w 8266922"/>
              <a:gd name="connsiteY330" fmla="*/ 4572406 h 7305087"/>
              <a:gd name="connsiteX331" fmla="*/ 2597248 w 8266922"/>
              <a:gd name="connsiteY331" fmla="*/ 4552845 h 7305087"/>
              <a:gd name="connsiteX332" fmla="*/ 2635318 w 8266922"/>
              <a:gd name="connsiteY332" fmla="*/ 4536657 h 7305087"/>
              <a:gd name="connsiteX333" fmla="*/ 2676942 w 8266922"/>
              <a:gd name="connsiteY333" fmla="*/ 4523925 h 7305087"/>
              <a:gd name="connsiteX334" fmla="*/ 2722247 w 8266922"/>
              <a:gd name="connsiteY334" fmla="*/ 4514730 h 7305087"/>
              <a:gd name="connsiteX335" fmla="*/ 2771367 w 8266922"/>
              <a:gd name="connsiteY335" fmla="*/ 4509153 h 7305087"/>
              <a:gd name="connsiteX336" fmla="*/ 2506783 w 8266922"/>
              <a:gd name="connsiteY336" fmla="*/ 4026496 h 7305087"/>
              <a:gd name="connsiteX337" fmla="*/ 2549012 w 8266922"/>
              <a:gd name="connsiteY337" fmla="*/ 4030174 h 7305087"/>
              <a:gd name="connsiteX338" fmla="*/ 2581695 w 8266922"/>
              <a:gd name="connsiteY338" fmla="*/ 4043398 h 7305087"/>
              <a:gd name="connsiteX339" fmla="*/ 2602796 w 8266922"/>
              <a:gd name="connsiteY339" fmla="*/ 4069456 h 7305087"/>
              <a:gd name="connsiteX340" fmla="*/ 2610283 w 8266922"/>
              <a:gd name="connsiteY340" fmla="*/ 4111633 h 7305087"/>
              <a:gd name="connsiteX341" fmla="*/ 2602796 w 8266922"/>
              <a:gd name="connsiteY341" fmla="*/ 4155741 h 7305087"/>
              <a:gd name="connsiteX342" fmla="*/ 2581695 w 8266922"/>
              <a:gd name="connsiteY342" fmla="*/ 4182790 h 7305087"/>
              <a:gd name="connsiteX343" fmla="*/ 2549012 w 8266922"/>
              <a:gd name="connsiteY343" fmla="*/ 4196380 h 7305087"/>
              <a:gd name="connsiteX344" fmla="*/ 2506783 w 8266922"/>
              <a:gd name="connsiteY344" fmla="*/ 4200110 h 7305087"/>
              <a:gd name="connsiteX345" fmla="*/ 2464554 w 8266922"/>
              <a:gd name="connsiteY345" fmla="*/ 4196380 h 7305087"/>
              <a:gd name="connsiteX346" fmla="*/ 2431870 w 8266922"/>
              <a:gd name="connsiteY346" fmla="*/ 4182790 h 7305087"/>
              <a:gd name="connsiteX347" fmla="*/ 2410769 w 8266922"/>
              <a:gd name="connsiteY347" fmla="*/ 4155741 h 7305087"/>
              <a:gd name="connsiteX348" fmla="*/ 2403283 w 8266922"/>
              <a:gd name="connsiteY348" fmla="*/ 4111633 h 7305087"/>
              <a:gd name="connsiteX349" fmla="*/ 2411003 w 8266922"/>
              <a:gd name="connsiteY349" fmla="*/ 4069456 h 7305087"/>
              <a:gd name="connsiteX350" fmla="*/ 2432496 w 8266922"/>
              <a:gd name="connsiteY350" fmla="*/ 4043398 h 7305087"/>
              <a:gd name="connsiteX351" fmla="*/ 2465257 w 8266922"/>
              <a:gd name="connsiteY351" fmla="*/ 4030174 h 7305087"/>
              <a:gd name="connsiteX352" fmla="*/ 2506783 w 8266922"/>
              <a:gd name="connsiteY352" fmla="*/ 3325365 h 7305087"/>
              <a:gd name="connsiteX353" fmla="*/ 2549012 w 8266922"/>
              <a:gd name="connsiteY353" fmla="*/ 3328834 h 7305087"/>
              <a:gd name="connsiteX354" fmla="*/ 2581695 w 8266922"/>
              <a:gd name="connsiteY354" fmla="*/ 3341849 h 7305087"/>
              <a:gd name="connsiteX355" fmla="*/ 2602796 w 8266922"/>
              <a:gd name="connsiteY355" fmla="*/ 3368324 h 7305087"/>
              <a:gd name="connsiteX356" fmla="*/ 2610283 w 8266922"/>
              <a:gd name="connsiteY356" fmla="*/ 3412171 h 7305087"/>
              <a:gd name="connsiteX357" fmla="*/ 2602796 w 8266922"/>
              <a:gd name="connsiteY357" fmla="*/ 3454609 h 7305087"/>
              <a:gd name="connsiteX358" fmla="*/ 2581695 w 8266922"/>
              <a:gd name="connsiteY358" fmla="*/ 3481240 h 7305087"/>
              <a:gd name="connsiteX359" fmla="*/ 2549012 w 8266922"/>
              <a:gd name="connsiteY359" fmla="*/ 3495038 h 7305087"/>
              <a:gd name="connsiteX360" fmla="*/ 2506783 w 8266922"/>
              <a:gd name="connsiteY360" fmla="*/ 3498977 h 7305087"/>
              <a:gd name="connsiteX361" fmla="*/ 2465519 w 8266922"/>
              <a:gd name="connsiteY361" fmla="*/ 3495038 h 7305087"/>
              <a:gd name="connsiteX362" fmla="*/ 2433331 w 8266922"/>
              <a:gd name="connsiteY362" fmla="*/ 3481240 h 7305087"/>
              <a:gd name="connsiteX363" fmla="*/ 2412411 w 8266922"/>
              <a:gd name="connsiteY363" fmla="*/ 3454609 h 7305087"/>
              <a:gd name="connsiteX364" fmla="*/ 2404952 w 8266922"/>
              <a:gd name="connsiteY364" fmla="*/ 3412171 h 7305087"/>
              <a:gd name="connsiteX365" fmla="*/ 2412411 w 8266922"/>
              <a:gd name="connsiteY365" fmla="*/ 3368324 h 7305087"/>
              <a:gd name="connsiteX366" fmla="*/ 2433331 w 8266922"/>
              <a:gd name="connsiteY366" fmla="*/ 3341849 h 7305087"/>
              <a:gd name="connsiteX367" fmla="*/ 2465519 w 8266922"/>
              <a:gd name="connsiteY367" fmla="*/ 3328834 h 7305087"/>
              <a:gd name="connsiteX368" fmla="*/ 3576931 w 8266922"/>
              <a:gd name="connsiteY368" fmla="*/ 3011218 h 7305087"/>
              <a:gd name="connsiteX369" fmla="*/ 3950858 w 8266922"/>
              <a:gd name="connsiteY369" fmla="*/ 3011218 h 7305087"/>
              <a:gd name="connsiteX370" fmla="*/ 3950858 w 8266922"/>
              <a:gd name="connsiteY370" fmla="*/ 3106468 h 7305087"/>
              <a:gd name="connsiteX371" fmla="*/ 3950858 w 8266922"/>
              <a:gd name="connsiteY371" fmla="*/ 4205018 h 7305087"/>
              <a:gd name="connsiteX372" fmla="*/ 3950858 w 8266922"/>
              <a:gd name="connsiteY372" fmla="*/ 4300268 h 7305087"/>
              <a:gd name="connsiteX373" fmla="*/ 3576931 w 8266922"/>
              <a:gd name="connsiteY373" fmla="*/ 4300268 h 7305087"/>
              <a:gd name="connsiteX374" fmla="*/ 3576931 w 8266922"/>
              <a:gd name="connsiteY374" fmla="*/ 4205018 h 7305087"/>
              <a:gd name="connsiteX375" fmla="*/ 3835681 w 8266922"/>
              <a:gd name="connsiteY375" fmla="*/ 4205018 h 7305087"/>
              <a:gd name="connsiteX376" fmla="*/ 3835681 w 8266922"/>
              <a:gd name="connsiteY376" fmla="*/ 3106468 h 7305087"/>
              <a:gd name="connsiteX377" fmla="*/ 3576931 w 8266922"/>
              <a:gd name="connsiteY377" fmla="*/ 3106468 h 7305087"/>
              <a:gd name="connsiteX378" fmla="*/ 1487809 w 8266922"/>
              <a:gd name="connsiteY378" fmla="*/ 3011218 h 7305087"/>
              <a:gd name="connsiteX379" fmla="*/ 1861748 w 8266922"/>
              <a:gd name="connsiteY379" fmla="*/ 3011218 h 7305087"/>
              <a:gd name="connsiteX380" fmla="*/ 1861748 w 8266922"/>
              <a:gd name="connsiteY380" fmla="*/ 3106468 h 7305087"/>
              <a:gd name="connsiteX381" fmla="*/ 1602998 w 8266922"/>
              <a:gd name="connsiteY381" fmla="*/ 3106468 h 7305087"/>
              <a:gd name="connsiteX382" fmla="*/ 1602998 w 8266922"/>
              <a:gd name="connsiteY382" fmla="*/ 4205018 h 7305087"/>
              <a:gd name="connsiteX383" fmla="*/ 1861748 w 8266922"/>
              <a:gd name="connsiteY383" fmla="*/ 4205018 h 7305087"/>
              <a:gd name="connsiteX384" fmla="*/ 1861748 w 8266922"/>
              <a:gd name="connsiteY384" fmla="*/ 4300268 h 7305087"/>
              <a:gd name="connsiteX385" fmla="*/ 1487809 w 8266922"/>
              <a:gd name="connsiteY385" fmla="*/ 4300268 h 7305087"/>
              <a:gd name="connsiteX386" fmla="*/ 1487809 w 8266922"/>
              <a:gd name="connsiteY386" fmla="*/ 4205018 h 7305087"/>
              <a:gd name="connsiteX387" fmla="*/ 1487809 w 8266922"/>
              <a:gd name="connsiteY387" fmla="*/ 3106468 h 7305087"/>
              <a:gd name="connsiteX388" fmla="*/ 7212302 w 8266922"/>
              <a:gd name="connsiteY388" fmla="*/ 3004847 h 7305087"/>
              <a:gd name="connsiteX389" fmla="*/ 7265372 w 8266922"/>
              <a:gd name="connsiteY389" fmla="*/ 3006723 h 7305087"/>
              <a:gd name="connsiteX390" fmla="*/ 7314493 w 8266922"/>
              <a:gd name="connsiteY390" fmla="*/ 3012300 h 7305087"/>
              <a:gd name="connsiteX391" fmla="*/ 7359798 w 8266922"/>
              <a:gd name="connsiteY391" fmla="*/ 3021495 h 7305087"/>
              <a:gd name="connsiteX392" fmla="*/ 7401420 w 8266922"/>
              <a:gd name="connsiteY392" fmla="*/ 3034227 h 7305087"/>
              <a:gd name="connsiteX393" fmla="*/ 7439491 w 8266922"/>
              <a:gd name="connsiteY393" fmla="*/ 3050415 h 7305087"/>
              <a:gd name="connsiteX394" fmla="*/ 7474144 w 8266922"/>
              <a:gd name="connsiteY394" fmla="*/ 3069977 h 7305087"/>
              <a:gd name="connsiteX395" fmla="*/ 7505511 w 8266922"/>
              <a:gd name="connsiteY395" fmla="*/ 3092831 h 7305087"/>
              <a:gd name="connsiteX396" fmla="*/ 7533726 w 8266922"/>
              <a:gd name="connsiteY396" fmla="*/ 3118897 h 7305087"/>
              <a:gd name="connsiteX397" fmla="*/ 7558922 w 8266922"/>
              <a:gd name="connsiteY397" fmla="*/ 3148093 h 7305087"/>
              <a:gd name="connsiteX398" fmla="*/ 7581230 w 8266922"/>
              <a:gd name="connsiteY398" fmla="*/ 3180338 h 7305087"/>
              <a:gd name="connsiteX399" fmla="*/ 7600783 w 8266922"/>
              <a:gd name="connsiteY399" fmla="*/ 3215550 h 7305087"/>
              <a:gd name="connsiteX400" fmla="*/ 7617715 w 8266922"/>
              <a:gd name="connsiteY400" fmla="*/ 3253648 h 7305087"/>
              <a:gd name="connsiteX401" fmla="*/ 7632158 w 8266922"/>
              <a:gd name="connsiteY401" fmla="*/ 3294551 h 7305087"/>
              <a:gd name="connsiteX402" fmla="*/ 7644245 w 8266922"/>
              <a:gd name="connsiteY402" fmla="*/ 3338176 h 7305087"/>
              <a:gd name="connsiteX403" fmla="*/ 7654108 w 8266922"/>
              <a:gd name="connsiteY403" fmla="*/ 3384443 h 7305087"/>
              <a:gd name="connsiteX404" fmla="*/ 7661880 w 8266922"/>
              <a:gd name="connsiteY404" fmla="*/ 3433271 h 7305087"/>
              <a:gd name="connsiteX405" fmla="*/ 7667694 w 8266922"/>
              <a:gd name="connsiteY405" fmla="*/ 3484578 h 7305087"/>
              <a:gd name="connsiteX406" fmla="*/ 7671682 w 8266922"/>
              <a:gd name="connsiteY406" fmla="*/ 3538282 h 7305087"/>
              <a:gd name="connsiteX407" fmla="*/ 7673978 w 8266922"/>
              <a:gd name="connsiteY407" fmla="*/ 3594302 h 7305087"/>
              <a:gd name="connsiteX408" fmla="*/ 7674714 w 8266922"/>
              <a:gd name="connsiteY408" fmla="*/ 3652558 h 7305087"/>
              <a:gd name="connsiteX409" fmla="*/ 7674014 w 8266922"/>
              <a:gd name="connsiteY409" fmla="*/ 3711063 h 7305087"/>
              <a:gd name="connsiteX410" fmla="*/ 7671817 w 8266922"/>
              <a:gd name="connsiteY410" fmla="*/ 3767333 h 7305087"/>
              <a:gd name="connsiteX411" fmla="*/ 7667981 w 8266922"/>
              <a:gd name="connsiteY411" fmla="*/ 3821283 h 7305087"/>
              <a:gd name="connsiteX412" fmla="*/ 7662360 w 8266922"/>
              <a:gd name="connsiteY412" fmla="*/ 3872833 h 7305087"/>
              <a:gd name="connsiteX413" fmla="*/ 7654812 w 8266922"/>
              <a:gd name="connsiteY413" fmla="*/ 3921898 h 7305087"/>
              <a:gd name="connsiteX414" fmla="*/ 7645191 w 8266922"/>
              <a:gd name="connsiteY414" fmla="*/ 3968397 h 7305087"/>
              <a:gd name="connsiteX415" fmla="*/ 7633354 w 8266922"/>
              <a:gd name="connsiteY415" fmla="*/ 4012246 h 7305087"/>
              <a:gd name="connsiteX416" fmla="*/ 7619157 w 8266922"/>
              <a:gd name="connsiteY416" fmla="*/ 4053364 h 7305087"/>
              <a:gd name="connsiteX417" fmla="*/ 7602457 w 8266922"/>
              <a:gd name="connsiteY417" fmla="*/ 4091667 h 7305087"/>
              <a:gd name="connsiteX418" fmla="*/ 7583108 w 8266922"/>
              <a:gd name="connsiteY418" fmla="*/ 4127073 h 7305087"/>
              <a:gd name="connsiteX419" fmla="*/ 7560967 w 8266922"/>
              <a:gd name="connsiteY419" fmla="*/ 4159499 h 7305087"/>
              <a:gd name="connsiteX420" fmla="*/ 7535890 w 8266922"/>
              <a:gd name="connsiteY420" fmla="*/ 4188862 h 7305087"/>
              <a:gd name="connsiteX421" fmla="*/ 7507733 w 8266922"/>
              <a:gd name="connsiteY421" fmla="*/ 4215081 h 7305087"/>
              <a:gd name="connsiteX422" fmla="*/ 7476352 w 8266922"/>
              <a:gd name="connsiteY422" fmla="*/ 4238071 h 7305087"/>
              <a:gd name="connsiteX423" fmla="*/ 7441604 w 8266922"/>
              <a:gd name="connsiteY423" fmla="*/ 4257752 h 7305087"/>
              <a:gd name="connsiteX424" fmla="*/ 7403343 w 8266922"/>
              <a:gd name="connsiteY424" fmla="*/ 4274039 h 7305087"/>
              <a:gd name="connsiteX425" fmla="*/ 7361426 w 8266922"/>
              <a:gd name="connsiteY425" fmla="*/ 4286851 h 7305087"/>
              <a:gd name="connsiteX426" fmla="*/ 7315710 w 8266922"/>
              <a:gd name="connsiteY426" fmla="*/ 4296105 h 7305087"/>
              <a:gd name="connsiteX427" fmla="*/ 7266050 w 8266922"/>
              <a:gd name="connsiteY427" fmla="*/ 4301718 h 7305087"/>
              <a:gd name="connsiteX428" fmla="*/ 7212302 w 8266922"/>
              <a:gd name="connsiteY428" fmla="*/ 4303607 h 7305087"/>
              <a:gd name="connsiteX429" fmla="*/ 7212302 w 8266922"/>
              <a:gd name="connsiteY429" fmla="*/ 4206785 h 7305087"/>
              <a:gd name="connsiteX430" fmla="*/ 7261987 w 8266922"/>
              <a:gd name="connsiteY430" fmla="*/ 4204552 h 7305087"/>
              <a:gd name="connsiteX431" fmla="*/ 7306907 w 8266922"/>
              <a:gd name="connsiteY431" fmla="*/ 4197931 h 7305087"/>
              <a:gd name="connsiteX432" fmla="*/ 7347290 w 8266922"/>
              <a:gd name="connsiteY432" fmla="*/ 4187042 h 7305087"/>
              <a:gd name="connsiteX433" fmla="*/ 7383361 w 8266922"/>
              <a:gd name="connsiteY433" fmla="*/ 4172002 h 7305087"/>
              <a:gd name="connsiteX434" fmla="*/ 7443472 w 8266922"/>
              <a:gd name="connsiteY434" fmla="*/ 4129942 h 7305087"/>
              <a:gd name="connsiteX435" fmla="*/ 7489051 w 8266922"/>
              <a:gd name="connsiteY435" fmla="*/ 4072698 h 7305087"/>
              <a:gd name="connsiteX436" fmla="*/ 7506957 w 8266922"/>
              <a:gd name="connsiteY436" fmla="*/ 4038677 h 7305087"/>
              <a:gd name="connsiteX437" fmla="*/ 7521909 w 8266922"/>
              <a:gd name="connsiteY437" fmla="*/ 4001216 h 7305087"/>
              <a:gd name="connsiteX438" fmla="*/ 7534133 w 8266922"/>
              <a:gd name="connsiteY438" fmla="*/ 3960431 h 7305087"/>
              <a:gd name="connsiteX439" fmla="*/ 7543856 w 8266922"/>
              <a:gd name="connsiteY439" fmla="*/ 3916441 h 7305087"/>
              <a:gd name="connsiteX440" fmla="*/ 7551303 w 8266922"/>
              <a:gd name="connsiteY440" fmla="*/ 3869364 h 7305087"/>
              <a:gd name="connsiteX441" fmla="*/ 7556702 w 8266922"/>
              <a:gd name="connsiteY441" fmla="*/ 3819320 h 7305087"/>
              <a:gd name="connsiteX442" fmla="*/ 7560278 w 8266922"/>
              <a:gd name="connsiteY442" fmla="*/ 3766425 h 7305087"/>
              <a:gd name="connsiteX443" fmla="*/ 7562257 w 8266922"/>
              <a:gd name="connsiteY443" fmla="*/ 3710798 h 7305087"/>
              <a:gd name="connsiteX444" fmla="*/ 7562867 w 8266922"/>
              <a:gd name="connsiteY444" fmla="*/ 3652558 h 7305087"/>
              <a:gd name="connsiteX445" fmla="*/ 7562225 w 8266922"/>
              <a:gd name="connsiteY445" fmla="*/ 3594889 h 7305087"/>
              <a:gd name="connsiteX446" fmla="*/ 7560155 w 8266922"/>
              <a:gd name="connsiteY446" fmla="*/ 3539800 h 7305087"/>
              <a:gd name="connsiteX447" fmla="*/ 7556445 w 8266922"/>
              <a:gd name="connsiteY447" fmla="*/ 3487407 h 7305087"/>
              <a:gd name="connsiteX448" fmla="*/ 7550879 w 8266922"/>
              <a:gd name="connsiteY448" fmla="*/ 3437831 h 7305087"/>
              <a:gd name="connsiteX449" fmla="*/ 7543244 w 8266922"/>
              <a:gd name="connsiteY449" fmla="*/ 3391187 h 7305087"/>
              <a:gd name="connsiteX450" fmla="*/ 7533326 w 8266922"/>
              <a:gd name="connsiteY450" fmla="*/ 3347596 h 7305087"/>
              <a:gd name="connsiteX451" fmla="*/ 7520910 w 8266922"/>
              <a:gd name="connsiteY451" fmla="*/ 3307175 h 7305087"/>
              <a:gd name="connsiteX452" fmla="*/ 7505783 w 8266922"/>
              <a:gd name="connsiteY452" fmla="*/ 3270043 h 7305087"/>
              <a:gd name="connsiteX453" fmla="*/ 7487730 w 8266922"/>
              <a:gd name="connsiteY453" fmla="*/ 3236317 h 7305087"/>
              <a:gd name="connsiteX454" fmla="*/ 7441992 w 8266922"/>
              <a:gd name="connsiteY454" fmla="*/ 3179558 h 7305087"/>
              <a:gd name="connsiteX455" fmla="*/ 7381983 w 8266922"/>
              <a:gd name="connsiteY455" fmla="*/ 3137845 h 7305087"/>
              <a:gd name="connsiteX456" fmla="*/ 7346091 w 8266922"/>
              <a:gd name="connsiteY456" fmla="*/ 3122926 h 7305087"/>
              <a:gd name="connsiteX457" fmla="*/ 7305990 w 8266922"/>
              <a:gd name="connsiteY457" fmla="*/ 3112123 h 7305087"/>
              <a:gd name="connsiteX458" fmla="*/ 7261465 w 8266922"/>
              <a:gd name="connsiteY458" fmla="*/ 3105555 h 7305087"/>
              <a:gd name="connsiteX459" fmla="*/ 7212302 w 8266922"/>
              <a:gd name="connsiteY459" fmla="*/ 3103339 h 7305087"/>
              <a:gd name="connsiteX460" fmla="*/ 6695380 w 8266922"/>
              <a:gd name="connsiteY460" fmla="*/ 3004847 h 7305087"/>
              <a:gd name="connsiteX461" fmla="*/ 6695380 w 8266922"/>
              <a:gd name="connsiteY461" fmla="*/ 3103339 h 7305087"/>
              <a:gd name="connsiteX462" fmla="*/ 6646494 w 8266922"/>
              <a:gd name="connsiteY462" fmla="*/ 3105555 h 7305087"/>
              <a:gd name="connsiteX463" fmla="*/ 6602213 w 8266922"/>
              <a:gd name="connsiteY463" fmla="*/ 3112123 h 7305087"/>
              <a:gd name="connsiteX464" fmla="*/ 6562327 w 8266922"/>
              <a:gd name="connsiteY464" fmla="*/ 3122926 h 7305087"/>
              <a:gd name="connsiteX465" fmla="*/ 6526621 w 8266922"/>
              <a:gd name="connsiteY465" fmla="*/ 3137845 h 7305087"/>
              <a:gd name="connsiteX466" fmla="*/ 6466906 w 8266922"/>
              <a:gd name="connsiteY466" fmla="*/ 3179558 h 7305087"/>
              <a:gd name="connsiteX467" fmla="*/ 6421372 w 8266922"/>
              <a:gd name="connsiteY467" fmla="*/ 3236317 h 7305087"/>
              <a:gd name="connsiteX468" fmla="*/ 6403393 w 8266922"/>
              <a:gd name="connsiteY468" fmla="*/ 3270043 h 7305087"/>
              <a:gd name="connsiteX469" fmla="*/ 6388323 w 8266922"/>
              <a:gd name="connsiteY469" fmla="*/ 3307175 h 7305087"/>
              <a:gd name="connsiteX470" fmla="*/ 6375951 w 8266922"/>
              <a:gd name="connsiteY470" fmla="*/ 3347596 h 7305087"/>
              <a:gd name="connsiteX471" fmla="*/ 6366063 w 8266922"/>
              <a:gd name="connsiteY471" fmla="*/ 3391187 h 7305087"/>
              <a:gd name="connsiteX472" fmla="*/ 6358449 w 8266922"/>
              <a:gd name="connsiteY472" fmla="*/ 3437831 h 7305087"/>
              <a:gd name="connsiteX473" fmla="*/ 6352896 w 8266922"/>
              <a:gd name="connsiteY473" fmla="*/ 3487407 h 7305087"/>
              <a:gd name="connsiteX474" fmla="*/ 6349192 w 8266922"/>
              <a:gd name="connsiteY474" fmla="*/ 3539800 h 7305087"/>
              <a:gd name="connsiteX475" fmla="*/ 6347125 w 8266922"/>
              <a:gd name="connsiteY475" fmla="*/ 3594889 h 7305087"/>
              <a:gd name="connsiteX476" fmla="*/ 6346483 w 8266922"/>
              <a:gd name="connsiteY476" fmla="*/ 3652558 h 7305087"/>
              <a:gd name="connsiteX477" fmla="*/ 6347109 w 8266922"/>
              <a:gd name="connsiteY477" fmla="*/ 3710798 h 7305087"/>
              <a:gd name="connsiteX478" fmla="*/ 6349131 w 8266922"/>
              <a:gd name="connsiteY478" fmla="*/ 3766425 h 7305087"/>
              <a:gd name="connsiteX479" fmla="*/ 6352768 w 8266922"/>
              <a:gd name="connsiteY479" fmla="*/ 3819320 h 7305087"/>
              <a:gd name="connsiteX480" fmla="*/ 6358237 w 8266922"/>
              <a:gd name="connsiteY480" fmla="*/ 3869364 h 7305087"/>
              <a:gd name="connsiteX481" fmla="*/ 6365758 w 8266922"/>
              <a:gd name="connsiteY481" fmla="*/ 3916441 h 7305087"/>
              <a:gd name="connsiteX482" fmla="*/ 6375547 w 8266922"/>
              <a:gd name="connsiteY482" fmla="*/ 3960431 h 7305087"/>
              <a:gd name="connsiteX483" fmla="*/ 6387824 w 8266922"/>
              <a:gd name="connsiteY483" fmla="*/ 4001216 h 7305087"/>
              <a:gd name="connsiteX484" fmla="*/ 6402806 w 8266922"/>
              <a:gd name="connsiteY484" fmla="*/ 4038677 h 7305087"/>
              <a:gd name="connsiteX485" fmla="*/ 6420712 w 8266922"/>
              <a:gd name="connsiteY485" fmla="*/ 4072698 h 7305087"/>
              <a:gd name="connsiteX486" fmla="*/ 6466166 w 8266922"/>
              <a:gd name="connsiteY486" fmla="*/ 4129942 h 7305087"/>
              <a:gd name="connsiteX487" fmla="*/ 6525932 w 8266922"/>
              <a:gd name="connsiteY487" fmla="*/ 4172002 h 7305087"/>
              <a:gd name="connsiteX488" fmla="*/ 6561727 w 8266922"/>
              <a:gd name="connsiteY488" fmla="*/ 4187042 h 7305087"/>
              <a:gd name="connsiteX489" fmla="*/ 6601755 w 8266922"/>
              <a:gd name="connsiteY489" fmla="*/ 4197931 h 7305087"/>
              <a:gd name="connsiteX490" fmla="*/ 6646233 w 8266922"/>
              <a:gd name="connsiteY490" fmla="*/ 4204552 h 7305087"/>
              <a:gd name="connsiteX491" fmla="*/ 6695380 w 8266922"/>
              <a:gd name="connsiteY491" fmla="*/ 4206785 h 7305087"/>
              <a:gd name="connsiteX492" fmla="*/ 6695380 w 8266922"/>
              <a:gd name="connsiteY492" fmla="*/ 4303607 h 7305087"/>
              <a:gd name="connsiteX493" fmla="*/ 6641857 w 8266922"/>
              <a:gd name="connsiteY493" fmla="*/ 4301718 h 7305087"/>
              <a:gd name="connsiteX494" fmla="*/ 6592377 w 8266922"/>
              <a:gd name="connsiteY494" fmla="*/ 4296105 h 7305087"/>
              <a:gd name="connsiteX495" fmla="*/ 6546797 w 8266922"/>
              <a:gd name="connsiteY495" fmla="*/ 4286851 h 7305087"/>
              <a:gd name="connsiteX496" fmla="*/ 6504979 w 8266922"/>
              <a:gd name="connsiteY496" fmla="*/ 4274039 h 7305087"/>
              <a:gd name="connsiteX497" fmla="*/ 6466782 w 8266922"/>
              <a:gd name="connsiteY497" fmla="*/ 4257752 h 7305087"/>
              <a:gd name="connsiteX498" fmla="*/ 6432065 w 8266922"/>
              <a:gd name="connsiteY498" fmla="*/ 4238071 h 7305087"/>
              <a:gd name="connsiteX499" fmla="*/ 6400688 w 8266922"/>
              <a:gd name="connsiteY499" fmla="*/ 4215081 h 7305087"/>
              <a:gd name="connsiteX500" fmla="*/ 6372512 w 8266922"/>
              <a:gd name="connsiteY500" fmla="*/ 4188862 h 7305087"/>
              <a:gd name="connsiteX501" fmla="*/ 6347396 w 8266922"/>
              <a:gd name="connsiteY501" fmla="*/ 4159499 h 7305087"/>
              <a:gd name="connsiteX502" fmla="*/ 6325199 w 8266922"/>
              <a:gd name="connsiteY502" fmla="*/ 4127073 h 7305087"/>
              <a:gd name="connsiteX503" fmla="*/ 6305782 w 8266922"/>
              <a:gd name="connsiteY503" fmla="*/ 4091667 h 7305087"/>
              <a:gd name="connsiteX504" fmla="*/ 6289004 w 8266922"/>
              <a:gd name="connsiteY504" fmla="*/ 4053364 h 7305087"/>
              <a:gd name="connsiteX505" fmla="*/ 6274725 w 8266922"/>
              <a:gd name="connsiteY505" fmla="*/ 4012246 h 7305087"/>
              <a:gd name="connsiteX506" fmla="*/ 6262805 w 8266922"/>
              <a:gd name="connsiteY506" fmla="*/ 3968397 h 7305087"/>
              <a:gd name="connsiteX507" fmla="*/ 6253104 w 8266922"/>
              <a:gd name="connsiteY507" fmla="*/ 3921898 h 7305087"/>
              <a:gd name="connsiteX508" fmla="*/ 6245481 w 8266922"/>
              <a:gd name="connsiteY508" fmla="*/ 3872833 h 7305087"/>
              <a:gd name="connsiteX509" fmla="*/ 6239796 w 8266922"/>
              <a:gd name="connsiteY509" fmla="*/ 3821283 h 7305087"/>
              <a:gd name="connsiteX510" fmla="*/ 6235909 w 8266922"/>
              <a:gd name="connsiteY510" fmla="*/ 3767333 h 7305087"/>
              <a:gd name="connsiteX511" fmla="*/ 6233679 w 8266922"/>
              <a:gd name="connsiteY511" fmla="*/ 3711063 h 7305087"/>
              <a:gd name="connsiteX512" fmla="*/ 6232968 w 8266922"/>
              <a:gd name="connsiteY512" fmla="*/ 3652558 h 7305087"/>
              <a:gd name="connsiteX513" fmla="*/ 6233703 w 8266922"/>
              <a:gd name="connsiteY513" fmla="*/ 3594302 h 7305087"/>
              <a:gd name="connsiteX514" fmla="*/ 6235999 w 8266922"/>
              <a:gd name="connsiteY514" fmla="*/ 3538282 h 7305087"/>
              <a:gd name="connsiteX515" fmla="*/ 6239988 w 8266922"/>
              <a:gd name="connsiteY515" fmla="*/ 3484578 h 7305087"/>
              <a:gd name="connsiteX516" fmla="*/ 6245801 w 8266922"/>
              <a:gd name="connsiteY516" fmla="*/ 3433271 h 7305087"/>
              <a:gd name="connsiteX517" fmla="*/ 6253574 w 8266922"/>
              <a:gd name="connsiteY517" fmla="*/ 3384443 h 7305087"/>
              <a:gd name="connsiteX518" fmla="*/ 6263437 w 8266922"/>
              <a:gd name="connsiteY518" fmla="*/ 3338176 h 7305087"/>
              <a:gd name="connsiteX519" fmla="*/ 6275523 w 8266922"/>
              <a:gd name="connsiteY519" fmla="*/ 3294551 h 7305087"/>
              <a:gd name="connsiteX520" fmla="*/ 6289966 w 8266922"/>
              <a:gd name="connsiteY520" fmla="*/ 3253648 h 7305087"/>
              <a:gd name="connsiteX521" fmla="*/ 6306898 w 8266922"/>
              <a:gd name="connsiteY521" fmla="*/ 3215550 h 7305087"/>
              <a:gd name="connsiteX522" fmla="*/ 6326451 w 8266922"/>
              <a:gd name="connsiteY522" fmla="*/ 3180338 h 7305087"/>
              <a:gd name="connsiteX523" fmla="*/ 6348759 w 8266922"/>
              <a:gd name="connsiteY523" fmla="*/ 3148093 h 7305087"/>
              <a:gd name="connsiteX524" fmla="*/ 6373955 w 8266922"/>
              <a:gd name="connsiteY524" fmla="*/ 3118897 h 7305087"/>
              <a:gd name="connsiteX525" fmla="*/ 6402170 w 8266922"/>
              <a:gd name="connsiteY525" fmla="*/ 3092831 h 7305087"/>
              <a:gd name="connsiteX526" fmla="*/ 6433537 w 8266922"/>
              <a:gd name="connsiteY526" fmla="*/ 3069977 h 7305087"/>
              <a:gd name="connsiteX527" fmla="*/ 6468190 w 8266922"/>
              <a:gd name="connsiteY527" fmla="*/ 3050415 h 7305087"/>
              <a:gd name="connsiteX528" fmla="*/ 6506261 w 8266922"/>
              <a:gd name="connsiteY528" fmla="*/ 3034227 h 7305087"/>
              <a:gd name="connsiteX529" fmla="*/ 6547883 w 8266922"/>
              <a:gd name="connsiteY529" fmla="*/ 3021495 h 7305087"/>
              <a:gd name="connsiteX530" fmla="*/ 6593188 w 8266922"/>
              <a:gd name="connsiteY530" fmla="*/ 3012300 h 7305087"/>
              <a:gd name="connsiteX531" fmla="*/ 6642309 w 8266922"/>
              <a:gd name="connsiteY531" fmla="*/ 3006723 h 7305087"/>
              <a:gd name="connsiteX532" fmla="*/ 5578527 w 8266922"/>
              <a:gd name="connsiteY532" fmla="*/ 3004847 h 7305087"/>
              <a:gd name="connsiteX533" fmla="*/ 5631597 w 8266922"/>
              <a:gd name="connsiteY533" fmla="*/ 3006723 h 7305087"/>
              <a:gd name="connsiteX534" fmla="*/ 5680718 w 8266922"/>
              <a:gd name="connsiteY534" fmla="*/ 3012300 h 7305087"/>
              <a:gd name="connsiteX535" fmla="*/ 5726023 w 8266922"/>
              <a:gd name="connsiteY535" fmla="*/ 3021495 h 7305087"/>
              <a:gd name="connsiteX536" fmla="*/ 5767645 w 8266922"/>
              <a:gd name="connsiteY536" fmla="*/ 3034227 h 7305087"/>
              <a:gd name="connsiteX537" fmla="*/ 5805716 w 8266922"/>
              <a:gd name="connsiteY537" fmla="*/ 3050415 h 7305087"/>
              <a:gd name="connsiteX538" fmla="*/ 5840369 w 8266922"/>
              <a:gd name="connsiteY538" fmla="*/ 3069977 h 7305087"/>
              <a:gd name="connsiteX539" fmla="*/ 5871736 w 8266922"/>
              <a:gd name="connsiteY539" fmla="*/ 3092831 h 7305087"/>
              <a:gd name="connsiteX540" fmla="*/ 5899951 w 8266922"/>
              <a:gd name="connsiteY540" fmla="*/ 3118897 h 7305087"/>
              <a:gd name="connsiteX541" fmla="*/ 5925147 w 8266922"/>
              <a:gd name="connsiteY541" fmla="*/ 3148093 h 7305087"/>
              <a:gd name="connsiteX542" fmla="*/ 5947455 w 8266922"/>
              <a:gd name="connsiteY542" fmla="*/ 3180338 h 7305087"/>
              <a:gd name="connsiteX543" fmla="*/ 5967008 w 8266922"/>
              <a:gd name="connsiteY543" fmla="*/ 3215550 h 7305087"/>
              <a:gd name="connsiteX544" fmla="*/ 5983940 w 8266922"/>
              <a:gd name="connsiteY544" fmla="*/ 3253648 h 7305087"/>
              <a:gd name="connsiteX545" fmla="*/ 5998383 w 8266922"/>
              <a:gd name="connsiteY545" fmla="*/ 3294551 h 7305087"/>
              <a:gd name="connsiteX546" fmla="*/ 6010470 w 8266922"/>
              <a:gd name="connsiteY546" fmla="*/ 3338176 h 7305087"/>
              <a:gd name="connsiteX547" fmla="*/ 6020333 w 8266922"/>
              <a:gd name="connsiteY547" fmla="*/ 3384443 h 7305087"/>
              <a:gd name="connsiteX548" fmla="*/ 6028105 w 8266922"/>
              <a:gd name="connsiteY548" fmla="*/ 3433271 h 7305087"/>
              <a:gd name="connsiteX549" fmla="*/ 6033919 w 8266922"/>
              <a:gd name="connsiteY549" fmla="*/ 3484578 h 7305087"/>
              <a:gd name="connsiteX550" fmla="*/ 6037907 w 8266922"/>
              <a:gd name="connsiteY550" fmla="*/ 3538282 h 7305087"/>
              <a:gd name="connsiteX551" fmla="*/ 6040203 w 8266922"/>
              <a:gd name="connsiteY551" fmla="*/ 3594302 h 7305087"/>
              <a:gd name="connsiteX552" fmla="*/ 6040939 w 8266922"/>
              <a:gd name="connsiteY552" fmla="*/ 3652558 h 7305087"/>
              <a:gd name="connsiteX553" fmla="*/ 6040239 w 8266922"/>
              <a:gd name="connsiteY553" fmla="*/ 3711063 h 7305087"/>
              <a:gd name="connsiteX554" fmla="*/ 6038042 w 8266922"/>
              <a:gd name="connsiteY554" fmla="*/ 3767333 h 7305087"/>
              <a:gd name="connsiteX555" fmla="*/ 6034206 w 8266922"/>
              <a:gd name="connsiteY555" fmla="*/ 3821283 h 7305087"/>
              <a:gd name="connsiteX556" fmla="*/ 6028585 w 8266922"/>
              <a:gd name="connsiteY556" fmla="*/ 3872833 h 7305087"/>
              <a:gd name="connsiteX557" fmla="*/ 6021037 w 8266922"/>
              <a:gd name="connsiteY557" fmla="*/ 3921898 h 7305087"/>
              <a:gd name="connsiteX558" fmla="*/ 6011416 w 8266922"/>
              <a:gd name="connsiteY558" fmla="*/ 3968397 h 7305087"/>
              <a:gd name="connsiteX559" fmla="*/ 5999579 w 8266922"/>
              <a:gd name="connsiteY559" fmla="*/ 4012246 h 7305087"/>
              <a:gd name="connsiteX560" fmla="*/ 5985382 w 8266922"/>
              <a:gd name="connsiteY560" fmla="*/ 4053364 h 7305087"/>
              <a:gd name="connsiteX561" fmla="*/ 5968682 w 8266922"/>
              <a:gd name="connsiteY561" fmla="*/ 4091667 h 7305087"/>
              <a:gd name="connsiteX562" fmla="*/ 5949333 w 8266922"/>
              <a:gd name="connsiteY562" fmla="*/ 4127073 h 7305087"/>
              <a:gd name="connsiteX563" fmla="*/ 5927192 w 8266922"/>
              <a:gd name="connsiteY563" fmla="*/ 4159499 h 7305087"/>
              <a:gd name="connsiteX564" fmla="*/ 5902115 w 8266922"/>
              <a:gd name="connsiteY564" fmla="*/ 4188862 h 7305087"/>
              <a:gd name="connsiteX565" fmla="*/ 5873958 w 8266922"/>
              <a:gd name="connsiteY565" fmla="*/ 4215081 h 7305087"/>
              <a:gd name="connsiteX566" fmla="*/ 5842577 w 8266922"/>
              <a:gd name="connsiteY566" fmla="*/ 4238071 h 7305087"/>
              <a:gd name="connsiteX567" fmla="*/ 5807829 w 8266922"/>
              <a:gd name="connsiteY567" fmla="*/ 4257752 h 7305087"/>
              <a:gd name="connsiteX568" fmla="*/ 5769568 w 8266922"/>
              <a:gd name="connsiteY568" fmla="*/ 4274039 h 7305087"/>
              <a:gd name="connsiteX569" fmla="*/ 5727651 w 8266922"/>
              <a:gd name="connsiteY569" fmla="*/ 4286851 h 7305087"/>
              <a:gd name="connsiteX570" fmla="*/ 5681935 w 8266922"/>
              <a:gd name="connsiteY570" fmla="*/ 4296105 h 7305087"/>
              <a:gd name="connsiteX571" fmla="*/ 5632275 w 8266922"/>
              <a:gd name="connsiteY571" fmla="*/ 4301718 h 7305087"/>
              <a:gd name="connsiteX572" fmla="*/ 5578527 w 8266922"/>
              <a:gd name="connsiteY572" fmla="*/ 4303607 h 7305087"/>
              <a:gd name="connsiteX573" fmla="*/ 5578527 w 8266922"/>
              <a:gd name="connsiteY573" fmla="*/ 4206785 h 7305087"/>
              <a:gd name="connsiteX574" fmla="*/ 5628212 w 8266922"/>
              <a:gd name="connsiteY574" fmla="*/ 4204552 h 7305087"/>
              <a:gd name="connsiteX575" fmla="*/ 5673133 w 8266922"/>
              <a:gd name="connsiteY575" fmla="*/ 4197931 h 7305087"/>
              <a:gd name="connsiteX576" fmla="*/ 5713515 w 8266922"/>
              <a:gd name="connsiteY576" fmla="*/ 4187042 h 7305087"/>
              <a:gd name="connsiteX577" fmla="*/ 5749586 w 8266922"/>
              <a:gd name="connsiteY577" fmla="*/ 4172002 h 7305087"/>
              <a:gd name="connsiteX578" fmla="*/ 5809697 w 8266922"/>
              <a:gd name="connsiteY578" fmla="*/ 4129942 h 7305087"/>
              <a:gd name="connsiteX579" fmla="*/ 5855277 w 8266922"/>
              <a:gd name="connsiteY579" fmla="*/ 4072698 h 7305087"/>
              <a:gd name="connsiteX580" fmla="*/ 5873182 w 8266922"/>
              <a:gd name="connsiteY580" fmla="*/ 4038677 h 7305087"/>
              <a:gd name="connsiteX581" fmla="*/ 5888134 w 8266922"/>
              <a:gd name="connsiteY581" fmla="*/ 4001216 h 7305087"/>
              <a:gd name="connsiteX582" fmla="*/ 5900358 w 8266922"/>
              <a:gd name="connsiteY582" fmla="*/ 3960431 h 7305087"/>
              <a:gd name="connsiteX583" fmla="*/ 5910081 w 8266922"/>
              <a:gd name="connsiteY583" fmla="*/ 3916441 h 7305087"/>
              <a:gd name="connsiteX584" fmla="*/ 5917528 w 8266922"/>
              <a:gd name="connsiteY584" fmla="*/ 3869364 h 7305087"/>
              <a:gd name="connsiteX585" fmla="*/ 5922927 w 8266922"/>
              <a:gd name="connsiteY585" fmla="*/ 3819320 h 7305087"/>
              <a:gd name="connsiteX586" fmla="*/ 5926503 w 8266922"/>
              <a:gd name="connsiteY586" fmla="*/ 3766425 h 7305087"/>
              <a:gd name="connsiteX587" fmla="*/ 5928482 w 8266922"/>
              <a:gd name="connsiteY587" fmla="*/ 3710798 h 7305087"/>
              <a:gd name="connsiteX588" fmla="*/ 5929092 w 8266922"/>
              <a:gd name="connsiteY588" fmla="*/ 3652558 h 7305087"/>
              <a:gd name="connsiteX589" fmla="*/ 5928450 w 8266922"/>
              <a:gd name="connsiteY589" fmla="*/ 3594889 h 7305087"/>
              <a:gd name="connsiteX590" fmla="*/ 5926380 w 8266922"/>
              <a:gd name="connsiteY590" fmla="*/ 3539800 h 7305087"/>
              <a:gd name="connsiteX591" fmla="*/ 5922670 w 8266922"/>
              <a:gd name="connsiteY591" fmla="*/ 3487407 h 7305087"/>
              <a:gd name="connsiteX592" fmla="*/ 5917104 w 8266922"/>
              <a:gd name="connsiteY592" fmla="*/ 3437831 h 7305087"/>
              <a:gd name="connsiteX593" fmla="*/ 5909469 w 8266922"/>
              <a:gd name="connsiteY593" fmla="*/ 3391187 h 7305087"/>
              <a:gd name="connsiteX594" fmla="*/ 5899551 w 8266922"/>
              <a:gd name="connsiteY594" fmla="*/ 3347596 h 7305087"/>
              <a:gd name="connsiteX595" fmla="*/ 5887135 w 8266922"/>
              <a:gd name="connsiteY595" fmla="*/ 3307175 h 7305087"/>
              <a:gd name="connsiteX596" fmla="*/ 5872008 w 8266922"/>
              <a:gd name="connsiteY596" fmla="*/ 3270043 h 7305087"/>
              <a:gd name="connsiteX597" fmla="*/ 5853955 w 8266922"/>
              <a:gd name="connsiteY597" fmla="*/ 3236317 h 7305087"/>
              <a:gd name="connsiteX598" fmla="*/ 5808217 w 8266922"/>
              <a:gd name="connsiteY598" fmla="*/ 3179558 h 7305087"/>
              <a:gd name="connsiteX599" fmla="*/ 5748208 w 8266922"/>
              <a:gd name="connsiteY599" fmla="*/ 3137845 h 7305087"/>
              <a:gd name="connsiteX600" fmla="*/ 5712316 w 8266922"/>
              <a:gd name="connsiteY600" fmla="*/ 3122926 h 7305087"/>
              <a:gd name="connsiteX601" fmla="*/ 5672215 w 8266922"/>
              <a:gd name="connsiteY601" fmla="*/ 3112123 h 7305087"/>
              <a:gd name="connsiteX602" fmla="*/ 5627690 w 8266922"/>
              <a:gd name="connsiteY602" fmla="*/ 3105555 h 7305087"/>
              <a:gd name="connsiteX603" fmla="*/ 5578527 w 8266922"/>
              <a:gd name="connsiteY603" fmla="*/ 3103339 h 7305087"/>
              <a:gd name="connsiteX604" fmla="*/ 5061625 w 8266922"/>
              <a:gd name="connsiteY604" fmla="*/ 3004847 h 7305087"/>
              <a:gd name="connsiteX605" fmla="*/ 5061625 w 8266922"/>
              <a:gd name="connsiteY605" fmla="*/ 3103339 h 7305087"/>
              <a:gd name="connsiteX606" fmla="*/ 5012739 w 8266922"/>
              <a:gd name="connsiteY606" fmla="*/ 3105555 h 7305087"/>
              <a:gd name="connsiteX607" fmla="*/ 4968459 w 8266922"/>
              <a:gd name="connsiteY607" fmla="*/ 3112123 h 7305087"/>
              <a:gd name="connsiteX608" fmla="*/ 4928572 w 8266922"/>
              <a:gd name="connsiteY608" fmla="*/ 3122926 h 7305087"/>
              <a:gd name="connsiteX609" fmla="*/ 4892867 w 8266922"/>
              <a:gd name="connsiteY609" fmla="*/ 3137845 h 7305087"/>
              <a:gd name="connsiteX610" fmla="*/ 4833152 w 8266922"/>
              <a:gd name="connsiteY610" fmla="*/ 3179558 h 7305087"/>
              <a:gd name="connsiteX611" fmla="*/ 4787618 w 8266922"/>
              <a:gd name="connsiteY611" fmla="*/ 3236317 h 7305087"/>
              <a:gd name="connsiteX612" fmla="*/ 4769639 w 8266922"/>
              <a:gd name="connsiteY612" fmla="*/ 3270043 h 7305087"/>
              <a:gd name="connsiteX613" fmla="*/ 4754569 w 8266922"/>
              <a:gd name="connsiteY613" fmla="*/ 3307175 h 7305087"/>
              <a:gd name="connsiteX614" fmla="*/ 4742197 w 8266922"/>
              <a:gd name="connsiteY614" fmla="*/ 3347596 h 7305087"/>
              <a:gd name="connsiteX615" fmla="*/ 4732309 w 8266922"/>
              <a:gd name="connsiteY615" fmla="*/ 3391187 h 7305087"/>
              <a:gd name="connsiteX616" fmla="*/ 4724695 w 8266922"/>
              <a:gd name="connsiteY616" fmla="*/ 3437831 h 7305087"/>
              <a:gd name="connsiteX617" fmla="*/ 4719142 w 8266922"/>
              <a:gd name="connsiteY617" fmla="*/ 3487407 h 7305087"/>
              <a:gd name="connsiteX618" fmla="*/ 4715437 w 8266922"/>
              <a:gd name="connsiteY618" fmla="*/ 3539800 h 7305087"/>
              <a:gd name="connsiteX619" fmla="*/ 4713370 w 8266922"/>
              <a:gd name="connsiteY619" fmla="*/ 3594889 h 7305087"/>
              <a:gd name="connsiteX620" fmla="*/ 4712728 w 8266922"/>
              <a:gd name="connsiteY620" fmla="*/ 3652558 h 7305087"/>
              <a:gd name="connsiteX621" fmla="*/ 4713354 w 8266922"/>
              <a:gd name="connsiteY621" fmla="*/ 3710798 h 7305087"/>
              <a:gd name="connsiteX622" fmla="*/ 4715376 w 8266922"/>
              <a:gd name="connsiteY622" fmla="*/ 3766425 h 7305087"/>
              <a:gd name="connsiteX623" fmla="*/ 4719014 w 8266922"/>
              <a:gd name="connsiteY623" fmla="*/ 3819320 h 7305087"/>
              <a:gd name="connsiteX624" fmla="*/ 4724483 w 8266922"/>
              <a:gd name="connsiteY624" fmla="*/ 3869364 h 7305087"/>
              <a:gd name="connsiteX625" fmla="*/ 4732004 w 8266922"/>
              <a:gd name="connsiteY625" fmla="*/ 3916441 h 7305087"/>
              <a:gd name="connsiteX626" fmla="*/ 4741793 w 8266922"/>
              <a:gd name="connsiteY626" fmla="*/ 3960431 h 7305087"/>
              <a:gd name="connsiteX627" fmla="*/ 4754070 w 8266922"/>
              <a:gd name="connsiteY627" fmla="*/ 4001216 h 7305087"/>
              <a:gd name="connsiteX628" fmla="*/ 4769052 w 8266922"/>
              <a:gd name="connsiteY628" fmla="*/ 4038677 h 7305087"/>
              <a:gd name="connsiteX629" fmla="*/ 4786958 w 8266922"/>
              <a:gd name="connsiteY629" fmla="*/ 4072698 h 7305087"/>
              <a:gd name="connsiteX630" fmla="*/ 4832412 w 8266922"/>
              <a:gd name="connsiteY630" fmla="*/ 4129942 h 7305087"/>
              <a:gd name="connsiteX631" fmla="*/ 4892178 w 8266922"/>
              <a:gd name="connsiteY631" fmla="*/ 4172002 h 7305087"/>
              <a:gd name="connsiteX632" fmla="*/ 4927973 w 8266922"/>
              <a:gd name="connsiteY632" fmla="*/ 4187042 h 7305087"/>
              <a:gd name="connsiteX633" fmla="*/ 4968000 w 8266922"/>
              <a:gd name="connsiteY633" fmla="*/ 4197931 h 7305087"/>
              <a:gd name="connsiteX634" fmla="*/ 5012478 w 8266922"/>
              <a:gd name="connsiteY634" fmla="*/ 4204552 h 7305087"/>
              <a:gd name="connsiteX635" fmla="*/ 5061625 w 8266922"/>
              <a:gd name="connsiteY635" fmla="*/ 4206785 h 7305087"/>
              <a:gd name="connsiteX636" fmla="*/ 5061625 w 8266922"/>
              <a:gd name="connsiteY636" fmla="*/ 4303607 h 7305087"/>
              <a:gd name="connsiteX637" fmla="*/ 5008102 w 8266922"/>
              <a:gd name="connsiteY637" fmla="*/ 4301718 h 7305087"/>
              <a:gd name="connsiteX638" fmla="*/ 4958622 w 8266922"/>
              <a:gd name="connsiteY638" fmla="*/ 4296105 h 7305087"/>
              <a:gd name="connsiteX639" fmla="*/ 4913043 w 8266922"/>
              <a:gd name="connsiteY639" fmla="*/ 4286851 h 7305087"/>
              <a:gd name="connsiteX640" fmla="*/ 4871225 w 8266922"/>
              <a:gd name="connsiteY640" fmla="*/ 4274039 h 7305087"/>
              <a:gd name="connsiteX641" fmla="*/ 4833027 w 8266922"/>
              <a:gd name="connsiteY641" fmla="*/ 4257752 h 7305087"/>
              <a:gd name="connsiteX642" fmla="*/ 4798310 w 8266922"/>
              <a:gd name="connsiteY642" fmla="*/ 4238071 h 7305087"/>
              <a:gd name="connsiteX643" fmla="*/ 4766934 w 8266922"/>
              <a:gd name="connsiteY643" fmla="*/ 4215081 h 7305087"/>
              <a:gd name="connsiteX644" fmla="*/ 4738758 w 8266922"/>
              <a:gd name="connsiteY644" fmla="*/ 4188862 h 7305087"/>
              <a:gd name="connsiteX645" fmla="*/ 4713641 w 8266922"/>
              <a:gd name="connsiteY645" fmla="*/ 4159499 h 7305087"/>
              <a:gd name="connsiteX646" fmla="*/ 4691444 w 8266922"/>
              <a:gd name="connsiteY646" fmla="*/ 4127073 h 7305087"/>
              <a:gd name="connsiteX647" fmla="*/ 4672027 w 8266922"/>
              <a:gd name="connsiteY647" fmla="*/ 4091667 h 7305087"/>
              <a:gd name="connsiteX648" fmla="*/ 4655249 w 8266922"/>
              <a:gd name="connsiteY648" fmla="*/ 4053364 h 7305087"/>
              <a:gd name="connsiteX649" fmla="*/ 4640970 w 8266922"/>
              <a:gd name="connsiteY649" fmla="*/ 4012246 h 7305087"/>
              <a:gd name="connsiteX650" fmla="*/ 4629050 w 8266922"/>
              <a:gd name="connsiteY650" fmla="*/ 3968397 h 7305087"/>
              <a:gd name="connsiteX651" fmla="*/ 4619349 w 8266922"/>
              <a:gd name="connsiteY651" fmla="*/ 3921898 h 7305087"/>
              <a:gd name="connsiteX652" fmla="*/ 4611726 w 8266922"/>
              <a:gd name="connsiteY652" fmla="*/ 3872833 h 7305087"/>
              <a:gd name="connsiteX653" fmla="*/ 4606041 w 8266922"/>
              <a:gd name="connsiteY653" fmla="*/ 3821283 h 7305087"/>
              <a:gd name="connsiteX654" fmla="*/ 4602154 w 8266922"/>
              <a:gd name="connsiteY654" fmla="*/ 3767333 h 7305087"/>
              <a:gd name="connsiteX655" fmla="*/ 4599924 w 8266922"/>
              <a:gd name="connsiteY655" fmla="*/ 3711063 h 7305087"/>
              <a:gd name="connsiteX656" fmla="*/ 4599213 w 8266922"/>
              <a:gd name="connsiteY656" fmla="*/ 3652558 h 7305087"/>
              <a:gd name="connsiteX657" fmla="*/ 4599948 w 8266922"/>
              <a:gd name="connsiteY657" fmla="*/ 3594302 h 7305087"/>
              <a:gd name="connsiteX658" fmla="*/ 4602244 w 8266922"/>
              <a:gd name="connsiteY658" fmla="*/ 3538282 h 7305087"/>
              <a:gd name="connsiteX659" fmla="*/ 4606233 w 8266922"/>
              <a:gd name="connsiteY659" fmla="*/ 3484578 h 7305087"/>
              <a:gd name="connsiteX660" fmla="*/ 4612046 w 8266922"/>
              <a:gd name="connsiteY660" fmla="*/ 3433271 h 7305087"/>
              <a:gd name="connsiteX661" fmla="*/ 4619819 w 8266922"/>
              <a:gd name="connsiteY661" fmla="*/ 3384443 h 7305087"/>
              <a:gd name="connsiteX662" fmla="*/ 4629682 w 8266922"/>
              <a:gd name="connsiteY662" fmla="*/ 3338176 h 7305087"/>
              <a:gd name="connsiteX663" fmla="*/ 4641768 w 8266922"/>
              <a:gd name="connsiteY663" fmla="*/ 3294551 h 7305087"/>
              <a:gd name="connsiteX664" fmla="*/ 4656211 w 8266922"/>
              <a:gd name="connsiteY664" fmla="*/ 3253648 h 7305087"/>
              <a:gd name="connsiteX665" fmla="*/ 4673143 w 8266922"/>
              <a:gd name="connsiteY665" fmla="*/ 3215550 h 7305087"/>
              <a:gd name="connsiteX666" fmla="*/ 4692696 w 8266922"/>
              <a:gd name="connsiteY666" fmla="*/ 3180338 h 7305087"/>
              <a:gd name="connsiteX667" fmla="*/ 4715004 w 8266922"/>
              <a:gd name="connsiteY667" fmla="*/ 3148093 h 7305087"/>
              <a:gd name="connsiteX668" fmla="*/ 4740200 w 8266922"/>
              <a:gd name="connsiteY668" fmla="*/ 3118897 h 7305087"/>
              <a:gd name="connsiteX669" fmla="*/ 4768415 w 8266922"/>
              <a:gd name="connsiteY669" fmla="*/ 3092831 h 7305087"/>
              <a:gd name="connsiteX670" fmla="*/ 4799783 w 8266922"/>
              <a:gd name="connsiteY670" fmla="*/ 3069977 h 7305087"/>
              <a:gd name="connsiteX671" fmla="*/ 4834436 w 8266922"/>
              <a:gd name="connsiteY671" fmla="*/ 3050415 h 7305087"/>
              <a:gd name="connsiteX672" fmla="*/ 4872507 w 8266922"/>
              <a:gd name="connsiteY672" fmla="*/ 3034227 h 7305087"/>
              <a:gd name="connsiteX673" fmla="*/ 4914128 w 8266922"/>
              <a:gd name="connsiteY673" fmla="*/ 3021495 h 7305087"/>
              <a:gd name="connsiteX674" fmla="*/ 4959433 w 8266922"/>
              <a:gd name="connsiteY674" fmla="*/ 3012300 h 7305087"/>
              <a:gd name="connsiteX675" fmla="*/ 5008555 w 8266922"/>
              <a:gd name="connsiteY675" fmla="*/ 3006723 h 7305087"/>
              <a:gd name="connsiteX676" fmla="*/ 887436 w 8266922"/>
              <a:gd name="connsiteY676" fmla="*/ 3004847 h 7305087"/>
              <a:gd name="connsiteX677" fmla="*/ 887436 w 8266922"/>
              <a:gd name="connsiteY677" fmla="*/ 3103339 h 7305087"/>
              <a:gd name="connsiteX678" fmla="*/ 838550 w 8266922"/>
              <a:gd name="connsiteY678" fmla="*/ 3105555 h 7305087"/>
              <a:gd name="connsiteX679" fmla="*/ 794269 w 8266922"/>
              <a:gd name="connsiteY679" fmla="*/ 3112123 h 7305087"/>
              <a:gd name="connsiteX680" fmla="*/ 754383 w 8266922"/>
              <a:gd name="connsiteY680" fmla="*/ 3122926 h 7305087"/>
              <a:gd name="connsiteX681" fmla="*/ 718677 w 8266922"/>
              <a:gd name="connsiteY681" fmla="*/ 3137845 h 7305087"/>
              <a:gd name="connsiteX682" fmla="*/ 658962 w 8266922"/>
              <a:gd name="connsiteY682" fmla="*/ 3179558 h 7305087"/>
              <a:gd name="connsiteX683" fmla="*/ 613427 w 8266922"/>
              <a:gd name="connsiteY683" fmla="*/ 3236317 h 7305087"/>
              <a:gd name="connsiteX684" fmla="*/ 595448 w 8266922"/>
              <a:gd name="connsiteY684" fmla="*/ 3270043 h 7305087"/>
              <a:gd name="connsiteX685" fmla="*/ 580378 w 8266922"/>
              <a:gd name="connsiteY685" fmla="*/ 3307175 h 7305087"/>
              <a:gd name="connsiteX686" fmla="*/ 568006 w 8266922"/>
              <a:gd name="connsiteY686" fmla="*/ 3347596 h 7305087"/>
              <a:gd name="connsiteX687" fmla="*/ 558118 w 8266922"/>
              <a:gd name="connsiteY687" fmla="*/ 3391187 h 7305087"/>
              <a:gd name="connsiteX688" fmla="*/ 550504 w 8266922"/>
              <a:gd name="connsiteY688" fmla="*/ 3437831 h 7305087"/>
              <a:gd name="connsiteX689" fmla="*/ 544951 w 8266922"/>
              <a:gd name="connsiteY689" fmla="*/ 3487407 h 7305087"/>
              <a:gd name="connsiteX690" fmla="*/ 541247 w 8266922"/>
              <a:gd name="connsiteY690" fmla="*/ 3539800 h 7305087"/>
              <a:gd name="connsiteX691" fmla="*/ 539180 w 8266922"/>
              <a:gd name="connsiteY691" fmla="*/ 3594889 h 7305087"/>
              <a:gd name="connsiteX692" fmla="*/ 538538 w 8266922"/>
              <a:gd name="connsiteY692" fmla="*/ 3652558 h 7305087"/>
              <a:gd name="connsiteX693" fmla="*/ 539164 w 8266922"/>
              <a:gd name="connsiteY693" fmla="*/ 3710798 h 7305087"/>
              <a:gd name="connsiteX694" fmla="*/ 541186 w 8266922"/>
              <a:gd name="connsiteY694" fmla="*/ 3766425 h 7305087"/>
              <a:gd name="connsiteX695" fmla="*/ 544823 w 8266922"/>
              <a:gd name="connsiteY695" fmla="*/ 3819320 h 7305087"/>
              <a:gd name="connsiteX696" fmla="*/ 550292 w 8266922"/>
              <a:gd name="connsiteY696" fmla="*/ 3869364 h 7305087"/>
              <a:gd name="connsiteX697" fmla="*/ 557813 w 8266922"/>
              <a:gd name="connsiteY697" fmla="*/ 3916441 h 7305087"/>
              <a:gd name="connsiteX698" fmla="*/ 567602 w 8266922"/>
              <a:gd name="connsiteY698" fmla="*/ 3960431 h 7305087"/>
              <a:gd name="connsiteX699" fmla="*/ 579880 w 8266922"/>
              <a:gd name="connsiteY699" fmla="*/ 4001216 h 7305087"/>
              <a:gd name="connsiteX700" fmla="*/ 594862 w 8266922"/>
              <a:gd name="connsiteY700" fmla="*/ 4038677 h 7305087"/>
              <a:gd name="connsiteX701" fmla="*/ 612768 w 8266922"/>
              <a:gd name="connsiteY701" fmla="*/ 4072698 h 7305087"/>
              <a:gd name="connsiteX702" fmla="*/ 658222 w 8266922"/>
              <a:gd name="connsiteY702" fmla="*/ 4129942 h 7305087"/>
              <a:gd name="connsiteX703" fmla="*/ 717988 w 8266922"/>
              <a:gd name="connsiteY703" fmla="*/ 4172002 h 7305087"/>
              <a:gd name="connsiteX704" fmla="*/ 753783 w 8266922"/>
              <a:gd name="connsiteY704" fmla="*/ 4187042 h 7305087"/>
              <a:gd name="connsiteX705" fmla="*/ 793811 w 8266922"/>
              <a:gd name="connsiteY705" fmla="*/ 4197931 h 7305087"/>
              <a:gd name="connsiteX706" fmla="*/ 838289 w 8266922"/>
              <a:gd name="connsiteY706" fmla="*/ 4204552 h 7305087"/>
              <a:gd name="connsiteX707" fmla="*/ 887436 w 8266922"/>
              <a:gd name="connsiteY707" fmla="*/ 4206785 h 7305087"/>
              <a:gd name="connsiteX708" fmla="*/ 887436 w 8266922"/>
              <a:gd name="connsiteY708" fmla="*/ 4303607 h 7305087"/>
              <a:gd name="connsiteX709" fmla="*/ 833914 w 8266922"/>
              <a:gd name="connsiteY709" fmla="*/ 4301718 h 7305087"/>
              <a:gd name="connsiteX710" fmla="*/ 784433 w 8266922"/>
              <a:gd name="connsiteY710" fmla="*/ 4296105 h 7305087"/>
              <a:gd name="connsiteX711" fmla="*/ 738854 w 8266922"/>
              <a:gd name="connsiteY711" fmla="*/ 4286851 h 7305087"/>
              <a:gd name="connsiteX712" fmla="*/ 697035 w 8266922"/>
              <a:gd name="connsiteY712" fmla="*/ 4274039 h 7305087"/>
              <a:gd name="connsiteX713" fmla="*/ 658838 w 8266922"/>
              <a:gd name="connsiteY713" fmla="*/ 4257752 h 7305087"/>
              <a:gd name="connsiteX714" fmla="*/ 624121 w 8266922"/>
              <a:gd name="connsiteY714" fmla="*/ 4238071 h 7305087"/>
              <a:gd name="connsiteX715" fmla="*/ 592745 w 8266922"/>
              <a:gd name="connsiteY715" fmla="*/ 4215081 h 7305087"/>
              <a:gd name="connsiteX716" fmla="*/ 564568 w 8266922"/>
              <a:gd name="connsiteY716" fmla="*/ 4188862 h 7305087"/>
              <a:gd name="connsiteX717" fmla="*/ 539451 w 8266922"/>
              <a:gd name="connsiteY717" fmla="*/ 4159499 h 7305087"/>
              <a:gd name="connsiteX718" fmla="*/ 517255 w 8266922"/>
              <a:gd name="connsiteY718" fmla="*/ 4127073 h 7305087"/>
              <a:gd name="connsiteX719" fmla="*/ 497837 w 8266922"/>
              <a:gd name="connsiteY719" fmla="*/ 4091667 h 7305087"/>
              <a:gd name="connsiteX720" fmla="*/ 481060 w 8266922"/>
              <a:gd name="connsiteY720" fmla="*/ 4053364 h 7305087"/>
              <a:gd name="connsiteX721" fmla="*/ 466781 w 8266922"/>
              <a:gd name="connsiteY721" fmla="*/ 4012246 h 7305087"/>
              <a:gd name="connsiteX722" fmla="*/ 454861 w 8266922"/>
              <a:gd name="connsiteY722" fmla="*/ 3968397 h 7305087"/>
              <a:gd name="connsiteX723" fmla="*/ 445159 w 8266922"/>
              <a:gd name="connsiteY723" fmla="*/ 3921898 h 7305087"/>
              <a:gd name="connsiteX724" fmla="*/ 437536 w 8266922"/>
              <a:gd name="connsiteY724" fmla="*/ 3872833 h 7305087"/>
              <a:gd name="connsiteX725" fmla="*/ 431851 w 8266922"/>
              <a:gd name="connsiteY725" fmla="*/ 3821283 h 7305087"/>
              <a:gd name="connsiteX726" fmla="*/ 427964 w 8266922"/>
              <a:gd name="connsiteY726" fmla="*/ 3767333 h 7305087"/>
              <a:gd name="connsiteX727" fmla="*/ 425734 w 8266922"/>
              <a:gd name="connsiteY727" fmla="*/ 3711063 h 7305087"/>
              <a:gd name="connsiteX728" fmla="*/ 425023 w 8266922"/>
              <a:gd name="connsiteY728" fmla="*/ 3652558 h 7305087"/>
              <a:gd name="connsiteX729" fmla="*/ 425758 w 8266922"/>
              <a:gd name="connsiteY729" fmla="*/ 3594302 h 7305087"/>
              <a:gd name="connsiteX730" fmla="*/ 428054 w 8266922"/>
              <a:gd name="connsiteY730" fmla="*/ 3538282 h 7305087"/>
              <a:gd name="connsiteX731" fmla="*/ 432043 w 8266922"/>
              <a:gd name="connsiteY731" fmla="*/ 3484578 h 7305087"/>
              <a:gd name="connsiteX732" fmla="*/ 437856 w 8266922"/>
              <a:gd name="connsiteY732" fmla="*/ 3433271 h 7305087"/>
              <a:gd name="connsiteX733" fmla="*/ 445629 w 8266922"/>
              <a:gd name="connsiteY733" fmla="*/ 3384443 h 7305087"/>
              <a:gd name="connsiteX734" fmla="*/ 455492 w 8266922"/>
              <a:gd name="connsiteY734" fmla="*/ 3338176 h 7305087"/>
              <a:gd name="connsiteX735" fmla="*/ 467578 w 8266922"/>
              <a:gd name="connsiteY735" fmla="*/ 3294551 h 7305087"/>
              <a:gd name="connsiteX736" fmla="*/ 482021 w 8266922"/>
              <a:gd name="connsiteY736" fmla="*/ 3253648 h 7305087"/>
              <a:gd name="connsiteX737" fmla="*/ 498953 w 8266922"/>
              <a:gd name="connsiteY737" fmla="*/ 3215550 h 7305087"/>
              <a:gd name="connsiteX738" fmla="*/ 518506 w 8266922"/>
              <a:gd name="connsiteY738" fmla="*/ 3180338 h 7305087"/>
              <a:gd name="connsiteX739" fmla="*/ 540814 w 8266922"/>
              <a:gd name="connsiteY739" fmla="*/ 3148093 h 7305087"/>
              <a:gd name="connsiteX740" fmla="*/ 566010 w 8266922"/>
              <a:gd name="connsiteY740" fmla="*/ 3118897 h 7305087"/>
              <a:gd name="connsiteX741" fmla="*/ 594226 w 8266922"/>
              <a:gd name="connsiteY741" fmla="*/ 3092831 h 7305087"/>
              <a:gd name="connsiteX742" fmla="*/ 625592 w 8266922"/>
              <a:gd name="connsiteY742" fmla="*/ 3069977 h 7305087"/>
              <a:gd name="connsiteX743" fmla="*/ 660246 w 8266922"/>
              <a:gd name="connsiteY743" fmla="*/ 3050415 h 7305087"/>
              <a:gd name="connsiteX744" fmla="*/ 698317 w 8266922"/>
              <a:gd name="connsiteY744" fmla="*/ 3034227 h 7305087"/>
              <a:gd name="connsiteX745" fmla="*/ 739939 w 8266922"/>
              <a:gd name="connsiteY745" fmla="*/ 3021495 h 7305087"/>
              <a:gd name="connsiteX746" fmla="*/ 785244 w 8266922"/>
              <a:gd name="connsiteY746" fmla="*/ 3012300 h 7305087"/>
              <a:gd name="connsiteX747" fmla="*/ 834365 w 8266922"/>
              <a:gd name="connsiteY747" fmla="*/ 3006723 h 7305087"/>
              <a:gd name="connsiteX748" fmla="*/ 7060934 w 8266922"/>
              <a:gd name="connsiteY748" fmla="*/ 2524077 h 7305087"/>
              <a:gd name="connsiteX749" fmla="*/ 7267935 w 8266922"/>
              <a:gd name="connsiteY749" fmla="*/ 2524077 h 7305087"/>
              <a:gd name="connsiteX750" fmla="*/ 7267935 w 8266922"/>
              <a:gd name="connsiteY750" fmla="*/ 2697690 h 7305087"/>
              <a:gd name="connsiteX751" fmla="*/ 7060934 w 8266922"/>
              <a:gd name="connsiteY751" fmla="*/ 2697690 h 7305087"/>
              <a:gd name="connsiteX752" fmla="*/ 2536338 w 8266922"/>
              <a:gd name="connsiteY752" fmla="*/ 2373825 h 7305087"/>
              <a:gd name="connsiteX753" fmla="*/ 3441128 w 8266922"/>
              <a:gd name="connsiteY753" fmla="*/ 2373825 h 7305087"/>
              <a:gd name="connsiteX754" fmla="*/ 3441128 w 8266922"/>
              <a:gd name="connsiteY754" fmla="*/ 2480664 h 7305087"/>
              <a:gd name="connsiteX755" fmla="*/ 2536338 w 8266922"/>
              <a:gd name="connsiteY755" fmla="*/ 2480664 h 7305087"/>
              <a:gd name="connsiteX756" fmla="*/ 1024388 w 8266922"/>
              <a:gd name="connsiteY756" fmla="*/ 2373825 h 7305087"/>
              <a:gd name="connsiteX757" fmla="*/ 1929180 w 8266922"/>
              <a:gd name="connsiteY757" fmla="*/ 2373825 h 7305087"/>
              <a:gd name="connsiteX758" fmla="*/ 1929180 w 8266922"/>
              <a:gd name="connsiteY758" fmla="*/ 2480664 h 7305087"/>
              <a:gd name="connsiteX759" fmla="*/ 1024388 w 8266922"/>
              <a:gd name="connsiteY759" fmla="*/ 2480664 h 7305087"/>
              <a:gd name="connsiteX760" fmla="*/ 2536338 w 8266922"/>
              <a:gd name="connsiteY760" fmla="*/ 2024932 h 7305087"/>
              <a:gd name="connsiteX761" fmla="*/ 3441128 w 8266922"/>
              <a:gd name="connsiteY761" fmla="*/ 2024932 h 7305087"/>
              <a:gd name="connsiteX762" fmla="*/ 3441128 w 8266922"/>
              <a:gd name="connsiteY762" fmla="*/ 2131770 h 7305087"/>
              <a:gd name="connsiteX763" fmla="*/ 2536338 w 8266922"/>
              <a:gd name="connsiteY763" fmla="*/ 2131770 h 7305087"/>
              <a:gd name="connsiteX764" fmla="*/ 1024388 w 8266922"/>
              <a:gd name="connsiteY764" fmla="*/ 2024932 h 7305087"/>
              <a:gd name="connsiteX765" fmla="*/ 1929180 w 8266922"/>
              <a:gd name="connsiteY765" fmla="*/ 2024932 h 7305087"/>
              <a:gd name="connsiteX766" fmla="*/ 1929180 w 8266922"/>
              <a:gd name="connsiteY766" fmla="*/ 2131770 h 7305087"/>
              <a:gd name="connsiteX767" fmla="*/ 1024388 w 8266922"/>
              <a:gd name="connsiteY767" fmla="*/ 2131770 h 7305087"/>
              <a:gd name="connsiteX768" fmla="*/ 6145468 w 8266922"/>
              <a:gd name="connsiteY768" fmla="*/ 1508808 h 7305087"/>
              <a:gd name="connsiteX769" fmla="*/ 6519394 w 8266922"/>
              <a:gd name="connsiteY769" fmla="*/ 1508808 h 7305087"/>
              <a:gd name="connsiteX770" fmla="*/ 6519394 w 8266922"/>
              <a:gd name="connsiteY770" fmla="*/ 1604058 h 7305087"/>
              <a:gd name="connsiteX771" fmla="*/ 6260644 w 8266922"/>
              <a:gd name="connsiteY771" fmla="*/ 1604058 h 7305087"/>
              <a:gd name="connsiteX772" fmla="*/ 6260644 w 8266922"/>
              <a:gd name="connsiteY772" fmla="*/ 2702607 h 7305087"/>
              <a:gd name="connsiteX773" fmla="*/ 6519394 w 8266922"/>
              <a:gd name="connsiteY773" fmla="*/ 2702607 h 7305087"/>
              <a:gd name="connsiteX774" fmla="*/ 6519394 w 8266922"/>
              <a:gd name="connsiteY774" fmla="*/ 2797857 h 7305087"/>
              <a:gd name="connsiteX775" fmla="*/ 6145468 w 8266922"/>
              <a:gd name="connsiteY775" fmla="*/ 2797857 h 7305087"/>
              <a:gd name="connsiteX776" fmla="*/ 6145468 w 8266922"/>
              <a:gd name="connsiteY776" fmla="*/ 2702607 h 7305087"/>
              <a:gd name="connsiteX777" fmla="*/ 6145468 w 8266922"/>
              <a:gd name="connsiteY777" fmla="*/ 1604058 h 7305087"/>
              <a:gd name="connsiteX778" fmla="*/ 7804510 w 8266922"/>
              <a:gd name="connsiteY778" fmla="*/ 1502430 h 7305087"/>
              <a:gd name="connsiteX779" fmla="*/ 7857580 w 8266922"/>
              <a:gd name="connsiteY779" fmla="*/ 1504306 h 7305087"/>
              <a:gd name="connsiteX780" fmla="*/ 7906701 w 8266922"/>
              <a:gd name="connsiteY780" fmla="*/ 1509883 h 7305087"/>
              <a:gd name="connsiteX781" fmla="*/ 7952006 w 8266922"/>
              <a:gd name="connsiteY781" fmla="*/ 1519078 h 7305087"/>
              <a:gd name="connsiteX782" fmla="*/ 7993628 w 8266922"/>
              <a:gd name="connsiteY782" fmla="*/ 1531810 h 7305087"/>
              <a:gd name="connsiteX783" fmla="*/ 8031699 w 8266922"/>
              <a:gd name="connsiteY783" fmla="*/ 1547998 h 7305087"/>
              <a:gd name="connsiteX784" fmla="*/ 8066352 w 8266922"/>
              <a:gd name="connsiteY784" fmla="*/ 1567559 h 7305087"/>
              <a:gd name="connsiteX785" fmla="*/ 8097719 w 8266922"/>
              <a:gd name="connsiteY785" fmla="*/ 1590414 h 7305087"/>
              <a:gd name="connsiteX786" fmla="*/ 8125934 w 8266922"/>
              <a:gd name="connsiteY786" fmla="*/ 1616479 h 7305087"/>
              <a:gd name="connsiteX787" fmla="*/ 8151130 w 8266922"/>
              <a:gd name="connsiteY787" fmla="*/ 1645676 h 7305087"/>
              <a:gd name="connsiteX788" fmla="*/ 8173438 w 8266922"/>
              <a:gd name="connsiteY788" fmla="*/ 1677921 h 7305087"/>
              <a:gd name="connsiteX789" fmla="*/ 8192991 w 8266922"/>
              <a:gd name="connsiteY789" fmla="*/ 1713133 h 7305087"/>
              <a:gd name="connsiteX790" fmla="*/ 8209923 w 8266922"/>
              <a:gd name="connsiteY790" fmla="*/ 1751231 h 7305087"/>
              <a:gd name="connsiteX791" fmla="*/ 8224366 w 8266922"/>
              <a:gd name="connsiteY791" fmla="*/ 1792133 h 7305087"/>
              <a:gd name="connsiteX792" fmla="*/ 8236453 w 8266922"/>
              <a:gd name="connsiteY792" fmla="*/ 1835759 h 7305087"/>
              <a:gd name="connsiteX793" fmla="*/ 8246316 w 8266922"/>
              <a:gd name="connsiteY793" fmla="*/ 1882026 h 7305087"/>
              <a:gd name="connsiteX794" fmla="*/ 8254088 w 8266922"/>
              <a:gd name="connsiteY794" fmla="*/ 1930854 h 7305087"/>
              <a:gd name="connsiteX795" fmla="*/ 8259902 w 8266922"/>
              <a:gd name="connsiteY795" fmla="*/ 1982160 h 7305087"/>
              <a:gd name="connsiteX796" fmla="*/ 8263890 w 8266922"/>
              <a:gd name="connsiteY796" fmla="*/ 2035865 h 7305087"/>
              <a:gd name="connsiteX797" fmla="*/ 8266186 w 8266922"/>
              <a:gd name="connsiteY797" fmla="*/ 2091886 h 7305087"/>
              <a:gd name="connsiteX798" fmla="*/ 8266922 w 8266922"/>
              <a:gd name="connsiteY798" fmla="*/ 2150141 h 7305087"/>
              <a:gd name="connsiteX799" fmla="*/ 8266222 w 8266922"/>
              <a:gd name="connsiteY799" fmla="*/ 2208645 h 7305087"/>
              <a:gd name="connsiteX800" fmla="*/ 8264025 w 8266922"/>
              <a:gd name="connsiteY800" fmla="*/ 2264915 h 7305087"/>
              <a:gd name="connsiteX801" fmla="*/ 8260189 w 8266922"/>
              <a:gd name="connsiteY801" fmla="*/ 2318865 h 7305087"/>
              <a:gd name="connsiteX802" fmla="*/ 8254568 w 8266922"/>
              <a:gd name="connsiteY802" fmla="*/ 2370415 h 7305087"/>
              <a:gd name="connsiteX803" fmla="*/ 8247020 w 8266922"/>
              <a:gd name="connsiteY803" fmla="*/ 2419480 h 7305087"/>
              <a:gd name="connsiteX804" fmla="*/ 8237399 w 8266922"/>
              <a:gd name="connsiteY804" fmla="*/ 2465979 h 7305087"/>
              <a:gd name="connsiteX805" fmla="*/ 8225562 w 8266922"/>
              <a:gd name="connsiteY805" fmla="*/ 2509828 h 7305087"/>
              <a:gd name="connsiteX806" fmla="*/ 8211365 w 8266922"/>
              <a:gd name="connsiteY806" fmla="*/ 2550946 h 7305087"/>
              <a:gd name="connsiteX807" fmla="*/ 8194665 w 8266922"/>
              <a:gd name="connsiteY807" fmla="*/ 2589249 h 7305087"/>
              <a:gd name="connsiteX808" fmla="*/ 8175316 w 8266922"/>
              <a:gd name="connsiteY808" fmla="*/ 2624655 h 7305087"/>
              <a:gd name="connsiteX809" fmla="*/ 8153175 w 8266922"/>
              <a:gd name="connsiteY809" fmla="*/ 2657081 h 7305087"/>
              <a:gd name="connsiteX810" fmla="*/ 8128098 w 8266922"/>
              <a:gd name="connsiteY810" fmla="*/ 2686444 h 7305087"/>
              <a:gd name="connsiteX811" fmla="*/ 8099941 w 8266922"/>
              <a:gd name="connsiteY811" fmla="*/ 2712663 h 7305087"/>
              <a:gd name="connsiteX812" fmla="*/ 8068560 w 8266922"/>
              <a:gd name="connsiteY812" fmla="*/ 2735653 h 7305087"/>
              <a:gd name="connsiteX813" fmla="*/ 8033812 w 8266922"/>
              <a:gd name="connsiteY813" fmla="*/ 2755334 h 7305087"/>
              <a:gd name="connsiteX814" fmla="*/ 7995551 w 8266922"/>
              <a:gd name="connsiteY814" fmla="*/ 2771621 h 7305087"/>
              <a:gd name="connsiteX815" fmla="*/ 7953634 w 8266922"/>
              <a:gd name="connsiteY815" fmla="*/ 2784433 h 7305087"/>
              <a:gd name="connsiteX816" fmla="*/ 7907918 w 8266922"/>
              <a:gd name="connsiteY816" fmla="*/ 2793687 h 7305087"/>
              <a:gd name="connsiteX817" fmla="*/ 7858258 w 8266922"/>
              <a:gd name="connsiteY817" fmla="*/ 2799300 h 7305087"/>
              <a:gd name="connsiteX818" fmla="*/ 7804510 w 8266922"/>
              <a:gd name="connsiteY818" fmla="*/ 2801189 h 7305087"/>
              <a:gd name="connsiteX819" fmla="*/ 7804510 w 8266922"/>
              <a:gd name="connsiteY819" fmla="*/ 2704367 h 7305087"/>
              <a:gd name="connsiteX820" fmla="*/ 7854195 w 8266922"/>
              <a:gd name="connsiteY820" fmla="*/ 2702134 h 7305087"/>
              <a:gd name="connsiteX821" fmla="*/ 7899116 w 8266922"/>
              <a:gd name="connsiteY821" fmla="*/ 2695513 h 7305087"/>
              <a:gd name="connsiteX822" fmla="*/ 7939498 w 8266922"/>
              <a:gd name="connsiteY822" fmla="*/ 2684624 h 7305087"/>
              <a:gd name="connsiteX823" fmla="*/ 7975569 w 8266922"/>
              <a:gd name="connsiteY823" fmla="*/ 2669584 h 7305087"/>
              <a:gd name="connsiteX824" fmla="*/ 8035680 w 8266922"/>
              <a:gd name="connsiteY824" fmla="*/ 2627524 h 7305087"/>
              <a:gd name="connsiteX825" fmla="*/ 8081260 w 8266922"/>
              <a:gd name="connsiteY825" fmla="*/ 2570280 h 7305087"/>
              <a:gd name="connsiteX826" fmla="*/ 8099165 w 8266922"/>
              <a:gd name="connsiteY826" fmla="*/ 2536259 h 7305087"/>
              <a:gd name="connsiteX827" fmla="*/ 8114117 w 8266922"/>
              <a:gd name="connsiteY827" fmla="*/ 2498797 h 7305087"/>
              <a:gd name="connsiteX828" fmla="*/ 8126341 w 8266922"/>
              <a:gd name="connsiteY828" fmla="*/ 2458012 h 7305087"/>
              <a:gd name="connsiteX829" fmla="*/ 8136064 w 8266922"/>
              <a:gd name="connsiteY829" fmla="*/ 2414022 h 7305087"/>
              <a:gd name="connsiteX830" fmla="*/ 8143511 w 8266922"/>
              <a:gd name="connsiteY830" fmla="*/ 2366946 h 7305087"/>
              <a:gd name="connsiteX831" fmla="*/ 8148910 w 8266922"/>
              <a:gd name="connsiteY831" fmla="*/ 2316901 h 7305087"/>
              <a:gd name="connsiteX832" fmla="*/ 8152486 w 8266922"/>
              <a:gd name="connsiteY832" fmla="*/ 2264006 h 7305087"/>
              <a:gd name="connsiteX833" fmla="*/ 8154465 w 8266922"/>
              <a:gd name="connsiteY833" fmla="*/ 2208380 h 7305087"/>
              <a:gd name="connsiteX834" fmla="*/ 8155075 w 8266922"/>
              <a:gd name="connsiteY834" fmla="*/ 2150141 h 7305087"/>
              <a:gd name="connsiteX835" fmla="*/ 8154433 w 8266922"/>
              <a:gd name="connsiteY835" fmla="*/ 2092472 h 7305087"/>
              <a:gd name="connsiteX836" fmla="*/ 8152363 w 8266922"/>
              <a:gd name="connsiteY836" fmla="*/ 2037383 h 7305087"/>
              <a:gd name="connsiteX837" fmla="*/ 8148653 w 8266922"/>
              <a:gd name="connsiteY837" fmla="*/ 1984990 h 7305087"/>
              <a:gd name="connsiteX838" fmla="*/ 8143087 w 8266922"/>
              <a:gd name="connsiteY838" fmla="*/ 1935414 h 7305087"/>
              <a:gd name="connsiteX839" fmla="*/ 8135452 w 8266922"/>
              <a:gd name="connsiteY839" fmla="*/ 1888770 h 7305087"/>
              <a:gd name="connsiteX840" fmla="*/ 8125534 w 8266922"/>
              <a:gd name="connsiteY840" fmla="*/ 1845179 h 7305087"/>
              <a:gd name="connsiteX841" fmla="*/ 8113118 w 8266922"/>
              <a:gd name="connsiteY841" fmla="*/ 1804759 h 7305087"/>
              <a:gd name="connsiteX842" fmla="*/ 8097991 w 8266922"/>
              <a:gd name="connsiteY842" fmla="*/ 1767626 h 7305087"/>
              <a:gd name="connsiteX843" fmla="*/ 8079938 w 8266922"/>
              <a:gd name="connsiteY843" fmla="*/ 1733900 h 7305087"/>
              <a:gd name="connsiteX844" fmla="*/ 8034200 w 8266922"/>
              <a:gd name="connsiteY844" fmla="*/ 1677141 h 7305087"/>
              <a:gd name="connsiteX845" fmla="*/ 7974191 w 8266922"/>
              <a:gd name="connsiteY845" fmla="*/ 1635428 h 7305087"/>
              <a:gd name="connsiteX846" fmla="*/ 7938299 w 8266922"/>
              <a:gd name="connsiteY846" fmla="*/ 1620509 h 7305087"/>
              <a:gd name="connsiteX847" fmla="*/ 7898198 w 8266922"/>
              <a:gd name="connsiteY847" fmla="*/ 1609705 h 7305087"/>
              <a:gd name="connsiteX848" fmla="*/ 7853673 w 8266922"/>
              <a:gd name="connsiteY848" fmla="*/ 1603138 h 7305087"/>
              <a:gd name="connsiteX849" fmla="*/ 7804510 w 8266922"/>
              <a:gd name="connsiteY849" fmla="*/ 1600921 h 7305087"/>
              <a:gd name="connsiteX850" fmla="*/ 5032599 w 8266922"/>
              <a:gd name="connsiteY850" fmla="*/ 1502430 h 7305087"/>
              <a:gd name="connsiteX851" fmla="*/ 5085669 w 8266922"/>
              <a:gd name="connsiteY851" fmla="*/ 1504306 h 7305087"/>
              <a:gd name="connsiteX852" fmla="*/ 5134790 w 8266922"/>
              <a:gd name="connsiteY852" fmla="*/ 1509883 h 7305087"/>
              <a:gd name="connsiteX853" fmla="*/ 5180096 w 8266922"/>
              <a:gd name="connsiteY853" fmla="*/ 1519078 h 7305087"/>
              <a:gd name="connsiteX854" fmla="*/ 5221718 w 8266922"/>
              <a:gd name="connsiteY854" fmla="*/ 1531810 h 7305087"/>
              <a:gd name="connsiteX855" fmla="*/ 5259789 w 8266922"/>
              <a:gd name="connsiteY855" fmla="*/ 1547998 h 7305087"/>
              <a:gd name="connsiteX856" fmla="*/ 5294442 w 8266922"/>
              <a:gd name="connsiteY856" fmla="*/ 1567559 h 7305087"/>
              <a:gd name="connsiteX857" fmla="*/ 5325809 w 8266922"/>
              <a:gd name="connsiteY857" fmla="*/ 1590414 h 7305087"/>
              <a:gd name="connsiteX858" fmla="*/ 5354024 w 8266922"/>
              <a:gd name="connsiteY858" fmla="*/ 1616479 h 7305087"/>
              <a:gd name="connsiteX859" fmla="*/ 5379220 w 8266922"/>
              <a:gd name="connsiteY859" fmla="*/ 1645676 h 7305087"/>
              <a:gd name="connsiteX860" fmla="*/ 5401528 w 8266922"/>
              <a:gd name="connsiteY860" fmla="*/ 1677921 h 7305087"/>
              <a:gd name="connsiteX861" fmla="*/ 5421081 w 8266922"/>
              <a:gd name="connsiteY861" fmla="*/ 1713133 h 7305087"/>
              <a:gd name="connsiteX862" fmla="*/ 5438013 w 8266922"/>
              <a:gd name="connsiteY862" fmla="*/ 1751231 h 7305087"/>
              <a:gd name="connsiteX863" fmla="*/ 5452456 w 8266922"/>
              <a:gd name="connsiteY863" fmla="*/ 1792133 h 7305087"/>
              <a:gd name="connsiteX864" fmla="*/ 5464543 w 8266922"/>
              <a:gd name="connsiteY864" fmla="*/ 1835759 h 7305087"/>
              <a:gd name="connsiteX865" fmla="*/ 5474406 w 8266922"/>
              <a:gd name="connsiteY865" fmla="*/ 1882026 h 7305087"/>
              <a:gd name="connsiteX866" fmla="*/ 5482178 w 8266922"/>
              <a:gd name="connsiteY866" fmla="*/ 1930854 h 7305087"/>
              <a:gd name="connsiteX867" fmla="*/ 5487992 w 8266922"/>
              <a:gd name="connsiteY867" fmla="*/ 1982160 h 7305087"/>
              <a:gd name="connsiteX868" fmla="*/ 5491980 w 8266922"/>
              <a:gd name="connsiteY868" fmla="*/ 2035865 h 7305087"/>
              <a:gd name="connsiteX869" fmla="*/ 5494276 w 8266922"/>
              <a:gd name="connsiteY869" fmla="*/ 2091886 h 7305087"/>
              <a:gd name="connsiteX870" fmla="*/ 5495012 w 8266922"/>
              <a:gd name="connsiteY870" fmla="*/ 2150141 h 7305087"/>
              <a:gd name="connsiteX871" fmla="*/ 5494312 w 8266922"/>
              <a:gd name="connsiteY871" fmla="*/ 2208645 h 7305087"/>
              <a:gd name="connsiteX872" fmla="*/ 5492115 w 8266922"/>
              <a:gd name="connsiteY872" fmla="*/ 2264915 h 7305087"/>
              <a:gd name="connsiteX873" fmla="*/ 5488279 w 8266922"/>
              <a:gd name="connsiteY873" fmla="*/ 2318865 h 7305087"/>
              <a:gd name="connsiteX874" fmla="*/ 5482658 w 8266922"/>
              <a:gd name="connsiteY874" fmla="*/ 2370415 h 7305087"/>
              <a:gd name="connsiteX875" fmla="*/ 5475110 w 8266922"/>
              <a:gd name="connsiteY875" fmla="*/ 2419480 h 7305087"/>
              <a:gd name="connsiteX876" fmla="*/ 5465489 w 8266922"/>
              <a:gd name="connsiteY876" fmla="*/ 2465979 h 7305087"/>
              <a:gd name="connsiteX877" fmla="*/ 5453652 w 8266922"/>
              <a:gd name="connsiteY877" fmla="*/ 2509828 h 7305087"/>
              <a:gd name="connsiteX878" fmla="*/ 5439455 w 8266922"/>
              <a:gd name="connsiteY878" fmla="*/ 2550946 h 7305087"/>
              <a:gd name="connsiteX879" fmla="*/ 5422755 w 8266922"/>
              <a:gd name="connsiteY879" fmla="*/ 2589249 h 7305087"/>
              <a:gd name="connsiteX880" fmla="*/ 5403406 w 8266922"/>
              <a:gd name="connsiteY880" fmla="*/ 2624655 h 7305087"/>
              <a:gd name="connsiteX881" fmla="*/ 5381265 w 8266922"/>
              <a:gd name="connsiteY881" fmla="*/ 2657081 h 7305087"/>
              <a:gd name="connsiteX882" fmla="*/ 5356188 w 8266922"/>
              <a:gd name="connsiteY882" fmla="*/ 2686444 h 7305087"/>
              <a:gd name="connsiteX883" fmla="*/ 5328031 w 8266922"/>
              <a:gd name="connsiteY883" fmla="*/ 2712663 h 7305087"/>
              <a:gd name="connsiteX884" fmla="*/ 5296650 w 8266922"/>
              <a:gd name="connsiteY884" fmla="*/ 2735653 h 7305087"/>
              <a:gd name="connsiteX885" fmla="*/ 5261902 w 8266922"/>
              <a:gd name="connsiteY885" fmla="*/ 2755334 h 7305087"/>
              <a:gd name="connsiteX886" fmla="*/ 5223641 w 8266922"/>
              <a:gd name="connsiteY886" fmla="*/ 2771621 h 7305087"/>
              <a:gd name="connsiteX887" fmla="*/ 5181724 w 8266922"/>
              <a:gd name="connsiteY887" fmla="*/ 2784433 h 7305087"/>
              <a:gd name="connsiteX888" fmla="*/ 5136007 w 8266922"/>
              <a:gd name="connsiteY888" fmla="*/ 2793687 h 7305087"/>
              <a:gd name="connsiteX889" fmla="*/ 5086347 w 8266922"/>
              <a:gd name="connsiteY889" fmla="*/ 2799300 h 7305087"/>
              <a:gd name="connsiteX890" fmla="*/ 5032599 w 8266922"/>
              <a:gd name="connsiteY890" fmla="*/ 2801189 h 7305087"/>
              <a:gd name="connsiteX891" fmla="*/ 5032599 w 8266922"/>
              <a:gd name="connsiteY891" fmla="*/ 2704367 h 7305087"/>
              <a:gd name="connsiteX892" fmla="*/ 5082284 w 8266922"/>
              <a:gd name="connsiteY892" fmla="*/ 2702134 h 7305087"/>
              <a:gd name="connsiteX893" fmla="*/ 5127205 w 8266922"/>
              <a:gd name="connsiteY893" fmla="*/ 2695513 h 7305087"/>
              <a:gd name="connsiteX894" fmla="*/ 5167588 w 8266922"/>
              <a:gd name="connsiteY894" fmla="*/ 2684624 h 7305087"/>
              <a:gd name="connsiteX895" fmla="*/ 5203659 w 8266922"/>
              <a:gd name="connsiteY895" fmla="*/ 2669584 h 7305087"/>
              <a:gd name="connsiteX896" fmla="*/ 5263770 w 8266922"/>
              <a:gd name="connsiteY896" fmla="*/ 2627524 h 7305087"/>
              <a:gd name="connsiteX897" fmla="*/ 5309350 w 8266922"/>
              <a:gd name="connsiteY897" fmla="*/ 2570280 h 7305087"/>
              <a:gd name="connsiteX898" fmla="*/ 5327255 w 8266922"/>
              <a:gd name="connsiteY898" fmla="*/ 2536259 h 7305087"/>
              <a:gd name="connsiteX899" fmla="*/ 5342207 w 8266922"/>
              <a:gd name="connsiteY899" fmla="*/ 2498797 h 7305087"/>
              <a:gd name="connsiteX900" fmla="*/ 5354431 w 8266922"/>
              <a:gd name="connsiteY900" fmla="*/ 2458012 h 7305087"/>
              <a:gd name="connsiteX901" fmla="*/ 5364154 w 8266922"/>
              <a:gd name="connsiteY901" fmla="*/ 2414022 h 7305087"/>
              <a:gd name="connsiteX902" fmla="*/ 5371601 w 8266922"/>
              <a:gd name="connsiteY902" fmla="*/ 2366946 h 7305087"/>
              <a:gd name="connsiteX903" fmla="*/ 5377000 w 8266922"/>
              <a:gd name="connsiteY903" fmla="*/ 2316901 h 7305087"/>
              <a:gd name="connsiteX904" fmla="*/ 5380576 w 8266922"/>
              <a:gd name="connsiteY904" fmla="*/ 2264006 h 7305087"/>
              <a:gd name="connsiteX905" fmla="*/ 5382555 w 8266922"/>
              <a:gd name="connsiteY905" fmla="*/ 2208380 h 7305087"/>
              <a:gd name="connsiteX906" fmla="*/ 5383165 w 8266922"/>
              <a:gd name="connsiteY906" fmla="*/ 2150141 h 7305087"/>
              <a:gd name="connsiteX907" fmla="*/ 5382523 w 8266922"/>
              <a:gd name="connsiteY907" fmla="*/ 2092472 h 7305087"/>
              <a:gd name="connsiteX908" fmla="*/ 5380453 w 8266922"/>
              <a:gd name="connsiteY908" fmla="*/ 2037383 h 7305087"/>
              <a:gd name="connsiteX909" fmla="*/ 5376743 w 8266922"/>
              <a:gd name="connsiteY909" fmla="*/ 1984990 h 7305087"/>
              <a:gd name="connsiteX910" fmla="*/ 5371177 w 8266922"/>
              <a:gd name="connsiteY910" fmla="*/ 1935414 h 7305087"/>
              <a:gd name="connsiteX911" fmla="*/ 5363542 w 8266922"/>
              <a:gd name="connsiteY911" fmla="*/ 1888770 h 7305087"/>
              <a:gd name="connsiteX912" fmla="*/ 5353624 w 8266922"/>
              <a:gd name="connsiteY912" fmla="*/ 1845179 h 7305087"/>
              <a:gd name="connsiteX913" fmla="*/ 5341208 w 8266922"/>
              <a:gd name="connsiteY913" fmla="*/ 1804759 h 7305087"/>
              <a:gd name="connsiteX914" fmla="*/ 5326081 w 8266922"/>
              <a:gd name="connsiteY914" fmla="*/ 1767626 h 7305087"/>
              <a:gd name="connsiteX915" fmla="*/ 5308028 w 8266922"/>
              <a:gd name="connsiteY915" fmla="*/ 1733900 h 7305087"/>
              <a:gd name="connsiteX916" fmla="*/ 5262290 w 8266922"/>
              <a:gd name="connsiteY916" fmla="*/ 1677141 h 7305087"/>
              <a:gd name="connsiteX917" fmla="*/ 5202281 w 8266922"/>
              <a:gd name="connsiteY917" fmla="*/ 1635428 h 7305087"/>
              <a:gd name="connsiteX918" fmla="*/ 5166389 w 8266922"/>
              <a:gd name="connsiteY918" fmla="*/ 1620509 h 7305087"/>
              <a:gd name="connsiteX919" fmla="*/ 5126287 w 8266922"/>
              <a:gd name="connsiteY919" fmla="*/ 1609705 h 7305087"/>
              <a:gd name="connsiteX920" fmla="*/ 5081762 w 8266922"/>
              <a:gd name="connsiteY920" fmla="*/ 1603138 h 7305087"/>
              <a:gd name="connsiteX921" fmla="*/ 5032599 w 8266922"/>
              <a:gd name="connsiteY921" fmla="*/ 1600921 h 7305087"/>
              <a:gd name="connsiteX922" fmla="*/ 4515699 w 8266922"/>
              <a:gd name="connsiteY922" fmla="*/ 1502430 h 7305087"/>
              <a:gd name="connsiteX923" fmla="*/ 4515699 w 8266922"/>
              <a:gd name="connsiteY923" fmla="*/ 1600921 h 7305087"/>
              <a:gd name="connsiteX924" fmla="*/ 4466813 w 8266922"/>
              <a:gd name="connsiteY924" fmla="*/ 1603138 h 7305087"/>
              <a:gd name="connsiteX925" fmla="*/ 4422532 w 8266922"/>
              <a:gd name="connsiteY925" fmla="*/ 1609705 h 7305087"/>
              <a:gd name="connsiteX926" fmla="*/ 4382646 w 8266922"/>
              <a:gd name="connsiteY926" fmla="*/ 1620509 h 7305087"/>
              <a:gd name="connsiteX927" fmla="*/ 4346940 w 8266922"/>
              <a:gd name="connsiteY927" fmla="*/ 1635428 h 7305087"/>
              <a:gd name="connsiteX928" fmla="*/ 4287225 w 8266922"/>
              <a:gd name="connsiteY928" fmla="*/ 1677141 h 7305087"/>
              <a:gd name="connsiteX929" fmla="*/ 4241691 w 8266922"/>
              <a:gd name="connsiteY929" fmla="*/ 1733900 h 7305087"/>
              <a:gd name="connsiteX930" fmla="*/ 4223712 w 8266922"/>
              <a:gd name="connsiteY930" fmla="*/ 1767626 h 7305087"/>
              <a:gd name="connsiteX931" fmla="*/ 4208642 w 8266922"/>
              <a:gd name="connsiteY931" fmla="*/ 1804759 h 7305087"/>
              <a:gd name="connsiteX932" fmla="*/ 4196270 w 8266922"/>
              <a:gd name="connsiteY932" fmla="*/ 1845179 h 7305087"/>
              <a:gd name="connsiteX933" fmla="*/ 4186382 w 8266922"/>
              <a:gd name="connsiteY933" fmla="*/ 1888770 h 7305087"/>
              <a:gd name="connsiteX934" fmla="*/ 4178768 w 8266922"/>
              <a:gd name="connsiteY934" fmla="*/ 1935414 h 7305087"/>
              <a:gd name="connsiteX935" fmla="*/ 4173215 w 8266922"/>
              <a:gd name="connsiteY935" fmla="*/ 1984990 h 7305087"/>
              <a:gd name="connsiteX936" fmla="*/ 4169510 w 8266922"/>
              <a:gd name="connsiteY936" fmla="*/ 2037383 h 7305087"/>
              <a:gd name="connsiteX937" fmla="*/ 4167443 w 8266922"/>
              <a:gd name="connsiteY937" fmla="*/ 2092472 h 7305087"/>
              <a:gd name="connsiteX938" fmla="*/ 4166801 w 8266922"/>
              <a:gd name="connsiteY938" fmla="*/ 2150141 h 7305087"/>
              <a:gd name="connsiteX939" fmla="*/ 4167427 w 8266922"/>
              <a:gd name="connsiteY939" fmla="*/ 2208380 h 7305087"/>
              <a:gd name="connsiteX940" fmla="*/ 4169449 w 8266922"/>
              <a:gd name="connsiteY940" fmla="*/ 2264006 h 7305087"/>
              <a:gd name="connsiteX941" fmla="*/ 4173087 w 8266922"/>
              <a:gd name="connsiteY941" fmla="*/ 2316901 h 7305087"/>
              <a:gd name="connsiteX942" fmla="*/ 4178556 w 8266922"/>
              <a:gd name="connsiteY942" fmla="*/ 2366946 h 7305087"/>
              <a:gd name="connsiteX943" fmla="*/ 4186077 w 8266922"/>
              <a:gd name="connsiteY943" fmla="*/ 2414022 h 7305087"/>
              <a:gd name="connsiteX944" fmla="*/ 4195866 w 8266922"/>
              <a:gd name="connsiteY944" fmla="*/ 2458012 h 7305087"/>
              <a:gd name="connsiteX945" fmla="*/ 4208143 w 8266922"/>
              <a:gd name="connsiteY945" fmla="*/ 2498797 h 7305087"/>
              <a:gd name="connsiteX946" fmla="*/ 4223125 w 8266922"/>
              <a:gd name="connsiteY946" fmla="*/ 2536259 h 7305087"/>
              <a:gd name="connsiteX947" fmla="*/ 4241031 w 8266922"/>
              <a:gd name="connsiteY947" fmla="*/ 2570280 h 7305087"/>
              <a:gd name="connsiteX948" fmla="*/ 4286485 w 8266922"/>
              <a:gd name="connsiteY948" fmla="*/ 2627524 h 7305087"/>
              <a:gd name="connsiteX949" fmla="*/ 4346251 w 8266922"/>
              <a:gd name="connsiteY949" fmla="*/ 2669584 h 7305087"/>
              <a:gd name="connsiteX950" fmla="*/ 4382046 w 8266922"/>
              <a:gd name="connsiteY950" fmla="*/ 2684624 h 7305087"/>
              <a:gd name="connsiteX951" fmla="*/ 4422074 w 8266922"/>
              <a:gd name="connsiteY951" fmla="*/ 2695513 h 7305087"/>
              <a:gd name="connsiteX952" fmla="*/ 4466552 w 8266922"/>
              <a:gd name="connsiteY952" fmla="*/ 2702134 h 7305087"/>
              <a:gd name="connsiteX953" fmla="*/ 4515699 w 8266922"/>
              <a:gd name="connsiteY953" fmla="*/ 2704367 h 7305087"/>
              <a:gd name="connsiteX954" fmla="*/ 4515699 w 8266922"/>
              <a:gd name="connsiteY954" fmla="*/ 2801189 h 7305087"/>
              <a:gd name="connsiteX955" fmla="*/ 4462176 w 8266922"/>
              <a:gd name="connsiteY955" fmla="*/ 2799300 h 7305087"/>
              <a:gd name="connsiteX956" fmla="*/ 4412696 w 8266922"/>
              <a:gd name="connsiteY956" fmla="*/ 2793687 h 7305087"/>
              <a:gd name="connsiteX957" fmla="*/ 4367116 w 8266922"/>
              <a:gd name="connsiteY957" fmla="*/ 2784433 h 7305087"/>
              <a:gd name="connsiteX958" fmla="*/ 4325298 w 8266922"/>
              <a:gd name="connsiteY958" fmla="*/ 2771621 h 7305087"/>
              <a:gd name="connsiteX959" fmla="*/ 4287101 w 8266922"/>
              <a:gd name="connsiteY959" fmla="*/ 2755334 h 7305087"/>
              <a:gd name="connsiteX960" fmla="*/ 4252384 w 8266922"/>
              <a:gd name="connsiteY960" fmla="*/ 2735653 h 7305087"/>
              <a:gd name="connsiteX961" fmla="*/ 4221007 w 8266922"/>
              <a:gd name="connsiteY961" fmla="*/ 2712663 h 7305087"/>
              <a:gd name="connsiteX962" fmla="*/ 4192831 w 8266922"/>
              <a:gd name="connsiteY962" fmla="*/ 2686444 h 7305087"/>
              <a:gd name="connsiteX963" fmla="*/ 4167714 w 8266922"/>
              <a:gd name="connsiteY963" fmla="*/ 2657081 h 7305087"/>
              <a:gd name="connsiteX964" fmla="*/ 4145517 w 8266922"/>
              <a:gd name="connsiteY964" fmla="*/ 2624655 h 7305087"/>
              <a:gd name="connsiteX965" fmla="*/ 4126100 w 8266922"/>
              <a:gd name="connsiteY965" fmla="*/ 2589249 h 7305087"/>
              <a:gd name="connsiteX966" fmla="*/ 4109322 w 8266922"/>
              <a:gd name="connsiteY966" fmla="*/ 2550946 h 7305087"/>
              <a:gd name="connsiteX967" fmla="*/ 4095043 w 8266922"/>
              <a:gd name="connsiteY967" fmla="*/ 2509828 h 7305087"/>
              <a:gd name="connsiteX968" fmla="*/ 4083123 w 8266922"/>
              <a:gd name="connsiteY968" fmla="*/ 2465979 h 7305087"/>
              <a:gd name="connsiteX969" fmla="*/ 4073422 w 8266922"/>
              <a:gd name="connsiteY969" fmla="*/ 2419480 h 7305087"/>
              <a:gd name="connsiteX970" fmla="*/ 4065799 w 8266922"/>
              <a:gd name="connsiteY970" fmla="*/ 2370415 h 7305087"/>
              <a:gd name="connsiteX971" fmla="*/ 4060114 w 8266922"/>
              <a:gd name="connsiteY971" fmla="*/ 2318865 h 7305087"/>
              <a:gd name="connsiteX972" fmla="*/ 4056227 w 8266922"/>
              <a:gd name="connsiteY972" fmla="*/ 2264915 h 7305087"/>
              <a:gd name="connsiteX973" fmla="*/ 4053997 w 8266922"/>
              <a:gd name="connsiteY973" fmla="*/ 2208645 h 7305087"/>
              <a:gd name="connsiteX974" fmla="*/ 4053286 w 8266922"/>
              <a:gd name="connsiteY974" fmla="*/ 2150141 h 7305087"/>
              <a:gd name="connsiteX975" fmla="*/ 4054021 w 8266922"/>
              <a:gd name="connsiteY975" fmla="*/ 2091886 h 7305087"/>
              <a:gd name="connsiteX976" fmla="*/ 4056317 w 8266922"/>
              <a:gd name="connsiteY976" fmla="*/ 2035865 h 7305087"/>
              <a:gd name="connsiteX977" fmla="*/ 4060306 w 8266922"/>
              <a:gd name="connsiteY977" fmla="*/ 1982160 h 7305087"/>
              <a:gd name="connsiteX978" fmla="*/ 4066119 w 8266922"/>
              <a:gd name="connsiteY978" fmla="*/ 1930854 h 7305087"/>
              <a:gd name="connsiteX979" fmla="*/ 4073892 w 8266922"/>
              <a:gd name="connsiteY979" fmla="*/ 1882026 h 7305087"/>
              <a:gd name="connsiteX980" fmla="*/ 4083755 w 8266922"/>
              <a:gd name="connsiteY980" fmla="*/ 1835759 h 7305087"/>
              <a:gd name="connsiteX981" fmla="*/ 4095841 w 8266922"/>
              <a:gd name="connsiteY981" fmla="*/ 1792133 h 7305087"/>
              <a:gd name="connsiteX982" fmla="*/ 4110284 w 8266922"/>
              <a:gd name="connsiteY982" fmla="*/ 1751231 h 7305087"/>
              <a:gd name="connsiteX983" fmla="*/ 4127216 w 8266922"/>
              <a:gd name="connsiteY983" fmla="*/ 1713133 h 7305087"/>
              <a:gd name="connsiteX984" fmla="*/ 4146769 w 8266922"/>
              <a:gd name="connsiteY984" fmla="*/ 1677921 h 7305087"/>
              <a:gd name="connsiteX985" fmla="*/ 4169077 w 8266922"/>
              <a:gd name="connsiteY985" fmla="*/ 1645676 h 7305087"/>
              <a:gd name="connsiteX986" fmla="*/ 4194274 w 8266922"/>
              <a:gd name="connsiteY986" fmla="*/ 1616479 h 7305087"/>
              <a:gd name="connsiteX987" fmla="*/ 4222489 w 8266922"/>
              <a:gd name="connsiteY987" fmla="*/ 1590414 h 7305087"/>
              <a:gd name="connsiteX988" fmla="*/ 4253856 w 8266922"/>
              <a:gd name="connsiteY988" fmla="*/ 1567559 h 7305087"/>
              <a:gd name="connsiteX989" fmla="*/ 4288509 w 8266922"/>
              <a:gd name="connsiteY989" fmla="*/ 1547998 h 7305087"/>
              <a:gd name="connsiteX990" fmla="*/ 4326580 w 8266922"/>
              <a:gd name="connsiteY990" fmla="*/ 1531810 h 7305087"/>
              <a:gd name="connsiteX991" fmla="*/ 4368202 w 8266922"/>
              <a:gd name="connsiteY991" fmla="*/ 1519078 h 7305087"/>
              <a:gd name="connsiteX992" fmla="*/ 4413507 w 8266922"/>
              <a:gd name="connsiteY992" fmla="*/ 1509883 h 7305087"/>
              <a:gd name="connsiteX993" fmla="*/ 4462628 w 8266922"/>
              <a:gd name="connsiteY993" fmla="*/ 1504306 h 7305087"/>
              <a:gd name="connsiteX994" fmla="*/ 462412 w 8266922"/>
              <a:gd name="connsiteY994" fmla="*/ 1502430 h 7305087"/>
              <a:gd name="connsiteX995" fmla="*/ 462412 w 8266922"/>
              <a:gd name="connsiteY995" fmla="*/ 1600921 h 7305087"/>
              <a:gd name="connsiteX996" fmla="*/ 413526 w 8266922"/>
              <a:gd name="connsiteY996" fmla="*/ 1603138 h 7305087"/>
              <a:gd name="connsiteX997" fmla="*/ 369246 w 8266922"/>
              <a:gd name="connsiteY997" fmla="*/ 1609705 h 7305087"/>
              <a:gd name="connsiteX998" fmla="*/ 329359 w 8266922"/>
              <a:gd name="connsiteY998" fmla="*/ 1620509 h 7305087"/>
              <a:gd name="connsiteX999" fmla="*/ 293653 w 8266922"/>
              <a:gd name="connsiteY999" fmla="*/ 1635428 h 7305087"/>
              <a:gd name="connsiteX1000" fmla="*/ 233938 w 8266922"/>
              <a:gd name="connsiteY1000" fmla="*/ 1677141 h 7305087"/>
              <a:gd name="connsiteX1001" fmla="*/ 188404 w 8266922"/>
              <a:gd name="connsiteY1001" fmla="*/ 1733900 h 7305087"/>
              <a:gd name="connsiteX1002" fmla="*/ 170425 w 8266922"/>
              <a:gd name="connsiteY1002" fmla="*/ 1767626 h 7305087"/>
              <a:gd name="connsiteX1003" fmla="*/ 155356 w 8266922"/>
              <a:gd name="connsiteY1003" fmla="*/ 1804759 h 7305087"/>
              <a:gd name="connsiteX1004" fmla="*/ 142983 w 8266922"/>
              <a:gd name="connsiteY1004" fmla="*/ 1845179 h 7305087"/>
              <a:gd name="connsiteX1005" fmla="*/ 133096 w 8266922"/>
              <a:gd name="connsiteY1005" fmla="*/ 1888770 h 7305087"/>
              <a:gd name="connsiteX1006" fmla="*/ 125482 w 8266922"/>
              <a:gd name="connsiteY1006" fmla="*/ 1935414 h 7305087"/>
              <a:gd name="connsiteX1007" fmla="*/ 119929 w 8266922"/>
              <a:gd name="connsiteY1007" fmla="*/ 1984990 h 7305087"/>
              <a:gd name="connsiteX1008" fmla="*/ 116225 w 8266922"/>
              <a:gd name="connsiteY1008" fmla="*/ 2037383 h 7305087"/>
              <a:gd name="connsiteX1009" fmla="*/ 114158 w 8266922"/>
              <a:gd name="connsiteY1009" fmla="*/ 2092472 h 7305087"/>
              <a:gd name="connsiteX1010" fmla="*/ 113516 w 8266922"/>
              <a:gd name="connsiteY1010" fmla="*/ 2150141 h 7305087"/>
              <a:gd name="connsiteX1011" fmla="*/ 114141 w 8266922"/>
              <a:gd name="connsiteY1011" fmla="*/ 2208380 h 7305087"/>
              <a:gd name="connsiteX1012" fmla="*/ 116163 w 8266922"/>
              <a:gd name="connsiteY1012" fmla="*/ 2264006 h 7305087"/>
              <a:gd name="connsiteX1013" fmla="*/ 119800 w 8266922"/>
              <a:gd name="connsiteY1013" fmla="*/ 2316901 h 7305087"/>
              <a:gd name="connsiteX1014" fmla="*/ 125270 w 8266922"/>
              <a:gd name="connsiteY1014" fmla="*/ 2366946 h 7305087"/>
              <a:gd name="connsiteX1015" fmla="*/ 132790 w 8266922"/>
              <a:gd name="connsiteY1015" fmla="*/ 2414022 h 7305087"/>
              <a:gd name="connsiteX1016" fmla="*/ 142580 w 8266922"/>
              <a:gd name="connsiteY1016" fmla="*/ 2458012 h 7305087"/>
              <a:gd name="connsiteX1017" fmla="*/ 154856 w 8266922"/>
              <a:gd name="connsiteY1017" fmla="*/ 2498797 h 7305087"/>
              <a:gd name="connsiteX1018" fmla="*/ 169838 w 8266922"/>
              <a:gd name="connsiteY1018" fmla="*/ 2536259 h 7305087"/>
              <a:gd name="connsiteX1019" fmla="*/ 187744 w 8266922"/>
              <a:gd name="connsiteY1019" fmla="*/ 2570280 h 7305087"/>
              <a:gd name="connsiteX1020" fmla="*/ 233198 w 8266922"/>
              <a:gd name="connsiteY1020" fmla="*/ 2627524 h 7305087"/>
              <a:gd name="connsiteX1021" fmla="*/ 292964 w 8266922"/>
              <a:gd name="connsiteY1021" fmla="*/ 2669584 h 7305087"/>
              <a:gd name="connsiteX1022" fmla="*/ 328759 w 8266922"/>
              <a:gd name="connsiteY1022" fmla="*/ 2684624 h 7305087"/>
              <a:gd name="connsiteX1023" fmla="*/ 368787 w 8266922"/>
              <a:gd name="connsiteY1023" fmla="*/ 2695513 h 7305087"/>
              <a:gd name="connsiteX1024" fmla="*/ 413265 w 8266922"/>
              <a:gd name="connsiteY1024" fmla="*/ 2702134 h 7305087"/>
              <a:gd name="connsiteX1025" fmla="*/ 462412 w 8266922"/>
              <a:gd name="connsiteY1025" fmla="*/ 2704367 h 7305087"/>
              <a:gd name="connsiteX1026" fmla="*/ 462412 w 8266922"/>
              <a:gd name="connsiteY1026" fmla="*/ 2801189 h 7305087"/>
              <a:gd name="connsiteX1027" fmla="*/ 408890 w 8266922"/>
              <a:gd name="connsiteY1027" fmla="*/ 2799300 h 7305087"/>
              <a:gd name="connsiteX1028" fmla="*/ 359409 w 8266922"/>
              <a:gd name="connsiteY1028" fmla="*/ 2793687 h 7305087"/>
              <a:gd name="connsiteX1029" fmla="*/ 313830 w 8266922"/>
              <a:gd name="connsiteY1029" fmla="*/ 2784433 h 7305087"/>
              <a:gd name="connsiteX1030" fmla="*/ 272011 w 8266922"/>
              <a:gd name="connsiteY1030" fmla="*/ 2771621 h 7305087"/>
              <a:gd name="connsiteX1031" fmla="*/ 233814 w 8266922"/>
              <a:gd name="connsiteY1031" fmla="*/ 2755334 h 7305087"/>
              <a:gd name="connsiteX1032" fmla="*/ 199097 w 8266922"/>
              <a:gd name="connsiteY1032" fmla="*/ 2735653 h 7305087"/>
              <a:gd name="connsiteX1033" fmla="*/ 167721 w 8266922"/>
              <a:gd name="connsiteY1033" fmla="*/ 2712663 h 7305087"/>
              <a:gd name="connsiteX1034" fmla="*/ 139544 w 8266922"/>
              <a:gd name="connsiteY1034" fmla="*/ 2686444 h 7305087"/>
              <a:gd name="connsiteX1035" fmla="*/ 114428 w 8266922"/>
              <a:gd name="connsiteY1035" fmla="*/ 2657081 h 7305087"/>
              <a:gd name="connsiteX1036" fmla="*/ 92232 w 8266922"/>
              <a:gd name="connsiteY1036" fmla="*/ 2624655 h 7305087"/>
              <a:gd name="connsiteX1037" fmla="*/ 72814 w 8266922"/>
              <a:gd name="connsiteY1037" fmla="*/ 2589249 h 7305087"/>
              <a:gd name="connsiteX1038" fmla="*/ 56037 w 8266922"/>
              <a:gd name="connsiteY1038" fmla="*/ 2550946 h 7305087"/>
              <a:gd name="connsiteX1039" fmla="*/ 41758 w 8266922"/>
              <a:gd name="connsiteY1039" fmla="*/ 2509828 h 7305087"/>
              <a:gd name="connsiteX1040" fmla="*/ 29838 w 8266922"/>
              <a:gd name="connsiteY1040" fmla="*/ 2465979 h 7305087"/>
              <a:gd name="connsiteX1041" fmla="*/ 20136 w 8266922"/>
              <a:gd name="connsiteY1041" fmla="*/ 2419480 h 7305087"/>
              <a:gd name="connsiteX1042" fmla="*/ 12513 w 8266922"/>
              <a:gd name="connsiteY1042" fmla="*/ 2370415 h 7305087"/>
              <a:gd name="connsiteX1043" fmla="*/ 6828 w 8266922"/>
              <a:gd name="connsiteY1043" fmla="*/ 2318865 h 7305087"/>
              <a:gd name="connsiteX1044" fmla="*/ 2941 w 8266922"/>
              <a:gd name="connsiteY1044" fmla="*/ 2264915 h 7305087"/>
              <a:gd name="connsiteX1045" fmla="*/ 711 w 8266922"/>
              <a:gd name="connsiteY1045" fmla="*/ 2208645 h 7305087"/>
              <a:gd name="connsiteX1046" fmla="*/ 0 w 8266922"/>
              <a:gd name="connsiteY1046" fmla="*/ 2150141 h 7305087"/>
              <a:gd name="connsiteX1047" fmla="*/ 735 w 8266922"/>
              <a:gd name="connsiteY1047" fmla="*/ 2091886 h 7305087"/>
              <a:gd name="connsiteX1048" fmla="*/ 3031 w 8266922"/>
              <a:gd name="connsiteY1048" fmla="*/ 2035865 h 7305087"/>
              <a:gd name="connsiteX1049" fmla="*/ 7020 w 8266922"/>
              <a:gd name="connsiteY1049" fmla="*/ 1982160 h 7305087"/>
              <a:gd name="connsiteX1050" fmla="*/ 12834 w 8266922"/>
              <a:gd name="connsiteY1050" fmla="*/ 1930854 h 7305087"/>
              <a:gd name="connsiteX1051" fmla="*/ 20606 w 8266922"/>
              <a:gd name="connsiteY1051" fmla="*/ 1882026 h 7305087"/>
              <a:gd name="connsiteX1052" fmla="*/ 30469 w 8266922"/>
              <a:gd name="connsiteY1052" fmla="*/ 1835759 h 7305087"/>
              <a:gd name="connsiteX1053" fmla="*/ 42555 w 8266922"/>
              <a:gd name="connsiteY1053" fmla="*/ 1792133 h 7305087"/>
              <a:gd name="connsiteX1054" fmla="*/ 56998 w 8266922"/>
              <a:gd name="connsiteY1054" fmla="*/ 1751231 h 7305087"/>
              <a:gd name="connsiteX1055" fmla="*/ 73930 w 8266922"/>
              <a:gd name="connsiteY1055" fmla="*/ 1713133 h 7305087"/>
              <a:gd name="connsiteX1056" fmla="*/ 93484 w 8266922"/>
              <a:gd name="connsiteY1056" fmla="*/ 1677921 h 7305087"/>
              <a:gd name="connsiteX1057" fmla="*/ 115792 w 8266922"/>
              <a:gd name="connsiteY1057" fmla="*/ 1645676 h 7305087"/>
              <a:gd name="connsiteX1058" fmla="*/ 140987 w 8266922"/>
              <a:gd name="connsiteY1058" fmla="*/ 1616479 h 7305087"/>
              <a:gd name="connsiteX1059" fmla="*/ 169202 w 8266922"/>
              <a:gd name="connsiteY1059" fmla="*/ 1590414 h 7305087"/>
              <a:gd name="connsiteX1060" fmla="*/ 200570 w 8266922"/>
              <a:gd name="connsiteY1060" fmla="*/ 1567559 h 7305087"/>
              <a:gd name="connsiteX1061" fmla="*/ 235222 w 8266922"/>
              <a:gd name="connsiteY1061" fmla="*/ 1547998 h 7305087"/>
              <a:gd name="connsiteX1062" fmla="*/ 273293 w 8266922"/>
              <a:gd name="connsiteY1062" fmla="*/ 1531810 h 7305087"/>
              <a:gd name="connsiteX1063" fmla="*/ 314915 w 8266922"/>
              <a:gd name="connsiteY1063" fmla="*/ 1519078 h 7305087"/>
              <a:gd name="connsiteX1064" fmla="*/ 360220 w 8266922"/>
              <a:gd name="connsiteY1064" fmla="*/ 1509883 h 7305087"/>
              <a:gd name="connsiteX1065" fmla="*/ 409342 w 8266922"/>
              <a:gd name="connsiteY1065" fmla="*/ 1504306 h 7305087"/>
              <a:gd name="connsiteX1066" fmla="*/ 5280527 w 8266922"/>
              <a:gd name="connsiteY1066" fmla="*/ 871409 h 7305087"/>
              <a:gd name="connsiteX1067" fmla="*/ 6185319 w 8266922"/>
              <a:gd name="connsiteY1067" fmla="*/ 871409 h 7305087"/>
              <a:gd name="connsiteX1068" fmla="*/ 6185319 w 8266922"/>
              <a:gd name="connsiteY1068" fmla="*/ 978246 h 7305087"/>
              <a:gd name="connsiteX1069" fmla="*/ 5280527 w 8266922"/>
              <a:gd name="connsiteY1069" fmla="*/ 978246 h 7305087"/>
              <a:gd name="connsiteX1070" fmla="*/ 1874462 w 8266922"/>
              <a:gd name="connsiteY1070" fmla="*/ 871408 h 7305087"/>
              <a:gd name="connsiteX1071" fmla="*/ 2779254 w 8266922"/>
              <a:gd name="connsiteY1071" fmla="*/ 871408 h 7305087"/>
              <a:gd name="connsiteX1072" fmla="*/ 2779254 w 8266922"/>
              <a:gd name="connsiteY1072" fmla="*/ 978246 h 7305087"/>
              <a:gd name="connsiteX1073" fmla="*/ 1874462 w 8266922"/>
              <a:gd name="connsiteY1073" fmla="*/ 978246 h 7305087"/>
              <a:gd name="connsiteX1074" fmla="*/ 5280527 w 8266922"/>
              <a:gd name="connsiteY1074" fmla="*/ 522512 h 7305087"/>
              <a:gd name="connsiteX1075" fmla="*/ 6185319 w 8266922"/>
              <a:gd name="connsiteY1075" fmla="*/ 522512 h 7305087"/>
              <a:gd name="connsiteX1076" fmla="*/ 6185319 w 8266922"/>
              <a:gd name="connsiteY1076" fmla="*/ 629349 h 7305087"/>
              <a:gd name="connsiteX1077" fmla="*/ 5280527 w 8266922"/>
              <a:gd name="connsiteY1077" fmla="*/ 629349 h 7305087"/>
              <a:gd name="connsiteX1078" fmla="*/ 1874462 w 8266922"/>
              <a:gd name="connsiteY1078" fmla="*/ 522511 h 7305087"/>
              <a:gd name="connsiteX1079" fmla="*/ 2779254 w 8266922"/>
              <a:gd name="connsiteY1079" fmla="*/ 522511 h 7305087"/>
              <a:gd name="connsiteX1080" fmla="*/ 2779254 w 8266922"/>
              <a:gd name="connsiteY1080" fmla="*/ 629349 h 7305087"/>
              <a:gd name="connsiteX1081" fmla="*/ 1874462 w 8266922"/>
              <a:gd name="connsiteY1081" fmla="*/ 629349 h 7305087"/>
              <a:gd name="connsiteX1082" fmla="*/ 4621539 w 8266922"/>
              <a:gd name="connsiteY1082" fmla="*/ 116859 h 7305087"/>
              <a:gd name="connsiteX1083" fmla="*/ 4740064 w 8266922"/>
              <a:gd name="connsiteY1083" fmla="*/ 116859 h 7305087"/>
              <a:gd name="connsiteX1084" fmla="*/ 4386160 w 8266922"/>
              <a:gd name="connsiteY1084" fmla="*/ 1185248 h 7305087"/>
              <a:gd name="connsiteX1085" fmla="*/ 4264297 w 8266922"/>
              <a:gd name="connsiteY1085" fmla="*/ 1185248 h 7305087"/>
              <a:gd name="connsiteX1086" fmla="*/ 3314617 w 8266922"/>
              <a:gd name="connsiteY1086" fmla="*/ 116858 h 7305087"/>
              <a:gd name="connsiteX1087" fmla="*/ 3439819 w 8266922"/>
              <a:gd name="connsiteY1087" fmla="*/ 116858 h 7305087"/>
              <a:gd name="connsiteX1088" fmla="*/ 3795392 w 8266922"/>
              <a:gd name="connsiteY1088" fmla="*/ 1185248 h 7305087"/>
              <a:gd name="connsiteX1089" fmla="*/ 3670190 w 8266922"/>
              <a:gd name="connsiteY1089" fmla="*/ 1185248 h 7305087"/>
              <a:gd name="connsiteX1090" fmla="*/ 1312489 w 8266922"/>
              <a:gd name="connsiteY1090" fmla="*/ 1 h 7305087"/>
              <a:gd name="connsiteX1091" fmla="*/ 1312489 w 8266922"/>
              <a:gd name="connsiteY1091" fmla="*/ 98493 h 7305087"/>
              <a:gd name="connsiteX1092" fmla="*/ 1263604 w 8266922"/>
              <a:gd name="connsiteY1092" fmla="*/ 100709 h 7305087"/>
              <a:gd name="connsiteX1093" fmla="*/ 1219322 w 8266922"/>
              <a:gd name="connsiteY1093" fmla="*/ 107277 h 7305087"/>
              <a:gd name="connsiteX1094" fmla="*/ 1179437 w 8266922"/>
              <a:gd name="connsiteY1094" fmla="*/ 118080 h 7305087"/>
              <a:gd name="connsiteX1095" fmla="*/ 1143731 w 8266922"/>
              <a:gd name="connsiteY1095" fmla="*/ 132999 h 7305087"/>
              <a:gd name="connsiteX1096" fmla="*/ 1084016 w 8266922"/>
              <a:gd name="connsiteY1096" fmla="*/ 174712 h 7305087"/>
              <a:gd name="connsiteX1097" fmla="*/ 1038482 w 8266922"/>
              <a:gd name="connsiteY1097" fmla="*/ 231471 h 7305087"/>
              <a:gd name="connsiteX1098" fmla="*/ 1020503 w 8266922"/>
              <a:gd name="connsiteY1098" fmla="*/ 265197 h 7305087"/>
              <a:gd name="connsiteX1099" fmla="*/ 1005433 w 8266922"/>
              <a:gd name="connsiteY1099" fmla="*/ 302330 h 7305087"/>
              <a:gd name="connsiteX1100" fmla="*/ 993061 w 8266922"/>
              <a:gd name="connsiteY1100" fmla="*/ 342750 h 7305087"/>
              <a:gd name="connsiteX1101" fmla="*/ 983172 w 8266922"/>
              <a:gd name="connsiteY1101" fmla="*/ 386342 h 7305087"/>
              <a:gd name="connsiteX1102" fmla="*/ 975559 w 8266922"/>
              <a:gd name="connsiteY1102" fmla="*/ 432985 h 7305087"/>
              <a:gd name="connsiteX1103" fmla="*/ 970006 w 8266922"/>
              <a:gd name="connsiteY1103" fmla="*/ 482562 h 7305087"/>
              <a:gd name="connsiteX1104" fmla="*/ 966302 w 8266922"/>
              <a:gd name="connsiteY1104" fmla="*/ 534954 h 7305087"/>
              <a:gd name="connsiteX1105" fmla="*/ 964235 w 8266922"/>
              <a:gd name="connsiteY1105" fmla="*/ 590043 h 7305087"/>
              <a:gd name="connsiteX1106" fmla="*/ 963593 w 8266922"/>
              <a:gd name="connsiteY1106" fmla="*/ 647712 h 7305087"/>
              <a:gd name="connsiteX1107" fmla="*/ 964219 w 8266922"/>
              <a:gd name="connsiteY1107" fmla="*/ 705953 h 7305087"/>
              <a:gd name="connsiteX1108" fmla="*/ 966241 w 8266922"/>
              <a:gd name="connsiteY1108" fmla="*/ 761579 h 7305087"/>
              <a:gd name="connsiteX1109" fmla="*/ 969878 w 8266922"/>
              <a:gd name="connsiteY1109" fmla="*/ 814474 h 7305087"/>
              <a:gd name="connsiteX1110" fmla="*/ 975347 w 8266922"/>
              <a:gd name="connsiteY1110" fmla="*/ 864518 h 7305087"/>
              <a:gd name="connsiteX1111" fmla="*/ 982868 w 8266922"/>
              <a:gd name="connsiteY1111" fmla="*/ 911596 h 7305087"/>
              <a:gd name="connsiteX1112" fmla="*/ 992658 w 8266922"/>
              <a:gd name="connsiteY1112" fmla="*/ 955586 h 7305087"/>
              <a:gd name="connsiteX1113" fmla="*/ 1004934 w 8266922"/>
              <a:gd name="connsiteY1113" fmla="*/ 996370 h 7305087"/>
              <a:gd name="connsiteX1114" fmla="*/ 1019916 w 8266922"/>
              <a:gd name="connsiteY1114" fmla="*/ 1033831 h 7305087"/>
              <a:gd name="connsiteX1115" fmla="*/ 1037822 w 8266922"/>
              <a:gd name="connsiteY1115" fmla="*/ 1067851 h 7305087"/>
              <a:gd name="connsiteX1116" fmla="*/ 1083276 w 8266922"/>
              <a:gd name="connsiteY1116" fmla="*/ 1125096 h 7305087"/>
              <a:gd name="connsiteX1117" fmla="*/ 1143042 w 8266922"/>
              <a:gd name="connsiteY1117" fmla="*/ 1167155 h 7305087"/>
              <a:gd name="connsiteX1118" fmla="*/ 1178837 w 8266922"/>
              <a:gd name="connsiteY1118" fmla="*/ 1182194 h 7305087"/>
              <a:gd name="connsiteX1119" fmla="*/ 1218864 w 8266922"/>
              <a:gd name="connsiteY1119" fmla="*/ 1193084 h 7305087"/>
              <a:gd name="connsiteX1120" fmla="*/ 1263342 w 8266922"/>
              <a:gd name="connsiteY1120" fmla="*/ 1199705 h 7305087"/>
              <a:gd name="connsiteX1121" fmla="*/ 1312489 w 8266922"/>
              <a:gd name="connsiteY1121" fmla="*/ 1201938 h 7305087"/>
              <a:gd name="connsiteX1122" fmla="*/ 1312489 w 8266922"/>
              <a:gd name="connsiteY1122" fmla="*/ 1298761 h 7305087"/>
              <a:gd name="connsiteX1123" fmla="*/ 1258966 w 8266922"/>
              <a:gd name="connsiteY1123" fmla="*/ 1296873 h 7305087"/>
              <a:gd name="connsiteX1124" fmla="*/ 1209487 w 8266922"/>
              <a:gd name="connsiteY1124" fmla="*/ 1291259 h 7305087"/>
              <a:gd name="connsiteX1125" fmla="*/ 1163908 w 8266922"/>
              <a:gd name="connsiteY1125" fmla="*/ 1282006 h 7305087"/>
              <a:gd name="connsiteX1126" fmla="*/ 1122089 w 8266922"/>
              <a:gd name="connsiteY1126" fmla="*/ 1269194 h 7305087"/>
              <a:gd name="connsiteX1127" fmla="*/ 1083893 w 8266922"/>
              <a:gd name="connsiteY1127" fmla="*/ 1252907 h 7305087"/>
              <a:gd name="connsiteX1128" fmla="*/ 1049176 w 8266922"/>
              <a:gd name="connsiteY1128" fmla="*/ 1233225 h 7305087"/>
              <a:gd name="connsiteX1129" fmla="*/ 1017798 w 8266922"/>
              <a:gd name="connsiteY1129" fmla="*/ 1210234 h 7305087"/>
              <a:gd name="connsiteX1130" fmla="*/ 989622 w 8266922"/>
              <a:gd name="connsiteY1130" fmla="*/ 1184015 h 7305087"/>
              <a:gd name="connsiteX1131" fmla="*/ 964506 w 8266922"/>
              <a:gd name="connsiteY1131" fmla="*/ 1154652 h 7305087"/>
              <a:gd name="connsiteX1132" fmla="*/ 942309 w 8266922"/>
              <a:gd name="connsiteY1132" fmla="*/ 1122226 h 7305087"/>
              <a:gd name="connsiteX1133" fmla="*/ 922891 w 8266922"/>
              <a:gd name="connsiteY1133" fmla="*/ 1086820 h 7305087"/>
              <a:gd name="connsiteX1134" fmla="*/ 906113 w 8266922"/>
              <a:gd name="connsiteY1134" fmla="*/ 1048518 h 7305087"/>
              <a:gd name="connsiteX1135" fmla="*/ 891835 w 8266922"/>
              <a:gd name="connsiteY1135" fmla="*/ 1007402 h 7305087"/>
              <a:gd name="connsiteX1136" fmla="*/ 879914 w 8266922"/>
              <a:gd name="connsiteY1136" fmla="*/ 963551 h 7305087"/>
              <a:gd name="connsiteX1137" fmla="*/ 870214 w 8266922"/>
              <a:gd name="connsiteY1137" fmla="*/ 917053 h 7305087"/>
              <a:gd name="connsiteX1138" fmla="*/ 862590 w 8266922"/>
              <a:gd name="connsiteY1138" fmla="*/ 867987 h 7305087"/>
              <a:gd name="connsiteX1139" fmla="*/ 856906 w 8266922"/>
              <a:gd name="connsiteY1139" fmla="*/ 816438 h 7305087"/>
              <a:gd name="connsiteX1140" fmla="*/ 853019 w 8266922"/>
              <a:gd name="connsiteY1140" fmla="*/ 762487 h 7305087"/>
              <a:gd name="connsiteX1141" fmla="*/ 850789 w 8266922"/>
              <a:gd name="connsiteY1141" fmla="*/ 706217 h 7305087"/>
              <a:gd name="connsiteX1142" fmla="*/ 850077 w 8266922"/>
              <a:gd name="connsiteY1142" fmla="*/ 647712 h 7305087"/>
              <a:gd name="connsiteX1143" fmla="*/ 850812 w 8266922"/>
              <a:gd name="connsiteY1143" fmla="*/ 589457 h 7305087"/>
              <a:gd name="connsiteX1144" fmla="*/ 853109 w 8266922"/>
              <a:gd name="connsiteY1144" fmla="*/ 533437 h 7305087"/>
              <a:gd name="connsiteX1145" fmla="*/ 857098 w 8266922"/>
              <a:gd name="connsiteY1145" fmla="*/ 479733 h 7305087"/>
              <a:gd name="connsiteX1146" fmla="*/ 862911 w 8266922"/>
              <a:gd name="connsiteY1146" fmla="*/ 428425 h 7305087"/>
              <a:gd name="connsiteX1147" fmla="*/ 870684 w 8266922"/>
              <a:gd name="connsiteY1147" fmla="*/ 379597 h 7305087"/>
              <a:gd name="connsiteX1148" fmla="*/ 880547 w 8266922"/>
              <a:gd name="connsiteY1148" fmla="*/ 333331 h 7305087"/>
              <a:gd name="connsiteX1149" fmla="*/ 892633 w 8266922"/>
              <a:gd name="connsiteY1149" fmla="*/ 289705 h 7305087"/>
              <a:gd name="connsiteX1150" fmla="*/ 907076 w 8266922"/>
              <a:gd name="connsiteY1150" fmla="*/ 248802 h 7305087"/>
              <a:gd name="connsiteX1151" fmla="*/ 924008 w 8266922"/>
              <a:gd name="connsiteY1151" fmla="*/ 210704 h 7305087"/>
              <a:gd name="connsiteX1152" fmla="*/ 943561 w 8266922"/>
              <a:gd name="connsiteY1152" fmla="*/ 175493 h 7305087"/>
              <a:gd name="connsiteX1153" fmla="*/ 965869 w 8266922"/>
              <a:gd name="connsiteY1153" fmla="*/ 143247 h 7305087"/>
              <a:gd name="connsiteX1154" fmla="*/ 991066 w 8266922"/>
              <a:gd name="connsiteY1154" fmla="*/ 114051 h 7305087"/>
              <a:gd name="connsiteX1155" fmla="*/ 1019280 w 8266922"/>
              <a:gd name="connsiteY1155" fmla="*/ 87986 h 7305087"/>
              <a:gd name="connsiteX1156" fmla="*/ 1050647 w 8266922"/>
              <a:gd name="connsiteY1156" fmla="*/ 65131 h 7305087"/>
              <a:gd name="connsiteX1157" fmla="*/ 1085300 w 8266922"/>
              <a:gd name="connsiteY1157" fmla="*/ 45570 h 7305087"/>
              <a:gd name="connsiteX1158" fmla="*/ 1123371 w 8266922"/>
              <a:gd name="connsiteY1158" fmla="*/ 29382 h 7305087"/>
              <a:gd name="connsiteX1159" fmla="*/ 1164993 w 8266922"/>
              <a:gd name="connsiteY1159" fmla="*/ 16650 h 7305087"/>
              <a:gd name="connsiteX1160" fmla="*/ 1210299 w 8266922"/>
              <a:gd name="connsiteY1160" fmla="*/ 7455 h 7305087"/>
              <a:gd name="connsiteX1161" fmla="*/ 1259419 w 8266922"/>
              <a:gd name="connsiteY1161" fmla="*/ 1877 h 7305087"/>
              <a:gd name="connsiteX1162" fmla="*/ 6747401 w 8266922"/>
              <a:gd name="connsiteY1162" fmla="*/ 0 h 7305087"/>
              <a:gd name="connsiteX1163" fmla="*/ 6800471 w 8266922"/>
              <a:gd name="connsiteY1163" fmla="*/ 1876 h 7305087"/>
              <a:gd name="connsiteX1164" fmla="*/ 6849592 w 8266922"/>
              <a:gd name="connsiteY1164" fmla="*/ 7453 h 7305087"/>
              <a:gd name="connsiteX1165" fmla="*/ 6894897 w 8266922"/>
              <a:gd name="connsiteY1165" fmla="*/ 16648 h 7305087"/>
              <a:gd name="connsiteX1166" fmla="*/ 6936519 w 8266922"/>
              <a:gd name="connsiteY1166" fmla="*/ 29380 h 7305087"/>
              <a:gd name="connsiteX1167" fmla="*/ 6974590 w 8266922"/>
              <a:gd name="connsiteY1167" fmla="*/ 45568 h 7305087"/>
              <a:gd name="connsiteX1168" fmla="*/ 7009243 w 8266922"/>
              <a:gd name="connsiteY1168" fmla="*/ 65130 h 7305087"/>
              <a:gd name="connsiteX1169" fmla="*/ 7040610 w 8266922"/>
              <a:gd name="connsiteY1169" fmla="*/ 87984 h 7305087"/>
              <a:gd name="connsiteX1170" fmla="*/ 7068825 w 8266922"/>
              <a:gd name="connsiteY1170" fmla="*/ 114050 h 7305087"/>
              <a:gd name="connsiteX1171" fmla="*/ 7094021 w 8266922"/>
              <a:gd name="connsiteY1171" fmla="*/ 143246 h 7305087"/>
              <a:gd name="connsiteX1172" fmla="*/ 7116329 w 8266922"/>
              <a:gd name="connsiteY1172" fmla="*/ 175491 h 7305087"/>
              <a:gd name="connsiteX1173" fmla="*/ 7135882 w 8266922"/>
              <a:gd name="connsiteY1173" fmla="*/ 210703 h 7305087"/>
              <a:gd name="connsiteX1174" fmla="*/ 7152814 w 8266922"/>
              <a:gd name="connsiteY1174" fmla="*/ 248801 h 7305087"/>
              <a:gd name="connsiteX1175" fmla="*/ 7167257 w 8266922"/>
              <a:gd name="connsiteY1175" fmla="*/ 289704 h 7305087"/>
              <a:gd name="connsiteX1176" fmla="*/ 7179344 w 8266922"/>
              <a:gd name="connsiteY1176" fmla="*/ 333329 h 7305087"/>
              <a:gd name="connsiteX1177" fmla="*/ 7189207 w 8266922"/>
              <a:gd name="connsiteY1177" fmla="*/ 379596 h 7305087"/>
              <a:gd name="connsiteX1178" fmla="*/ 7196979 w 8266922"/>
              <a:gd name="connsiteY1178" fmla="*/ 428424 h 7305087"/>
              <a:gd name="connsiteX1179" fmla="*/ 7202793 w 8266922"/>
              <a:gd name="connsiteY1179" fmla="*/ 479731 h 7305087"/>
              <a:gd name="connsiteX1180" fmla="*/ 7206781 w 8266922"/>
              <a:gd name="connsiteY1180" fmla="*/ 533435 h 7305087"/>
              <a:gd name="connsiteX1181" fmla="*/ 7209077 w 8266922"/>
              <a:gd name="connsiteY1181" fmla="*/ 589455 h 7305087"/>
              <a:gd name="connsiteX1182" fmla="*/ 7209813 w 8266922"/>
              <a:gd name="connsiteY1182" fmla="*/ 647711 h 7305087"/>
              <a:gd name="connsiteX1183" fmla="*/ 7209113 w 8266922"/>
              <a:gd name="connsiteY1183" fmla="*/ 706216 h 7305087"/>
              <a:gd name="connsiteX1184" fmla="*/ 7206916 w 8266922"/>
              <a:gd name="connsiteY1184" fmla="*/ 762486 h 7305087"/>
              <a:gd name="connsiteX1185" fmla="*/ 7203080 w 8266922"/>
              <a:gd name="connsiteY1185" fmla="*/ 816437 h 7305087"/>
              <a:gd name="connsiteX1186" fmla="*/ 7197459 w 8266922"/>
              <a:gd name="connsiteY1186" fmla="*/ 867986 h 7305087"/>
              <a:gd name="connsiteX1187" fmla="*/ 7189911 w 8266922"/>
              <a:gd name="connsiteY1187" fmla="*/ 917051 h 7305087"/>
              <a:gd name="connsiteX1188" fmla="*/ 7180290 w 8266922"/>
              <a:gd name="connsiteY1188" fmla="*/ 963550 h 7305087"/>
              <a:gd name="connsiteX1189" fmla="*/ 7168453 w 8266922"/>
              <a:gd name="connsiteY1189" fmla="*/ 1007400 h 7305087"/>
              <a:gd name="connsiteX1190" fmla="*/ 7154256 w 8266922"/>
              <a:gd name="connsiteY1190" fmla="*/ 1048517 h 7305087"/>
              <a:gd name="connsiteX1191" fmla="*/ 7137555 w 8266922"/>
              <a:gd name="connsiteY1191" fmla="*/ 1086819 h 7305087"/>
              <a:gd name="connsiteX1192" fmla="*/ 7118206 w 8266922"/>
              <a:gd name="connsiteY1192" fmla="*/ 1122225 h 7305087"/>
              <a:gd name="connsiteX1193" fmla="*/ 7096065 w 8266922"/>
              <a:gd name="connsiteY1193" fmla="*/ 1154652 h 7305087"/>
              <a:gd name="connsiteX1194" fmla="*/ 7070989 w 8266922"/>
              <a:gd name="connsiteY1194" fmla="*/ 1184015 h 7305087"/>
              <a:gd name="connsiteX1195" fmla="*/ 7042832 w 8266922"/>
              <a:gd name="connsiteY1195" fmla="*/ 1210234 h 7305087"/>
              <a:gd name="connsiteX1196" fmla="*/ 7011451 w 8266922"/>
              <a:gd name="connsiteY1196" fmla="*/ 1233224 h 7305087"/>
              <a:gd name="connsiteX1197" fmla="*/ 6976702 w 8266922"/>
              <a:gd name="connsiteY1197" fmla="*/ 1252906 h 7305087"/>
              <a:gd name="connsiteX1198" fmla="*/ 6938442 w 8266922"/>
              <a:gd name="connsiteY1198" fmla="*/ 1269193 h 7305087"/>
              <a:gd name="connsiteX1199" fmla="*/ 6896525 w 8266922"/>
              <a:gd name="connsiteY1199" fmla="*/ 1282004 h 7305087"/>
              <a:gd name="connsiteX1200" fmla="*/ 6850809 w 8266922"/>
              <a:gd name="connsiteY1200" fmla="*/ 1291259 h 7305087"/>
              <a:gd name="connsiteX1201" fmla="*/ 6801149 w 8266922"/>
              <a:gd name="connsiteY1201" fmla="*/ 1296872 h 7305087"/>
              <a:gd name="connsiteX1202" fmla="*/ 6747401 w 8266922"/>
              <a:gd name="connsiteY1202" fmla="*/ 1298760 h 7305087"/>
              <a:gd name="connsiteX1203" fmla="*/ 6747401 w 8266922"/>
              <a:gd name="connsiteY1203" fmla="*/ 1201937 h 7305087"/>
              <a:gd name="connsiteX1204" fmla="*/ 6797086 w 8266922"/>
              <a:gd name="connsiteY1204" fmla="*/ 1199704 h 7305087"/>
              <a:gd name="connsiteX1205" fmla="*/ 6842006 w 8266922"/>
              <a:gd name="connsiteY1205" fmla="*/ 1193083 h 7305087"/>
              <a:gd name="connsiteX1206" fmla="*/ 6882389 w 8266922"/>
              <a:gd name="connsiteY1206" fmla="*/ 1182194 h 7305087"/>
              <a:gd name="connsiteX1207" fmla="*/ 6918460 w 8266922"/>
              <a:gd name="connsiteY1207" fmla="*/ 1167155 h 7305087"/>
              <a:gd name="connsiteX1208" fmla="*/ 6978571 w 8266922"/>
              <a:gd name="connsiteY1208" fmla="*/ 1125095 h 7305087"/>
              <a:gd name="connsiteX1209" fmla="*/ 7024150 w 8266922"/>
              <a:gd name="connsiteY1209" fmla="*/ 1067850 h 7305087"/>
              <a:gd name="connsiteX1210" fmla="*/ 7042056 w 8266922"/>
              <a:gd name="connsiteY1210" fmla="*/ 1033830 h 7305087"/>
              <a:gd name="connsiteX1211" fmla="*/ 7057008 w 8266922"/>
              <a:gd name="connsiteY1211" fmla="*/ 996368 h 7305087"/>
              <a:gd name="connsiteX1212" fmla="*/ 7069232 w 8266922"/>
              <a:gd name="connsiteY1212" fmla="*/ 955584 h 7305087"/>
              <a:gd name="connsiteX1213" fmla="*/ 7078955 w 8266922"/>
              <a:gd name="connsiteY1213" fmla="*/ 911594 h 7305087"/>
              <a:gd name="connsiteX1214" fmla="*/ 7086402 w 8266922"/>
              <a:gd name="connsiteY1214" fmla="*/ 864517 h 7305087"/>
              <a:gd name="connsiteX1215" fmla="*/ 7091801 w 8266922"/>
              <a:gd name="connsiteY1215" fmla="*/ 814473 h 7305087"/>
              <a:gd name="connsiteX1216" fmla="*/ 7095377 w 8266922"/>
              <a:gd name="connsiteY1216" fmla="*/ 761578 h 7305087"/>
              <a:gd name="connsiteX1217" fmla="*/ 7097356 w 8266922"/>
              <a:gd name="connsiteY1217" fmla="*/ 705951 h 7305087"/>
              <a:gd name="connsiteX1218" fmla="*/ 7097966 w 8266922"/>
              <a:gd name="connsiteY1218" fmla="*/ 647711 h 7305087"/>
              <a:gd name="connsiteX1219" fmla="*/ 7097324 w 8266922"/>
              <a:gd name="connsiteY1219" fmla="*/ 590042 h 7305087"/>
              <a:gd name="connsiteX1220" fmla="*/ 7095254 w 8266922"/>
              <a:gd name="connsiteY1220" fmla="*/ 534953 h 7305087"/>
              <a:gd name="connsiteX1221" fmla="*/ 7091544 w 8266922"/>
              <a:gd name="connsiteY1221" fmla="*/ 482560 h 7305087"/>
              <a:gd name="connsiteX1222" fmla="*/ 7085978 w 8266922"/>
              <a:gd name="connsiteY1222" fmla="*/ 432984 h 7305087"/>
              <a:gd name="connsiteX1223" fmla="*/ 7078343 w 8266922"/>
              <a:gd name="connsiteY1223" fmla="*/ 386340 h 7305087"/>
              <a:gd name="connsiteX1224" fmla="*/ 7068425 w 8266922"/>
              <a:gd name="connsiteY1224" fmla="*/ 342749 h 7305087"/>
              <a:gd name="connsiteX1225" fmla="*/ 7056009 w 8266922"/>
              <a:gd name="connsiteY1225" fmla="*/ 302328 h 7305087"/>
              <a:gd name="connsiteX1226" fmla="*/ 7040882 w 8266922"/>
              <a:gd name="connsiteY1226" fmla="*/ 265196 h 7305087"/>
              <a:gd name="connsiteX1227" fmla="*/ 7022829 w 8266922"/>
              <a:gd name="connsiteY1227" fmla="*/ 231470 h 7305087"/>
              <a:gd name="connsiteX1228" fmla="*/ 6977091 w 8266922"/>
              <a:gd name="connsiteY1228" fmla="*/ 174711 h 7305087"/>
              <a:gd name="connsiteX1229" fmla="*/ 6917082 w 8266922"/>
              <a:gd name="connsiteY1229" fmla="*/ 132998 h 7305087"/>
              <a:gd name="connsiteX1230" fmla="*/ 6881190 w 8266922"/>
              <a:gd name="connsiteY1230" fmla="*/ 118079 h 7305087"/>
              <a:gd name="connsiteX1231" fmla="*/ 6841089 w 8266922"/>
              <a:gd name="connsiteY1231" fmla="*/ 107276 h 7305087"/>
              <a:gd name="connsiteX1232" fmla="*/ 6796564 w 8266922"/>
              <a:gd name="connsiteY1232" fmla="*/ 100708 h 7305087"/>
              <a:gd name="connsiteX1233" fmla="*/ 6747401 w 8266922"/>
              <a:gd name="connsiteY1233" fmla="*/ 98492 h 7305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Lst>
            <a:rect l="l" t="t" r="r" b="b"/>
            <a:pathLst>
              <a:path w="8266922" h="7305087">
                <a:moveTo>
                  <a:pt x="5241587" y="7031344"/>
                </a:moveTo>
                <a:lnTo>
                  <a:pt x="5448586" y="7031344"/>
                </a:lnTo>
                <a:lnTo>
                  <a:pt x="5448586" y="7204957"/>
                </a:lnTo>
                <a:lnTo>
                  <a:pt x="5241587" y="7204957"/>
                </a:lnTo>
                <a:close/>
                <a:moveTo>
                  <a:pt x="2946862" y="7031344"/>
                </a:moveTo>
                <a:lnTo>
                  <a:pt x="3153861" y="7031344"/>
                </a:lnTo>
                <a:lnTo>
                  <a:pt x="3153861" y="7204957"/>
                </a:lnTo>
                <a:lnTo>
                  <a:pt x="2946862" y="7204957"/>
                </a:lnTo>
                <a:close/>
                <a:moveTo>
                  <a:pt x="4247643" y="6016037"/>
                </a:moveTo>
                <a:lnTo>
                  <a:pt x="4621582" y="6016037"/>
                </a:lnTo>
                <a:lnTo>
                  <a:pt x="4621582" y="6111287"/>
                </a:lnTo>
                <a:lnTo>
                  <a:pt x="4621582" y="7209837"/>
                </a:lnTo>
                <a:lnTo>
                  <a:pt x="4621582" y="7305087"/>
                </a:lnTo>
                <a:lnTo>
                  <a:pt x="4247643" y="7305087"/>
                </a:lnTo>
                <a:lnTo>
                  <a:pt x="4247643" y="7209837"/>
                </a:lnTo>
                <a:lnTo>
                  <a:pt x="4506393" y="7209837"/>
                </a:lnTo>
                <a:lnTo>
                  <a:pt x="4506393" y="6111287"/>
                </a:lnTo>
                <a:lnTo>
                  <a:pt x="4247643" y="6111287"/>
                </a:lnTo>
                <a:close/>
                <a:moveTo>
                  <a:pt x="3773921" y="6016037"/>
                </a:moveTo>
                <a:lnTo>
                  <a:pt x="4147860" y="6016037"/>
                </a:lnTo>
                <a:lnTo>
                  <a:pt x="4147860" y="6111287"/>
                </a:lnTo>
                <a:lnTo>
                  <a:pt x="3889111" y="6111287"/>
                </a:lnTo>
                <a:lnTo>
                  <a:pt x="3889111" y="7209837"/>
                </a:lnTo>
                <a:lnTo>
                  <a:pt x="4147860" y="7209837"/>
                </a:lnTo>
                <a:lnTo>
                  <a:pt x="4147860" y="7305087"/>
                </a:lnTo>
                <a:lnTo>
                  <a:pt x="3773921" y="7305087"/>
                </a:lnTo>
                <a:lnTo>
                  <a:pt x="3773921" y="7209837"/>
                </a:lnTo>
                <a:lnTo>
                  <a:pt x="3773921" y="6111287"/>
                </a:lnTo>
                <a:close/>
                <a:moveTo>
                  <a:pt x="6688042" y="5528924"/>
                </a:moveTo>
                <a:lnTo>
                  <a:pt x="6895043" y="5528924"/>
                </a:lnTo>
                <a:lnTo>
                  <a:pt x="6895043" y="5702536"/>
                </a:lnTo>
                <a:lnTo>
                  <a:pt x="6688042" y="5702536"/>
                </a:lnTo>
                <a:close/>
                <a:moveTo>
                  <a:pt x="3990746" y="5378675"/>
                </a:moveTo>
                <a:lnTo>
                  <a:pt x="4895538" y="5378675"/>
                </a:lnTo>
                <a:lnTo>
                  <a:pt x="4895538" y="5485512"/>
                </a:lnTo>
                <a:lnTo>
                  <a:pt x="3990746" y="5485512"/>
                </a:lnTo>
                <a:close/>
                <a:moveTo>
                  <a:pt x="1270097" y="5378675"/>
                </a:moveTo>
                <a:lnTo>
                  <a:pt x="2174890" y="5378675"/>
                </a:lnTo>
                <a:lnTo>
                  <a:pt x="2174890" y="5485512"/>
                </a:lnTo>
                <a:lnTo>
                  <a:pt x="1270097" y="5485512"/>
                </a:lnTo>
                <a:close/>
                <a:moveTo>
                  <a:pt x="3990746" y="5029777"/>
                </a:moveTo>
                <a:lnTo>
                  <a:pt x="4895538" y="5029777"/>
                </a:lnTo>
                <a:lnTo>
                  <a:pt x="4895538" y="5136615"/>
                </a:lnTo>
                <a:lnTo>
                  <a:pt x="3990746" y="5136615"/>
                </a:lnTo>
                <a:close/>
                <a:moveTo>
                  <a:pt x="1270097" y="5029777"/>
                </a:moveTo>
                <a:lnTo>
                  <a:pt x="2174890" y="5029777"/>
                </a:lnTo>
                <a:lnTo>
                  <a:pt x="2174890" y="5136615"/>
                </a:lnTo>
                <a:lnTo>
                  <a:pt x="1270097" y="5136615"/>
                </a:lnTo>
                <a:close/>
                <a:moveTo>
                  <a:pt x="6062007" y="4507277"/>
                </a:moveTo>
                <a:lnTo>
                  <a:pt x="6115077" y="4509153"/>
                </a:lnTo>
                <a:lnTo>
                  <a:pt x="6164198" y="4514730"/>
                </a:lnTo>
                <a:lnTo>
                  <a:pt x="6209503" y="4523925"/>
                </a:lnTo>
                <a:lnTo>
                  <a:pt x="6251125" y="4536657"/>
                </a:lnTo>
                <a:lnTo>
                  <a:pt x="6289196" y="4552845"/>
                </a:lnTo>
                <a:lnTo>
                  <a:pt x="6323849" y="4572406"/>
                </a:lnTo>
                <a:lnTo>
                  <a:pt x="6355216" y="4595261"/>
                </a:lnTo>
                <a:lnTo>
                  <a:pt x="6383431" y="4621327"/>
                </a:lnTo>
                <a:lnTo>
                  <a:pt x="6408627" y="4650523"/>
                </a:lnTo>
                <a:lnTo>
                  <a:pt x="6430935" y="4682768"/>
                </a:lnTo>
                <a:lnTo>
                  <a:pt x="6450488" y="4717980"/>
                </a:lnTo>
                <a:lnTo>
                  <a:pt x="6467420" y="4756077"/>
                </a:lnTo>
                <a:lnTo>
                  <a:pt x="6481863" y="4796980"/>
                </a:lnTo>
                <a:lnTo>
                  <a:pt x="6493950" y="4840605"/>
                </a:lnTo>
                <a:lnTo>
                  <a:pt x="6503813" y="4886873"/>
                </a:lnTo>
                <a:lnTo>
                  <a:pt x="6511585" y="4935701"/>
                </a:lnTo>
                <a:lnTo>
                  <a:pt x="6517399" y="4987008"/>
                </a:lnTo>
                <a:lnTo>
                  <a:pt x="6521387" y="5040712"/>
                </a:lnTo>
                <a:lnTo>
                  <a:pt x="6523683" y="5096732"/>
                </a:lnTo>
                <a:lnTo>
                  <a:pt x="6524419" y="5154988"/>
                </a:lnTo>
                <a:lnTo>
                  <a:pt x="6523719" y="5213493"/>
                </a:lnTo>
                <a:lnTo>
                  <a:pt x="6521522" y="5269763"/>
                </a:lnTo>
                <a:lnTo>
                  <a:pt x="6517686" y="5323713"/>
                </a:lnTo>
                <a:lnTo>
                  <a:pt x="6512065" y="5375263"/>
                </a:lnTo>
                <a:lnTo>
                  <a:pt x="6504517" y="5424328"/>
                </a:lnTo>
                <a:lnTo>
                  <a:pt x="6494896" y="5470827"/>
                </a:lnTo>
                <a:lnTo>
                  <a:pt x="6483059" y="5514676"/>
                </a:lnTo>
                <a:lnTo>
                  <a:pt x="6468862" y="5555794"/>
                </a:lnTo>
                <a:lnTo>
                  <a:pt x="6452162" y="5594097"/>
                </a:lnTo>
                <a:lnTo>
                  <a:pt x="6432813" y="5629503"/>
                </a:lnTo>
                <a:lnTo>
                  <a:pt x="6410672" y="5661929"/>
                </a:lnTo>
                <a:lnTo>
                  <a:pt x="6385595" y="5691293"/>
                </a:lnTo>
                <a:lnTo>
                  <a:pt x="6357438" y="5717511"/>
                </a:lnTo>
                <a:lnTo>
                  <a:pt x="6326057" y="5740502"/>
                </a:lnTo>
                <a:lnTo>
                  <a:pt x="6291309" y="5760183"/>
                </a:lnTo>
                <a:lnTo>
                  <a:pt x="6253048" y="5776470"/>
                </a:lnTo>
                <a:lnTo>
                  <a:pt x="6211131" y="5789282"/>
                </a:lnTo>
                <a:lnTo>
                  <a:pt x="6165415" y="5798536"/>
                </a:lnTo>
                <a:lnTo>
                  <a:pt x="6115755" y="5804149"/>
                </a:lnTo>
                <a:lnTo>
                  <a:pt x="6062007" y="5806038"/>
                </a:lnTo>
                <a:lnTo>
                  <a:pt x="6062007" y="5709215"/>
                </a:lnTo>
                <a:lnTo>
                  <a:pt x="6111692" y="5706982"/>
                </a:lnTo>
                <a:lnTo>
                  <a:pt x="6156613" y="5700361"/>
                </a:lnTo>
                <a:lnTo>
                  <a:pt x="6196995" y="5689472"/>
                </a:lnTo>
                <a:lnTo>
                  <a:pt x="6233066" y="5674432"/>
                </a:lnTo>
                <a:lnTo>
                  <a:pt x="6293177" y="5632372"/>
                </a:lnTo>
                <a:lnTo>
                  <a:pt x="6338757" y="5575128"/>
                </a:lnTo>
                <a:lnTo>
                  <a:pt x="6356662" y="5541107"/>
                </a:lnTo>
                <a:lnTo>
                  <a:pt x="6371614" y="5503645"/>
                </a:lnTo>
                <a:lnTo>
                  <a:pt x="6383838" y="5462861"/>
                </a:lnTo>
                <a:lnTo>
                  <a:pt x="6393561" y="5418871"/>
                </a:lnTo>
                <a:lnTo>
                  <a:pt x="6401008" y="5371794"/>
                </a:lnTo>
                <a:lnTo>
                  <a:pt x="6406407" y="5321750"/>
                </a:lnTo>
                <a:lnTo>
                  <a:pt x="6409983" y="5268855"/>
                </a:lnTo>
                <a:lnTo>
                  <a:pt x="6411962" y="5213228"/>
                </a:lnTo>
                <a:lnTo>
                  <a:pt x="6412572" y="5154988"/>
                </a:lnTo>
                <a:lnTo>
                  <a:pt x="6411930" y="5097319"/>
                </a:lnTo>
                <a:lnTo>
                  <a:pt x="6409860" y="5042230"/>
                </a:lnTo>
                <a:lnTo>
                  <a:pt x="6406150" y="4989837"/>
                </a:lnTo>
                <a:lnTo>
                  <a:pt x="6400584" y="4940261"/>
                </a:lnTo>
                <a:lnTo>
                  <a:pt x="6392949" y="4893617"/>
                </a:lnTo>
                <a:lnTo>
                  <a:pt x="6383031" y="4850025"/>
                </a:lnTo>
                <a:lnTo>
                  <a:pt x="6370615" y="4809604"/>
                </a:lnTo>
                <a:lnTo>
                  <a:pt x="6355488" y="4772472"/>
                </a:lnTo>
                <a:lnTo>
                  <a:pt x="6337435" y="4738746"/>
                </a:lnTo>
                <a:lnTo>
                  <a:pt x="6291697" y="4681987"/>
                </a:lnTo>
                <a:lnTo>
                  <a:pt x="6231688" y="4640273"/>
                </a:lnTo>
                <a:lnTo>
                  <a:pt x="6195796" y="4625355"/>
                </a:lnTo>
                <a:lnTo>
                  <a:pt x="6155695" y="4614552"/>
                </a:lnTo>
                <a:lnTo>
                  <a:pt x="6111170" y="4607983"/>
                </a:lnTo>
                <a:lnTo>
                  <a:pt x="6062007" y="4605768"/>
                </a:lnTo>
                <a:close/>
                <a:moveTo>
                  <a:pt x="5970138" y="4507277"/>
                </a:moveTo>
                <a:lnTo>
                  <a:pt x="5970138" y="4605768"/>
                </a:lnTo>
                <a:lnTo>
                  <a:pt x="5921252" y="4607983"/>
                </a:lnTo>
                <a:lnTo>
                  <a:pt x="5876971" y="4614552"/>
                </a:lnTo>
                <a:lnTo>
                  <a:pt x="5837085" y="4625355"/>
                </a:lnTo>
                <a:lnTo>
                  <a:pt x="5801379" y="4640273"/>
                </a:lnTo>
                <a:lnTo>
                  <a:pt x="5741664" y="4681987"/>
                </a:lnTo>
                <a:lnTo>
                  <a:pt x="5696130" y="4738746"/>
                </a:lnTo>
                <a:lnTo>
                  <a:pt x="5678151" y="4772472"/>
                </a:lnTo>
                <a:lnTo>
                  <a:pt x="5663081" y="4809604"/>
                </a:lnTo>
                <a:lnTo>
                  <a:pt x="5650709" y="4850025"/>
                </a:lnTo>
                <a:lnTo>
                  <a:pt x="5640821" y="4893617"/>
                </a:lnTo>
                <a:lnTo>
                  <a:pt x="5633207" y="4940261"/>
                </a:lnTo>
                <a:lnTo>
                  <a:pt x="5627654" y="4989837"/>
                </a:lnTo>
                <a:lnTo>
                  <a:pt x="5623950" y="5042230"/>
                </a:lnTo>
                <a:lnTo>
                  <a:pt x="5621883" y="5097319"/>
                </a:lnTo>
                <a:lnTo>
                  <a:pt x="5621241" y="5154988"/>
                </a:lnTo>
                <a:lnTo>
                  <a:pt x="5621867" y="5213228"/>
                </a:lnTo>
                <a:lnTo>
                  <a:pt x="5623889" y="5268855"/>
                </a:lnTo>
                <a:lnTo>
                  <a:pt x="5627526" y="5321750"/>
                </a:lnTo>
                <a:lnTo>
                  <a:pt x="5632995" y="5371794"/>
                </a:lnTo>
                <a:lnTo>
                  <a:pt x="5640516" y="5418871"/>
                </a:lnTo>
                <a:lnTo>
                  <a:pt x="5650305" y="5462861"/>
                </a:lnTo>
                <a:lnTo>
                  <a:pt x="5662582" y="5503645"/>
                </a:lnTo>
                <a:lnTo>
                  <a:pt x="5677564" y="5541107"/>
                </a:lnTo>
                <a:lnTo>
                  <a:pt x="5695470" y="5575128"/>
                </a:lnTo>
                <a:lnTo>
                  <a:pt x="5740924" y="5632372"/>
                </a:lnTo>
                <a:lnTo>
                  <a:pt x="5800690" y="5674432"/>
                </a:lnTo>
                <a:lnTo>
                  <a:pt x="5836485" y="5689472"/>
                </a:lnTo>
                <a:lnTo>
                  <a:pt x="5876513" y="5700361"/>
                </a:lnTo>
                <a:lnTo>
                  <a:pt x="5920991" y="5706982"/>
                </a:lnTo>
                <a:lnTo>
                  <a:pt x="5970138" y="5709215"/>
                </a:lnTo>
                <a:lnTo>
                  <a:pt x="5970138" y="5806038"/>
                </a:lnTo>
                <a:lnTo>
                  <a:pt x="5916615" y="5804149"/>
                </a:lnTo>
                <a:lnTo>
                  <a:pt x="5867135" y="5798536"/>
                </a:lnTo>
                <a:lnTo>
                  <a:pt x="5821555" y="5789282"/>
                </a:lnTo>
                <a:lnTo>
                  <a:pt x="5779737" y="5776470"/>
                </a:lnTo>
                <a:lnTo>
                  <a:pt x="5741540" y="5760183"/>
                </a:lnTo>
                <a:lnTo>
                  <a:pt x="5706823" y="5740502"/>
                </a:lnTo>
                <a:lnTo>
                  <a:pt x="5675446" y="5717511"/>
                </a:lnTo>
                <a:lnTo>
                  <a:pt x="5647270" y="5691293"/>
                </a:lnTo>
                <a:lnTo>
                  <a:pt x="5622154" y="5661929"/>
                </a:lnTo>
                <a:lnTo>
                  <a:pt x="5599957" y="5629503"/>
                </a:lnTo>
                <a:lnTo>
                  <a:pt x="5580540" y="5594097"/>
                </a:lnTo>
                <a:lnTo>
                  <a:pt x="5563762" y="5555794"/>
                </a:lnTo>
                <a:lnTo>
                  <a:pt x="5549483" y="5514676"/>
                </a:lnTo>
                <a:lnTo>
                  <a:pt x="5537563" y="5470827"/>
                </a:lnTo>
                <a:lnTo>
                  <a:pt x="5527862" y="5424328"/>
                </a:lnTo>
                <a:lnTo>
                  <a:pt x="5520239" y="5375263"/>
                </a:lnTo>
                <a:lnTo>
                  <a:pt x="5514554" y="5323713"/>
                </a:lnTo>
                <a:lnTo>
                  <a:pt x="5510667" y="5269763"/>
                </a:lnTo>
                <a:lnTo>
                  <a:pt x="5508437" y="5213493"/>
                </a:lnTo>
                <a:lnTo>
                  <a:pt x="5507726" y="5154988"/>
                </a:lnTo>
                <a:lnTo>
                  <a:pt x="5508461" y="5096732"/>
                </a:lnTo>
                <a:lnTo>
                  <a:pt x="5510757" y="5040712"/>
                </a:lnTo>
                <a:lnTo>
                  <a:pt x="5514746" y="4987008"/>
                </a:lnTo>
                <a:lnTo>
                  <a:pt x="5520559" y="4935701"/>
                </a:lnTo>
                <a:lnTo>
                  <a:pt x="5528332" y="4886873"/>
                </a:lnTo>
                <a:lnTo>
                  <a:pt x="5538195" y="4840605"/>
                </a:lnTo>
                <a:lnTo>
                  <a:pt x="5550281" y="4796980"/>
                </a:lnTo>
                <a:lnTo>
                  <a:pt x="5564724" y="4756077"/>
                </a:lnTo>
                <a:lnTo>
                  <a:pt x="5581656" y="4717980"/>
                </a:lnTo>
                <a:lnTo>
                  <a:pt x="5601209" y="4682768"/>
                </a:lnTo>
                <a:lnTo>
                  <a:pt x="5623517" y="4650523"/>
                </a:lnTo>
                <a:lnTo>
                  <a:pt x="5648713" y="4621327"/>
                </a:lnTo>
                <a:lnTo>
                  <a:pt x="5676928" y="4595261"/>
                </a:lnTo>
                <a:lnTo>
                  <a:pt x="5708295" y="4572406"/>
                </a:lnTo>
                <a:lnTo>
                  <a:pt x="5742948" y="4552845"/>
                </a:lnTo>
                <a:lnTo>
                  <a:pt x="5781019" y="4536657"/>
                </a:lnTo>
                <a:lnTo>
                  <a:pt x="5822641" y="4523925"/>
                </a:lnTo>
                <a:lnTo>
                  <a:pt x="5867946" y="4514730"/>
                </a:lnTo>
                <a:lnTo>
                  <a:pt x="5917067" y="4509153"/>
                </a:lnTo>
                <a:close/>
                <a:moveTo>
                  <a:pt x="2916306" y="4507277"/>
                </a:moveTo>
                <a:lnTo>
                  <a:pt x="2969376" y="4509153"/>
                </a:lnTo>
                <a:lnTo>
                  <a:pt x="3018497" y="4514730"/>
                </a:lnTo>
                <a:lnTo>
                  <a:pt x="3063803" y="4523925"/>
                </a:lnTo>
                <a:lnTo>
                  <a:pt x="3105426" y="4536657"/>
                </a:lnTo>
                <a:lnTo>
                  <a:pt x="3143497" y="4552845"/>
                </a:lnTo>
                <a:lnTo>
                  <a:pt x="3178150" y="4572406"/>
                </a:lnTo>
                <a:lnTo>
                  <a:pt x="3209516" y="4595261"/>
                </a:lnTo>
                <a:lnTo>
                  <a:pt x="3237732" y="4621327"/>
                </a:lnTo>
                <a:lnTo>
                  <a:pt x="3262928" y="4650523"/>
                </a:lnTo>
                <a:lnTo>
                  <a:pt x="3285236" y="4682768"/>
                </a:lnTo>
                <a:lnTo>
                  <a:pt x="3304789" y="4717980"/>
                </a:lnTo>
                <a:lnTo>
                  <a:pt x="3321718" y="4756077"/>
                </a:lnTo>
                <a:lnTo>
                  <a:pt x="3336161" y="4796980"/>
                </a:lnTo>
                <a:lnTo>
                  <a:pt x="3348248" y="4840605"/>
                </a:lnTo>
                <a:lnTo>
                  <a:pt x="3358111" y="4886873"/>
                </a:lnTo>
                <a:lnTo>
                  <a:pt x="3365883" y="4935701"/>
                </a:lnTo>
                <a:lnTo>
                  <a:pt x="3371697" y="4987008"/>
                </a:lnTo>
                <a:lnTo>
                  <a:pt x="3375685" y="5040712"/>
                </a:lnTo>
                <a:lnTo>
                  <a:pt x="3377981" y="5096732"/>
                </a:lnTo>
                <a:lnTo>
                  <a:pt x="3378717" y="5154988"/>
                </a:lnTo>
                <a:lnTo>
                  <a:pt x="3378017" y="5213493"/>
                </a:lnTo>
                <a:lnTo>
                  <a:pt x="3375820" y="5269763"/>
                </a:lnTo>
                <a:lnTo>
                  <a:pt x="3371984" y="5323713"/>
                </a:lnTo>
                <a:lnTo>
                  <a:pt x="3366363" y="5375263"/>
                </a:lnTo>
                <a:lnTo>
                  <a:pt x="3358815" y="5424328"/>
                </a:lnTo>
                <a:lnTo>
                  <a:pt x="3349194" y="5470827"/>
                </a:lnTo>
                <a:lnTo>
                  <a:pt x="3337357" y="5514676"/>
                </a:lnTo>
                <a:lnTo>
                  <a:pt x="3323160" y="5555794"/>
                </a:lnTo>
                <a:lnTo>
                  <a:pt x="3306462" y="5594097"/>
                </a:lnTo>
                <a:lnTo>
                  <a:pt x="3287114" y="5629503"/>
                </a:lnTo>
                <a:lnTo>
                  <a:pt x="3264973" y="5661929"/>
                </a:lnTo>
                <a:lnTo>
                  <a:pt x="3239895" y="5691293"/>
                </a:lnTo>
                <a:lnTo>
                  <a:pt x="3211738" y="5717511"/>
                </a:lnTo>
                <a:lnTo>
                  <a:pt x="3180357" y="5740502"/>
                </a:lnTo>
                <a:lnTo>
                  <a:pt x="3145609" y="5760183"/>
                </a:lnTo>
                <a:lnTo>
                  <a:pt x="3107348" y="5776470"/>
                </a:lnTo>
                <a:lnTo>
                  <a:pt x="3065431" y="5789282"/>
                </a:lnTo>
                <a:lnTo>
                  <a:pt x="3019716" y="5798536"/>
                </a:lnTo>
                <a:lnTo>
                  <a:pt x="2970054" y="5804149"/>
                </a:lnTo>
                <a:lnTo>
                  <a:pt x="2916306" y="5806038"/>
                </a:lnTo>
                <a:lnTo>
                  <a:pt x="2916306" y="5709215"/>
                </a:lnTo>
                <a:lnTo>
                  <a:pt x="2965992" y="5706982"/>
                </a:lnTo>
                <a:lnTo>
                  <a:pt x="3010913" y="5700361"/>
                </a:lnTo>
                <a:lnTo>
                  <a:pt x="3051294" y="5689472"/>
                </a:lnTo>
                <a:lnTo>
                  <a:pt x="3087367" y="5674432"/>
                </a:lnTo>
                <a:lnTo>
                  <a:pt x="3147477" y="5632372"/>
                </a:lnTo>
                <a:lnTo>
                  <a:pt x="3193057" y="5575128"/>
                </a:lnTo>
                <a:lnTo>
                  <a:pt x="3210963" y="5541107"/>
                </a:lnTo>
                <a:lnTo>
                  <a:pt x="3225916" y="5503645"/>
                </a:lnTo>
                <a:lnTo>
                  <a:pt x="3238139" y="5462861"/>
                </a:lnTo>
                <a:lnTo>
                  <a:pt x="3247862" y="5418871"/>
                </a:lnTo>
                <a:lnTo>
                  <a:pt x="3255309" y="5371794"/>
                </a:lnTo>
                <a:lnTo>
                  <a:pt x="3260708" y="5321750"/>
                </a:lnTo>
                <a:lnTo>
                  <a:pt x="3264284" y="5268855"/>
                </a:lnTo>
                <a:lnTo>
                  <a:pt x="3266263" y="5213228"/>
                </a:lnTo>
                <a:lnTo>
                  <a:pt x="3266872" y="5154988"/>
                </a:lnTo>
                <a:lnTo>
                  <a:pt x="3266231" y="5097319"/>
                </a:lnTo>
                <a:lnTo>
                  <a:pt x="3264161" y="5042230"/>
                </a:lnTo>
                <a:lnTo>
                  <a:pt x="3260451" y="4989837"/>
                </a:lnTo>
                <a:lnTo>
                  <a:pt x="3254885" y="4940261"/>
                </a:lnTo>
                <a:lnTo>
                  <a:pt x="3247250" y="4893617"/>
                </a:lnTo>
                <a:lnTo>
                  <a:pt x="3237332" y="4850025"/>
                </a:lnTo>
                <a:lnTo>
                  <a:pt x="3224916" y="4809604"/>
                </a:lnTo>
                <a:lnTo>
                  <a:pt x="3209789" y="4772472"/>
                </a:lnTo>
                <a:lnTo>
                  <a:pt x="3191735" y="4738746"/>
                </a:lnTo>
                <a:lnTo>
                  <a:pt x="3145998" y="4681987"/>
                </a:lnTo>
                <a:lnTo>
                  <a:pt x="3085988" y="4640273"/>
                </a:lnTo>
                <a:lnTo>
                  <a:pt x="3050095" y="4625355"/>
                </a:lnTo>
                <a:lnTo>
                  <a:pt x="3009995" y="4614552"/>
                </a:lnTo>
                <a:lnTo>
                  <a:pt x="2965470" y="4607983"/>
                </a:lnTo>
                <a:lnTo>
                  <a:pt x="2916306" y="4605768"/>
                </a:lnTo>
                <a:close/>
                <a:moveTo>
                  <a:pt x="2824439" y="4507277"/>
                </a:moveTo>
                <a:lnTo>
                  <a:pt x="2824439" y="4605768"/>
                </a:lnTo>
                <a:lnTo>
                  <a:pt x="2775553" y="4607983"/>
                </a:lnTo>
                <a:lnTo>
                  <a:pt x="2731271" y="4614552"/>
                </a:lnTo>
                <a:lnTo>
                  <a:pt x="2691385" y="4625355"/>
                </a:lnTo>
                <a:lnTo>
                  <a:pt x="2655680" y="4640273"/>
                </a:lnTo>
                <a:lnTo>
                  <a:pt x="2595965" y="4681987"/>
                </a:lnTo>
                <a:lnTo>
                  <a:pt x="2550430" y="4738746"/>
                </a:lnTo>
                <a:lnTo>
                  <a:pt x="2532451" y="4772472"/>
                </a:lnTo>
                <a:lnTo>
                  <a:pt x="2517381" y="4809604"/>
                </a:lnTo>
                <a:lnTo>
                  <a:pt x="2505009" y="4850025"/>
                </a:lnTo>
                <a:lnTo>
                  <a:pt x="2495121" y="4893617"/>
                </a:lnTo>
                <a:lnTo>
                  <a:pt x="2487508" y="4940261"/>
                </a:lnTo>
                <a:lnTo>
                  <a:pt x="2481955" y="4989837"/>
                </a:lnTo>
                <a:lnTo>
                  <a:pt x="2478251" y="5042230"/>
                </a:lnTo>
                <a:lnTo>
                  <a:pt x="2476183" y="5097319"/>
                </a:lnTo>
                <a:lnTo>
                  <a:pt x="2475541" y="5154988"/>
                </a:lnTo>
                <a:lnTo>
                  <a:pt x="2476168" y="5213228"/>
                </a:lnTo>
                <a:lnTo>
                  <a:pt x="2478189" y="5268855"/>
                </a:lnTo>
                <a:lnTo>
                  <a:pt x="2481827" y="5321750"/>
                </a:lnTo>
                <a:lnTo>
                  <a:pt x="2487296" y="5371794"/>
                </a:lnTo>
                <a:lnTo>
                  <a:pt x="2494816" y="5418871"/>
                </a:lnTo>
                <a:lnTo>
                  <a:pt x="2504605" y="5462861"/>
                </a:lnTo>
                <a:lnTo>
                  <a:pt x="2516882" y="5503645"/>
                </a:lnTo>
                <a:lnTo>
                  <a:pt x="2531865" y="5541107"/>
                </a:lnTo>
                <a:lnTo>
                  <a:pt x="2549770" y="5575128"/>
                </a:lnTo>
                <a:lnTo>
                  <a:pt x="2595224" y="5632372"/>
                </a:lnTo>
                <a:lnTo>
                  <a:pt x="2654990" y="5674432"/>
                </a:lnTo>
                <a:lnTo>
                  <a:pt x="2690785" y="5689472"/>
                </a:lnTo>
                <a:lnTo>
                  <a:pt x="2730814" y="5700361"/>
                </a:lnTo>
                <a:lnTo>
                  <a:pt x="2775291" y="5706982"/>
                </a:lnTo>
                <a:lnTo>
                  <a:pt x="2824439" y="5709215"/>
                </a:lnTo>
                <a:lnTo>
                  <a:pt x="2824439" y="5806038"/>
                </a:lnTo>
                <a:lnTo>
                  <a:pt x="2770915" y="5804149"/>
                </a:lnTo>
                <a:lnTo>
                  <a:pt x="2721436" y="5798536"/>
                </a:lnTo>
                <a:lnTo>
                  <a:pt x="2675855" y="5789282"/>
                </a:lnTo>
                <a:lnTo>
                  <a:pt x="2634037" y="5776470"/>
                </a:lnTo>
                <a:lnTo>
                  <a:pt x="2595840" y="5760183"/>
                </a:lnTo>
                <a:lnTo>
                  <a:pt x="2561122" y="5740502"/>
                </a:lnTo>
                <a:lnTo>
                  <a:pt x="2529747" y="5717511"/>
                </a:lnTo>
                <a:lnTo>
                  <a:pt x="2501571" y="5691293"/>
                </a:lnTo>
                <a:lnTo>
                  <a:pt x="2476454" y="5661929"/>
                </a:lnTo>
                <a:lnTo>
                  <a:pt x="2454257" y="5629503"/>
                </a:lnTo>
                <a:lnTo>
                  <a:pt x="2434840" y="5594097"/>
                </a:lnTo>
                <a:lnTo>
                  <a:pt x="2418062" y="5555794"/>
                </a:lnTo>
                <a:lnTo>
                  <a:pt x="2403783" y="5514676"/>
                </a:lnTo>
                <a:lnTo>
                  <a:pt x="2391863" y="5470827"/>
                </a:lnTo>
                <a:lnTo>
                  <a:pt x="2382162" y="5424328"/>
                </a:lnTo>
                <a:lnTo>
                  <a:pt x="2374539" y="5375263"/>
                </a:lnTo>
                <a:lnTo>
                  <a:pt x="2368854" y="5323713"/>
                </a:lnTo>
                <a:lnTo>
                  <a:pt x="2364967" y="5269763"/>
                </a:lnTo>
                <a:lnTo>
                  <a:pt x="2362736" y="5213493"/>
                </a:lnTo>
                <a:lnTo>
                  <a:pt x="2362026" y="5154988"/>
                </a:lnTo>
                <a:lnTo>
                  <a:pt x="2362760" y="5096732"/>
                </a:lnTo>
                <a:lnTo>
                  <a:pt x="2365057" y="5040712"/>
                </a:lnTo>
                <a:lnTo>
                  <a:pt x="2369046" y="4987008"/>
                </a:lnTo>
                <a:lnTo>
                  <a:pt x="2374859" y="4935701"/>
                </a:lnTo>
                <a:lnTo>
                  <a:pt x="2382632" y="4886873"/>
                </a:lnTo>
                <a:lnTo>
                  <a:pt x="2392495" y="4840605"/>
                </a:lnTo>
                <a:lnTo>
                  <a:pt x="2404581" y="4796980"/>
                </a:lnTo>
                <a:lnTo>
                  <a:pt x="2419024" y="4756077"/>
                </a:lnTo>
                <a:lnTo>
                  <a:pt x="2435956" y="4717980"/>
                </a:lnTo>
                <a:lnTo>
                  <a:pt x="2455509" y="4682768"/>
                </a:lnTo>
                <a:lnTo>
                  <a:pt x="2477817" y="4650523"/>
                </a:lnTo>
                <a:lnTo>
                  <a:pt x="2503013" y="4621327"/>
                </a:lnTo>
                <a:lnTo>
                  <a:pt x="2531228" y="4595261"/>
                </a:lnTo>
                <a:lnTo>
                  <a:pt x="2562596" y="4572406"/>
                </a:lnTo>
                <a:lnTo>
                  <a:pt x="2597248" y="4552845"/>
                </a:lnTo>
                <a:lnTo>
                  <a:pt x="2635318" y="4536657"/>
                </a:lnTo>
                <a:lnTo>
                  <a:pt x="2676942" y="4523925"/>
                </a:lnTo>
                <a:lnTo>
                  <a:pt x="2722247" y="4514730"/>
                </a:lnTo>
                <a:lnTo>
                  <a:pt x="2771367" y="4509153"/>
                </a:lnTo>
                <a:close/>
                <a:moveTo>
                  <a:pt x="2506783" y="4026496"/>
                </a:moveTo>
                <a:lnTo>
                  <a:pt x="2549012" y="4030174"/>
                </a:lnTo>
                <a:lnTo>
                  <a:pt x="2581695" y="4043398"/>
                </a:lnTo>
                <a:lnTo>
                  <a:pt x="2602796" y="4069456"/>
                </a:lnTo>
                <a:lnTo>
                  <a:pt x="2610283" y="4111633"/>
                </a:lnTo>
                <a:lnTo>
                  <a:pt x="2602796" y="4155741"/>
                </a:lnTo>
                <a:lnTo>
                  <a:pt x="2581695" y="4182790"/>
                </a:lnTo>
                <a:lnTo>
                  <a:pt x="2549012" y="4196380"/>
                </a:lnTo>
                <a:lnTo>
                  <a:pt x="2506783" y="4200110"/>
                </a:lnTo>
                <a:lnTo>
                  <a:pt x="2464554" y="4196380"/>
                </a:lnTo>
                <a:lnTo>
                  <a:pt x="2431870" y="4182790"/>
                </a:lnTo>
                <a:lnTo>
                  <a:pt x="2410769" y="4155741"/>
                </a:lnTo>
                <a:lnTo>
                  <a:pt x="2403283" y="4111633"/>
                </a:lnTo>
                <a:lnTo>
                  <a:pt x="2411003" y="4069456"/>
                </a:lnTo>
                <a:lnTo>
                  <a:pt x="2432496" y="4043398"/>
                </a:lnTo>
                <a:lnTo>
                  <a:pt x="2465257" y="4030174"/>
                </a:lnTo>
                <a:close/>
                <a:moveTo>
                  <a:pt x="2506783" y="3325365"/>
                </a:moveTo>
                <a:lnTo>
                  <a:pt x="2549012" y="3328834"/>
                </a:lnTo>
                <a:lnTo>
                  <a:pt x="2581695" y="3341849"/>
                </a:lnTo>
                <a:lnTo>
                  <a:pt x="2602796" y="3368324"/>
                </a:lnTo>
                <a:lnTo>
                  <a:pt x="2610283" y="3412171"/>
                </a:lnTo>
                <a:lnTo>
                  <a:pt x="2602796" y="3454609"/>
                </a:lnTo>
                <a:lnTo>
                  <a:pt x="2581695" y="3481240"/>
                </a:lnTo>
                <a:lnTo>
                  <a:pt x="2549012" y="3495038"/>
                </a:lnTo>
                <a:lnTo>
                  <a:pt x="2506783" y="3498977"/>
                </a:lnTo>
                <a:lnTo>
                  <a:pt x="2465519" y="3495038"/>
                </a:lnTo>
                <a:lnTo>
                  <a:pt x="2433331" y="3481240"/>
                </a:lnTo>
                <a:lnTo>
                  <a:pt x="2412411" y="3454609"/>
                </a:lnTo>
                <a:lnTo>
                  <a:pt x="2404952" y="3412171"/>
                </a:lnTo>
                <a:lnTo>
                  <a:pt x="2412411" y="3368324"/>
                </a:lnTo>
                <a:lnTo>
                  <a:pt x="2433331" y="3341849"/>
                </a:lnTo>
                <a:lnTo>
                  <a:pt x="2465519" y="3328834"/>
                </a:lnTo>
                <a:close/>
                <a:moveTo>
                  <a:pt x="3576931" y="3011218"/>
                </a:moveTo>
                <a:lnTo>
                  <a:pt x="3950858" y="3011218"/>
                </a:lnTo>
                <a:lnTo>
                  <a:pt x="3950858" y="3106468"/>
                </a:lnTo>
                <a:lnTo>
                  <a:pt x="3950858" y="4205018"/>
                </a:lnTo>
                <a:lnTo>
                  <a:pt x="3950858" y="4300268"/>
                </a:lnTo>
                <a:lnTo>
                  <a:pt x="3576931" y="4300268"/>
                </a:lnTo>
                <a:lnTo>
                  <a:pt x="3576931" y="4205018"/>
                </a:lnTo>
                <a:lnTo>
                  <a:pt x="3835681" y="4205018"/>
                </a:lnTo>
                <a:lnTo>
                  <a:pt x="3835681" y="3106468"/>
                </a:lnTo>
                <a:lnTo>
                  <a:pt x="3576931" y="3106468"/>
                </a:lnTo>
                <a:close/>
                <a:moveTo>
                  <a:pt x="1487809" y="3011218"/>
                </a:moveTo>
                <a:lnTo>
                  <a:pt x="1861748" y="3011218"/>
                </a:lnTo>
                <a:lnTo>
                  <a:pt x="1861748" y="3106468"/>
                </a:lnTo>
                <a:lnTo>
                  <a:pt x="1602998" y="3106468"/>
                </a:lnTo>
                <a:lnTo>
                  <a:pt x="1602998" y="4205018"/>
                </a:lnTo>
                <a:lnTo>
                  <a:pt x="1861748" y="4205018"/>
                </a:lnTo>
                <a:lnTo>
                  <a:pt x="1861748" y="4300268"/>
                </a:lnTo>
                <a:lnTo>
                  <a:pt x="1487809" y="4300268"/>
                </a:lnTo>
                <a:lnTo>
                  <a:pt x="1487809" y="4205018"/>
                </a:lnTo>
                <a:lnTo>
                  <a:pt x="1487809" y="3106468"/>
                </a:lnTo>
                <a:close/>
                <a:moveTo>
                  <a:pt x="7212302" y="3004847"/>
                </a:moveTo>
                <a:lnTo>
                  <a:pt x="7265372" y="3006723"/>
                </a:lnTo>
                <a:lnTo>
                  <a:pt x="7314493" y="3012300"/>
                </a:lnTo>
                <a:lnTo>
                  <a:pt x="7359798" y="3021495"/>
                </a:lnTo>
                <a:lnTo>
                  <a:pt x="7401420" y="3034227"/>
                </a:lnTo>
                <a:lnTo>
                  <a:pt x="7439491" y="3050415"/>
                </a:lnTo>
                <a:lnTo>
                  <a:pt x="7474144" y="3069977"/>
                </a:lnTo>
                <a:lnTo>
                  <a:pt x="7505511" y="3092831"/>
                </a:lnTo>
                <a:lnTo>
                  <a:pt x="7533726" y="3118897"/>
                </a:lnTo>
                <a:lnTo>
                  <a:pt x="7558922" y="3148093"/>
                </a:lnTo>
                <a:lnTo>
                  <a:pt x="7581230" y="3180338"/>
                </a:lnTo>
                <a:lnTo>
                  <a:pt x="7600783" y="3215550"/>
                </a:lnTo>
                <a:lnTo>
                  <a:pt x="7617715" y="3253648"/>
                </a:lnTo>
                <a:lnTo>
                  <a:pt x="7632158" y="3294551"/>
                </a:lnTo>
                <a:lnTo>
                  <a:pt x="7644245" y="3338176"/>
                </a:lnTo>
                <a:lnTo>
                  <a:pt x="7654108" y="3384443"/>
                </a:lnTo>
                <a:lnTo>
                  <a:pt x="7661880" y="3433271"/>
                </a:lnTo>
                <a:lnTo>
                  <a:pt x="7667694" y="3484578"/>
                </a:lnTo>
                <a:lnTo>
                  <a:pt x="7671682" y="3538282"/>
                </a:lnTo>
                <a:lnTo>
                  <a:pt x="7673978" y="3594302"/>
                </a:lnTo>
                <a:lnTo>
                  <a:pt x="7674714" y="3652558"/>
                </a:lnTo>
                <a:lnTo>
                  <a:pt x="7674014" y="3711063"/>
                </a:lnTo>
                <a:lnTo>
                  <a:pt x="7671817" y="3767333"/>
                </a:lnTo>
                <a:lnTo>
                  <a:pt x="7667981" y="3821283"/>
                </a:lnTo>
                <a:lnTo>
                  <a:pt x="7662360" y="3872833"/>
                </a:lnTo>
                <a:lnTo>
                  <a:pt x="7654812" y="3921898"/>
                </a:lnTo>
                <a:lnTo>
                  <a:pt x="7645191" y="3968397"/>
                </a:lnTo>
                <a:lnTo>
                  <a:pt x="7633354" y="4012246"/>
                </a:lnTo>
                <a:lnTo>
                  <a:pt x="7619157" y="4053364"/>
                </a:lnTo>
                <a:lnTo>
                  <a:pt x="7602457" y="4091667"/>
                </a:lnTo>
                <a:lnTo>
                  <a:pt x="7583108" y="4127073"/>
                </a:lnTo>
                <a:lnTo>
                  <a:pt x="7560967" y="4159499"/>
                </a:lnTo>
                <a:lnTo>
                  <a:pt x="7535890" y="4188862"/>
                </a:lnTo>
                <a:lnTo>
                  <a:pt x="7507733" y="4215081"/>
                </a:lnTo>
                <a:lnTo>
                  <a:pt x="7476352" y="4238071"/>
                </a:lnTo>
                <a:lnTo>
                  <a:pt x="7441604" y="4257752"/>
                </a:lnTo>
                <a:lnTo>
                  <a:pt x="7403343" y="4274039"/>
                </a:lnTo>
                <a:lnTo>
                  <a:pt x="7361426" y="4286851"/>
                </a:lnTo>
                <a:lnTo>
                  <a:pt x="7315710" y="4296105"/>
                </a:lnTo>
                <a:lnTo>
                  <a:pt x="7266050" y="4301718"/>
                </a:lnTo>
                <a:lnTo>
                  <a:pt x="7212302" y="4303607"/>
                </a:lnTo>
                <a:lnTo>
                  <a:pt x="7212302" y="4206785"/>
                </a:lnTo>
                <a:lnTo>
                  <a:pt x="7261987" y="4204552"/>
                </a:lnTo>
                <a:lnTo>
                  <a:pt x="7306907" y="4197931"/>
                </a:lnTo>
                <a:lnTo>
                  <a:pt x="7347290" y="4187042"/>
                </a:lnTo>
                <a:lnTo>
                  <a:pt x="7383361" y="4172002"/>
                </a:lnTo>
                <a:lnTo>
                  <a:pt x="7443472" y="4129942"/>
                </a:lnTo>
                <a:lnTo>
                  <a:pt x="7489051" y="4072698"/>
                </a:lnTo>
                <a:lnTo>
                  <a:pt x="7506957" y="4038677"/>
                </a:lnTo>
                <a:lnTo>
                  <a:pt x="7521909" y="4001216"/>
                </a:lnTo>
                <a:lnTo>
                  <a:pt x="7534133" y="3960431"/>
                </a:lnTo>
                <a:lnTo>
                  <a:pt x="7543856" y="3916441"/>
                </a:lnTo>
                <a:lnTo>
                  <a:pt x="7551303" y="3869364"/>
                </a:lnTo>
                <a:lnTo>
                  <a:pt x="7556702" y="3819320"/>
                </a:lnTo>
                <a:lnTo>
                  <a:pt x="7560278" y="3766425"/>
                </a:lnTo>
                <a:lnTo>
                  <a:pt x="7562257" y="3710798"/>
                </a:lnTo>
                <a:lnTo>
                  <a:pt x="7562867" y="3652558"/>
                </a:lnTo>
                <a:lnTo>
                  <a:pt x="7562225" y="3594889"/>
                </a:lnTo>
                <a:lnTo>
                  <a:pt x="7560155" y="3539800"/>
                </a:lnTo>
                <a:lnTo>
                  <a:pt x="7556445" y="3487407"/>
                </a:lnTo>
                <a:lnTo>
                  <a:pt x="7550879" y="3437831"/>
                </a:lnTo>
                <a:lnTo>
                  <a:pt x="7543244" y="3391187"/>
                </a:lnTo>
                <a:lnTo>
                  <a:pt x="7533326" y="3347596"/>
                </a:lnTo>
                <a:lnTo>
                  <a:pt x="7520910" y="3307175"/>
                </a:lnTo>
                <a:lnTo>
                  <a:pt x="7505783" y="3270043"/>
                </a:lnTo>
                <a:lnTo>
                  <a:pt x="7487730" y="3236317"/>
                </a:lnTo>
                <a:lnTo>
                  <a:pt x="7441992" y="3179558"/>
                </a:lnTo>
                <a:lnTo>
                  <a:pt x="7381983" y="3137845"/>
                </a:lnTo>
                <a:lnTo>
                  <a:pt x="7346091" y="3122926"/>
                </a:lnTo>
                <a:lnTo>
                  <a:pt x="7305990" y="3112123"/>
                </a:lnTo>
                <a:lnTo>
                  <a:pt x="7261465" y="3105555"/>
                </a:lnTo>
                <a:lnTo>
                  <a:pt x="7212302" y="3103339"/>
                </a:lnTo>
                <a:close/>
                <a:moveTo>
                  <a:pt x="6695380" y="3004847"/>
                </a:moveTo>
                <a:lnTo>
                  <a:pt x="6695380" y="3103339"/>
                </a:lnTo>
                <a:lnTo>
                  <a:pt x="6646494" y="3105555"/>
                </a:lnTo>
                <a:lnTo>
                  <a:pt x="6602213" y="3112123"/>
                </a:lnTo>
                <a:lnTo>
                  <a:pt x="6562327" y="3122926"/>
                </a:lnTo>
                <a:lnTo>
                  <a:pt x="6526621" y="3137845"/>
                </a:lnTo>
                <a:lnTo>
                  <a:pt x="6466906" y="3179558"/>
                </a:lnTo>
                <a:lnTo>
                  <a:pt x="6421372" y="3236317"/>
                </a:lnTo>
                <a:lnTo>
                  <a:pt x="6403393" y="3270043"/>
                </a:lnTo>
                <a:lnTo>
                  <a:pt x="6388323" y="3307175"/>
                </a:lnTo>
                <a:lnTo>
                  <a:pt x="6375951" y="3347596"/>
                </a:lnTo>
                <a:lnTo>
                  <a:pt x="6366063" y="3391187"/>
                </a:lnTo>
                <a:lnTo>
                  <a:pt x="6358449" y="3437831"/>
                </a:lnTo>
                <a:lnTo>
                  <a:pt x="6352896" y="3487407"/>
                </a:lnTo>
                <a:lnTo>
                  <a:pt x="6349192" y="3539800"/>
                </a:lnTo>
                <a:lnTo>
                  <a:pt x="6347125" y="3594889"/>
                </a:lnTo>
                <a:lnTo>
                  <a:pt x="6346483" y="3652558"/>
                </a:lnTo>
                <a:lnTo>
                  <a:pt x="6347109" y="3710798"/>
                </a:lnTo>
                <a:lnTo>
                  <a:pt x="6349131" y="3766425"/>
                </a:lnTo>
                <a:lnTo>
                  <a:pt x="6352768" y="3819320"/>
                </a:lnTo>
                <a:lnTo>
                  <a:pt x="6358237" y="3869364"/>
                </a:lnTo>
                <a:lnTo>
                  <a:pt x="6365758" y="3916441"/>
                </a:lnTo>
                <a:lnTo>
                  <a:pt x="6375547" y="3960431"/>
                </a:lnTo>
                <a:lnTo>
                  <a:pt x="6387824" y="4001216"/>
                </a:lnTo>
                <a:lnTo>
                  <a:pt x="6402806" y="4038677"/>
                </a:lnTo>
                <a:lnTo>
                  <a:pt x="6420712" y="4072698"/>
                </a:lnTo>
                <a:lnTo>
                  <a:pt x="6466166" y="4129942"/>
                </a:lnTo>
                <a:lnTo>
                  <a:pt x="6525932" y="4172002"/>
                </a:lnTo>
                <a:lnTo>
                  <a:pt x="6561727" y="4187042"/>
                </a:lnTo>
                <a:lnTo>
                  <a:pt x="6601755" y="4197931"/>
                </a:lnTo>
                <a:lnTo>
                  <a:pt x="6646233" y="4204552"/>
                </a:lnTo>
                <a:lnTo>
                  <a:pt x="6695380" y="4206785"/>
                </a:lnTo>
                <a:lnTo>
                  <a:pt x="6695380" y="4303607"/>
                </a:lnTo>
                <a:lnTo>
                  <a:pt x="6641857" y="4301718"/>
                </a:lnTo>
                <a:lnTo>
                  <a:pt x="6592377" y="4296105"/>
                </a:lnTo>
                <a:lnTo>
                  <a:pt x="6546797" y="4286851"/>
                </a:lnTo>
                <a:lnTo>
                  <a:pt x="6504979" y="4274039"/>
                </a:lnTo>
                <a:lnTo>
                  <a:pt x="6466782" y="4257752"/>
                </a:lnTo>
                <a:lnTo>
                  <a:pt x="6432065" y="4238071"/>
                </a:lnTo>
                <a:lnTo>
                  <a:pt x="6400688" y="4215081"/>
                </a:lnTo>
                <a:lnTo>
                  <a:pt x="6372512" y="4188862"/>
                </a:lnTo>
                <a:lnTo>
                  <a:pt x="6347396" y="4159499"/>
                </a:lnTo>
                <a:lnTo>
                  <a:pt x="6325199" y="4127073"/>
                </a:lnTo>
                <a:lnTo>
                  <a:pt x="6305782" y="4091667"/>
                </a:lnTo>
                <a:lnTo>
                  <a:pt x="6289004" y="4053364"/>
                </a:lnTo>
                <a:lnTo>
                  <a:pt x="6274725" y="4012246"/>
                </a:lnTo>
                <a:lnTo>
                  <a:pt x="6262805" y="3968397"/>
                </a:lnTo>
                <a:lnTo>
                  <a:pt x="6253104" y="3921898"/>
                </a:lnTo>
                <a:lnTo>
                  <a:pt x="6245481" y="3872833"/>
                </a:lnTo>
                <a:lnTo>
                  <a:pt x="6239796" y="3821283"/>
                </a:lnTo>
                <a:lnTo>
                  <a:pt x="6235909" y="3767333"/>
                </a:lnTo>
                <a:lnTo>
                  <a:pt x="6233679" y="3711063"/>
                </a:lnTo>
                <a:lnTo>
                  <a:pt x="6232968" y="3652558"/>
                </a:lnTo>
                <a:lnTo>
                  <a:pt x="6233703" y="3594302"/>
                </a:lnTo>
                <a:lnTo>
                  <a:pt x="6235999" y="3538282"/>
                </a:lnTo>
                <a:lnTo>
                  <a:pt x="6239988" y="3484578"/>
                </a:lnTo>
                <a:lnTo>
                  <a:pt x="6245801" y="3433271"/>
                </a:lnTo>
                <a:lnTo>
                  <a:pt x="6253574" y="3384443"/>
                </a:lnTo>
                <a:lnTo>
                  <a:pt x="6263437" y="3338176"/>
                </a:lnTo>
                <a:lnTo>
                  <a:pt x="6275523" y="3294551"/>
                </a:lnTo>
                <a:lnTo>
                  <a:pt x="6289966" y="3253648"/>
                </a:lnTo>
                <a:lnTo>
                  <a:pt x="6306898" y="3215550"/>
                </a:lnTo>
                <a:lnTo>
                  <a:pt x="6326451" y="3180338"/>
                </a:lnTo>
                <a:lnTo>
                  <a:pt x="6348759" y="3148093"/>
                </a:lnTo>
                <a:lnTo>
                  <a:pt x="6373955" y="3118897"/>
                </a:lnTo>
                <a:lnTo>
                  <a:pt x="6402170" y="3092831"/>
                </a:lnTo>
                <a:lnTo>
                  <a:pt x="6433537" y="3069977"/>
                </a:lnTo>
                <a:lnTo>
                  <a:pt x="6468190" y="3050415"/>
                </a:lnTo>
                <a:lnTo>
                  <a:pt x="6506261" y="3034227"/>
                </a:lnTo>
                <a:lnTo>
                  <a:pt x="6547883" y="3021495"/>
                </a:lnTo>
                <a:lnTo>
                  <a:pt x="6593188" y="3012300"/>
                </a:lnTo>
                <a:lnTo>
                  <a:pt x="6642309" y="3006723"/>
                </a:lnTo>
                <a:close/>
                <a:moveTo>
                  <a:pt x="5578527" y="3004847"/>
                </a:moveTo>
                <a:lnTo>
                  <a:pt x="5631597" y="3006723"/>
                </a:lnTo>
                <a:lnTo>
                  <a:pt x="5680718" y="3012300"/>
                </a:lnTo>
                <a:lnTo>
                  <a:pt x="5726023" y="3021495"/>
                </a:lnTo>
                <a:lnTo>
                  <a:pt x="5767645" y="3034227"/>
                </a:lnTo>
                <a:lnTo>
                  <a:pt x="5805716" y="3050415"/>
                </a:lnTo>
                <a:lnTo>
                  <a:pt x="5840369" y="3069977"/>
                </a:lnTo>
                <a:lnTo>
                  <a:pt x="5871736" y="3092831"/>
                </a:lnTo>
                <a:lnTo>
                  <a:pt x="5899951" y="3118897"/>
                </a:lnTo>
                <a:lnTo>
                  <a:pt x="5925147" y="3148093"/>
                </a:lnTo>
                <a:lnTo>
                  <a:pt x="5947455" y="3180338"/>
                </a:lnTo>
                <a:lnTo>
                  <a:pt x="5967008" y="3215550"/>
                </a:lnTo>
                <a:lnTo>
                  <a:pt x="5983940" y="3253648"/>
                </a:lnTo>
                <a:lnTo>
                  <a:pt x="5998383" y="3294551"/>
                </a:lnTo>
                <a:lnTo>
                  <a:pt x="6010470" y="3338176"/>
                </a:lnTo>
                <a:lnTo>
                  <a:pt x="6020333" y="3384443"/>
                </a:lnTo>
                <a:lnTo>
                  <a:pt x="6028105" y="3433271"/>
                </a:lnTo>
                <a:lnTo>
                  <a:pt x="6033919" y="3484578"/>
                </a:lnTo>
                <a:lnTo>
                  <a:pt x="6037907" y="3538282"/>
                </a:lnTo>
                <a:lnTo>
                  <a:pt x="6040203" y="3594302"/>
                </a:lnTo>
                <a:lnTo>
                  <a:pt x="6040939" y="3652558"/>
                </a:lnTo>
                <a:lnTo>
                  <a:pt x="6040239" y="3711063"/>
                </a:lnTo>
                <a:lnTo>
                  <a:pt x="6038042" y="3767333"/>
                </a:lnTo>
                <a:lnTo>
                  <a:pt x="6034206" y="3821283"/>
                </a:lnTo>
                <a:lnTo>
                  <a:pt x="6028585" y="3872833"/>
                </a:lnTo>
                <a:lnTo>
                  <a:pt x="6021037" y="3921898"/>
                </a:lnTo>
                <a:lnTo>
                  <a:pt x="6011416" y="3968397"/>
                </a:lnTo>
                <a:lnTo>
                  <a:pt x="5999579" y="4012246"/>
                </a:lnTo>
                <a:lnTo>
                  <a:pt x="5985382" y="4053364"/>
                </a:lnTo>
                <a:lnTo>
                  <a:pt x="5968682" y="4091667"/>
                </a:lnTo>
                <a:lnTo>
                  <a:pt x="5949333" y="4127073"/>
                </a:lnTo>
                <a:lnTo>
                  <a:pt x="5927192" y="4159499"/>
                </a:lnTo>
                <a:lnTo>
                  <a:pt x="5902115" y="4188862"/>
                </a:lnTo>
                <a:lnTo>
                  <a:pt x="5873958" y="4215081"/>
                </a:lnTo>
                <a:lnTo>
                  <a:pt x="5842577" y="4238071"/>
                </a:lnTo>
                <a:lnTo>
                  <a:pt x="5807829" y="4257752"/>
                </a:lnTo>
                <a:lnTo>
                  <a:pt x="5769568" y="4274039"/>
                </a:lnTo>
                <a:lnTo>
                  <a:pt x="5727651" y="4286851"/>
                </a:lnTo>
                <a:lnTo>
                  <a:pt x="5681935" y="4296105"/>
                </a:lnTo>
                <a:lnTo>
                  <a:pt x="5632275" y="4301718"/>
                </a:lnTo>
                <a:lnTo>
                  <a:pt x="5578527" y="4303607"/>
                </a:lnTo>
                <a:lnTo>
                  <a:pt x="5578527" y="4206785"/>
                </a:lnTo>
                <a:lnTo>
                  <a:pt x="5628212" y="4204552"/>
                </a:lnTo>
                <a:lnTo>
                  <a:pt x="5673133" y="4197931"/>
                </a:lnTo>
                <a:lnTo>
                  <a:pt x="5713515" y="4187042"/>
                </a:lnTo>
                <a:lnTo>
                  <a:pt x="5749586" y="4172002"/>
                </a:lnTo>
                <a:lnTo>
                  <a:pt x="5809697" y="4129942"/>
                </a:lnTo>
                <a:lnTo>
                  <a:pt x="5855277" y="4072698"/>
                </a:lnTo>
                <a:lnTo>
                  <a:pt x="5873182" y="4038677"/>
                </a:lnTo>
                <a:lnTo>
                  <a:pt x="5888134" y="4001216"/>
                </a:lnTo>
                <a:lnTo>
                  <a:pt x="5900358" y="3960431"/>
                </a:lnTo>
                <a:lnTo>
                  <a:pt x="5910081" y="3916441"/>
                </a:lnTo>
                <a:lnTo>
                  <a:pt x="5917528" y="3869364"/>
                </a:lnTo>
                <a:lnTo>
                  <a:pt x="5922927" y="3819320"/>
                </a:lnTo>
                <a:lnTo>
                  <a:pt x="5926503" y="3766425"/>
                </a:lnTo>
                <a:lnTo>
                  <a:pt x="5928482" y="3710798"/>
                </a:lnTo>
                <a:lnTo>
                  <a:pt x="5929092" y="3652558"/>
                </a:lnTo>
                <a:lnTo>
                  <a:pt x="5928450" y="3594889"/>
                </a:lnTo>
                <a:lnTo>
                  <a:pt x="5926380" y="3539800"/>
                </a:lnTo>
                <a:lnTo>
                  <a:pt x="5922670" y="3487407"/>
                </a:lnTo>
                <a:lnTo>
                  <a:pt x="5917104" y="3437831"/>
                </a:lnTo>
                <a:lnTo>
                  <a:pt x="5909469" y="3391187"/>
                </a:lnTo>
                <a:lnTo>
                  <a:pt x="5899551" y="3347596"/>
                </a:lnTo>
                <a:lnTo>
                  <a:pt x="5887135" y="3307175"/>
                </a:lnTo>
                <a:lnTo>
                  <a:pt x="5872008" y="3270043"/>
                </a:lnTo>
                <a:lnTo>
                  <a:pt x="5853955" y="3236317"/>
                </a:lnTo>
                <a:lnTo>
                  <a:pt x="5808217" y="3179558"/>
                </a:lnTo>
                <a:lnTo>
                  <a:pt x="5748208" y="3137845"/>
                </a:lnTo>
                <a:lnTo>
                  <a:pt x="5712316" y="3122926"/>
                </a:lnTo>
                <a:lnTo>
                  <a:pt x="5672215" y="3112123"/>
                </a:lnTo>
                <a:lnTo>
                  <a:pt x="5627690" y="3105555"/>
                </a:lnTo>
                <a:lnTo>
                  <a:pt x="5578527" y="3103339"/>
                </a:lnTo>
                <a:close/>
                <a:moveTo>
                  <a:pt x="5061625" y="3004847"/>
                </a:moveTo>
                <a:lnTo>
                  <a:pt x="5061625" y="3103339"/>
                </a:lnTo>
                <a:lnTo>
                  <a:pt x="5012739" y="3105555"/>
                </a:lnTo>
                <a:lnTo>
                  <a:pt x="4968459" y="3112123"/>
                </a:lnTo>
                <a:lnTo>
                  <a:pt x="4928572" y="3122926"/>
                </a:lnTo>
                <a:lnTo>
                  <a:pt x="4892867" y="3137845"/>
                </a:lnTo>
                <a:lnTo>
                  <a:pt x="4833152" y="3179558"/>
                </a:lnTo>
                <a:lnTo>
                  <a:pt x="4787618" y="3236317"/>
                </a:lnTo>
                <a:lnTo>
                  <a:pt x="4769639" y="3270043"/>
                </a:lnTo>
                <a:lnTo>
                  <a:pt x="4754569" y="3307175"/>
                </a:lnTo>
                <a:lnTo>
                  <a:pt x="4742197" y="3347596"/>
                </a:lnTo>
                <a:lnTo>
                  <a:pt x="4732309" y="3391187"/>
                </a:lnTo>
                <a:lnTo>
                  <a:pt x="4724695" y="3437831"/>
                </a:lnTo>
                <a:lnTo>
                  <a:pt x="4719142" y="3487407"/>
                </a:lnTo>
                <a:lnTo>
                  <a:pt x="4715437" y="3539800"/>
                </a:lnTo>
                <a:lnTo>
                  <a:pt x="4713370" y="3594889"/>
                </a:lnTo>
                <a:lnTo>
                  <a:pt x="4712728" y="3652558"/>
                </a:lnTo>
                <a:lnTo>
                  <a:pt x="4713354" y="3710798"/>
                </a:lnTo>
                <a:lnTo>
                  <a:pt x="4715376" y="3766425"/>
                </a:lnTo>
                <a:lnTo>
                  <a:pt x="4719014" y="3819320"/>
                </a:lnTo>
                <a:lnTo>
                  <a:pt x="4724483" y="3869364"/>
                </a:lnTo>
                <a:lnTo>
                  <a:pt x="4732004" y="3916441"/>
                </a:lnTo>
                <a:lnTo>
                  <a:pt x="4741793" y="3960431"/>
                </a:lnTo>
                <a:lnTo>
                  <a:pt x="4754070" y="4001216"/>
                </a:lnTo>
                <a:lnTo>
                  <a:pt x="4769052" y="4038677"/>
                </a:lnTo>
                <a:lnTo>
                  <a:pt x="4786958" y="4072698"/>
                </a:lnTo>
                <a:lnTo>
                  <a:pt x="4832412" y="4129942"/>
                </a:lnTo>
                <a:lnTo>
                  <a:pt x="4892178" y="4172002"/>
                </a:lnTo>
                <a:lnTo>
                  <a:pt x="4927973" y="4187042"/>
                </a:lnTo>
                <a:lnTo>
                  <a:pt x="4968000" y="4197931"/>
                </a:lnTo>
                <a:lnTo>
                  <a:pt x="5012478" y="4204552"/>
                </a:lnTo>
                <a:lnTo>
                  <a:pt x="5061625" y="4206785"/>
                </a:lnTo>
                <a:lnTo>
                  <a:pt x="5061625" y="4303607"/>
                </a:lnTo>
                <a:lnTo>
                  <a:pt x="5008102" y="4301718"/>
                </a:lnTo>
                <a:lnTo>
                  <a:pt x="4958622" y="4296105"/>
                </a:lnTo>
                <a:lnTo>
                  <a:pt x="4913043" y="4286851"/>
                </a:lnTo>
                <a:lnTo>
                  <a:pt x="4871225" y="4274039"/>
                </a:lnTo>
                <a:lnTo>
                  <a:pt x="4833027" y="4257752"/>
                </a:lnTo>
                <a:lnTo>
                  <a:pt x="4798310" y="4238071"/>
                </a:lnTo>
                <a:lnTo>
                  <a:pt x="4766934" y="4215081"/>
                </a:lnTo>
                <a:lnTo>
                  <a:pt x="4738758" y="4188862"/>
                </a:lnTo>
                <a:lnTo>
                  <a:pt x="4713641" y="4159499"/>
                </a:lnTo>
                <a:lnTo>
                  <a:pt x="4691444" y="4127073"/>
                </a:lnTo>
                <a:lnTo>
                  <a:pt x="4672027" y="4091667"/>
                </a:lnTo>
                <a:lnTo>
                  <a:pt x="4655249" y="4053364"/>
                </a:lnTo>
                <a:lnTo>
                  <a:pt x="4640970" y="4012246"/>
                </a:lnTo>
                <a:lnTo>
                  <a:pt x="4629050" y="3968397"/>
                </a:lnTo>
                <a:lnTo>
                  <a:pt x="4619349" y="3921898"/>
                </a:lnTo>
                <a:lnTo>
                  <a:pt x="4611726" y="3872833"/>
                </a:lnTo>
                <a:lnTo>
                  <a:pt x="4606041" y="3821283"/>
                </a:lnTo>
                <a:lnTo>
                  <a:pt x="4602154" y="3767333"/>
                </a:lnTo>
                <a:lnTo>
                  <a:pt x="4599924" y="3711063"/>
                </a:lnTo>
                <a:lnTo>
                  <a:pt x="4599213" y="3652558"/>
                </a:lnTo>
                <a:lnTo>
                  <a:pt x="4599948" y="3594302"/>
                </a:lnTo>
                <a:lnTo>
                  <a:pt x="4602244" y="3538282"/>
                </a:lnTo>
                <a:lnTo>
                  <a:pt x="4606233" y="3484578"/>
                </a:lnTo>
                <a:lnTo>
                  <a:pt x="4612046" y="3433271"/>
                </a:lnTo>
                <a:lnTo>
                  <a:pt x="4619819" y="3384443"/>
                </a:lnTo>
                <a:lnTo>
                  <a:pt x="4629682" y="3338176"/>
                </a:lnTo>
                <a:lnTo>
                  <a:pt x="4641768" y="3294551"/>
                </a:lnTo>
                <a:lnTo>
                  <a:pt x="4656211" y="3253648"/>
                </a:lnTo>
                <a:lnTo>
                  <a:pt x="4673143" y="3215550"/>
                </a:lnTo>
                <a:lnTo>
                  <a:pt x="4692696" y="3180338"/>
                </a:lnTo>
                <a:lnTo>
                  <a:pt x="4715004" y="3148093"/>
                </a:lnTo>
                <a:lnTo>
                  <a:pt x="4740200" y="3118897"/>
                </a:lnTo>
                <a:lnTo>
                  <a:pt x="4768415" y="3092831"/>
                </a:lnTo>
                <a:lnTo>
                  <a:pt x="4799783" y="3069977"/>
                </a:lnTo>
                <a:lnTo>
                  <a:pt x="4834436" y="3050415"/>
                </a:lnTo>
                <a:lnTo>
                  <a:pt x="4872507" y="3034227"/>
                </a:lnTo>
                <a:lnTo>
                  <a:pt x="4914128" y="3021495"/>
                </a:lnTo>
                <a:lnTo>
                  <a:pt x="4959433" y="3012300"/>
                </a:lnTo>
                <a:lnTo>
                  <a:pt x="5008555" y="3006723"/>
                </a:lnTo>
                <a:close/>
                <a:moveTo>
                  <a:pt x="887436" y="3004847"/>
                </a:moveTo>
                <a:lnTo>
                  <a:pt x="887436" y="3103339"/>
                </a:lnTo>
                <a:lnTo>
                  <a:pt x="838550" y="3105555"/>
                </a:lnTo>
                <a:lnTo>
                  <a:pt x="794269" y="3112123"/>
                </a:lnTo>
                <a:lnTo>
                  <a:pt x="754383" y="3122926"/>
                </a:lnTo>
                <a:lnTo>
                  <a:pt x="718677" y="3137845"/>
                </a:lnTo>
                <a:lnTo>
                  <a:pt x="658962" y="3179558"/>
                </a:lnTo>
                <a:lnTo>
                  <a:pt x="613427" y="3236317"/>
                </a:lnTo>
                <a:lnTo>
                  <a:pt x="595448" y="3270043"/>
                </a:lnTo>
                <a:lnTo>
                  <a:pt x="580378" y="3307175"/>
                </a:lnTo>
                <a:lnTo>
                  <a:pt x="568006" y="3347596"/>
                </a:lnTo>
                <a:lnTo>
                  <a:pt x="558118" y="3391187"/>
                </a:lnTo>
                <a:lnTo>
                  <a:pt x="550504" y="3437831"/>
                </a:lnTo>
                <a:lnTo>
                  <a:pt x="544951" y="3487407"/>
                </a:lnTo>
                <a:lnTo>
                  <a:pt x="541247" y="3539800"/>
                </a:lnTo>
                <a:lnTo>
                  <a:pt x="539180" y="3594889"/>
                </a:lnTo>
                <a:lnTo>
                  <a:pt x="538538" y="3652558"/>
                </a:lnTo>
                <a:lnTo>
                  <a:pt x="539164" y="3710798"/>
                </a:lnTo>
                <a:lnTo>
                  <a:pt x="541186" y="3766425"/>
                </a:lnTo>
                <a:lnTo>
                  <a:pt x="544823" y="3819320"/>
                </a:lnTo>
                <a:lnTo>
                  <a:pt x="550292" y="3869364"/>
                </a:lnTo>
                <a:lnTo>
                  <a:pt x="557813" y="3916441"/>
                </a:lnTo>
                <a:lnTo>
                  <a:pt x="567602" y="3960431"/>
                </a:lnTo>
                <a:lnTo>
                  <a:pt x="579880" y="4001216"/>
                </a:lnTo>
                <a:lnTo>
                  <a:pt x="594862" y="4038677"/>
                </a:lnTo>
                <a:lnTo>
                  <a:pt x="612768" y="4072698"/>
                </a:lnTo>
                <a:lnTo>
                  <a:pt x="658222" y="4129942"/>
                </a:lnTo>
                <a:lnTo>
                  <a:pt x="717988" y="4172002"/>
                </a:lnTo>
                <a:lnTo>
                  <a:pt x="753783" y="4187042"/>
                </a:lnTo>
                <a:lnTo>
                  <a:pt x="793811" y="4197931"/>
                </a:lnTo>
                <a:lnTo>
                  <a:pt x="838289" y="4204552"/>
                </a:lnTo>
                <a:lnTo>
                  <a:pt x="887436" y="4206785"/>
                </a:lnTo>
                <a:lnTo>
                  <a:pt x="887436" y="4303607"/>
                </a:lnTo>
                <a:lnTo>
                  <a:pt x="833914" y="4301718"/>
                </a:lnTo>
                <a:lnTo>
                  <a:pt x="784433" y="4296105"/>
                </a:lnTo>
                <a:lnTo>
                  <a:pt x="738854" y="4286851"/>
                </a:lnTo>
                <a:lnTo>
                  <a:pt x="697035" y="4274039"/>
                </a:lnTo>
                <a:lnTo>
                  <a:pt x="658838" y="4257752"/>
                </a:lnTo>
                <a:lnTo>
                  <a:pt x="624121" y="4238071"/>
                </a:lnTo>
                <a:lnTo>
                  <a:pt x="592745" y="4215081"/>
                </a:lnTo>
                <a:lnTo>
                  <a:pt x="564568" y="4188862"/>
                </a:lnTo>
                <a:lnTo>
                  <a:pt x="539451" y="4159499"/>
                </a:lnTo>
                <a:lnTo>
                  <a:pt x="517255" y="4127073"/>
                </a:lnTo>
                <a:lnTo>
                  <a:pt x="497837" y="4091667"/>
                </a:lnTo>
                <a:lnTo>
                  <a:pt x="481060" y="4053364"/>
                </a:lnTo>
                <a:lnTo>
                  <a:pt x="466781" y="4012246"/>
                </a:lnTo>
                <a:lnTo>
                  <a:pt x="454861" y="3968397"/>
                </a:lnTo>
                <a:lnTo>
                  <a:pt x="445159" y="3921898"/>
                </a:lnTo>
                <a:lnTo>
                  <a:pt x="437536" y="3872833"/>
                </a:lnTo>
                <a:lnTo>
                  <a:pt x="431851" y="3821283"/>
                </a:lnTo>
                <a:lnTo>
                  <a:pt x="427964" y="3767333"/>
                </a:lnTo>
                <a:lnTo>
                  <a:pt x="425734" y="3711063"/>
                </a:lnTo>
                <a:lnTo>
                  <a:pt x="425023" y="3652558"/>
                </a:lnTo>
                <a:lnTo>
                  <a:pt x="425758" y="3594302"/>
                </a:lnTo>
                <a:lnTo>
                  <a:pt x="428054" y="3538282"/>
                </a:lnTo>
                <a:lnTo>
                  <a:pt x="432043" y="3484578"/>
                </a:lnTo>
                <a:lnTo>
                  <a:pt x="437856" y="3433271"/>
                </a:lnTo>
                <a:lnTo>
                  <a:pt x="445629" y="3384443"/>
                </a:lnTo>
                <a:lnTo>
                  <a:pt x="455492" y="3338176"/>
                </a:lnTo>
                <a:lnTo>
                  <a:pt x="467578" y="3294551"/>
                </a:lnTo>
                <a:lnTo>
                  <a:pt x="482021" y="3253648"/>
                </a:lnTo>
                <a:lnTo>
                  <a:pt x="498953" y="3215550"/>
                </a:lnTo>
                <a:lnTo>
                  <a:pt x="518506" y="3180338"/>
                </a:lnTo>
                <a:lnTo>
                  <a:pt x="540814" y="3148093"/>
                </a:lnTo>
                <a:lnTo>
                  <a:pt x="566010" y="3118897"/>
                </a:lnTo>
                <a:lnTo>
                  <a:pt x="594226" y="3092831"/>
                </a:lnTo>
                <a:lnTo>
                  <a:pt x="625592" y="3069977"/>
                </a:lnTo>
                <a:lnTo>
                  <a:pt x="660246" y="3050415"/>
                </a:lnTo>
                <a:lnTo>
                  <a:pt x="698317" y="3034227"/>
                </a:lnTo>
                <a:lnTo>
                  <a:pt x="739939" y="3021495"/>
                </a:lnTo>
                <a:lnTo>
                  <a:pt x="785244" y="3012300"/>
                </a:lnTo>
                <a:lnTo>
                  <a:pt x="834365" y="3006723"/>
                </a:lnTo>
                <a:close/>
                <a:moveTo>
                  <a:pt x="7060934" y="2524077"/>
                </a:moveTo>
                <a:lnTo>
                  <a:pt x="7267935" y="2524077"/>
                </a:lnTo>
                <a:lnTo>
                  <a:pt x="7267935" y="2697690"/>
                </a:lnTo>
                <a:lnTo>
                  <a:pt x="7060934" y="2697690"/>
                </a:lnTo>
                <a:close/>
                <a:moveTo>
                  <a:pt x="2536338" y="2373825"/>
                </a:moveTo>
                <a:lnTo>
                  <a:pt x="3441128" y="2373825"/>
                </a:lnTo>
                <a:lnTo>
                  <a:pt x="3441128" y="2480664"/>
                </a:lnTo>
                <a:lnTo>
                  <a:pt x="2536338" y="2480664"/>
                </a:lnTo>
                <a:close/>
                <a:moveTo>
                  <a:pt x="1024388" y="2373825"/>
                </a:moveTo>
                <a:lnTo>
                  <a:pt x="1929180" y="2373825"/>
                </a:lnTo>
                <a:lnTo>
                  <a:pt x="1929180" y="2480664"/>
                </a:lnTo>
                <a:lnTo>
                  <a:pt x="1024388" y="2480664"/>
                </a:lnTo>
                <a:close/>
                <a:moveTo>
                  <a:pt x="2536338" y="2024932"/>
                </a:moveTo>
                <a:lnTo>
                  <a:pt x="3441128" y="2024932"/>
                </a:lnTo>
                <a:lnTo>
                  <a:pt x="3441128" y="2131770"/>
                </a:lnTo>
                <a:lnTo>
                  <a:pt x="2536338" y="2131770"/>
                </a:lnTo>
                <a:close/>
                <a:moveTo>
                  <a:pt x="1024388" y="2024932"/>
                </a:moveTo>
                <a:lnTo>
                  <a:pt x="1929180" y="2024932"/>
                </a:lnTo>
                <a:lnTo>
                  <a:pt x="1929180" y="2131770"/>
                </a:lnTo>
                <a:lnTo>
                  <a:pt x="1024388" y="2131770"/>
                </a:lnTo>
                <a:close/>
                <a:moveTo>
                  <a:pt x="6145468" y="1508808"/>
                </a:moveTo>
                <a:lnTo>
                  <a:pt x="6519394" y="1508808"/>
                </a:lnTo>
                <a:lnTo>
                  <a:pt x="6519394" y="1604058"/>
                </a:lnTo>
                <a:lnTo>
                  <a:pt x="6260644" y="1604058"/>
                </a:lnTo>
                <a:lnTo>
                  <a:pt x="6260644" y="2702607"/>
                </a:lnTo>
                <a:lnTo>
                  <a:pt x="6519394" y="2702607"/>
                </a:lnTo>
                <a:lnTo>
                  <a:pt x="6519394" y="2797857"/>
                </a:lnTo>
                <a:lnTo>
                  <a:pt x="6145468" y="2797857"/>
                </a:lnTo>
                <a:lnTo>
                  <a:pt x="6145468" y="2702607"/>
                </a:lnTo>
                <a:lnTo>
                  <a:pt x="6145468" y="1604058"/>
                </a:lnTo>
                <a:close/>
                <a:moveTo>
                  <a:pt x="7804510" y="1502430"/>
                </a:moveTo>
                <a:lnTo>
                  <a:pt x="7857580" y="1504306"/>
                </a:lnTo>
                <a:lnTo>
                  <a:pt x="7906701" y="1509883"/>
                </a:lnTo>
                <a:lnTo>
                  <a:pt x="7952006" y="1519078"/>
                </a:lnTo>
                <a:lnTo>
                  <a:pt x="7993628" y="1531810"/>
                </a:lnTo>
                <a:lnTo>
                  <a:pt x="8031699" y="1547998"/>
                </a:lnTo>
                <a:lnTo>
                  <a:pt x="8066352" y="1567559"/>
                </a:lnTo>
                <a:lnTo>
                  <a:pt x="8097719" y="1590414"/>
                </a:lnTo>
                <a:lnTo>
                  <a:pt x="8125934" y="1616479"/>
                </a:lnTo>
                <a:lnTo>
                  <a:pt x="8151130" y="1645676"/>
                </a:lnTo>
                <a:lnTo>
                  <a:pt x="8173438" y="1677921"/>
                </a:lnTo>
                <a:lnTo>
                  <a:pt x="8192991" y="1713133"/>
                </a:lnTo>
                <a:lnTo>
                  <a:pt x="8209923" y="1751231"/>
                </a:lnTo>
                <a:lnTo>
                  <a:pt x="8224366" y="1792133"/>
                </a:lnTo>
                <a:lnTo>
                  <a:pt x="8236453" y="1835759"/>
                </a:lnTo>
                <a:lnTo>
                  <a:pt x="8246316" y="1882026"/>
                </a:lnTo>
                <a:lnTo>
                  <a:pt x="8254088" y="1930854"/>
                </a:lnTo>
                <a:lnTo>
                  <a:pt x="8259902" y="1982160"/>
                </a:lnTo>
                <a:lnTo>
                  <a:pt x="8263890" y="2035865"/>
                </a:lnTo>
                <a:lnTo>
                  <a:pt x="8266186" y="2091886"/>
                </a:lnTo>
                <a:lnTo>
                  <a:pt x="8266922" y="2150141"/>
                </a:lnTo>
                <a:lnTo>
                  <a:pt x="8266222" y="2208645"/>
                </a:lnTo>
                <a:lnTo>
                  <a:pt x="8264025" y="2264915"/>
                </a:lnTo>
                <a:lnTo>
                  <a:pt x="8260189" y="2318865"/>
                </a:lnTo>
                <a:lnTo>
                  <a:pt x="8254568" y="2370415"/>
                </a:lnTo>
                <a:lnTo>
                  <a:pt x="8247020" y="2419480"/>
                </a:lnTo>
                <a:lnTo>
                  <a:pt x="8237399" y="2465979"/>
                </a:lnTo>
                <a:lnTo>
                  <a:pt x="8225562" y="2509828"/>
                </a:lnTo>
                <a:lnTo>
                  <a:pt x="8211365" y="2550946"/>
                </a:lnTo>
                <a:lnTo>
                  <a:pt x="8194665" y="2589249"/>
                </a:lnTo>
                <a:lnTo>
                  <a:pt x="8175316" y="2624655"/>
                </a:lnTo>
                <a:lnTo>
                  <a:pt x="8153175" y="2657081"/>
                </a:lnTo>
                <a:lnTo>
                  <a:pt x="8128098" y="2686444"/>
                </a:lnTo>
                <a:lnTo>
                  <a:pt x="8099941" y="2712663"/>
                </a:lnTo>
                <a:lnTo>
                  <a:pt x="8068560" y="2735653"/>
                </a:lnTo>
                <a:lnTo>
                  <a:pt x="8033812" y="2755334"/>
                </a:lnTo>
                <a:lnTo>
                  <a:pt x="7995551" y="2771621"/>
                </a:lnTo>
                <a:lnTo>
                  <a:pt x="7953634" y="2784433"/>
                </a:lnTo>
                <a:lnTo>
                  <a:pt x="7907918" y="2793687"/>
                </a:lnTo>
                <a:lnTo>
                  <a:pt x="7858258" y="2799300"/>
                </a:lnTo>
                <a:lnTo>
                  <a:pt x="7804510" y="2801189"/>
                </a:lnTo>
                <a:lnTo>
                  <a:pt x="7804510" y="2704367"/>
                </a:lnTo>
                <a:lnTo>
                  <a:pt x="7854195" y="2702134"/>
                </a:lnTo>
                <a:lnTo>
                  <a:pt x="7899116" y="2695513"/>
                </a:lnTo>
                <a:lnTo>
                  <a:pt x="7939498" y="2684624"/>
                </a:lnTo>
                <a:lnTo>
                  <a:pt x="7975569" y="2669584"/>
                </a:lnTo>
                <a:lnTo>
                  <a:pt x="8035680" y="2627524"/>
                </a:lnTo>
                <a:lnTo>
                  <a:pt x="8081260" y="2570280"/>
                </a:lnTo>
                <a:lnTo>
                  <a:pt x="8099165" y="2536259"/>
                </a:lnTo>
                <a:lnTo>
                  <a:pt x="8114117" y="2498797"/>
                </a:lnTo>
                <a:lnTo>
                  <a:pt x="8126341" y="2458012"/>
                </a:lnTo>
                <a:lnTo>
                  <a:pt x="8136064" y="2414022"/>
                </a:lnTo>
                <a:lnTo>
                  <a:pt x="8143511" y="2366946"/>
                </a:lnTo>
                <a:lnTo>
                  <a:pt x="8148910" y="2316901"/>
                </a:lnTo>
                <a:lnTo>
                  <a:pt x="8152486" y="2264006"/>
                </a:lnTo>
                <a:lnTo>
                  <a:pt x="8154465" y="2208380"/>
                </a:lnTo>
                <a:lnTo>
                  <a:pt x="8155075" y="2150141"/>
                </a:lnTo>
                <a:lnTo>
                  <a:pt x="8154433" y="2092472"/>
                </a:lnTo>
                <a:lnTo>
                  <a:pt x="8152363" y="2037383"/>
                </a:lnTo>
                <a:lnTo>
                  <a:pt x="8148653" y="1984990"/>
                </a:lnTo>
                <a:lnTo>
                  <a:pt x="8143087" y="1935414"/>
                </a:lnTo>
                <a:lnTo>
                  <a:pt x="8135452" y="1888770"/>
                </a:lnTo>
                <a:lnTo>
                  <a:pt x="8125534" y="1845179"/>
                </a:lnTo>
                <a:lnTo>
                  <a:pt x="8113118" y="1804759"/>
                </a:lnTo>
                <a:lnTo>
                  <a:pt x="8097991" y="1767626"/>
                </a:lnTo>
                <a:lnTo>
                  <a:pt x="8079938" y="1733900"/>
                </a:lnTo>
                <a:lnTo>
                  <a:pt x="8034200" y="1677141"/>
                </a:lnTo>
                <a:lnTo>
                  <a:pt x="7974191" y="1635428"/>
                </a:lnTo>
                <a:lnTo>
                  <a:pt x="7938299" y="1620509"/>
                </a:lnTo>
                <a:lnTo>
                  <a:pt x="7898198" y="1609705"/>
                </a:lnTo>
                <a:lnTo>
                  <a:pt x="7853673" y="1603138"/>
                </a:lnTo>
                <a:lnTo>
                  <a:pt x="7804510" y="1600921"/>
                </a:lnTo>
                <a:close/>
                <a:moveTo>
                  <a:pt x="5032599" y="1502430"/>
                </a:moveTo>
                <a:lnTo>
                  <a:pt x="5085669" y="1504306"/>
                </a:lnTo>
                <a:lnTo>
                  <a:pt x="5134790" y="1509883"/>
                </a:lnTo>
                <a:lnTo>
                  <a:pt x="5180096" y="1519078"/>
                </a:lnTo>
                <a:lnTo>
                  <a:pt x="5221718" y="1531810"/>
                </a:lnTo>
                <a:lnTo>
                  <a:pt x="5259789" y="1547998"/>
                </a:lnTo>
                <a:lnTo>
                  <a:pt x="5294442" y="1567559"/>
                </a:lnTo>
                <a:lnTo>
                  <a:pt x="5325809" y="1590414"/>
                </a:lnTo>
                <a:lnTo>
                  <a:pt x="5354024" y="1616479"/>
                </a:lnTo>
                <a:lnTo>
                  <a:pt x="5379220" y="1645676"/>
                </a:lnTo>
                <a:lnTo>
                  <a:pt x="5401528" y="1677921"/>
                </a:lnTo>
                <a:lnTo>
                  <a:pt x="5421081" y="1713133"/>
                </a:lnTo>
                <a:lnTo>
                  <a:pt x="5438013" y="1751231"/>
                </a:lnTo>
                <a:lnTo>
                  <a:pt x="5452456" y="1792133"/>
                </a:lnTo>
                <a:lnTo>
                  <a:pt x="5464543" y="1835759"/>
                </a:lnTo>
                <a:lnTo>
                  <a:pt x="5474406" y="1882026"/>
                </a:lnTo>
                <a:lnTo>
                  <a:pt x="5482178" y="1930854"/>
                </a:lnTo>
                <a:lnTo>
                  <a:pt x="5487992" y="1982160"/>
                </a:lnTo>
                <a:lnTo>
                  <a:pt x="5491980" y="2035865"/>
                </a:lnTo>
                <a:lnTo>
                  <a:pt x="5494276" y="2091886"/>
                </a:lnTo>
                <a:lnTo>
                  <a:pt x="5495012" y="2150141"/>
                </a:lnTo>
                <a:lnTo>
                  <a:pt x="5494312" y="2208645"/>
                </a:lnTo>
                <a:lnTo>
                  <a:pt x="5492115" y="2264915"/>
                </a:lnTo>
                <a:lnTo>
                  <a:pt x="5488279" y="2318865"/>
                </a:lnTo>
                <a:lnTo>
                  <a:pt x="5482658" y="2370415"/>
                </a:lnTo>
                <a:lnTo>
                  <a:pt x="5475110" y="2419480"/>
                </a:lnTo>
                <a:lnTo>
                  <a:pt x="5465489" y="2465979"/>
                </a:lnTo>
                <a:lnTo>
                  <a:pt x="5453652" y="2509828"/>
                </a:lnTo>
                <a:lnTo>
                  <a:pt x="5439455" y="2550946"/>
                </a:lnTo>
                <a:lnTo>
                  <a:pt x="5422755" y="2589249"/>
                </a:lnTo>
                <a:lnTo>
                  <a:pt x="5403406" y="2624655"/>
                </a:lnTo>
                <a:lnTo>
                  <a:pt x="5381265" y="2657081"/>
                </a:lnTo>
                <a:lnTo>
                  <a:pt x="5356188" y="2686444"/>
                </a:lnTo>
                <a:lnTo>
                  <a:pt x="5328031" y="2712663"/>
                </a:lnTo>
                <a:lnTo>
                  <a:pt x="5296650" y="2735653"/>
                </a:lnTo>
                <a:lnTo>
                  <a:pt x="5261902" y="2755334"/>
                </a:lnTo>
                <a:lnTo>
                  <a:pt x="5223641" y="2771621"/>
                </a:lnTo>
                <a:lnTo>
                  <a:pt x="5181724" y="2784433"/>
                </a:lnTo>
                <a:lnTo>
                  <a:pt x="5136007" y="2793687"/>
                </a:lnTo>
                <a:lnTo>
                  <a:pt x="5086347" y="2799300"/>
                </a:lnTo>
                <a:lnTo>
                  <a:pt x="5032599" y="2801189"/>
                </a:lnTo>
                <a:lnTo>
                  <a:pt x="5032599" y="2704367"/>
                </a:lnTo>
                <a:lnTo>
                  <a:pt x="5082284" y="2702134"/>
                </a:lnTo>
                <a:lnTo>
                  <a:pt x="5127205" y="2695513"/>
                </a:lnTo>
                <a:lnTo>
                  <a:pt x="5167588" y="2684624"/>
                </a:lnTo>
                <a:lnTo>
                  <a:pt x="5203659" y="2669584"/>
                </a:lnTo>
                <a:lnTo>
                  <a:pt x="5263770" y="2627524"/>
                </a:lnTo>
                <a:lnTo>
                  <a:pt x="5309350" y="2570280"/>
                </a:lnTo>
                <a:lnTo>
                  <a:pt x="5327255" y="2536259"/>
                </a:lnTo>
                <a:lnTo>
                  <a:pt x="5342207" y="2498797"/>
                </a:lnTo>
                <a:lnTo>
                  <a:pt x="5354431" y="2458012"/>
                </a:lnTo>
                <a:lnTo>
                  <a:pt x="5364154" y="2414022"/>
                </a:lnTo>
                <a:lnTo>
                  <a:pt x="5371601" y="2366946"/>
                </a:lnTo>
                <a:lnTo>
                  <a:pt x="5377000" y="2316901"/>
                </a:lnTo>
                <a:lnTo>
                  <a:pt x="5380576" y="2264006"/>
                </a:lnTo>
                <a:lnTo>
                  <a:pt x="5382555" y="2208380"/>
                </a:lnTo>
                <a:lnTo>
                  <a:pt x="5383165" y="2150141"/>
                </a:lnTo>
                <a:lnTo>
                  <a:pt x="5382523" y="2092472"/>
                </a:lnTo>
                <a:lnTo>
                  <a:pt x="5380453" y="2037383"/>
                </a:lnTo>
                <a:lnTo>
                  <a:pt x="5376743" y="1984990"/>
                </a:lnTo>
                <a:lnTo>
                  <a:pt x="5371177" y="1935414"/>
                </a:lnTo>
                <a:lnTo>
                  <a:pt x="5363542" y="1888770"/>
                </a:lnTo>
                <a:lnTo>
                  <a:pt x="5353624" y="1845179"/>
                </a:lnTo>
                <a:lnTo>
                  <a:pt x="5341208" y="1804759"/>
                </a:lnTo>
                <a:lnTo>
                  <a:pt x="5326081" y="1767626"/>
                </a:lnTo>
                <a:lnTo>
                  <a:pt x="5308028" y="1733900"/>
                </a:lnTo>
                <a:lnTo>
                  <a:pt x="5262290" y="1677141"/>
                </a:lnTo>
                <a:lnTo>
                  <a:pt x="5202281" y="1635428"/>
                </a:lnTo>
                <a:lnTo>
                  <a:pt x="5166389" y="1620509"/>
                </a:lnTo>
                <a:lnTo>
                  <a:pt x="5126287" y="1609705"/>
                </a:lnTo>
                <a:lnTo>
                  <a:pt x="5081762" y="1603138"/>
                </a:lnTo>
                <a:lnTo>
                  <a:pt x="5032599" y="1600921"/>
                </a:lnTo>
                <a:close/>
                <a:moveTo>
                  <a:pt x="4515699" y="1502430"/>
                </a:moveTo>
                <a:lnTo>
                  <a:pt x="4515699" y="1600921"/>
                </a:lnTo>
                <a:lnTo>
                  <a:pt x="4466813" y="1603138"/>
                </a:lnTo>
                <a:lnTo>
                  <a:pt x="4422532" y="1609705"/>
                </a:lnTo>
                <a:lnTo>
                  <a:pt x="4382646" y="1620509"/>
                </a:lnTo>
                <a:lnTo>
                  <a:pt x="4346940" y="1635428"/>
                </a:lnTo>
                <a:lnTo>
                  <a:pt x="4287225" y="1677141"/>
                </a:lnTo>
                <a:lnTo>
                  <a:pt x="4241691" y="1733900"/>
                </a:lnTo>
                <a:lnTo>
                  <a:pt x="4223712" y="1767626"/>
                </a:lnTo>
                <a:lnTo>
                  <a:pt x="4208642" y="1804759"/>
                </a:lnTo>
                <a:lnTo>
                  <a:pt x="4196270" y="1845179"/>
                </a:lnTo>
                <a:lnTo>
                  <a:pt x="4186382" y="1888770"/>
                </a:lnTo>
                <a:lnTo>
                  <a:pt x="4178768" y="1935414"/>
                </a:lnTo>
                <a:lnTo>
                  <a:pt x="4173215" y="1984990"/>
                </a:lnTo>
                <a:lnTo>
                  <a:pt x="4169510" y="2037383"/>
                </a:lnTo>
                <a:lnTo>
                  <a:pt x="4167443" y="2092472"/>
                </a:lnTo>
                <a:lnTo>
                  <a:pt x="4166801" y="2150141"/>
                </a:lnTo>
                <a:lnTo>
                  <a:pt x="4167427" y="2208380"/>
                </a:lnTo>
                <a:lnTo>
                  <a:pt x="4169449" y="2264006"/>
                </a:lnTo>
                <a:lnTo>
                  <a:pt x="4173087" y="2316901"/>
                </a:lnTo>
                <a:lnTo>
                  <a:pt x="4178556" y="2366946"/>
                </a:lnTo>
                <a:lnTo>
                  <a:pt x="4186077" y="2414022"/>
                </a:lnTo>
                <a:lnTo>
                  <a:pt x="4195866" y="2458012"/>
                </a:lnTo>
                <a:lnTo>
                  <a:pt x="4208143" y="2498797"/>
                </a:lnTo>
                <a:lnTo>
                  <a:pt x="4223125" y="2536259"/>
                </a:lnTo>
                <a:lnTo>
                  <a:pt x="4241031" y="2570280"/>
                </a:lnTo>
                <a:lnTo>
                  <a:pt x="4286485" y="2627524"/>
                </a:lnTo>
                <a:lnTo>
                  <a:pt x="4346251" y="2669584"/>
                </a:lnTo>
                <a:lnTo>
                  <a:pt x="4382046" y="2684624"/>
                </a:lnTo>
                <a:lnTo>
                  <a:pt x="4422074" y="2695513"/>
                </a:lnTo>
                <a:lnTo>
                  <a:pt x="4466552" y="2702134"/>
                </a:lnTo>
                <a:lnTo>
                  <a:pt x="4515699" y="2704367"/>
                </a:lnTo>
                <a:lnTo>
                  <a:pt x="4515699" y="2801189"/>
                </a:lnTo>
                <a:lnTo>
                  <a:pt x="4462176" y="2799300"/>
                </a:lnTo>
                <a:lnTo>
                  <a:pt x="4412696" y="2793687"/>
                </a:lnTo>
                <a:lnTo>
                  <a:pt x="4367116" y="2784433"/>
                </a:lnTo>
                <a:lnTo>
                  <a:pt x="4325298" y="2771621"/>
                </a:lnTo>
                <a:lnTo>
                  <a:pt x="4287101" y="2755334"/>
                </a:lnTo>
                <a:lnTo>
                  <a:pt x="4252384" y="2735653"/>
                </a:lnTo>
                <a:lnTo>
                  <a:pt x="4221007" y="2712663"/>
                </a:lnTo>
                <a:lnTo>
                  <a:pt x="4192831" y="2686444"/>
                </a:lnTo>
                <a:lnTo>
                  <a:pt x="4167714" y="2657081"/>
                </a:lnTo>
                <a:lnTo>
                  <a:pt x="4145517" y="2624655"/>
                </a:lnTo>
                <a:lnTo>
                  <a:pt x="4126100" y="2589249"/>
                </a:lnTo>
                <a:lnTo>
                  <a:pt x="4109322" y="2550946"/>
                </a:lnTo>
                <a:lnTo>
                  <a:pt x="4095043" y="2509828"/>
                </a:lnTo>
                <a:lnTo>
                  <a:pt x="4083123" y="2465979"/>
                </a:lnTo>
                <a:lnTo>
                  <a:pt x="4073422" y="2419480"/>
                </a:lnTo>
                <a:lnTo>
                  <a:pt x="4065799" y="2370415"/>
                </a:lnTo>
                <a:lnTo>
                  <a:pt x="4060114" y="2318865"/>
                </a:lnTo>
                <a:lnTo>
                  <a:pt x="4056227" y="2264915"/>
                </a:lnTo>
                <a:lnTo>
                  <a:pt x="4053997" y="2208645"/>
                </a:lnTo>
                <a:lnTo>
                  <a:pt x="4053286" y="2150141"/>
                </a:lnTo>
                <a:lnTo>
                  <a:pt x="4054021" y="2091886"/>
                </a:lnTo>
                <a:lnTo>
                  <a:pt x="4056317" y="2035865"/>
                </a:lnTo>
                <a:lnTo>
                  <a:pt x="4060306" y="1982160"/>
                </a:lnTo>
                <a:lnTo>
                  <a:pt x="4066119" y="1930854"/>
                </a:lnTo>
                <a:lnTo>
                  <a:pt x="4073892" y="1882026"/>
                </a:lnTo>
                <a:lnTo>
                  <a:pt x="4083755" y="1835759"/>
                </a:lnTo>
                <a:lnTo>
                  <a:pt x="4095841" y="1792133"/>
                </a:lnTo>
                <a:lnTo>
                  <a:pt x="4110284" y="1751231"/>
                </a:lnTo>
                <a:lnTo>
                  <a:pt x="4127216" y="1713133"/>
                </a:lnTo>
                <a:lnTo>
                  <a:pt x="4146769" y="1677921"/>
                </a:lnTo>
                <a:lnTo>
                  <a:pt x="4169077" y="1645676"/>
                </a:lnTo>
                <a:lnTo>
                  <a:pt x="4194274" y="1616479"/>
                </a:lnTo>
                <a:lnTo>
                  <a:pt x="4222489" y="1590414"/>
                </a:lnTo>
                <a:lnTo>
                  <a:pt x="4253856" y="1567559"/>
                </a:lnTo>
                <a:lnTo>
                  <a:pt x="4288509" y="1547998"/>
                </a:lnTo>
                <a:lnTo>
                  <a:pt x="4326580" y="1531810"/>
                </a:lnTo>
                <a:lnTo>
                  <a:pt x="4368202" y="1519078"/>
                </a:lnTo>
                <a:lnTo>
                  <a:pt x="4413507" y="1509883"/>
                </a:lnTo>
                <a:lnTo>
                  <a:pt x="4462628" y="1504306"/>
                </a:lnTo>
                <a:close/>
                <a:moveTo>
                  <a:pt x="462412" y="1502430"/>
                </a:moveTo>
                <a:lnTo>
                  <a:pt x="462412" y="1600921"/>
                </a:lnTo>
                <a:lnTo>
                  <a:pt x="413526" y="1603138"/>
                </a:lnTo>
                <a:lnTo>
                  <a:pt x="369246" y="1609705"/>
                </a:lnTo>
                <a:lnTo>
                  <a:pt x="329359" y="1620509"/>
                </a:lnTo>
                <a:lnTo>
                  <a:pt x="293653" y="1635428"/>
                </a:lnTo>
                <a:lnTo>
                  <a:pt x="233938" y="1677141"/>
                </a:lnTo>
                <a:lnTo>
                  <a:pt x="188404" y="1733900"/>
                </a:lnTo>
                <a:lnTo>
                  <a:pt x="170425" y="1767626"/>
                </a:lnTo>
                <a:lnTo>
                  <a:pt x="155356" y="1804759"/>
                </a:lnTo>
                <a:lnTo>
                  <a:pt x="142983" y="1845179"/>
                </a:lnTo>
                <a:lnTo>
                  <a:pt x="133096" y="1888770"/>
                </a:lnTo>
                <a:lnTo>
                  <a:pt x="125482" y="1935414"/>
                </a:lnTo>
                <a:lnTo>
                  <a:pt x="119929" y="1984990"/>
                </a:lnTo>
                <a:lnTo>
                  <a:pt x="116225" y="2037383"/>
                </a:lnTo>
                <a:lnTo>
                  <a:pt x="114158" y="2092472"/>
                </a:lnTo>
                <a:lnTo>
                  <a:pt x="113516" y="2150141"/>
                </a:lnTo>
                <a:lnTo>
                  <a:pt x="114141" y="2208380"/>
                </a:lnTo>
                <a:lnTo>
                  <a:pt x="116163" y="2264006"/>
                </a:lnTo>
                <a:lnTo>
                  <a:pt x="119800" y="2316901"/>
                </a:lnTo>
                <a:lnTo>
                  <a:pt x="125270" y="2366946"/>
                </a:lnTo>
                <a:lnTo>
                  <a:pt x="132790" y="2414022"/>
                </a:lnTo>
                <a:lnTo>
                  <a:pt x="142580" y="2458012"/>
                </a:lnTo>
                <a:lnTo>
                  <a:pt x="154856" y="2498797"/>
                </a:lnTo>
                <a:lnTo>
                  <a:pt x="169838" y="2536259"/>
                </a:lnTo>
                <a:lnTo>
                  <a:pt x="187744" y="2570280"/>
                </a:lnTo>
                <a:lnTo>
                  <a:pt x="233198" y="2627524"/>
                </a:lnTo>
                <a:lnTo>
                  <a:pt x="292964" y="2669584"/>
                </a:lnTo>
                <a:lnTo>
                  <a:pt x="328759" y="2684624"/>
                </a:lnTo>
                <a:lnTo>
                  <a:pt x="368787" y="2695513"/>
                </a:lnTo>
                <a:lnTo>
                  <a:pt x="413265" y="2702134"/>
                </a:lnTo>
                <a:lnTo>
                  <a:pt x="462412" y="2704367"/>
                </a:lnTo>
                <a:lnTo>
                  <a:pt x="462412" y="2801189"/>
                </a:lnTo>
                <a:lnTo>
                  <a:pt x="408890" y="2799300"/>
                </a:lnTo>
                <a:lnTo>
                  <a:pt x="359409" y="2793687"/>
                </a:lnTo>
                <a:lnTo>
                  <a:pt x="313830" y="2784433"/>
                </a:lnTo>
                <a:lnTo>
                  <a:pt x="272011" y="2771621"/>
                </a:lnTo>
                <a:lnTo>
                  <a:pt x="233814" y="2755334"/>
                </a:lnTo>
                <a:lnTo>
                  <a:pt x="199097" y="2735653"/>
                </a:lnTo>
                <a:lnTo>
                  <a:pt x="167721" y="2712663"/>
                </a:lnTo>
                <a:lnTo>
                  <a:pt x="139544" y="2686444"/>
                </a:lnTo>
                <a:lnTo>
                  <a:pt x="114428" y="2657081"/>
                </a:lnTo>
                <a:lnTo>
                  <a:pt x="92232" y="2624655"/>
                </a:lnTo>
                <a:lnTo>
                  <a:pt x="72814" y="2589249"/>
                </a:lnTo>
                <a:lnTo>
                  <a:pt x="56037" y="2550946"/>
                </a:lnTo>
                <a:lnTo>
                  <a:pt x="41758" y="2509828"/>
                </a:lnTo>
                <a:lnTo>
                  <a:pt x="29838" y="2465979"/>
                </a:lnTo>
                <a:lnTo>
                  <a:pt x="20136" y="2419480"/>
                </a:lnTo>
                <a:lnTo>
                  <a:pt x="12513" y="2370415"/>
                </a:lnTo>
                <a:lnTo>
                  <a:pt x="6828" y="2318865"/>
                </a:lnTo>
                <a:lnTo>
                  <a:pt x="2941" y="2264915"/>
                </a:lnTo>
                <a:lnTo>
                  <a:pt x="711" y="2208645"/>
                </a:lnTo>
                <a:lnTo>
                  <a:pt x="0" y="2150141"/>
                </a:lnTo>
                <a:lnTo>
                  <a:pt x="735" y="2091886"/>
                </a:lnTo>
                <a:lnTo>
                  <a:pt x="3031" y="2035865"/>
                </a:lnTo>
                <a:lnTo>
                  <a:pt x="7020" y="1982160"/>
                </a:lnTo>
                <a:lnTo>
                  <a:pt x="12834" y="1930854"/>
                </a:lnTo>
                <a:lnTo>
                  <a:pt x="20606" y="1882026"/>
                </a:lnTo>
                <a:lnTo>
                  <a:pt x="30469" y="1835759"/>
                </a:lnTo>
                <a:lnTo>
                  <a:pt x="42555" y="1792133"/>
                </a:lnTo>
                <a:lnTo>
                  <a:pt x="56998" y="1751231"/>
                </a:lnTo>
                <a:lnTo>
                  <a:pt x="73930" y="1713133"/>
                </a:lnTo>
                <a:lnTo>
                  <a:pt x="93484" y="1677921"/>
                </a:lnTo>
                <a:lnTo>
                  <a:pt x="115792" y="1645676"/>
                </a:lnTo>
                <a:lnTo>
                  <a:pt x="140987" y="1616479"/>
                </a:lnTo>
                <a:lnTo>
                  <a:pt x="169202" y="1590414"/>
                </a:lnTo>
                <a:lnTo>
                  <a:pt x="200570" y="1567559"/>
                </a:lnTo>
                <a:lnTo>
                  <a:pt x="235222" y="1547998"/>
                </a:lnTo>
                <a:lnTo>
                  <a:pt x="273293" y="1531810"/>
                </a:lnTo>
                <a:lnTo>
                  <a:pt x="314915" y="1519078"/>
                </a:lnTo>
                <a:lnTo>
                  <a:pt x="360220" y="1509883"/>
                </a:lnTo>
                <a:lnTo>
                  <a:pt x="409342" y="1504306"/>
                </a:lnTo>
                <a:close/>
                <a:moveTo>
                  <a:pt x="5280527" y="871409"/>
                </a:moveTo>
                <a:lnTo>
                  <a:pt x="6185319" y="871409"/>
                </a:lnTo>
                <a:lnTo>
                  <a:pt x="6185319" y="978246"/>
                </a:lnTo>
                <a:lnTo>
                  <a:pt x="5280527" y="978246"/>
                </a:lnTo>
                <a:close/>
                <a:moveTo>
                  <a:pt x="1874462" y="871408"/>
                </a:moveTo>
                <a:lnTo>
                  <a:pt x="2779254" y="871408"/>
                </a:lnTo>
                <a:lnTo>
                  <a:pt x="2779254" y="978246"/>
                </a:lnTo>
                <a:lnTo>
                  <a:pt x="1874462" y="978246"/>
                </a:lnTo>
                <a:close/>
                <a:moveTo>
                  <a:pt x="5280527" y="522512"/>
                </a:moveTo>
                <a:lnTo>
                  <a:pt x="6185319" y="522512"/>
                </a:lnTo>
                <a:lnTo>
                  <a:pt x="6185319" y="629349"/>
                </a:lnTo>
                <a:lnTo>
                  <a:pt x="5280527" y="629349"/>
                </a:lnTo>
                <a:close/>
                <a:moveTo>
                  <a:pt x="1874462" y="522511"/>
                </a:moveTo>
                <a:lnTo>
                  <a:pt x="2779254" y="522511"/>
                </a:lnTo>
                <a:lnTo>
                  <a:pt x="2779254" y="629349"/>
                </a:lnTo>
                <a:lnTo>
                  <a:pt x="1874462" y="629349"/>
                </a:lnTo>
                <a:close/>
                <a:moveTo>
                  <a:pt x="4621539" y="116859"/>
                </a:moveTo>
                <a:lnTo>
                  <a:pt x="4740064" y="116859"/>
                </a:lnTo>
                <a:lnTo>
                  <a:pt x="4386160" y="1185248"/>
                </a:lnTo>
                <a:lnTo>
                  <a:pt x="4264297" y="1185248"/>
                </a:lnTo>
                <a:close/>
                <a:moveTo>
                  <a:pt x="3314617" y="116858"/>
                </a:moveTo>
                <a:lnTo>
                  <a:pt x="3439819" y="116858"/>
                </a:lnTo>
                <a:lnTo>
                  <a:pt x="3795392" y="1185248"/>
                </a:lnTo>
                <a:lnTo>
                  <a:pt x="3670190" y="1185248"/>
                </a:lnTo>
                <a:close/>
                <a:moveTo>
                  <a:pt x="1312489" y="1"/>
                </a:moveTo>
                <a:lnTo>
                  <a:pt x="1312489" y="98493"/>
                </a:lnTo>
                <a:lnTo>
                  <a:pt x="1263604" y="100709"/>
                </a:lnTo>
                <a:lnTo>
                  <a:pt x="1219322" y="107277"/>
                </a:lnTo>
                <a:lnTo>
                  <a:pt x="1179437" y="118080"/>
                </a:lnTo>
                <a:lnTo>
                  <a:pt x="1143731" y="132999"/>
                </a:lnTo>
                <a:lnTo>
                  <a:pt x="1084016" y="174712"/>
                </a:lnTo>
                <a:lnTo>
                  <a:pt x="1038482" y="231471"/>
                </a:lnTo>
                <a:lnTo>
                  <a:pt x="1020503" y="265197"/>
                </a:lnTo>
                <a:lnTo>
                  <a:pt x="1005433" y="302330"/>
                </a:lnTo>
                <a:lnTo>
                  <a:pt x="993061" y="342750"/>
                </a:lnTo>
                <a:lnTo>
                  <a:pt x="983172" y="386342"/>
                </a:lnTo>
                <a:lnTo>
                  <a:pt x="975559" y="432985"/>
                </a:lnTo>
                <a:lnTo>
                  <a:pt x="970006" y="482562"/>
                </a:lnTo>
                <a:lnTo>
                  <a:pt x="966302" y="534954"/>
                </a:lnTo>
                <a:lnTo>
                  <a:pt x="964235" y="590043"/>
                </a:lnTo>
                <a:lnTo>
                  <a:pt x="963593" y="647712"/>
                </a:lnTo>
                <a:lnTo>
                  <a:pt x="964219" y="705953"/>
                </a:lnTo>
                <a:lnTo>
                  <a:pt x="966241" y="761579"/>
                </a:lnTo>
                <a:lnTo>
                  <a:pt x="969878" y="814474"/>
                </a:lnTo>
                <a:lnTo>
                  <a:pt x="975347" y="864518"/>
                </a:lnTo>
                <a:lnTo>
                  <a:pt x="982868" y="911596"/>
                </a:lnTo>
                <a:lnTo>
                  <a:pt x="992658" y="955586"/>
                </a:lnTo>
                <a:lnTo>
                  <a:pt x="1004934" y="996370"/>
                </a:lnTo>
                <a:lnTo>
                  <a:pt x="1019916" y="1033831"/>
                </a:lnTo>
                <a:lnTo>
                  <a:pt x="1037822" y="1067851"/>
                </a:lnTo>
                <a:lnTo>
                  <a:pt x="1083276" y="1125096"/>
                </a:lnTo>
                <a:lnTo>
                  <a:pt x="1143042" y="1167155"/>
                </a:lnTo>
                <a:lnTo>
                  <a:pt x="1178837" y="1182194"/>
                </a:lnTo>
                <a:lnTo>
                  <a:pt x="1218864" y="1193084"/>
                </a:lnTo>
                <a:lnTo>
                  <a:pt x="1263342" y="1199705"/>
                </a:lnTo>
                <a:lnTo>
                  <a:pt x="1312489" y="1201938"/>
                </a:lnTo>
                <a:lnTo>
                  <a:pt x="1312489" y="1298761"/>
                </a:lnTo>
                <a:lnTo>
                  <a:pt x="1258966" y="1296873"/>
                </a:lnTo>
                <a:lnTo>
                  <a:pt x="1209487" y="1291259"/>
                </a:lnTo>
                <a:lnTo>
                  <a:pt x="1163908" y="1282006"/>
                </a:lnTo>
                <a:lnTo>
                  <a:pt x="1122089" y="1269194"/>
                </a:lnTo>
                <a:lnTo>
                  <a:pt x="1083893" y="1252907"/>
                </a:lnTo>
                <a:lnTo>
                  <a:pt x="1049176" y="1233225"/>
                </a:lnTo>
                <a:lnTo>
                  <a:pt x="1017798" y="1210234"/>
                </a:lnTo>
                <a:lnTo>
                  <a:pt x="989622" y="1184015"/>
                </a:lnTo>
                <a:lnTo>
                  <a:pt x="964506" y="1154652"/>
                </a:lnTo>
                <a:lnTo>
                  <a:pt x="942309" y="1122226"/>
                </a:lnTo>
                <a:lnTo>
                  <a:pt x="922891" y="1086820"/>
                </a:lnTo>
                <a:lnTo>
                  <a:pt x="906113" y="1048518"/>
                </a:lnTo>
                <a:lnTo>
                  <a:pt x="891835" y="1007402"/>
                </a:lnTo>
                <a:lnTo>
                  <a:pt x="879914" y="963551"/>
                </a:lnTo>
                <a:lnTo>
                  <a:pt x="870214" y="917053"/>
                </a:lnTo>
                <a:lnTo>
                  <a:pt x="862590" y="867987"/>
                </a:lnTo>
                <a:lnTo>
                  <a:pt x="856906" y="816438"/>
                </a:lnTo>
                <a:lnTo>
                  <a:pt x="853019" y="762487"/>
                </a:lnTo>
                <a:lnTo>
                  <a:pt x="850789" y="706217"/>
                </a:lnTo>
                <a:lnTo>
                  <a:pt x="850077" y="647712"/>
                </a:lnTo>
                <a:lnTo>
                  <a:pt x="850812" y="589457"/>
                </a:lnTo>
                <a:lnTo>
                  <a:pt x="853109" y="533437"/>
                </a:lnTo>
                <a:lnTo>
                  <a:pt x="857098" y="479733"/>
                </a:lnTo>
                <a:lnTo>
                  <a:pt x="862911" y="428425"/>
                </a:lnTo>
                <a:lnTo>
                  <a:pt x="870684" y="379597"/>
                </a:lnTo>
                <a:lnTo>
                  <a:pt x="880547" y="333331"/>
                </a:lnTo>
                <a:lnTo>
                  <a:pt x="892633" y="289705"/>
                </a:lnTo>
                <a:lnTo>
                  <a:pt x="907076" y="248802"/>
                </a:lnTo>
                <a:lnTo>
                  <a:pt x="924008" y="210704"/>
                </a:lnTo>
                <a:lnTo>
                  <a:pt x="943561" y="175493"/>
                </a:lnTo>
                <a:lnTo>
                  <a:pt x="965869" y="143247"/>
                </a:lnTo>
                <a:lnTo>
                  <a:pt x="991066" y="114051"/>
                </a:lnTo>
                <a:lnTo>
                  <a:pt x="1019280" y="87986"/>
                </a:lnTo>
                <a:lnTo>
                  <a:pt x="1050647" y="65131"/>
                </a:lnTo>
                <a:lnTo>
                  <a:pt x="1085300" y="45570"/>
                </a:lnTo>
                <a:lnTo>
                  <a:pt x="1123371" y="29382"/>
                </a:lnTo>
                <a:lnTo>
                  <a:pt x="1164993" y="16650"/>
                </a:lnTo>
                <a:lnTo>
                  <a:pt x="1210299" y="7455"/>
                </a:lnTo>
                <a:lnTo>
                  <a:pt x="1259419" y="1877"/>
                </a:lnTo>
                <a:close/>
                <a:moveTo>
                  <a:pt x="6747401" y="0"/>
                </a:moveTo>
                <a:lnTo>
                  <a:pt x="6800471" y="1876"/>
                </a:lnTo>
                <a:lnTo>
                  <a:pt x="6849592" y="7453"/>
                </a:lnTo>
                <a:lnTo>
                  <a:pt x="6894897" y="16648"/>
                </a:lnTo>
                <a:lnTo>
                  <a:pt x="6936519" y="29380"/>
                </a:lnTo>
                <a:lnTo>
                  <a:pt x="6974590" y="45568"/>
                </a:lnTo>
                <a:lnTo>
                  <a:pt x="7009243" y="65130"/>
                </a:lnTo>
                <a:lnTo>
                  <a:pt x="7040610" y="87984"/>
                </a:lnTo>
                <a:lnTo>
                  <a:pt x="7068825" y="114050"/>
                </a:lnTo>
                <a:lnTo>
                  <a:pt x="7094021" y="143246"/>
                </a:lnTo>
                <a:lnTo>
                  <a:pt x="7116329" y="175491"/>
                </a:lnTo>
                <a:lnTo>
                  <a:pt x="7135882" y="210703"/>
                </a:lnTo>
                <a:lnTo>
                  <a:pt x="7152814" y="248801"/>
                </a:lnTo>
                <a:lnTo>
                  <a:pt x="7167257" y="289704"/>
                </a:lnTo>
                <a:lnTo>
                  <a:pt x="7179344" y="333329"/>
                </a:lnTo>
                <a:lnTo>
                  <a:pt x="7189207" y="379596"/>
                </a:lnTo>
                <a:lnTo>
                  <a:pt x="7196979" y="428424"/>
                </a:lnTo>
                <a:lnTo>
                  <a:pt x="7202793" y="479731"/>
                </a:lnTo>
                <a:lnTo>
                  <a:pt x="7206781" y="533435"/>
                </a:lnTo>
                <a:lnTo>
                  <a:pt x="7209077" y="589455"/>
                </a:lnTo>
                <a:lnTo>
                  <a:pt x="7209813" y="647711"/>
                </a:lnTo>
                <a:lnTo>
                  <a:pt x="7209113" y="706216"/>
                </a:lnTo>
                <a:lnTo>
                  <a:pt x="7206916" y="762486"/>
                </a:lnTo>
                <a:lnTo>
                  <a:pt x="7203080" y="816437"/>
                </a:lnTo>
                <a:lnTo>
                  <a:pt x="7197459" y="867986"/>
                </a:lnTo>
                <a:lnTo>
                  <a:pt x="7189911" y="917051"/>
                </a:lnTo>
                <a:lnTo>
                  <a:pt x="7180290" y="963550"/>
                </a:lnTo>
                <a:lnTo>
                  <a:pt x="7168453" y="1007400"/>
                </a:lnTo>
                <a:lnTo>
                  <a:pt x="7154256" y="1048517"/>
                </a:lnTo>
                <a:lnTo>
                  <a:pt x="7137555" y="1086819"/>
                </a:lnTo>
                <a:lnTo>
                  <a:pt x="7118206" y="1122225"/>
                </a:lnTo>
                <a:lnTo>
                  <a:pt x="7096065" y="1154652"/>
                </a:lnTo>
                <a:lnTo>
                  <a:pt x="7070989" y="1184015"/>
                </a:lnTo>
                <a:lnTo>
                  <a:pt x="7042832" y="1210234"/>
                </a:lnTo>
                <a:lnTo>
                  <a:pt x="7011451" y="1233224"/>
                </a:lnTo>
                <a:lnTo>
                  <a:pt x="6976702" y="1252906"/>
                </a:lnTo>
                <a:lnTo>
                  <a:pt x="6938442" y="1269193"/>
                </a:lnTo>
                <a:lnTo>
                  <a:pt x="6896525" y="1282004"/>
                </a:lnTo>
                <a:lnTo>
                  <a:pt x="6850809" y="1291259"/>
                </a:lnTo>
                <a:lnTo>
                  <a:pt x="6801149" y="1296872"/>
                </a:lnTo>
                <a:lnTo>
                  <a:pt x="6747401" y="1298760"/>
                </a:lnTo>
                <a:lnTo>
                  <a:pt x="6747401" y="1201937"/>
                </a:lnTo>
                <a:lnTo>
                  <a:pt x="6797086" y="1199704"/>
                </a:lnTo>
                <a:lnTo>
                  <a:pt x="6842006" y="1193083"/>
                </a:lnTo>
                <a:lnTo>
                  <a:pt x="6882389" y="1182194"/>
                </a:lnTo>
                <a:lnTo>
                  <a:pt x="6918460" y="1167155"/>
                </a:lnTo>
                <a:lnTo>
                  <a:pt x="6978571" y="1125095"/>
                </a:lnTo>
                <a:lnTo>
                  <a:pt x="7024150" y="1067850"/>
                </a:lnTo>
                <a:lnTo>
                  <a:pt x="7042056" y="1033830"/>
                </a:lnTo>
                <a:lnTo>
                  <a:pt x="7057008" y="996368"/>
                </a:lnTo>
                <a:lnTo>
                  <a:pt x="7069232" y="955584"/>
                </a:lnTo>
                <a:lnTo>
                  <a:pt x="7078955" y="911594"/>
                </a:lnTo>
                <a:lnTo>
                  <a:pt x="7086402" y="864517"/>
                </a:lnTo>
                <a:lnTo>
                  <a:pt x="7091801" y="814473"/>
                </a:lnTo>
                <a:lnTo>
                  <a:pt x="7095377" y="761578"/>
                </a:lnTo>
                <a:lnTo>
                  <a:pt x="7097356" y="705951"/>
                </a:lnTo>
                <a:lnTo>
                  <a:pt x="7097966" y="647711"/>
                </a:lnTo>
                <a:lnTo>
                  <a:pt x="7097324" y="590042"/>
                </a:lnTo>
                <a:lnTo>
                  <a:pt x="7095254" y="534953"/>
                </a:lnTo>
                <a:lnTo>
                  <a:pt x="7091544" y="482560"/>
                </a:lnTo>
                <a:lnTo>
                  <a:pt x="7085978" y="432984"/>
                </a:lnTo>
                <a:lnTo>
                  <a:pt x="7078343" y="386340"/>
                </a:lnTo>
                <a:lnTo>
                  <a:pt x="7068425" y="342749"/>
                </a:lnTo>
                <a:lnTo>
                  <a:pt x="7056009" y="302328"/>
                </a:lnTo>
                <a:lnTo>
                  <a:pt x="7040882" y="265196"/>
                </a:lnTo>
                <a:lnTo>
                  <a:pt x="7022829" y="231470"/>
                </a:lnTo>
                <a:lnTo>
                  <a:pt x="6977091" y="174711"/>
                </a:lnTo>
                <a:lnTo>
                  <a:pt x="6917082" y="132998"/>
                </a:lnTo>
                <a:lnTo>
                  <a:pt x="6881190" y="118079"/>
                </a:lnTo>
                <a:lnTo>
                  <a:pt x="6841089" y="107276"/>
                </a:lnTo>
                <a:lnTo>
                  <a:pt x="6796564" y="100708"/>
                </a:lnTo>
                <a:lnTo>
                  <a:pt x="6747401" y="98492"/>
                </a:lnTo>
                <a:close/>
              </a:path>
            </a:pathLst>
          </a:custGeom>
          <a:solidFill>
            <a:srgbClr val="88C66D"/>
          </a:solidFill>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94298484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993" userDrawn="1">
          <p15:clr>
            <a:srgbClr val="A4A3A4"/>
          </p15:clr>
        </p15:guide>
        <p15:guide id="2" orient="horz" pos="1705" userDrawn="1">
          <p15:clr>
            <a:srgbClr val="A4A3A4"/>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itat">
    <p:spTree>
      <p:nvGrpSpPr>
        <p:cNvPr id="1" name=""/>
        <p:cNvGrpSpPr/>
        <p:nvPr/>
      </p:nvGrpSpPr>
      <p:grpSpPr>
        <a:xfrm>
          <a:off x="0" y="0"/>
          <a:ext cx="0" cy="0"/>
          <a:chOff x="0" y="0"/>
          <a:chExt cx="0" cy="0"/>
        </a:xfrm>
      </p:grpSpPr>
      <p:sp>
        <p:nvSpPr>
          <p:cNvPr id="18" name="Baggrund højre">
            <a:extLst>
              <a:ext uri="{FF2B5EF4-FFF2-40B4-BE49-F238E27FC236}">
                <a16:creationId xmlns:a16="http://schemas.microsoft.com/office/drawing/2014/main" id="{FBEA3A33-4B5E-F835-AD9A-4D073373C2FC}"/>
              </a:ext>
            </a:extLst>
          </p:cNvPr>
          <p:cNvSpPr/>
          <p:nvPr userDrawn="1"/>
        </p:nvSpPr>
        <p:spPr bwMode="white">
          <a:xfrm>
            <a:off x="7126288" y="900000"/>
            <a:ext cx="5065712" cy="5957571"/>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 name="Citationstegn">
            <a:extLst>
              <a:ext uri="{FF2B5EF4-FFF2-40B4-BE49-F238E27FC236}">
                <a16:creationId xmlns:a16="http://schemas.microsoft.com/office/drawing/2014/main" id="{1FAC5EE6-E68B-F16E-524C-FE647D1186F7}"/>
              </a:ext>
            </a:extLst>
          </p:cNvPr>
          <p:cNvSpPr/>
          <p:nvPr userDrawn="1"/>
        </p:nvSpPr>
        <p:spPr>
          <a:xfrm>
            <a:off x="531453" y="2218790"/>
            <a:ext cx="673168" cy="616323"/>
          </a:xfrm>
          <a:custGeom>
            <a:avLst/>
            <a:gdLst>
              <a:gd name="connsiteX0" fmla="*/ 2778504 w 3721210"/>
              <a:gd name="connsiteY0" fmla="*/ 0 h 3406975"/>
              <a:gd name="connsiteX1" fmla="*/ 3340820 w 3721210"/>
              <a:gd name="connsiteY1" fmla="*/ 0 h 3406975"/>
              <a:gd name="connsiteX2" fmla="*/ 2877736 w 3721210"/>
              <a:gd name="connsiteY2" fmla="*/ 2100417 h 3406975"/>
              <a:gd name="connsiteX3" fmla="*/ 3717553 w 3721210"/>
              <a:gd name="connsiteY3" fmla="*/ 2640065 h 3406975"/>
              <a:gd name="connsiteX4" fmla="*/ 3721210 w 3721210"/>
              <a:gd name="connsiteY4" fmla="*/ 2728864 h 3406975"/>
              <a:gd name="connsiteX5" fmla="*/ 3721210 w 3721210"/>
              <a:gd name="connsiteY5" fmla="*/ 2728915 h 3406975"/>
              <a:gd name="connsiteX6" fmla="*/ 3717573 w 3721210"/>
              <a:gd name="connsiteY6" fmla="*/ 2826445 h 3406975"/>
              <a:gd name="connsiteX7" fmla="*/ 2960430 w 3721210"/>
              <a:gd name="connsiteY7" fmla="*/ 3406975 h 3406975"/>
              <a:gd name="connsiteX8" fmla="*/ 2216187 w 3721210"/>
              <a:gd name="connsiteY8" fmla="*/ 2728888 h 3406975"/>
              <a:gd name="connsiteX9" fmla="*/ 2282342 w 3721210"/>
              <a:gd name="connsiteY9" fmla="*/ 2265804 h 3406975"/>
              <a:gd name="connsiteX10" fmla="*/ 562316 w 3721210"/>
              <a:gd name="connsiteY10" fmla="*/ 0 h 3406975"/>
              <a:gd name="connsiteX11" fmla="*/ 1124633 w 3721210"/>
              <a:gd name="connsiteY11" fmla="*/ 0 h 3406975"/>
              <a:gd name="connsiteX12" fmla="*/ 661548 w 3721210"/>
              <a:gd name="connsiteY12" fmla="*/ 2100417 h 3406975"/>
              <a:gd name="connsiteX13" fmla="*/ 1505023 w 3721210"/>
              <a:gd name="connsiteY13" fmla="*/ 2728888 h 3406975"/>
              <a:gd name="connsiteX14" fmla="*/ 744242 w 3721210"/>
              <a:gd name="connsiteY14" fmla="*/ 3406975 h 3406975"/>
              <a:gd name="connsiteX15" fmla="*/ 0 w 3721210"/>
              <a:gd name="connsiteY15" fmla="*/ 2728888 h 3406975"/>
              <a:gd name="connsiteX16" fmla="*/ 66155 w 3721210"/>
              <a:gd name="connsiteY16" fmla="*/ 2265804 h 340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21210" h="3406975">
                <a:moveTo>
                  <a:pt x="2778504" y="0"/>
                </a:moveTo>
                <a:lnTo>
                  <a:pt x="3340820" y="0"/>
                </a:lnTo>
                <a:lnTo>
                  <a:pt x="2877736" y="2100417"/>
                </a:lnTo>
                <a:cubicBezTo>
                  <a:pt x="3373898" y="2100417"/>
                  <a:pt x="3681092" y="2216705"/>
                  <a:pt x="3717553" y="2640065"/>
                </a:cubicBezTo>
                <a:lnTo>
                  <a:pt x="3721210" y="2728864"/>
                </a:lnTo>
                <a:lnTo>
                  <a:pt x="3721210" y="2728915"/>
                </a:lnTo>
                <a:lnTo>
                  <a:pt x="3717573" y="2826445"/>
                </a:lnTo>
                <a:cubicBezTo>
                  <a:pt x="3681415" y="3290688"/>
                  <a:pt x="3379066" y="3406975"/>
                  <a:pt x="2960430" y="3406975"/>
                </a:cubicBezTo>
                <a:cubicBezTo>
                  <a:pt x="2530423" y="3406975"/>
                  <a:pt x="2216187" y="3274666"/>
                  <a:pt x="2216187" y="2728888"/>
                </a:cubicBezTo>
                <a:cubicBezTo>
                  <a:pt x="2216187" y="2646194"/>
                  <a:pt x="2232726" y="2464269"/>
                  <a:pt x="2282342" y="2265804"/>
                </a:cubicBezTo>
                <a:close/>
                <a:moveTo>
                  <a:pt x="562316" y="0"/>
                </a:moveTo>
                <a:lnTo>
                  <a:pt x="1124633" y="0"/>
                </a:lnTo>
                <a:lnTo>
                  <a:pt x="661548" y="2100417"/>
                </a:lnTo>
                <a:cubicBezTo>
                  <a:pt x="1190787" y="2100417"/>
                  <a:pt x="1505023" y="2232727"/>
                  <a:pt x="1505023" y="2728888"/>
                </a:cubicBezTo>
                <a:cubicBezTo>
                  <a:pt x="1505023" y="3274666"/>
                  <a:pt x="1190787" y="3406975"/>
                  <a:pt x="744242" y="3406975"/>
                </a:cubicBezTo>
                <a:cubicBezTo>
                  <a:pt x="314235" y="3406975"/>
                  <a:pt x="0" y="3274666"/>
                  <a:pt x="0" y="2728888"/>
                </a:cubicBezTo>
                <a:cubicBezTo>
                  <a:pt x="0" y="2646194"/>
                  <a:pt x="16539" y="2464269"/>
                  <a:pt x="66155" y="2265804"/>
                </a:cubicBezTo>
                <a:close/>
              </a:path>
            </a:pathLst>
          </a:cu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36000" rIns="72000" bIns="36000" rtlCol="0" anchor="ctr">
            <a:noAutofit/>
          </a:bodyPr>
          <a:lstStyle/>
          <a:p>
            <a:pPr algn="ctr"/>
            <a:endParaRPr lang="da-DK" sz="1600" noProof="0" dirty="0" err="1">
              <a:solidFill>
                <a:schemeClr val="bg1"/>
              </a:solidFill>
            </a:endParaRPr>
          </a:p>
        </p:txBody>
      </p:sp>
      <p:sp>
        <p:nvSpPr>
          <p:cNvPr id="7" name="Titel 6">
            <a:extLst>
              <a:ext uri="{FF2B5EF4-FFF2-40B4-BE49-F238E27FC236}">
                <a16:creationId xmlns:a16="http://schemas.microsoft.com/office/drawing/2014/main" id="{8F7A2D9C-EAFA-3270-E382-715F84BCCAE7}"/>
              </a:ext>
            </a:extLst>
          </p:cNvPr>
          <p:cNvSpPr>
            <a:spLocks noGrp="1"/>
          </p:cNvSpPr>
          <p:nvPr>
            <p:ph type="title" hasCustomPrompt="1"/>
          </p:nvPr>
        </p:nvSpPr>
        <p:spPr>
          <a:xfrm>
            <a:off x="540000" y="3156183"/>
            <a:ext cx="4528800" cy="828000"/>
          </a:xfrm>
        </p:spPr>
        <p:txBody>
          <a:bodyPr/>
          <a:lstStyle>
            <a:lvl1pPr>
              <a:defRPr/>
            </a:lvl1pPr>
          </a:lstStyle>
          <a:p>
            <a:r>
              <a:rPr lang="da-DK" dirty="0"/>
              <a:t>Klik for at tilføje citat</a:t>
            </a:r>
          </a:p>
        </p:txBody>
      </p:sp>
      <p:sp>
        <p:nvSpPr>
          <p:cNvPr id="17" name="Text Placeholder 2">
            <a:extLst>
              <a:ext uri="{FF2B5EF4-FFF2-40B4-BE49-F238E27FC236}">
                <a16:creationId xmlns:a16="http://schemas.microsoft.com/office/drawing/2014/main" id="{260F894D-D8AD-CA81-C1F4-E27837EF5DFB}"/>
              </a:ext>
            </a:extLst>
          </p:cNvPr>
          <p:cNvSpPr>
            <a:spLocks noGrp="1"/>
          </p:cNvSpPr>
          <p:nvPr>
            <p:ph type="body" sz="quarter" idx="13" hasCustomPrompt="1"/>
          </p:nvPr>
        </p:nvSpPr>
        <p:spPr>
          <a:xfrm>
            <a:off x="540000" y="4127833"/>
            <a:ext cx="4528800" cy="285141"/>
          </a:xfrm>
        </p:spPr>
        <p:txBody>
          <a:bodyPr/>
          <a:lstStyle>
            <a:lvl1pPr marL="0" indent="0">
              <a:lnSpc>
                <a:spcPct val="100000"/>
              </a:lnSpc>
              <a:spcAft>
                <a:spcPts val="0"/>
              </a:spcAft>
              <a:buFont typeface="Arial" panose="020B0604020202020204" pitchFamily="34" charset="0"/>
              <a:buNone/>
              <a:defRPr sz="1600" b="0">
                <a:latin typeface="+mn-lt"/>
              </a:defRPr>
            </a:lvl1pPr>
            <a:lvl2pPr marL="0" indent="0">
              <a:lnSpc>
                <a:spcPct val="100000"/>
              </a:lnSpc>
              <a:spcBef>
                <a:spcPts val="0"/>
              </a:spcBef>
              <a:spcAft>
                <a:spcPts val="0"/>
              </a:spcAft>
              <a:buFont typeface="Arial" panose="020B0604020202020204" pitchFamily="34" charset="0"/>
              <a:buChar char="​"/>
              <a:defRPr sz="1600" b="0">
                <a:latin typeface="+mn-lt"/>
              </a:defRPr>
            </a:lvl2pPr>
            <a:lvl3pPr marL="0" indent="0">
              <a:lnSpc>
                <a:spcPct val="100000"/>
              </a:lnSpc>
              <a:spcBef>
                <a:spcPts val="0"/>
              </a:spcBef>
              <a:spcAft>
                <a:spcPts val="0"/>
              </a:spcAft>
              <a:buFont typeface="Arial" panose="020B0604020202020204" pitchFamily="34" charset="0"/>
              <a:buChar char="​"/>
              <a:defRPr sz="1600" b="0">
                <a:latin typeface="+mn-lt"/>
              </a:defRPr>
            </a:lvl3pPr>
            <a:lvl4pPr marL="0" indent="0">
              <a:lnSpc>
                <a:spcPct val="100000"/>
              </a:lnSpc>
              <a:spcBef>
                <a:spcPts val="0"/>
              </a:spcBef>
              <a:spcAft>
                <a:spcPts val="0"/>
              </a:spcAft>
              <a:buFont typeface="Arial" panose="020B0604020202020204" pitchFamily="34" charset="0"/>
              <a:buChar char="​"/>
              <a:defRPr sz="1600" b="0">
                <a:latin typeface="+mn-lt"/>
              </a:defRPr>
            </a:lvl4pPr>
            <a:lvl5pPr marL="0" indent="0">
              <a:lnSpc>
                <a:spcPct val="100000"/>
              </a:lnSpc>
              <a:spcBef>
                <a:spcPts val="0"/>
              </a:spcBef>
              <a:spcAft>
                <a:spcPts val="0"/>
              </a:spcAft>
              <a:buFont typeface="Arial" panose="020B0604020202020204" pitchFamily="34" charset="0"/>
              <a:buChar char="​"/>
              <a:defRPr sz="1600" b="0">
                <a:latin typeface="+mn-lt"/>
              </a:defRPr>
            </a:lvl5pPr>
            <a:lvl6pPr marL="0" indent="0">
              <a:lnSpc>
                <a:spcPct val="100000"/>
              </a:lnSpc>
              <a:spcBef>
                <a:spcPts val="0"/>
              </a:spcBef>
              <a:spcAft>
                <a:spcPts val="0"/>
              </a:spcAft>
              <a:buFont typeface="Arial" panose="020B0604020202020204" pitchFamily="34" charset="0"/>
              <a:buChar char="​"/>
              <a:defRPr sz="1600" b="0">
                <a:latin typeface="+mn-lt"/>
              </a:defRPr>
            </a:lvl6pPr>
            <a:lvl7pPr marL="0" indent="0">
              <a:lnSpc>
                <a:spcPct val="100000"/>
              </a:lnSpc>
              <a:spcBef>
                <a:spcPts val="0"/>
              </a:spcBef>
              <a:spcAft>
                <a:spcPts val="0"/>
              </a:spcAft>
              <a:buFont typeface="Arial" panose="020B0604020202020204" pitchFamily="34" charset="0"/>
              <a:buChar char="​"/>
              <a:defRPr sz="1600" b="0">
                <a:latin typeface="+mn-lt"/>
              </a:defRPr>
            </a:lvl7pPr>
            <a:lvl8pPr marL="0" indent="0">
              <a:lnSpc>
                <a:spcPct val="100000"/>
              </a:lnSpc>
              <a:spcBef>
                <a:spcPts val="0"/>
              </a:spcBef>
              <a:spcAft>
                <a:spcPts val="0"/>
              </a:spcAft>
              <a:buFont typeface="Arial" panose="020B0604020202020204" pitchFamily="34" charset="0"/>
              <a:buChar char="​"/>
              <a:defRPr sz="1600" b="0">
                <a:latin typeface="+mn-lt"/>
              </a:defRPr>
            </a:lvl8pPr>
            <a:lvl9pPr marL="0" indent="0">
              <a:lnSpc>
                <a:spcPct val="100000"/>
              </a:lnSpc>
              <a:spcBef>
                <a:spcPts val="0"/>
              </a:spcBef>
              <a:buFont typeface="Arial" panose="020B0604020202020204" pitchFamily="34" charset="0"/>
              <a:buChar char="​"/>
              <a:defRPr sz="1600" b="0">
                <a:latin typeface="+mn-lt"/>
              </a:defRPr>
            </a:lvl9pPr>
          </a:lstStyle>
          <a:p>
            <a:pPr lvl="0"/>
            <a:r>
              <a:rPr lang="da-DK" noProof="0" dirty="0"/>
              <a:t>Klik for at tilføje navn</a:t>
            </a:r>
          </a:p>
        </p:txBody>
      </p:sp>
      <p:sp>
        <p:nvSpPr>
          <p:cNvPr id="16" name="Text Placeholder 3">
            <a:extLst>
              <a:ext uri="{FF2B5EF4-FFF2-40B4-BE49-F238E27FC236}">
                <a16:creationId xmlns:a16="http://schemas.microsoft.com/office/drawing/2014/main" id="{145BFAFA-19B6-8EEB-8CBF-2C31E2CEB6F0}"/>
              </a:ext>
            </a:extLst>
          </p:cNvPr>
          <p:cNvSpPr>
            <a:spLocks noGrp="1"/>
          </p:cNvSpPr>
          <p:nvPr>
            <p:ph type="body" sz="quarter" idx="21" hasCustomPrompt="1"/>
          </p:nvPr>
        </p:nvSpPr>
        <p:spPr>
          <a:xfrm>
            <a:off x="540000" y="4475724"/>
            <a:ext cx="4528800" cy="258340"/>
          </a:xfrm>
        </p:spPr>
        <p:txBody>
          <a:bodyPr/>
          <a:lstStyle>
            <a:lvl1pPr marL="0" indent="0">
              <a:lnSpc>
                <a:spcPct val="100000"/>
              </a:lnSpc>
              <a:spcBef>
                <a:spcPts val="0"/>
              </a:spcBef>
              <a:spcAft>
                <a:spcPts val="0"/>
              </a:spcAft>
              <a:buFont typeface="Arial" panose="020B0604020202020204" pitchFamily="34" charset="0"/>
              <a:buNone/>
              <a:defRPr sz="1000" b="0">
                <a:latin typeface="+mn-lt"/>
              </a:defRPr>
            </a:lvl1pPr>
            <a:lvl2pPr marL="0" indent="0">
              <a:lnSpc>
                <a:spcPct val="100000"/>
              </a:lnSpc>
              <a:spcBef>
                <a:spcPts val="0"/>
              </a:spcBef>
              <a:spcAft>
                <a:spcPts val="0"/>
              </a:spcAft>
              <a:buFont typeface="Arial" panose="020B0604020202020204" pitchFamily="34" charset="0"/>
              <a:buChar char="​"/>
              <a:defRPr sz="1000" b="0">
                <a:latin typeface="+mn-lt"/>
              </a:defRPr>
            </a:lvl2pPr>
            <a:lvl3pPr marL="0" indent="0">
              <a:lnSpc>
                <a:spcPct val="100000"/>
              </a:lnSpc>
              <a:spcBef>
                <a:spcPts val="0"/>
              </a:spcBef>
              <a:spcAft>
                <a:spcPts val="0"/>
              </a:spcAft>
              <a:buFont typeface="Arial" panose="020B0604020202020204" pitchFamily="34" charset="0"/>
              <a:buChar char="​"/>
              <a:defRPr sz="1000" b="0">
                <a:latin typeface="+mn-lt"/>
              </a:defRPr>
            </a:lvl3pPr>
            <a:lvl4pPr>
              <a:lnSpc>
                <a:spcPct val="100000"/>
              </a:lnSpc>
              <a:spcBef>
                <a:spcPts val="0"/>
              </a:spcBef>
              <a:spcAft>
                <a:spcPts val="0"/>
              </a:spcAft>
              <a:buFont typeface="Arial" panose="020B0604020202020204" pitchFamily="34" charset="0"/>
              <a:buChar char="​"/>
              <a:defRPr sz="1000" b="0">
                <a:latin typeface="+mn-lt"/>
              </a:defRPr>
            </a:lvl4pPr>
            <a:lvl5pPr>
              <a:lnSpc>
                <a:spcPct val="100000"/>
              </a:lnSpc>
              <a:spcBef>
                <a:spcPts val="0"/>
              </a:spcBef>
              <a:spcAft>
                <a:spcPts val="0"/>
              </a:spcAft>
              <a:buFont typeface="Arial" panose="020B0604020202020204" pitchFamily="34" charset="0"/>
              <a:buChar char="​"/>
              <a:defRPr sz="1000" b="0">
                <a:latin typeface="+mn-lt"/>
              </a:defRPr>
            </a:lvl5pPr>
            <a:lvl6pPr marL="0" indent="0">
              <a:lnSpc>
                <a:spcPct val="100000"/>
              </a:lnSpc>
              <a:spcBef>
                <a:spcPts val="0"/>
              </a:spcBef>
              <a:spcAft>
                <a:spcPts val="0"/>
              </a:spcAft>
              <a:buFont typeface="Arial" panose="020B0604020202020204" pitchFamily="34" charset="0"/>
              <a:buChar char="​"/>
              <a:defRPr sz="1000" b="0">
                <a:latin typeface="+mn-lt"/>
              </a:defRPr>
            </a:lvl6pPr>
            <a:lvl7pPr>
              <a:lnSpc>
                <a:spcPct val="100000"/>
              </a:lnSpc>
              <a:spcBef>
                <a:spcPts val="0"/>
              </a:spcBef>
              <a:spcAft>
                <a:spcPts val="0"/>
              </a:spcAft>
              <a:defRPr sz="1000" b="0">
                <a:latin typeface="+mn-lt"/>
              </a:defRPr>
            </a:lvl7pPr>
            <a:lvl8pPr>
              <a:lnSpc>
                <a:spcPct val="100000"/>
              </a:lnSpc>
              <a:spcBef>
                <a:spcPts val="0"/>
              </a:spcBef>
              <a:spcAft>
                <a:spcPts val="0"/>
              </a:spcAft>
              <a:defRPr sz="1000" b="0">
                <a:latin typeface="+mn-lt"/>
              </a:defRPr>
            </a:lvl8pPr>
            <a:lvl9pPr>
              <a:lnSpc>
                <a:spcPct val="100000"/>
              </a:lnSpc>
              <a:spcBef>
                <a:spcPts val="0"/>
              </a:spcBef>
              <a:spcAft>
                <a:spcPts val="0"/>
              </a:spcAft>
              <a:defRPr sz="1000" b="0">
                <a:latin typeface="+mn-lt"/>
              </a:defRPr>
            </a:lvl9pPr>
          </a:lstStyle>
          <a:p>
            <a:pPr lvl="0"/>
            <a:r>
              <a:rPr lang="da-DK" dirty="0"/>
              <a:t>Klik for at tilføje titel</a:t>
            </a:r>
          </a:p>
        </p:txBody>
      </p:sp>
      <p:sp>
        <p:nvSpPr>
          <p:cNvPr id="20" name="Makro grafik 1">
            <a:extLst>
              <a:ext uri="{FF2B5EF4-FFF2-40B4-BE49-F238E27FC236}">
                <a16:creationId xmlns:a16="http://schemas.microsoft.com/office/drawing/2014/main" id="{FC1D0852-DEFD-91A1-6E00-B4A6FF9E00D7}"/>
              </a:ext>
            </a:extLst>
          </p:cNvPr>
          <p:cNvSpPr>
            <a:spLocks noGrp="1" noChangeAspect="1"/>
          </p:cNvSpPr>
          <p:nvPr>
            <p:ph type="body" sz="quarter" idx="18" hasCustomPrompt="1"/>
          </p:nvPr>
        </p:nvSpPr>
        <p:spPr>
          <a:xfrm>
            <a:off x="9506530" y="1577653"/>
            <a:ext cx="3446469" cy="347980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sp>
        <p:nvSpPr>
          <p:cNvPr id="25" name="Pladsholder til billede 24">
            <a:extLst>
              <a:ext uri="{FF2B5EF4-FFF2-40B4-BE49-F238E27FC236}">
                <a16:creationId xmlns:a16="http://schemas.microsoft.com/office/drawing/2014/main" id="{CEEC097F-0B93-D144-2154-34F7FADB7981}"/>
              </a:ext>
            </a:extLst>
          </p:cNvPr>
          <p:cNvSpPr>
            <a:spLocks noGrp="1"/>
          </p:cNvSpPr>
          <p:nvPr>
            <p:ph type="pic" sz="quarter" idx="22" hasCustomPrompt="1"/>
          </p:nvPr>
        </p:nvSpPr>
        <p:spPr>
          <a:xfrm>
            <a:off x="6502948" y="900000"/>
            <a:ext cx="5700522" cy="5958000"/>
          </a:xfrm>
          <a:noFill/>
        </p:spPr>
        <p:txBody>
          <a:bodyPr lIns="1080000" rIns="612000"/>
          <a:lstStyle>
            <a:lvl1pPr marL="0" indent="0" algn="ctr">
              <a:buNone/>
              <a:defRPr>
                <a:solidFill>
                  <a:schemeClr val="bg1"/>
                </a:solidFill>
              </a:defRPr>
            </a:lvl1pPr>
          </a:lstStyle>
          <a:p>
            <a:r>
              <a:rPr lang="da-DK" noProof="0" dirty="0"/>
              <a:t>Klik her på rammen, klik Indsæt/Billeder og indsæt fritlagt billede (uden baggrund)</a:t>
            </a:r>
          </a:p>
        </p:txBody>
      </p:sp>
      <p:sp>
        <p:nvSpPr>
          <p:cNvPr id="22" name="Makro grafik 2">
            <a:extLst>
              <a:ext uri="{FF2B5EF4-FFF2-40B4-BE49-F238E27FC236}">
                <a16:creationId xmlns:a16="http://schemas.microsoft.com/office/drawing/2014/main" id="{79AB4A1A-85C8-A7A7-D645-2EC9A8882985}"/>
              </a:ext>
            </a:extLst>
          </p:cNvPr>
          <p:cNvSpPr>
            <a:spLocks noGrp="1" noChangeAspect="1"/>
          </p:cNvSpPr>
          <p:nvPr>
            <p:ph type="body" sz="quarter" idx="19" hasCustomPrompt="1"/>
          </p:nvPr>
        </p:nvSpPr>
        <p:spPr>
          <a:xfrm>
            <a:off x="6724491" y="2853276"/>
            <a:ext cx="3446469" cy="3479800"/>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1000">
                <a:noFill/>
                <a:latin typeface="+mn-lt"/>
              </a:defRPr>
            </a:lvl1pPr>
            <a:lvl2pPr marL="0" indent="0">
              <a:lnSpc>
                <a:spcPct val="100000"/>
              </a:lnSpc>
              <a:spcBef>
                <a:spcPts val="0"/>
              </a:spcBef>
              <a:spcAft>
                <a:spcPts val="0"/>
              </a:spcAft>
              <a:buNone/>
              <a:defRPr sz="1000">
                <a:noFill/>
                <a:latin typeface="+mn-lt"/>
              </a:defRPr>
            </a:lvl2pPr>
            <a:lvl3pPr marL="0" indent="0">
              <a:lnSpc>
                <a:spcPct val="100000"/>
              </a:lnSpc>
              <a:spcBef>
                <a:spcPts val="0"/>
              </a:spcBef>
              <a:spcAft>
                <a:spcPts val="0"/>
              </a:spcAft>
              <a:buNone/>
              <a:defRPr sz="1000">
                <a:noFill/>
                <a:latin typeface="+mn-lt"/>
              </a:defRPr>
            </a:lvl3pPr>
            <a:lvl4pPr marL="0" indent="0">
              <a:lnSpc>
                <a:spcPct val="100000"/>
              </a:lnSpc>
              <a:spcBef>
                <a:spcPts val="0"/>
              </a:spcBef>
              <a:spcAft>
                <a:spcPts val="0"/>
              </a:spcAft>
              <a:buNone/>
              <a:defRPr sz="1000">
                <a:noFill/>
                <a:latin typeface="+mn-lt"/>
              </a:defRPr>
            </a:lvl4pPr>
            <a:lvl5pPr marL="0" indent="0">
              <a:lnSpc>
                <a:spcPct val="100000"/>
              </a:lnSpc>
              <a:spcBef>
                <a:spcPts val="0"/>
              </a:spcBef>
              <a:spcAft>
                <a:spcPts val="0"/>
              </a:spcAft>
              <a:buNone/>
              <a:defRPr sz="1000">
                <a:noFill/>
                <a:latin typeface="+mn-lt"/>
              </a:defRPr>
            </a:lvl5pPr>
            <a:lvl6pPr marL="0" indent="0">
              <a:lnSpc>
                <a:spcPct val="100000"/>
              </a:lnSpc>
              <a:spcBef>
                <a:spcPts val="0"/>
              </a:spcBef>
              <a:spcAft>
                <a:spcPts val="0"/>
              </a:spcAft>
              <a:buNone/>
              <a:defRPr sz="1000">
                <a:noFill/>
                <a:latin typeface="+mn-lt"/>
              </a:defRPr>
            </a:lvl6pPr>
            <a:lvl7pPr marL="0" indent="0">
              <a:lnSpc>
                <a:spcPct val="100000"/>
              </a:lnSpc>
              <a:spcBef>
                <a:spcPts val="0"/>
              </a:spcBef>
              <a:spcAft>
                <a:spcPts val="0"/>
              </a:spcAft>
              <a:buNone/>
              <a:defRPr sz="1000">
                <a:noFill/>
                <a:latin typeface="+mn-lt"/>
              </a:defRPr>
            </a:lvl7pPr>
            <a:lvl8pPr marL="0" indent="0">
              <a:lnSpc>
                <a:spcPct val="100000"/>
              </a:lnSpc>
              <a:spcBef>
                <a:spcPts val="0"/>
              </a:spcBef>
              <a:spcAft>
                <a:spcPts val="0"/>
              </a:spcAft>
              <a:buNone/>
              <a:defRPr sz="1000">
                <a:noFill/>
                <a:latin typeface="+mn-lt"/>
              </a:defRPr>
            </a:lvl8pPr>
            <a:lvl9pPr marL="0" indent="0">
              <a:lnSpc>
                <a:spcPct val="100000"/>
              </a:lnSpc>
              <a:spcBef>
                <a:spcPts val="0"/>
              </a:spcBef>
              <a:spcAft>
                <a:spcPts val="0"/>
              </a:spcAft>
              <a:buNone/>
              <a:defRPr sz="1000">
                <a:noFill/>
                <a:latin typeface="+mn-lt"/>
              </a:defRPr>
            </a:lvl9pPr>
          </a:lstStyle>
          <a:p>
            <a:pPr lvl="0"/>
            <a:r>
              <a:rPr lang="da-DK" dirty="0"/>
              <a:t>.</a:t>
            </a:r>
          </a:p>
        </p:txBody>
      </p:sp>
      <p:sp>
        <p:nvSpPr>
          <p:cNvPr id="2" name="Date Placeholder 1">
            <a:extLst>
              <a:ext uri="{FF2B5EF4-FFF2-40B4-BE49-F238E27FC236}">
                <a16:creationId xmlns:a16="http://schemas.microsoft.com/office/drawing/2014/main" id="{D6CD7A3F-33C8-C798-8ED1-304A132B715D}"/>
              </a:ext>
            </a:extLst>
          </p:cNvPr>
          <p:cNvSpPr>
            <a:spLocks noGrp="1"/>
          </p:cNvSpPr>
          <p:nvPr>
            <p:ph type="dt" sz="half" idx="23"/>
          </p:nvPr>
        </p:nvSpPr>
        <p:spPr/>
        <p:txBody>
          <a:bodyPr/>
          <a:lstStyle/>
          <a:p>
            <a:r>
              <a:rPr lang="da-DK"/>
              <a:t>29. september 2026</a:t>
            </a:r>
            <a:endParaRPr lang="da-DK" dirty="0"/>
          </a:p>
        </p:txBody>
      </p:sp>
      <p:sp>
        <p:nvSpPr>
          <p:cNvPr id="6" name="Footer Placeholder 5">
            <a:extLst>
              <a:ext uri="{FF2B5EF4-FFF2-40B4-BE49-F238E27FC236}">
                <a16:creationId xmlns:a16="http://schemas.microsoft.com/office/drawing/2014/main" id="{E7EC2575-A0D9-01D6-1777-0877C4AFA02C}"/>
              </a:ext>
            </a:extLst>
          </p:cNvPr>
          <p:cNvSpPr>
            <a:spLocks noGrp="1"/>
          </p:cNvSpPr>
          <p:nvPr>
            <p:ph type="ftr" sz="quarter" idx="24"/>
          </p:nvPr>
        </p:nvSpPr>
        <p:spPr/>
        <p:txBody>
          <a:bodyPr/>
          <a:lstStyle>
            <a:lvl1pPr>
              <a:defRPr>
                <a:solidFill>
                  <a:schemeClr val="bg1"/>
                </a:solidFill>
              </a:defRPr>
            </a:lvl1pPr>
          </a:lstStyle>
          <a:p>
            <a:r>
              <a:rPr lang="da-DK" dirty="0"/>
              <a:t>Digitaliseringsstyrelsen</a:t>
            </a:r>
          </a:p>
        </p:txBody>
      </p:sp>
      <p:sp>
        <p:nvSpPr>
          <p:cNvPr id="8" name="Slide Number Placeholder 7">
            <a:extLst>
              <a:ext uri="{FF2B5EF4-FFF2-40B4-BE49-F238E27FC236}">
                <a16:creationId xmlns:a16="http://schemas.microsoft.com/office/drawing/2014/main" id="{B0F34EA2-C025-23CF-3CE0-0A87EFCE1936}"/>
              </a:ext>
            </a:extLst>
          </p:cNvPr>
          <p:cNvSpPr>
            <a:spLocks noGrp="1"/>
          </p:cNvSpPr>
          <p:nvPr>
            <p:ph type="sldNum" sz="quarter" idx="25"/>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666282390"/>
      </p:ext>
    </p:extLst>
  </p:cSld>
  <p:clrMapOvr>
    <a:masterClrMapping/>
  </p:clrMapOvr>
  <p:extLst>
    <p:ext uri="{DCECCB84-F9BA-43D5-87BE-67443E8EF086}">
      <p15:sldGuideLst xmlns:p15="http://schemas.microsoft.com/office/powerpoint/2012/main">
        <p15:guide id="1" orient="horz" pos="566" userDrawn="1">
          <p15:clr>
            <a:srgbClr val="A4A3A4"/>
          </p15:clr>
        </p15:guide>
        <p15:guide id="2" orient="horz" pos="1988" userDrawn="1">
          <p15:clr>
            <a:srgbClr val="A4A3A4"/>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Kun titel">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2F440956-886F-E399-F5DC-83BF1413FB55}"/>
              </a:ext>
            </a:extLst>
          </p:cNvPr>
          <p:cNvSpPr>
            <a:spLocks noGrp="1"/>
          </p:cNvSpPr>
          <p:nvPr>
            <p:ph type="subTitle" idx="13" hasCustomPrompt="1"/>
          </p:nvPr>
        </p:nvSpPr>
        <p:spPr>
          <a:xfrm>
            <a:off x="540000" y="360000"/>
            <a:ext cx="11113200" cy="450064"/>
          </a:xfrm>
        </p:spPr>
        <p:txBody>
          <a:bodyPr anchor="b" anchorCtr="0"/>
          <a:lstStyle>
            <a:lvl1pPr marL="0" indent="0" algn="l">
              <a:spcBef>
                <a:spcPts val="0"/>
              </a:spcBef>
              <a:buFont typeface="Arial" panose="020B0604020202020204" pitchFamily="34" charset="0"/>
              <a:buNone/>
              <a:defRPr sz="1600"/>
            </a:lvl1pPr>
            <a:lvl2pPr marL="800100" indent="-342900" algn="l">
              <a:buFont typeface="Arial" panose="020B0604020202020204" pitchFamily="34" charset="0"/>
              <a:buChar char="•"/>
              <a:defRPr sz="2000"/>
            </a:lvl2pPr>
            <a:lvl3pPr marL="1200150" indent="-285750" algn="l">
              <a:buFont typeface="Arial" panose="020B0604020202020204" pitchFamily="34" charset="0"/>
              <a:buChar char="•"/>
              <a:defRPr sz="2000"/>
            </a:lvl3pPr>
            <a:lvl4pPr marL="1657350" indent="-285750" algn="l">
              <a:buFont typeface="Arial" panose="020B0604020202020204" pitchFamily="34" charset="0"/>
              <a:buChar char="•"/>
              <a:defRPr sz="2000"/>
            </a:lvl4pPr>
            <a:lvl5pPr marL="2114550" indent="-285750" algn="l">
              <a:buFont typeface="Arial" panose="020B0604020202020204" pitchFamily="34" charset="0"/>
              <a:buChar char="•"/>
              <a:defRPr sz="2000"/>
            </a:lvl5pPr>
            <a:lvl6pPr marL="2571750" indent="-285750" algn="l">
              <a:buFont typeface="Arial" panose="020B0604020202020204" pitchFamily="34" charset="0"/>
              <a:buChar char="•"/>
              <a:defRPr sz="2000"/>
            </a:lvl6pPr>
            <a:lvl7pPr marL="3028950" indent="-285750" algn="l">
              <a:buFont typeface="Arial" panose="020B0604020202020204" pitchFamily="34" charset="0"/>
              <a:buChar char="•"/>
              <a:defRPr sz="2000"/>
            </a:lvl7pPr>
            <a:lvl8pPr marL="3486150" indent="-285750" algn="l">
              <a:buFont typeface="Arial" panose="020B0604020202020204" pitchFamily="34" charset="0"/>
              <a:buChar char="•"/>
              <a:defRPr sz="2000"/>
            </a:lvl8pPr>
            <a:lvl9pPr marL="3943350" indent="-285750" algn="l">
              <a:buFont typeface="Arial" panose="020B0604020202020204" pitchFamily="34" charset="0"/>
              <a:buChar char="•"/>
              <a:defRPr sz="2000"/>
            </a:lvl9pPr>
          </a:lstStyle>
          <a:p>
            <a:r>
              <a:rPr lang="da-DK" dirty="0"/>
              <a:t>Klik for at tilføje sektionstitel</a:t>
            </a:r>
          </a:p>
        </p:txBody>
      </p:sp>
      <p:sp>
        <p:nvSpPr>
          <p:cNvPr id="2" name="Title 1">
            <a:extLst>
              <a:ext uri="{FF2B5EF4-FFF2-40B4-BE49-F238E27FC236}">
                <a16:creationId xmlns:a16="http://schemas.microsoft.com/office/drawing/2014/main" id="{FFDCBCB9-EF2E-470C-9EE7-EF220DB3612D}"/>
              </a:ext>
            </a:extLst>
          </p:cNvPr>
          <p:cNvSpPr>
            <a:spLocks noGrp="1"/>
          </p:cNvSpPr>
          <p:nvPr>
            <p:ph type="title" hasCustomPrompt="1"/>
          </p:nvPr>
        </p:nvSpPr>
        <p:spPr/>
        <p:txBody>
          <a:bodyPr/>
          <a:lstStyle/>
          <a:p>
            <a:r>
              <a:rPr lang="da-DK" dirty="0"/>
              <a:t>Klik for at tilføje titel</a:t>
            </a:r>
          </a:p>
        </p:txBody>
      </p:sp>
      <p:sp>
        <p:nvSpPr>
          <p:cNvPr id="7" name="Date Placeholder 6">
            <a:extLst>
              <a:ext uri="{FF2B5EF4-FFF2-40B4-BE49-F238E27FC236}">
                <a16:creationId xmlns:a16="http://schemas.microsoft.com/office/drawing/2014/main" id="{5697AA78-99F6-2A25-0CFB-FAE5615D16FF}"/>
              </a:ext>
            </a:extLst>
          </p:cNvPr>
          <p:cNvSpPr>
            <a:spLocks noGrp="1"/>
          </p:cNvSpPr>
          <p:nvPr>
            <p:ph type="dt" sz="half" idx="14"/>
          </p:nvPr>
        </p:nvSpPr>
        <p:spPr/>
        <p:txBody>
          <a:bodyPr/>
          <a:lstStyle/>
          <a:p>
            <a:r>
              <a:rPr lang="da-DK"/>
              <a:t>29. september 2026</a:t>
            </a:r>
            <a:endParaRPr lang="da-DK" dirty="0"/>
          </a:p>
        </p:txBody>
      </p:sp>
      <p:sp>
        <p:nvSpPr>
          <p:cNvPr id="8" name="Footer Placeholder 7">
            <a:extLst>
              <a:ext uri="{FF2B5EF4-FFF2-40B4-BE49-F238E27FC236}">
                <a16:creationId xmlns:a16="http://schemas.microsoft.com/office/drawing/2014/main" id="{69377A66-687C-DB1F-9BCD-5498C880EEDF}"/>
              </a:ext>
            </a:extLst>
          </p:cNvPr>
          <p:cNvSpPr>
            <a:spLocks noGrp="1"/>
          </p:cNvSpPr>
          <p:nvPr>
            <p:ph type="ftr" sz="quarter" idx="15"/>
          </p:nvPr>
        </p:nvSpPr>
        <p:spPr/>
        <p:txBody>
          <a:bodyPr/>
          <a:lstStyle/>
          <a:p>
            <a:r>
              <a:rPr lang="da-DK" dirty="0"/>
              <a:t>Digitaliseringsstyrelsen</a:t>
            </a:r>
          </a:p>
        </p:txBody>
      </p:sp>
      <p:sp>
        <p:nvSpPr>
          <p:cNvPr id="9" name="Slide Number Placeholder 8">
            <a:extLst>
              <a:ext uri="{FF2B5EF4-FFF2-40B4-BE49-F238E27FC236}">
                <a16:creationId xmlns:a16="http://schemas.microsoft.com/office/drawing/2014/main" id="{C38F4F72-305D-C46D-5D41-5F0FC6B92E3C}"/>
              </a:ext>
            </a:extLst>
          </p:cNvPr>
          <p:cNvSpPr>
            <a:spLocks noGrp="1"/>
          </p:cNvSpPr>
          <p:nvPr>
            <p:ph type="sldNum" sz="quarter" idx="16"/>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450888644"/>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A92360-CC53-0085-455A-FD783E26F1E4}"/>
              </a:ext>
            </a:extLst>
          </p:cNvPr>
          <p:cNvSpPr>
            <a:spLocks noGrp="1"/>
          </p:cNvSpPr>
          <p:nvPr>
            <p:ph type="dt" sz="half" idx="10"/>
          </p:nvPr>
        </p:nvSpPr>
        <p:spPr/>
        <p:txBody>
          <a:bodyPr/>
          <a:lstStyle/>
          <a:p>
            <a:r>
              <a:rPr lang="da-DK"/>
              <a:t>29. september 2026</a:t>
            </a:r>
            <a:endParaRPr lang="da-DK" dirty="0"/>
          </a:p>
        </p:txBody>
      </p:sp>
      <p:sp>
        <p:nvSpPr>
          <p:cNvPr id="3" name="Footer Placeholder 2">
            <a:extLst>
              <a:ext uri="{FF2B5EF4-FFF2-40B4-BE49-F238E27FC236}">
                <a16:creationId xmlns:a16="http://schemas.microsoft.com/office/drawing/2014/main" id="{CF1DA727-6CC9-BD98-0DDA-D7D6A36D0C56}"/>
              </a:ext>
            </a:extLst>
          </p:cNvPr>
          <p:cNvSpPr>
            <a:spLocks noGrp="1"/>
          </p:cNvSpPr>
          <p:nvPr>
            <p:ph type="ftr" sz="quarter" idx="11"/>
          </p:nvPr>
        </p:nvSpPr>
        <p:spPr/>
        <p:txBody>
          <a:bodyPr/>
          <a:lstStyle/>
          <a:p>
            <a:r>
              <a:rPr lang="da-DK" dirty="0"/>
              <a:t>Digitaliseringsstyrelsen</a:t>
            </a:r>
          </a:p>
        </p:txBody>
      </p:sp>
      <p:sp>
        <p:nvSpPr>
          <p:cNvPr id="4" name="Slide Number Placeholder 3">
            <a:extLst>
              <a:ext uri="{FF2B5EF4-FFF2-40B4-BE49-F238E27FC236}">
                <a16:creationId xmlns:a16="http://schemas.microsoft.com/office/drawing/2014/main" id="{719D9D9B-BFFA-CE30-D752-40AF41EABFC3}"/>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8439488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Brugerguide">
    <p:spTree>
      <p:nvGrpSpPr>
        <p:cNvPr id="1" name=""/>
        <p:cNvGrpSpPr/>
        <p:nvPr/>
      </p:nvGrpSpPr>
      <p:grpSpPr>
        <a:xfrm>
          <a:off x="0" y="0"/>
          <a:ext cx="0" cy="0"/>
          <a:chOff x="0" y="0"/>
          <a:chExt cx="0" cy="0"/>
        </a:xfrm>
      </p:grpSpPr>
      <p:sp>
        <p:nvSpPr>
          <p:cNvPr id="9" name="Fast overskrift"/>
          <p:cNvSpPr txBox="1"/>
          <p:nvPr userDrawn="1"/>
        </p:nvSpPr>
        <p:spPr>
          <a:xfrm>
            <a:off x="539752" y="365926"/>
            <a:ext cx="11109321" cy="650171"/>
          </a:xfrm>
          <a:prstGeom prst="rect">
            <a:avLst/>
          </a:prstGeom>
          <a:noFill/>
        </p:spPr>
        <p:txBody>
          <a:bodyPr wrap="square" lIns="0" tIns="0" rIns="0" bIns="0" rtlCol="0" anchor="t" anchorCtr="0">
            <a:noAutofit/>
          </a:bodyPr>
          <a:lstStyle/>
          <a:p>
            <a:r>
              <a:rPr lang="da-DK" sz="3200" b="0" noProof="1">
                <a:solidFill>
                  <a:schemeClr val="tx1"/>
                </a:solidFill>
                <a:latin typeface="+mj-lt"/>
                <a:cs typeface="Arial" panose="020B0604020202020204" pitchFamily="34" charset="0"/>
              </a:rPr>
              <a:t>TIPS &amp; TRICKS - DIN BRUGERGUIDE</a:t>
            </a:r>
          </a:p>
        </p:txBody>
      </p:sp>
      <p:sp>
        <p:nvSpPr>
          <p:cNvPr id="27" name="Text Box 2">
            <a:extLst>
              <a:ext uri="{FF2B5EF4-FFF2-40B4-BE49-F238E27FC236}">
                <a16:creationId xmlns:a16="http://schemas.microsoft.com/office/drawing/2014/main" id="{1E86B7E7-F87D-4375-BAE3-34A81C5D0F8B}"/>
              </a:ext>
            </a:extLst>
          </p:cNvPr>
          <p:cNvSpPr txBox="1">
            <a:spLocks noChangeArrowheads="1"/>
          </p:cNvSpPr>
          <p:nvPr userDrawn="1"/>
        </p:nvSpPr>
        <p:spPr bwMode="auto">
          <a:xfrm>
            <a:off x="539752" y="1614980"/>
            <a:ext cx="2448910" cy="404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da-DK" sz="1600" dirty="0">
                <a:latin typeface="+mn-lt"/>
                <a:cs typeface="Arial" panose="020B0604020202020204" pitchFamily="34" charset="0"/>
              </a:rPr>
              <a:t>TYPOGRAFIER</a:t>
            </a:r>
            <a:endParaRPr lang="da-DK" altLang="da-DK" sz="1600" b="0" noProof="1">
              <a:solidFill>
                <a:schemeClr val="tx1"/>
              </a:solidFill>
              <a:latin typeface="+mn-lt"/>
              <a:cs typeface="Arial" panose="020B0604020202020204" pitchFamily="34" charset="0"/>
            </a:endParaRPr>
          </a:p>
          <a:p>
            <a:pPr eaLnBrk="1" hangingPunct="1">
              <a:spcAft>
                <a:spcPts val="600"/>
              </a:spcAft>
              <a:defRPr/>
            </a:pPr>
            <a:r>
              <a:rPr lang="da-DK" altLang="da-DK" sz="900" b="0" noProof="1">
                <a:solidFill>
                  <a:schemeClr val="tx1"/>
                </a:solidFill>
                <a:latin typeface="+mn-lt"/>
                <a:cs typeface="Arial" panose="020B0604020202020204" pitchFamily="34" charset="0"/>
              </a:rPr>
              <a:t>Brug</a:t>
            </a:r>
            <a:r>
              <a:rPr lang="da-DK" altLang="da-DK" sz="900" b="1" noProof="1">
                <a:solidFill>
                  <a:schemeClr val="tx1"/>
                </a:solidFill>
                <a:latin typeface="+mn-lt"/>
                <a:cs typeface="Arial" panose="020B0604020202020204" pitchFamily="34" charset="0"/>
              </a:rPr>
              <a:t> </a:t>
            </a:r>
            <a:r>
              <a:rPr lang="da-DK" altLang="da-DK" sz="900" b="0" noProof="1">
                <a:solidFill>
                  <a:schemeClr val="tx1"/>
                </a:solidFill>
                <a:latin typeface="Franklin Gothic Medium" panose="020B0603020102020204" pitchFamily="34" charset="0"/>
                <a:cs typeface="Arial" panose="020B0604020202020204" pitchFamily="34" charset="0"/>
              </a:rPr>
              <a:t>TAB</a:t>
            </a:r>
            <a:r>
              <a:rPr lang="da-DK" altLang="da-DK" sz="900" b="1" noProof="1">
                <a:solidFill>
                  <a:schemeClr val="tx1"/>
                </a:solidFill>
                <a:latin typeface="+mn-lt"/>
                <a:cs typeface="Arial" panose="020B0604020202020204" pitchFamily="34" charset="0"/>
              </a:rPr>
              <a:t> </a:t>
            </a:r>
            <a:r>
              <a:rPr lang="da-DK" altLang="da-DK" sz="900" b="0" noProof="1">
                <a:solidFill>
                  <a:schemeClr val="tx1"/>
                </a:solidFill>
                <a:latin typeface="+mn-lt"/>
                <a:cs typeface="Arial" panose="020B0604020202020204" pitchFamily="34" charset="0"/>
              </a:rPr>
              <a:t>for at gå frem i tekst-niveauer. Klik </a:t>
            </a:r>
            <a:r>
              <a:rPr lang="da-DK" altLang="da-DK" sz="900" b="0" noProof="1">
                <a:solidFill>
                  <a:schemeClr val="tx1"/>
                </a:solidFill>
                <a:latin typeface="Franklin Gothic Medium" panose="020B0603020102020204" pitchFamily="34" charset="0"/>
                <a:cs typeface="Arial" panose="020B0604020202020204" pitchFamily="34" charset="0"/>
              </a:rPr>
              <a:t>ENTER</a:t>
            </a:r>
            <a:r>
              <a:rPr lang="da-DK" altLang="da-DK" sz="900" b="0" noProof="1">
                <a:solidFill>
                  <a:schemeClr val="tx1"/>
                </a:solidFill>
                <a:latin typeface="+mn-lt"/>
                <a:cs typeface="Arial" panose="020B0604020202020204" pitchFamily="34" charset="0"/>
              </a:rPr>
              <a:t>, derefter </a:t>
            </a:r>
            <a:r>
              <a:rPr lang="da-DK" altLang="da-DK" sz="900" b="0" noProof="1">
                <a:solidFill>
                  <a:schemeClr val="tx1"/>
                </a:solidFill>
                <a:latin typeface="Franklin Gothic Medium" panose="020B0603020102020204" pitchFamily="34" charset="0"/>
                <a:cs typeface="Arial" panose="020B0604020202020204" pitchFamily="34" charset="0"/>
              </a:rPr>
              <a:t>TAB</a:t>
            </a:r>
            <a:r>
              <a:rPr lang="da-DK" altLang="da-DK" sz="900" b="0" noProof="1">
                <a:solidFill>
                  <a:schemeClr val="tx1"/>
                </a:solidFill>
                <a:latin typeface="+mn-lt"/>
                <a:cs typeface="Arial" panose="020B0604020202020204" pitchFamily="34" charset="0"/>
              </a:rPr>
              <a:t> for at skifte fra et niveau til det næste</a:t>
            </a:r>
          </a:p>
          <a:p>
            <a:pPr eaLnBrk="1" hangingPunct="1">
              <a:spcAft>
                <a:spcPts val="600"/>
              </a:spcAft>
              <a:defRPr/>
            </a:pPr>
            <a:r>
              <a:rPr lang="da-DK" altLang="da-DK" sz="900" b="0" noProof="1">
                <a:solidFill>
                  <a:schemeClr val="tx1"/>
                </a:solidFill>
                <a:latin typeface="+mn-lt"/>
                <a:cs typeface="Arial" panose="020B0604020202020204" pitchFamily="34" charset="0"/>
              </a:rPr>
              <a:t>For at gå tilbage i tekst-niveauer, </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brug </a:t>
            </a:r>
            <a:r>
              <a:rPr lang="da-DK" altLang="da-DK" sz="900" b="0" noProof="1">
                <a:solidFill>
                  <a:schemeClr val="tx1"/>
                </a:solidFill>
                <a:latin typeface="Franklin Gothic Medium" panose="020B0603020102020204" pitchFamily="34" charset="0"/>
                <a:cs typeface="Arial" panose="020B0604020202020204" pitchFamily="34" charset="0"/>
              </a:rPr>
              <a:t>SHIFT+TAB</a:t>
            </a:r>
          </a:p>
          <a:p>
            <a:pPr eaLnBrk="1" hangingPunct="1">
              <a:spcAft>
                <a:spcPts val="600"/>
              </a:spcAft>
              <a:defRPr/>
            </a:pPr>
            <a:r>
              <a:rPr lang="da-DK" altLang="da-DK" sz="900" b="0" noProof="1">
                <a:solidFill>
                  <a:schemeClr val="tx1"/>
                </a:solidFill>
                <a:latin typeface="+mn-lt"/>
                <a:cs typeface="Arial" panose="020B0604020202020204" pitchFamily="34" charset="0"/>
              </a:rPr>
              <a:t>Alternativt kan </a:t>
            </a:r>
            <a:r>
              <a:rPr lang="da-DK" altLang="da-DK" sz="900" b="0" noProof="1">
                <a:solidFill>
                  <a:schemeClr val="tx1"/>
                </a:solidFill>
                <a:latin typeface="Franklin Gothic Medium" panose="020B0603020102020204" pitchFamily="34" charset="0"/>
                <a:cs typeface="Arial" panose="020B0604020202020204" pitchFamily="34" charset="0"/>
              </a:rPr>
              <a:t>Forøg</a:t>
            </a:r>
            <a:r>
              <a:rPr lang="da-DK" altLang="da-DK" sz="900" b="0" noProof="1">
                <a:solidFill>
                  <a:schemeClr val="tx1"/>
                </a:solidFill>
                <a:latin typeface="+mn-lt"/>
                <a:cs typeface="Arial" panose="020B0604020202020204" pitchFamily="34" charset="0"/>
              </a:rPr>
              <a:t> og </a:t>
            </a:r>
            <a:r>
              <a:rPr lang="da-DK" altLang="da-DK" sz="900" b="0" noProof="1">
                <a:solidFill>
                  <a:schemeClr val="tx1"/>
                </a:solidFill>
                <a:latin typeface="Franklin Gothic Medium" panose="020B0603020102020204" pitchFamily="34" charset="0"/>
                <a:cs typeface="Arial" panose="020B0604020202020204" pitchFamily="34" charset="0"/>
              </a:rPr>
              <a:t>Formindsk</a:t>
            </a:r>
            <a:r>
              <a:rPr lang="da-DK" altLang="da-DK" sz="900" b="0" noProof="1">
                <a:solidFill>
                  <a:schemeClr val="tx1"/>
                </a:solidFill>
                <a:latin typeface="+mn-lt"/>
                <a:cs typeface="Arial" panose="020B0604020202020204" pitchFamily="34" charset="0"/>
              </a:rPr>
              <a:t> listeniveau bruges</a:t>
            </a:r>
            <a:br>
              <a:rPr lang="da-DK" altLang="da-DK" sz="900" b="0" noProof="1">
                <a:solidFill>
                  <a:schemeClr val="tx1"/>
                </a:solidFill>
                <a:latin typeface="+mn-lt"/>
                <a:cs typeface="Arial" panose="020B0604020202020204" pitchFamily="34" charset="0"/>
              </a:rPr>
            </a:br>
            <a:endParaRPr lang="da-DK" altLang="da-DK" sz="900" b="0" noProof="1">
              <a:solidFill>
                <a:schemeClr val="tx1"/>
              </a:solidFill>
              <a:latin typeface="+mn-lt"/>
              <a:cs typeface="Arial" panose="020B0604020202020204" pitchFamily="34" charset="0"/>
            </a:endParaRPr>
          </a:p>
          <a:p>
            <a:pPr eaLnBrk="1" hangingPunct="1">
              <a:spcAft>
                <a:spcPts val="600"/>
              </a:spcAft>
              <a:defRPr/>
            </a:pPr>
            <a:r>
              <a:rPr lang="da-DK" sz="900" b="0" noProof="1">
                <a:latin typeface="Franklin Gothic Medium" panose="020B0603020102020204" pitchFamily="34" charset="0"/>
                <a:cs typeface="Arial" panose="020B0604020202020204" pitchFamily="34" charset="0"/>
              </a:rPr>
              <a:t>TIP: Brug</a:t>
            </a:r>
            <a:r>
              <a:rPr lang="da-DK" sz="900" b="0" baseline="0" noProof="1">
                <a:latin typeface="Franklin Gothic Medium" panose="020B0603020102020204" pitchFamily="34" charset="0"/>
                <a:cs typeface="Arial" panose="020B0604020202020204" pitchFamily="34" charset="0"/>
              </a:rPr>
              <a:t> bullet knappen</a:t>
            </a:r>
            <a:endParaRPr lang="da-DK" sz="900" b="0" noProof="1">
              <a:latin typeface="Franklin Gothic Medium" panose="020B06030201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0" noProof="1">
                <a:solidFill>
                  <a:schemeClr val="tx1"/>
                </a:solidFill>
                <a:latin typeface="+mn-lt"/>
                <a:cs typeface="Arial" panose="020B0604020202020204" pitchFamily="34" charset="0"/>
              </a:rPr>
              <a:t>Fjern bullet for almindelig tekst.</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Klik på bullet knappen for at sætte korrekt bullet igen</a:t>
            </a:r>
          </a:p>
          <a:p>
            <a:pPr marL="0" marR="0" lvl="0" indent="0" algn="l" defTabSz="914400" rtl="0" eaLnBrk="1" fontAlgn="auto" latinLnBrk="0" hangingPunct="1">
              <a:lnSpc>
                <a:spcPct val="100000"/>
              </a:lnSpc>
              <a:spcBef>
                <a:spcPts val="0"/>
              </a:spcBef>
              <a:spcAft>
                <a:spcPts val="600"/>
              </a:spcAft>
              <a:buClrTx/>
              <a:buSzTx/>
              <a:buFontTx/>
              <a:buNone/>
              <a:tabLst/>
              <a:defRPr/>
            </a:pPr>
            <a:br>
              <a:rPr lang="da-DK" altLang="da-DK" sz="1600" b="1" noProof="1">
                <a:solidFill>
                  <a:schemeClr val="tx1"/>
                </a:solidFill>
                <a:latin typeface="+mn-lt"/>
                <a:cs typeface="Arial" panose="020B0604020202020204" pitchFamily="34" charset="0"/>
              </a:rPr>
            </a:br>
            <a:r>
              <a:rPr lang="da-DK" sz="1600" dirty="0">
                <a:latin typeface="+mn-lt"/>
                <a:cs typeface="Arial" panose="020B0604020202020204" pitchFamily="34" charset="0"/>
              </a:rPr>
              <a:t>SLIDES &amp; LAYOUTS</a:t>
            </a:r>
            <a:br>
              <a:rPr lang="da-DK" altLang="da-DK" sz="1600" b="1" noProof="1">
                <a:solidFill>
                  <a:schemeClr val="tx1"/>
                </a:solidFill>
                <a:latin typeface="+mn-lt"/>
                <a:cs typeface="Arial" panose="020B0604020202020204" pitchFamily="34" charset="0"/>
              </a:rPr>
            </a:br>
            <a:br>
              <a:rPr lang="da-DK" altLang="da-DK" sz="900" b="1"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Klik på menupunktet </a:t>
            </a:r>
            <a:r>
              <a:rPr lang="da-DK" altLang="da-DK" sz="900" b="0" noProof="1">
                <a:solidFill>
                  <a:schemeClr val="tx1"/>
                </a:solidFill>
                <a:latin typeface="Franklin Gothic Medium" panose="020B0603020102020204" pitchFamily="34" charset="0"/>
                <a:cs typeface="Arial" panose="020B0604020202020204" pitchFamily="34" charset="0"/>
              </a:rPr>
              <a:t>Nyt Slide </a:t>
            </a:r>
            <a:r>
              <a:rPr lang="da-DK" altLang="da-DK" sz="900" b="0" noProof="1">
                <a:solidFill>
                  <a:schemeClr val="tx1"/>
                </a:solidFill>
                <a:latin typeface="+mn-lt"/>
                <a:cs typeface="Arial" panose="020B0604020202020204" pitchFamily="34" charset="0"/>
              </a:rPr>
              <a:t>i </a:t>
            </a:r>
            <a:r>
              <a:rPr lang="da-DK" altLang="da-DK" sz="900" b="0" noProof="1">
                <a:solidFill>
                  <a:schemeClr val="tx1"/>
                </a:solidFill>
                <a:latin typeface="Franklin Gothic Medium" panose="020B0603020102020204" pitchFamily="34" charset="0"/>
                <a:cs typeface="Arial" panose="020B0604020202020204" pitchFamily="34" charset="0"/>
              </a:rPr>
              <a:t>Hjem</a:t>
            </a:r>
            <a:r>
              <a:rPr lang="da-DK" altLang="da-DK" sz="900" b="0" noProof="1">
                <a:solidFill>
                  <a:schemeClr val="tx1"/>
                </a:solidFill>
                <a:latin typeface="+mn-lt"/>
                <a:cs typeface="Arial" panose="020B0604020202020204" pitchFamily="34" charset="0"/>
              </a:rPr>
              <a:t> fanen for at indsætte nyt slide</a:t>
            </a:r>
            <a:br>
              <a:rPr lang="da-DK" altLang="da-DK" sz="900" b="0" noProof="1">
                <a:solidFill>
                  <a:schemeClr val="tx1"/>
                </a:solidFill>
                <a:latin typeface="+mn-lt"/>
                <a:cs typeface="Arial" panose="020B0604020202020204" pitchFamily="34" charset="0"/>
              </a:rPr>
            </a:b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Franklin Gothic Medium" panose="020B0603020102020204" pitchFamily="34" charset="0"/>
                <a:cs typeface="Arial" panose="020B0604020202020204" pitchFamily="34" charset="0"/>
              </a:rPr>
              <a:t>Ændre layout</a:t>
            </a:r>
          </a:p>
          <a:p>
            <a:pPr eaLnBrk="1" hangingPunct="1">
              <a:spcAft>
                <a:spcPts val="600"/>
              </a:spcAft>
              <a:defRPr/>
            </a:pPr>
            <a:r>
              <a:rPr lang="da-DK" altLang="da-DK" sz="900" b="0" noProof="1">
                <a:solidFill>
                  <a:schemeClr val="tx1"/>
                </a:solidFill>
                <a:latin typeface="+mn-lt"/>
                <a:cs typeface="Arial" panose="020B0604020202020204" pitchFamily="34" charset="0"/>
              </a:rPr>
              <a:t>Klik på pilen</a:t>
            </a:r>
            <a:r>
              <a:rPr lang="da-DK" altLang="da-DK" sz="900" b="0" baseline="0" noProof="1">
                <a:solidFill>
                  <a:schemeClr val="tx1"/>
                </a:solidFill>
                <a:latin typeface="+mn-lt"/>
                <a:cs typeface="Arial" panose="020B0604020202020204" pitchFamily="34" charset="0"/>
              </a:rPr>
              <a:t> ved siden af </a:t>
            </a:r>
            <a:r>
              <a:rPr lang="da-DK" altLang="da-DK" sz="900" b="0" baseline="0" noProof="1">
                <a:solidFill>
                  <a:schemeClr val="tx1"/>
                </a:solidFill>
                <a:latin typeface="Franklin Gothic Medium" panose="020B0603020102020204" pitchFamily="34" charset="0"/>
                <a:cs typeface="Arial" panose="020B0604020202020204" pitchFamily="34" charset="0"/>
              </a:rPr>
              <a:t>Layout</a:t>
            </a:r>
            <a:br>
              <a:rPr lang="da-DK" altLang="da-DK" sz="900" b="0" baseline="0" noProof="1">
                <a:solidFill>
                  <a:schemeClr val="tx1"/>
                </a:solidFill>
                <a:latin typeface="+mn-lt"/>
                <a:cs typeface="Arial" panose="020B0604020202020204" pitchFamily="34" charset="0"/>
              </a:rPr>
            </a:br>
            <a:r>
              <a:rPr lang="da-DK" altLang="da-DK" sz="900" b="0" baseline="0" noProof="1">
                <a:solidFill>
                  <a:schemeClr val="tx1"/>
                </a:solidFill>
                <a:latin typeface="+mn-lt"/>
                <a:cs typeface="Arial" panose="020B0604020202020204" pitchFamily="34" charset="0"/>
              </a:rPr>
              <a:t>for at få vist en dropdown menu af </a:t>
            </a:r>
            <a:br>
              <a:rPr lang="da-DK" altLang="da-DK" sz="900" b="0" baseline="0" noProof="1">
                <a:solidFill>
                  <a:schemeClr val="tx1"/>
                </a:solidFill>
                <a:latin typeface="+mn-lt"/>
                <a:cs typeface="Arial" panose="020B0604020202020204" pitchFamily="34" charset="0"/>
              </a:rPr>
            </a:br>
            <a:r>
              <a:rPr lang="da-DK" altLang="da-DK" sz="900" b="0" baseline="0" noProof="1">
                <a:solidFill>
                  <a:schemeClr val="tx1"/>
                </a:solidFill>
                <a:latin typeface="+mn-lt"/>
                <a:cs typeface="Arial" panose="020B0604020202020204" pitchFamily="34" charset="0"/>
              </a:rPr>
              <a:t>mulige slides layout</a:t>
            </a:r>
            <a:endParaRPr lang="da-DK" altLang="da-DK" sz="900" b="0" noProof="1">
              <a:solidFill>
                <a:schemeClr val="tx1"/>
              </a:solidFill>
              <a:latin typeface="+mn-lt"/>
              <a:cs typeface="Arial" panose="020B0604020202020204" pitchFamily="34" charset="0"/>
            </a:endParaRPr>
          </a:p>
        </p:txBody>
      </p:sp>
      <p:sp>
        <p:nvSpPr>
          <p:cNvPr id="28" name="Text Box 3">
            <a:extLst>
              <a:ext uri="{FF2B5EF4-FFF2-40B4-BE49-F238E27FC236}">
                <a16:creationId xmlns:a16="http://schemas.microsoft.com/office/drawing/2014/main" id="{F5D76AC5-956B-497C-88E2-05290D3AAF8A}"/>
              </a:ext>
            </a:extLst>
          </p:cNvPr>
          <p:cNvSpPr txBox="1">
            <a:spLocks noChangeArrowheads="1"/>
          </p:cNvSpPr>
          <p:nvPr userDrawn="1"/>
        </p:nvSpPr>
        <p:spPr bwMode="auto">
          <a:xfrm>
            <a:off x="4307751" y="1614980"/>
            <a:ext cx="2448911" cy="4078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auto">
              <a:spcBef>
                <a:spcPts val="1200"/>
              </a:spcBef>
              <a:spcAft>
                <a:spcPts val="600"/>
              </a:spcAft>
              <a:buFont typeface="+mj-lt"/>
              <a:buNone/>
              <a:defRPr/>
            </a:pPr>
            <a:r>
              <a:rPr lang="da-DK" sz="900" b="0" noProof="1">
                <a:solidFill>
                  <a:schemeClr val="tx1"/>
                </a:solidFill>
                <a:latin typeface="Franklin Gothic Medium" panose="020B0603020102020204" pitchFamily="34" charset="0"/>
                <a:cs typeface="Arial" panose="020B0604020202020204" pitchFamily="34" charset="0"/>
              </a:rPr>
              <a:t>Nulstil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da-DK" altLang="da-DK" sz="900" b="0" noProof="1">
                <a:solidFill>
                  <a:schemeClr val="tx1"/>
                </a:solidFill>
                <a:latin typeface="Franklin Gothic Medium" panose="020B0603020102020204" pitchFamily="34" charset="0"/>
                <a:cs typeface="Arial" panose="020B0604020202020204" pitchFamily="34" charset="0"/>
              </a:rPr>
              <a:t>1. </a:t>
            </a:r>
            <a:r>
              <a:rPr lang="da-DK" altLang="da-DK" sz="900" b="0" noProof="1">
                <a:solidFill>
                  <a:schemeClr val="tx1"/>
                </a:solidFill>
                <a:latin typeface="+mn-lt"/>
                <a:cs typeface="Arial" panose="020B0604020202020204" pitchFamily="34" charset="0"/>
              </a:rPr>
              <a:t>Klik på </a:t>
            </a:r>
            <a:r>
              <a:rPr lang="da-DK" altLang="da-DK" sz="900" b="0" noProof="1">
                <a:solidFill>
                  <a:schemeClr val="tx1"/>
                </a:solidFill>
                <a:latin typeface="Franklin Gothic Medium" panose="020B0603020102020204" pitchFamily="34" charset="0"/>
                <a:cs typeface="Arial" panose="020B0604020202020204" pitchFamily="34" charset="0"/>
              </a:rPr>
              <a:t>Hjem</a:t>
            </a:r>
            <a:r>
              <a:rPr lang="da-DK" altLang="da-DK" sz="900" b="0" noProof="1">
                <a:solidFill>
                  <a:schemeClr val="tx1"/>
                </a:solidFill>
                <a:latin typeface="+mn-lt"/>
                <a:cs typeface="Arial" panose="020B0604020202020204" pitchFamily="34" charset="0"/>
              </a:rPr>
              <a:t> knappen</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da-DK" altLang="da-DK" sz="900" b="0" noProof="1">
                <a:solidFill>
                  <a:schemeClr val="tx1"/>
                </a:solidFill>
                <a:latin typeface="Franklin Gothic Medium" panose="020B0603020102020204" pitchFamily="34" charset="0"/>
                <a:cs typeface="Arial" panose="020B0604020202020204" pitchFamily="34" charset="0"/>
              </a:rPr>
              <a:t>2. </a:t>
            </a:r>
            <a:r>
              <a:rPr lang="da-DK" altLang="da-DK" sz="900" b="0" noProof="1">
                <a:solidFill>
                  <a:schemeClr val="tx1"/>
                </a:solidFill>
                <a:latin typeface="+mn-lt"/>
                <a:cs typeface="Arial" panose="020B0604020202020204" pitchFamily="34" charset="0"/>
              </a:rPr>
              <a:t>Vælg </a:t>
            </a:r>
            <a:r>
              <a:rPr lang="da-DK" altLang="da-DK" sz="900" b="0" noProof="1">
                <a:solidFill>
                  <a:schemeClr val="tx1"/>
                </a:solidFill>
                <a:latin typeface="Franklin Gothic Medium" panose="020B0603020102020204" pitchFamily="34" charset="0"/>
                <a:cs typeface="Arial" panose="020B0604020202020204" pitchFamily="34" charset="0"/>
              </a:rPr>
              <a:t>Nulstil </a:t>
            </a:r>
            <a:r>
              <a:rPr lang="da-DK" altLang="da-DK" sz="900" b="0" noProof="1">
                <a:solidFill>
                  <a:schemeClr val="tx1"/>
                </a:solidFill>
                <a:latin typeface="+mn-lt"/>
                <a:cs typeface="Arial" panose="020B0604020202020204" pitchFamily="34" charset="0"/>
              </a:rPr>
              <a:t>for at nulstille placering, størrelse og formatering af pladsholdere til layoutets oprindelige design i </a:t>
            </a:r>
            <a:r>
              <a:rPr lang="da-DK" altLang="da-DK" sz="900" b="0" noProof="1">
                <a:solidFill>
                  <a:schemeClr val="tx1"/>
                </a:solidFill>
                <a:latin typeface="Franklin Gothic Medium" panose="020B0603020102020204" pitchFamily="34" charset="0"/>
                <a:cs typeface="Arial" panose="020B0604020202020204" pitchFamily="34" charset="0"/>
              </a:rPr>
              <a:t>Hjem</a:t>
            </a:r>
            <a:r>
              <a:rPr lang="da-DK" altLang="da-DK" sz="900" b="0" noProof="1">
                <a:solidFill>
                  <a:schemeClr val="tx1"/>
                </a:solidFill>
                <a:latin typeface="+mn-lt"/>
                <a:cs typeface="Arial" panose="020B0604020202020204" pitchFamily="34" charset="0"/>
              </a:rPr>
              <a:t> fanen</a:t>
            </a:r>
            <a:endParaRPr lang="da-DK" sz="900" b="1" noProof="1">
              <a:solidFill>
                <a:schemeClr val="tx1"/>
              </a:solidFill>
              <a:latin typeface="+mn-lt"/>
              <a:cs typeface="Arial" panose="020B0604020202020204" pitchFamily="34" charset="0"/>
            </a:endParaRPr>
          </a:p>
          <a:p>
            <a:pPr marL="0" marR="0" indent="0" algn="l" defTabSz="914400" rtl="0" eaLnBrk="1" fontAlgn="auto" latinLnBrk="0" hangingPunct="1">
              <a:lnSpc>
                <a:spcPct val="100000"/>
              </a:lnSpc>
              <a:spcBef>
                <a:spcPts val="0"/>
              </a:spcBef>
              <a:spcAft>
                <a:spcPts val="600"/>
              </a:spcAft>
              <a:buClrTx/>
              <a:buSzTx/>
              <a:buFont typeface="+mj-lt"/>
              <a:buNone/>
              <a:tabLst/>
              <a:defRPr/>
            </a:pPr>
            <a:endParaRPr lang="da-DK" sz="900" b="1"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sz="1600" dirty="0">
                <a:latin typeface="+mn-lt"/>
                <a:cs typeface="Arial" panose="020B0604020202020204" pitchFamily="34" charset="0"/>
              </a:rPr>
              <a:t>BILLEDER</a:t>
            </a:r>
            <a:endParaRPr lang="da-DK" sz="1600" b="1"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0" noProof="1">
                <a:solidFill>
                  <a:schemeClr val="tx1"/>
                </a:solidFill>
                <a:latin typeface="+mn-lt"/>
                <a:cs typeface="Arial" panose="020B0604020202020204" pitchFamily="34" charset="0"/>
              </a:rPr>
              <a:t>På slides med billedpladsholder, </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klik på ikonet og vælg </a:t>
            </a:r>
            <a:r>
              <a:rPr lang="da-DK" altLang="da-DK" sz="900" b="0" noProof="1">
                <a:solidFill>
                  <a:schemeClr val="tx1"/>
                </a:solidFill>
                <a:latin typeface="Franklin Gothic Medium" panose="020B0603020102020204" pitchFamily="34" charset="0"/>
                <a:cs typeface="Arial" panose="020B0604020202020204" pitchFamily="34" charset="0"/>
              </a:rPr>
              <a:t>Indsæt </a:t>
            </a:r>
            <a:r>
              <a:rPr lang="da-DK" altLang="da-DK" sz="900" b="0" noProof="1">
                <a:solidFill>
                  <a:schemeClr val="tx1"/>
                </a:solidFill>
                <a:latin typeface="+mn-lt"/>
                <a:cs typeface="Arial" panose="020B0604020202020204" pitchFamily="34" charset="0"/>
              </a:rPr>
              <a:t>for at søge efter billede</a:t>
            </a:r>
          </a:p>
          <a:p>
            <a:pPr eaLnBrk="1" hangingPunct="1">
              <a:spcBef>
                <a:spcPts val="1200"/>
              </a:spcBef>
              <a:spcAft>
                <a:spcPts val="600"/>
              </a:spcAft>
              <a:defRPr/>
            </a:pPr>
            <a:r>
              <a:rPr lang="da-DK" sz="900" b="0" noProof="1">
                <a:solidFill>
                  <a:schemeClr val="tx1"/>
                </a:solidFill>
                <a:latin typeface="Franklin Gothic Medium" panose="020B0603020102020204" pitchFamily="34" charset="0"/>
                <a:cs typeface="Arial" panose="020B0604020202020204" pitchFamily="34" charset="0"/>
              </a:rPr>
              <a:t>Beskær billede</a:t>
            </a:r>
          </a:p>
          <a:p>
            <a:pPr eaLnBrk="1" hangingPunct="1">
              <a:spcAft>
                <a:spcPts val="600"/>
              </a:spcAft>
              <a:defRPr/>
            </a:pPr>
            <a:r>
              <a:rPr lang="da-DK" altLang="da-DK" sz="900" b="0" noProof="1">
                <a:solidFill>
                  <a:schemeClr val="tx1"/>
                </a:solidFill>
                <a:latin typeface="Franklin Gothic Medium" panose="020B0603020102020204" pitchFamily="34" charset="0"/>
                <a:cs typeface="Arial" panose="020B0604020202020204" pitchFamily="34" charset="0"/>
              </a:rPr>
              <a:t>1. </a:t>
            </a:r>
            <a:r>
              <a:rPr lang="da-DK" altLang="da-DK" sz="900" b="0" noProof="1">
                <a:solidFill>
                  <a:schemeClr val="tx1"/>
                </a:solidFill>
                <a:latin typeface="+mn-lt"/>
                <a:cs typeface="Arial" panose="020B0604020202020204" pitchFamily="34" charset="0"/>
              </a:rPr>
              <a:t>Klik </a:t>
            </a:r>
            <a:r>
              <a:rPr lang="da-DK" altLang="da-DK" sz="900" b="0" noProof="1">
                <a:solidFill>
                  <a:schemeClr val="tx1"/>
                </a:solidFill>
                <a:latin typeface="Franklin Gothic Medium" panose="020B0603020102020204" pitchFamily="34" charset="0"/>
                <a:cs typeface="Arial" panose="020B0604020202020204" pitchFamily="34" charset="0"/>
              </a:rPr>
              <a:t>Beskær</a:t>
            </a:r>
            <a:r>
              <a:rPr lang="da-DK" altLang="da-DK" sz="900" b="0" noProof="1">
                <a:solidFill>
                  <a:schemeClr val="tx1"/>
                </a:solidFill>
                <a:latin typeface="+mn-lt"/>
                <a:cs typeface="Arial" panose="020B0604020202020204" pitchFamily="34" charset="0"/>
              </a:rPr>
              <a:t> for at ændre </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billedets fokus/størrelse</a:t>
            </a:r>
          </a:p>
          <a:p>
            <a:pPr eaLnBrk="1" hangingPunct="1">
              <a:spcAft>
                <a:spcPts val="600"/>
              </a:spcAft>
              <a:defRPr/>
            </a:pPr>
            <a:r>
              <a:rPr lang="da-DK" altLang="da-DK" sz="900" b="0" noProof="1">
                <a:solidFill>
                  <a:schemeClr val="tx1"/>
                </a:solidFill>
                <a:latin typeface="Franklin Gothic Medium" panose="020B0603020102020204" pitchFamily="34" charset="0"/>
                <a:cs typeface="Arial" panose="020B0604020202020204" pitchFamily="34" charset="0"/>
              </a:rPr>
              <a:t>2. </a:t>
            </a:r>
            <a:r>
              <a:rPr lang="da-DK" altLang="da-DK" sz="900" b="0" noProof="1">
                <a:solidFill>
                  <a:schemeClr val="tx1"/>
                </a:solidFill>
                <a:latin typeface="+mn-lt"/>
                <a:cs typeface="Arial" panose="020B0604020202020204" pitchFamily="34" charset="0"/>
              </a:rPr>
              <a:t>Ønsker du at skalere billedet, så </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hold </a:t>
            </a:r>
            <a:r>
              <a:rPr lang="da-DK" altLang="da-DK" sz="900" b="0" noProof="1">
                <a:solidFill>
                  <a:schemeClr val="tx1"/>
                </a:solidFill>
                <a:latin typeface="Franklin Gothic Medium" panose="020B0603020102020204" pitchFamily="34" charset="0"/>
                <a:cs typeface="Arial" panose="020B0604020202020204" pitchFamily="34" charset="0"/>
              </a:rPr>
              <a:t>SHIFT</a:t>
            </a:r>
            <a:r>
              <a:rPr lang="da-DK" altLang="da-DK" sz="900" b="0" noProof="1">
                <a:solidFill>
                  <a:schemeClr val="tx1"/>
                </a:solidFill>
                <a:latin typeface="+mn-lt"/>
                <a:cs typeface="Arial" panose="020B0604020202020204" pitchFamily="34" charset="0"/>
              </a:rPr>
              <a:t>-knappen nede, mens </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du trækker i billedets hjørner</a:t>
            </a:r>
          </a:p>
          <a:p>
            <a:pPr eaLnBrk="1" hangingPunct="1">
              <a:spcAft>
                <a:spcPts val="600"/>
              </a:spcAft>
              <a:defRPr/>
            </a:pP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Franklin Gothic Medium" panose="020B0603020102020204" pitchFamily="34" charset="0"/>
                <a:cs typeface="Arial" panose="020B0604020202020204" pitchFamily="34" charset="0"/>
              </a:rPr>
              <a:t>TIP: </a:t>
            </a:r>
            <a:r>
              <a:rPr lang="da-DK" altLang="da-DK" sz="900" b="0" noProof="1">
                <a:solidFill>
                  <a:schemeClr val="tx1"/>
                </a:solidFill>
                <a:latin typeface="+mn-lt"/>
                <a:cs typeface="Arial" panose="020B0604020202020204" pitchFamily="34" charset="0"/>
              </a:rPr>
              <a:t>Hvis du sletter billedet og </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indsætter et nyt, kan billedet lægge </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sig foran tekst og grafik. Hvis dette sker, højreklik på billedet og vælg </a:t>
            </a:r>
            <a:r>
              <a:rPr lang="da-DK" altLang="da-DK" sz="900" b="0" noProof="1">
                <a:solidFill>
                  <a:schemeClr val="tx1"/>
                </a:solidFill>
                <a:latin typeface="Franklin Gothic Medium" panose="020B0603020102020204" pitchFamily="34" charset="0"/>
                <a:cs typeface="Arial" panose="020B0604020202020204" pitchFamily="34" charset="0"/>
              </a:rPr>
              <a:t>Placer bagest</a:t>
            </a:r>
          </a:p>
          <a:p>
            <a:pPr eaLnBrk="1" hangingPunct="1">
              <a:spcAft>
                <a:spcPts val="600"/>
              </a:spcAft>
              <a:defRPr/>
            </a:pPr>
            <a:endParaRPr lang="da-DK" altLang="da-DK" sz="900" b="1" noProof="1">
              <a:solidFill>
                <a:schemeClr val="tx1"/>
              </a:solidFill>
              <a:latin typeface="+mn-lt"/>
              <a:cs typeface="Arial" panose="020B0604020202020204" pitchFamily="34" charset="0"/>
            </a:endParaRPr>
          </a:p>
        </p:txBody>
      </p:sp>
      <p:sp>
        <p:nvSpPr>
          <p:cNvPr id="30" name="Text Box 4">
            <a:extLst>
              <a:ext uri="{FF2B5EF4-FFF2-40B4-BE49-F238E27FC236}">
                <a16:creationId xmlns:a16="http://schemas.microsoft.com/office/drawing/2014/main" id="{460FBAEE-DC7E-44A6-BEA8-1DCAE4DE7726}"/>
              </a:ext>
            </a:extLst>
          </p:cNvPr>
          <p:cNvSpPr txBox="1">
            <a:spLocks noChangeArrowheads="1"/>
          </p:cNvSpPr>
          <p:nvPr userDrawn="1"/>
        </p:nvSpPr>
        <p:spPr bwMode="auto">
          <a:xfrm>
            <a:off x="8076214" y="1614980"/>
            <a:ext cx="2448911"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08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da-DK" sz="1600" dirty="0">
                <a:latin typeface="+mn-lt"/>
                <a:cs typeface="Arial" panose="020B0604020202020204" pitchFamily="34" charset="0"/>
              </a:rPr>
              <a:t>SIDEHOVED &amp; -FOD</a:t>
            </a:r>
            <a:endParaRPr lang="da-DK" altLang="da-DK" sz="1600" b="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0" noProof="1">
                <a:solidFill>
                  <a:schemeClr val="tx1"/>
                </a:solidFill>
                <a:latin typeface="+mn-lt"/>
                <a:cs typeface="Arial" panose="020B0604020202020204" pitchFamily="34" charset="0"/>
              </a:rPr>
              <a:t>Gør dette som</a:t>
            </a:r>
            <a:r>
              <a:rPr lang="da-DK" altLang="da-DK" sz="900" b="0" baseline="0" noProof="1">
                <a:solidFill>
                  <a:schemeClr val="tx1"/>
                </a:solidFill>
                <a:latin typeface="+mn-lt"/>
                <a:cs typeface="Arial" panose="020B0604020202020204" pitchFamily="34" charset="0"/>
              </a:rPr>
              <a:t> det sidste i din præsentation, så ændringerne slår igennem på alle slides</a:t>
            </a:r>
            <a:endParaRPr lang="da-DK" sz="900" b="1" noProof="1">
              <a:solidFill>
                <a:schemeClr val="tx1"/>
              </a:solidFill>
              <a:latin typeface="+mn-lt"/>
              <a:cs typeface="Arial" panose="020B0604020202020204" pitchFamily="34" charset="0"/>
            </a:endParaRPr>
          </a:p>
          <a:p>
            <a:pPr eaLnBrk="1" hangingPunct="1">
              <a:spcAft>
                <a:spcPts val="600"/>
              </a:spcAft>
              <a:defRPr/>
            </a:pPr>
            <a:r>
              <a:rPr lang="da-DK" altLang="da-DK" sz="900" b="0" noProof="1">
                <a:solidFill>
                  <a:schemeClr val="tx1"/>
                </a:solidFill>
                <a:latin typeface="+mn-lt"/>
                <a:cs typeface="Arial" panose="020B0604020202020204" pitchFamily="34" charset="0"/>
              </a:rPr>
              <a:t>Klik </a:t>
            </a:r>
            <a:r>
              <a:rPr lang="da-DK" altLang="da-DK" sz="900" b="0" noProof="1">
                <a:solidFill>
                  <a:schemeClr val="tx1"/>
                </a:solidFill>
                <a:latin typeface="Franklin Gothic Medium" panose="020B0603020102020204" pitchFamily="34" charset="0"/>
                <a:cs typeface="Arial" panose="020B0604020202020204" pitchFamily="34" charset="0"/>
              </a:rPr>
              <a:t>Sidehoved og Sidefod </a:t>
            </a:r>
            <a:r>
              <a:rPr lang="da-DK" altLang="da-DK" sz="900" b="0" noProof="1">
                <a:solidFill>
                  <a:schemeClr val="tx1"/>
                </a:solidFill>
                <a:latin typeface="+mn-lt"/>
                <a:cs typeface="Arial" panose="020B0604020202020204" pitchFamily="34" charset="0"/>
              </a:rPr>
              <a:t>i fanen </a:t>
            </a:r>
            <a:r>
              <a:rPr lang="da-DK" altLang="da-DK" sz="900" b="0" noProof="1">
                <a:solidFill>
                  <a:schemeClr val="tx1"/>
                </a:solidFill>
                <a:latin typeface="Franklin Gothic Medium" panose="020B0603020102020204" pitchFamily="34" charset="0"/>
                <a:cs typeface="Arial" panose="020B0604020202020204" pitchFamily="34" charset="0"/>
              </a:rPr>
              <a:t>Indsæt</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(standard tekst er Digitaliseringsstyrelsen)</a:t>
            </a:r>
          </a:p>
          <a:p>
            <a:pPr eaLnBrk="1" hangingPunct="1">
              <a:spcAft>
                <a:spcPts val="600"/>
              </a:spcAft>
              <a:defRPr/>
            </a:pPr>
            <a:r>
              <a:rPr lang="da-DK" altLang="da-DK" sz="900" b="0" noProof="1">
                <a:solidFill>
                  <a:schemeClr val="tx1"/>
                </a:solidFill>
                <a:latin typeface="+mn-lt"/>
                <a:cs typeface="Arial" panose="020B0604020202020204" pitchFamily="34" charset="0"/>
              </a:rPr>
              <a:t>Vælg </a:t>
            </a:r>
            <a:r>
              <a:rPr lang="da-DK" altLang="da-DK" sz="900" b="0" noProof="1">
                <a:solidFill>
                  <a:schemeClr val="tx1"/>
                </a:solidFill>
                <a:latin typeface="Franklin Gothic Medium" panose="020B0603020102020204" pitchFamily="34" charset="0"/>
                <a:cs typeface="Arial" panose="020B0604020202020204" pitchFamily="34" charset="0"/>
              </a:rPr>
              <a:t>Anvend på alle </a:t>
            </a:r>
            <a:r>
              <a:rPr lang="da-DK" altLang="da-DK" sz="900" b="0" noProof="1">
                <a:solidFill>
                  <a:schemeClr val="tx1"/>
                </a:solidFill>
                <a:latin typeface="+mn-lt"/>
                <a:cs typeface="Arial" panose="020B0604020202020204" pitchFamily="34" charset="0"/>
              </a:rPr>
              <a:t>eller </a:t>
            </a:r>
            <a:r>
              <a:rPr lang="da-DK" altLang="da-DK" sz="900" b="0" noProof="1">
                <a:solidFill>
                  <a:schemeClr val="tx1"/>
                </a:solidFill>
                <a:latin typeface="Franklin Gothic Medium" panose="020B0603020102020204" pitchFamily="34" charset="0"/>
                <a:cs typeface="Arial" panose="020B0604020202020204" pitchFamily="34" charset="0"/>
              </a:rPr>
              <a:t>Anvend</a:t>
            </a:r>
            <a:r>
              <a:rPr lang="da-DK" altLang="da-DK" sz="900" b="0" noProof="1">
                <a:solidFill>
                  <a:schemeClr val="tx1"/>
                </a:solidFill>
                <a:latin typeface="+mn-lt"/>
                <a:cs typeface="Arial" panose="020B0604020202020204" pitchFamily="34" charset="0"/>
              </a:rPr>
              <a:t> hvis det kun skal være på et enkelt slide</a:t>
            </a:r>
          </a:p>
          <a:p>
            <a:pPr eaLnBrk="1" hangingPunct="1">
              <a:spcAft>
                <a:spcPts val="600"/>
              </a:spcAft>
              <a:defRPr/>
            </a:pPr>
            <a:endParaRPr lang="da-DK" sz="900" b="0" noProof="1">
              <a:solidFill>
                <a:schemeClr val="tx1"/>
              </a:solidFill>
              <a:latin typeface="+mn-lt"/>
              <a:cs typeface="Arial" panose="020B0604020202020204" pitchFamily="34" charset="0"/>
            </a:endParaRPr>
          </a:p>
          <a:p>
            <a:pPr eaLnBrk="1" hangingPunct="1">
              <a:spcAft>
                <a:spcPts val="600"/>
              </a:spcAft>
              <a:defRPr/>
            </a:pPr>
            <a:r>
              <a:rPr lang="da-DK" sz="1600" dirty="0">
                <a:latin typeface="+mn-lt"/>
                <a:cs typeface="Arial" panose="020B0604020202020204" pitchFamily="34" charset="0"/>
              </a:rPr>
              <a:t>HJÆLPELINJER</a:t>
            </a:r>
            <a:endParaRPr lang="da-DK" sz="1600" b="1" noProof="1">
              <a:solidFill>
                <a:schemeClr val="tx1"/>
              </a:solidFill>
              <a:latin typeface="+mn-lt"/>
              <a:cs typeface="Arial" panose="020B0604020202020204" pitchFamily="34" charset="0"/>
            </a:endParaRPr>
          </a:p>
          <a:p>
            <a:pPr eaLnBrk="1" hangingPunct="1">
              <a:spcAft>
                <a:spcPts val="600"/>
              </a:spcAft>
              <a:defRPr/>
            </a:pPr>
            <a:r>
              <a:rPr lang="da-DK" altLang="da-DK" sz="900" b="0" noProof="1">
                <a:solidFill>
                  <a:schemeClr val="tx1"/>
                </a:solidFill>
                <a:latin typeface="+mn-lt"/>
                <a:cs typeface="Arial" panose="020B0604020202020204" pitchFamily="34" charset="0"/>
              </a:rPr>
              <a:t>Klik på fanen </a:t>
            </a:r>
            <a:r>
              <a:rPr lang="da-DK" altLang="da-DK" sz="900" b="0" noProof="1">
                <a:solidFill>
                  <a:schemeClr val="tx1"/>
                </a:solidFill>
                <a:latin typeface="Franklin Gothic Medium" panose="020B0603020102020204" pitchFamily="34" charset="0"/>
                <a:cs typeface="Arial" panose="020B0604020202020204" pitchFamily="34" charset="0"/>
              </a:rPr>
              <a:t>Vis </a:t>
            </a:r>
            <a:r>
              <a:rPr lang="da-DK" altLang="da-DK" sz="900" b="0" noProof="1">
                <a:solidFill>
                  <a:schemeClr val="tx1"/>
                </a:solidFill>
                <a:latin typeface="+mn-lt"/>
                <a:cs typeface="Arial" panose="020B0604020202020204" pitchFamily="34" charset="0"/>
              </a:rPr>
              <a:t>og sæt hak ved </a:t>
            </a:r>
            <a:r>
              <a:rPr lang="da-DK" altLang="da-DK" sz="900" b="0" noProof="1">
                <a:solidFill>
                  <a:schemeClr val="tx1"/>
                </a:solidFill>
                <a:latin typeface="Franklin Gothic Medium" panose="020B0603020102020204" pitchFamily="34" charset="0"/>
                <a:cs typeface="Arial" panose="020B0604020202020204" pitchFamily="34" charset="0"/>
              </a:rPr>
              <a:t>Hjælpelinjer</a:t>
            </a:r>
          </a:p>
          <a:p>
            <a:pPr eaLnBrk="1" hangingPunct="1">
              <a:spcAft>
                <a:spcPts val="600"/>
              </a:spcAft>
              <a:defRPr/>
            </a:pPr>
            <a:r>
              <a:rPr lang="da-DK" altLang="da-DK" sz="900" b="0" noProof="1">
                <a:solidFill>
                  <a:schemeClr val="tx1"/>
                </a:solidFill>
                <a:latin typeface="Franklin Gothic Medium" panose="020B0603020102020204" pitchFamily="34" charset="0"/>
                <a:cs typeface="Arial" panose="020B0604020202020204" pitchFamily="34" charset="0"/>
              </a:rPr>
              <a:t>TIP: Alt + F9 </a:t>
            </a:r>
            <a:r>
              <a:rPr lang="da-DK" altLang="da-DK" sz="900" b="0" noProof="1">
                <a:solidFill>
                  <a:schemeClr val="tx1"/>
                </a:solidFill>
                <a:latin typeface="+mn-lt"/>
                <a:cs typeface="Arial" panose="020B0604020202020204" pitchFamily="34" charset="0"/>
              </a:rPr>
              <a:t>for hurtig visning af hjælpelinjer</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Franklin Gothic Medium" panose="020B0603020102020204" pitchFamily="34" charset="0"/>
                <a:cs typeface="Arial" panose="020B0604020202020204" pitchFamily="34" charset="0"/>
              </a:rPr>
              <a:t>Mac: </a:t>
            </a:r>
            <a:r>
              <a:rPr lang="da-DK" sz="900" b="0" i="0" dirty="0">
                <a:solidFill>
                  <a:srgbClr val="333333"/>
                </a:solidFill>
                <a:effectLst/>
                <a:latin typeface="Arial"/>
              </a:rPr>
              <a:t>⌘ </a:t>
            </a:r>
            <a:r>
              <a:rPr lang="da-DK" altLang="da-DK" sz="900" b="0" noProof="1">
                <a:solidFill>
                  <a:schemeClr val="tx1"/>
                </a:solidFill>
                <a:latin typeface="+mn-lt"/>
                <a:cs typeface="Arial" panose="020B0604020202020204" pitchFamily="34" charset="0"/>
              </a:rPr>
              <a:t>+ option + ctrl + G</a:t>
            </a:r>
            <a:br>
              <a:rPr lang="da-DK" altLang="da-DK" sz="900" b="0" noProof="1">
                <a:solidFill>
                  <a:schemeClr val="tx1"/>
                </a:solidFill>
                <a:latin typeface="+mn-lt"/>
                <a:cs typeface="Arial" panose="020B0604020202020204" pitchFamily="34" charset="0"/>
              </a:rPr>
            </a:br>
            <a:endParaRPr lang="da-DK" altLang="da-DK" sz="900" b="0" noProof="1">
              <a:solidFill>
                <a:schemeClr val="tx1"/>
              </a:solidFill>
              <a:latin typeface="+mn-lt"/>
              <a:cs typeface="Arial" panose="020B0604020202020204" pitchFamily="34" charset="0"/>
            </a:endParaRPr>
          </a:p>
          <a:p>
            <a:pPr eaLnBrk="1" hangingPunct="1">
              <a:spcAft>
                <a:spcPts val="600"/>
              </a:spcAft>
              <a:defRPr/>
            </a:pPr>
            <a:r>
              <a:rPr lang="da-DK" altLang="da-DK" sz="1600" b="0" noProof="1">
                <a:solidFill>
                  <a:schemeClr val="tx1"/>
                </a:solidFill>
                <a:latin typeface="+mn-lt"/>
                <a:cs typeface="Arial" panose="020B0604020202020204" pitchFamily="34" charset="0"/>
              </a:rPr>
              <a:t>COPY/PASTE INDHOLD</a:t>
            </a:r>
          </a:p>
          <a:p>
            <a:pPr eaLnBrk="1" hangingPunct="1">
              <a:spcAft>
                <a:spcPts val="600"/>
              </a:spcAft>
              <a:defRPr/>
            </a:pPr>
            <a:r>
              <a:rPr lang="da-DK" altLang="da-DK" sz="900" b="0" noProof="1">
                <a:solidFill>
                  <a:schemeClr val="tx1"/>
                </a:solidFill>
                <a:latin typeface="+mn-lt"/>
                <a:cs typeface="Arial" panose="020B0604020202020204" pitchFamily="34" charset="0"/>
              </a:rPr>
              <a:t>Du har 2 muligheder, når du kopierer gammelt indhold over i din nye præsentation:</a:t>
            </a:r>
          </a:p>
          <a:p>
            <a:pPr eaLnBrk="1" hangingPunct="1">
              <a:spcAft>
                <a:spcPts val="600"/>
              </a:spcAft>
              <a:defRPr/>
            </a:pPr>
            <a:r>
              <a:rPr lang="da-DK" altLang="da-DK" sz="900" b="0" noProof="1">
                <a:solidFill>
                  <a:schemeClr val="tx1"/>
                </a:solidFill>
                <a:latin typeface="Franklin Gothic Medium" panose="020B0603020102020204" pitchFamily="34" charset="0"/>
                <a:cs typeface="Arial" panose="020B0604020202020204" pitchFamily="34" charset="0"/>
              </a:rPr>
              <a:t>1. Best practice: </a:t>
            </a:r>
            <a:r>
              <a:rPr lang="da-DK" altLang="da-DK" sz="900" b="0" noProof="1">
                <a:solidFill>
                  <a:schemeClr val="tx1"/>
                </a:solidFill>
                <a:latin typeface="+mn-lt"/>
                <a:cs typeface="Arial" panose="020B0604020202020204" pitchFamily="34" charset="0"/>
              </a:rPr>
              <a:t>Opret et slide i din nye præsentation og kopier ét indholdselement ad gangen (fx kopier al tekst fra én tekstboks)</a:t>
            </a:r>
          </a:p>
          <a:p>
            <a:pPr eaLnBrk="1" hangingPunct="1">
              <a:spcAft>
                <a:spcPts val="600"/>
              </a:spcAft>
              <a:defRPr/>
            </a:pPr>
            <a:r>
              <a:rPr lang="da-DK" altLang="da-DK" sz="900" b="0" noProof="1">
                <a:solidFill>
                  <a:schemeClr val="tx1"/>
                </a:solidFill>
                <a:latin typeface="Franklin Gothic Medium" panose="020B0603020102020204" pitchFamily="34" charset="0"/>
                <a:cs typeface="Arial" panose="020B0604020202020204" pitchFamily="34" charset="0"/>
              </a:rPr>
              <a:t>2. </a:t>
            </a:r>
            <a:r>
              <a:rPr lang="da-DK" altLang="da-DK" sz="900" b="0" noProof="1">
                <a:solidFill>
                  <a:schemeClr val="tx1"/>
                </a:solidFill>
                <a:latin typeface="+mn-lt"/>
                <a:cs typeface="Arial" panose="020B0604020202020204" pitchFamily="34" charset="0"/>
              </a:rPr>
              <a:t>Eller kopier et helt slide over i din nye præsentation og vælg derefter et passende layout. </a:t>
            </a:r>
            <a:r>
              <a:rPr lang="da-DK" altLang="da-DK" sz="900" b="0" noProof="1">
                <a:solidFill>
                  <a:srgbClr val="000000"/>
                </a:solidFill>
                <a:latin typeface="+mn-lt"/>
                <a:cs typeface="Arial" panose="020B0604020202020204" pitchFamily="34" charset="0"/>
              </a:rPr>
              <a:t>Når din præsentation er klar, åbner du en tom præsentation (tryk Ctrl+N). Kopier alle dias fra den nye præsentation, indsæt dem i den tomme præsentation. Dette vil sikre, at der ikke er ekstra layouts</a:t>
            </a:r>
            <a:endParaRPr lang="da-DK" altLang="da-DK" sz="900" b="0" noProof="1">
              <a:solidFill>
                <a:schemeClr val="tx1"/>
              </a:solidFill>
              <a:latin typeface="+mn-lt"/>
              <a:cs typeface="Arial" panose="020B0604020202020204" pitchFamily="34" charset="0"/>
            </a:endParaRPr>
          </a:p>
        </p:txBody>
      </p:sp>
      <p:pic>
        <p:nvPicPr>
          <p:cNvPr id="31" name="Picture 30">
            <a:extLst>
              <a:ext uri="{FF2B5EF4-FFF2-40B4-BE49-F238E27FC236}">
                <a16:creationId xmlns:a16="http://schemas.microsoft.com/office/drawing/2014/main" id="{E7B73ADD-C9A2-4CC9-B9B1-829AB8120F3E}"/>
              </a:ext>
            </a:extLst>
          </p:cNvPr>
          <p:cNvPicPr>
            <a:picLocks noChangeAspect="1"/>
          </p:cNvPicPr>
          <p:nvPr userDrawn="1"/>
        </p:nvPicPr>
        <p:blipFill>
          <a:blip r:embed="rId2"/>
          <a:stretch>
            <a:fillRect/>
          </a:stretch>
        </p:blipFill>
        <p:spPr>
          <a:xfrm>
            <a:off x="2888206" y="3506940"/>
            <a:ext cx="257143" cy="285714"/>
          </a:xfrm>
          <a:prstGeom prst="rect">
            <a:avLst/>
          </a:prstGeom>
        </p:spPr>
      </p:pic>
      <p:pic>
        <p:nvPicPr>
          <p:cNvPr id="32" name="Picture 31">
            <a:extLst>
              <a:ext uri="{FF2B5EF4-FFF2-40B4-BE49-F238E27FC236}">
                <a16:creationId xmlns:a16="http://schemas.microsoft.com/office/drawing/2014/main" id="{94E7EF11-FB06-4FF3-89B6-C9C7B40D4DAE}"/>
              </a:ext>
            </a:extLst>
          </p:cNvPr>
          <p:cNvPicPr>
            <a:picLocks noChangeAspect="1"/>
          </p:cNvPicPr>
          <p:nvPr userDrawn="1"/>
        </p:nvPicPr>
        <p:blipFill rotWithShape="1">
          <a:blip r:embed="rId3"/>
          <a:srcRect l="3901" t="45142" r="62601" b="9046"/>
          <a:stretch/>
        </p:blipFill>
        <p:spPr>
          <a:xfrm>
            <a:off x="6545333" y="3148335"/>
            <a:ext cx="341204" cy="321707"/>
          </a:xfrm>
          <a:prstGeom prst="rect">
            <a:avLst/>
          </a:prstGeom>
        </p:spPr>
      </p:pic>
      <p:pic>
        <p:nvPicPr>
          <p:cNvPr id="33" name="Billede 1">
            <a:extLst>
              <a:ext uri="{FF2B5EF4-FFF2-40B4-BE49-F238E27FC236}">
                <a16:creationId xmlns:a16="http://schemas.microsoft.com/office/drawing/2014/main" id="{58944A03-80A9-4768-89E7-4E910EFFBC28}"/>
              </a:ext>
            </a:extLst>
          </p:cNvPr>
          <p:cNvPicPr>
            <a:picLocks noChangeAspect="1"/>
          </p:cNvPicPr>
          <p:nvPr userDrawn="1"/>
        </p:nvPicPr>
        <p:blipFill>
          <a:blip r:embed="rId4"/>
          <a:stretch>
            <a:fillRect/>
          </a:stretch>
        </p:blipFill>
        <p:spPr>
          <a:xfrm>
            <a:off x="2893653" y="4525372"/>
            <a:ext cx="308589" cy="528030"/>
          </a:xfrm>
          <a:prstGeom prst="rect">
            <a:avLst/>
          </a:prstGeom>
        </p:spPr>
      </p:pic>
      <p:pic>
        <p:nvPicPr>
          <p:cNvPr id="35" name="Billede 4">
            <a:extLst>
              <a:ext uri="{FF2B5EF4-FFF2-40B4-BE49-F238E27FC236}">
                <a16:creationId xmlns:a16="http://schemas.microsoft.com/office/drawing/2014/main" id="{51BFC2D6-78F9-4DE9-9EA2-2262FCDF4EAF}"/>
              </a:ext>
            </a:extLst>
          </p:cNvPr>
          <p:cNvPicPr>
            <a:picLocks noChangeAspect="1"/>
          </p:cNvPicPr>
          <p:nvPr userDrawn="1"/>
        </p:nvPicPr>
        <p:blipFill rotWithShape="1">
          <a:blip r:embed="rId5"/>
          <a:srcRect l="3031"/>
          <a:stretch/>
        </p:blipFill>
        <p:spPr>
          <a:xfrm>
            <a:off x="6617747" y="2180098"/>
            <a:ext cx="496606" cy="172842"/>
          </a:xfrm>
          <a:prstGeom prst="rect">
            <a:avLst/>
          </a:prstGeom>
        </p:spPr>
      </p:pic>
      <p:pic>
        <p:nvPicPr>
          <p:cNvPr id="36" name="Billede 5">
            <a:extLst>
              <a:ext uri="{FF2B5EF4-FFF2-40B4-BE49-F238E27FC236}">
                <a16:creationId xmlns:a16="http://schemas.microsoft.com/office/drawing/2014/main" id="{EBC4A3E5-1D15-4741-BFC6-17ACF4D5CD3D}"/>
              </a:ext>
            </a:extLst>
          </p:cNvPr>
          <p:cNvPicPr>
            <a:picLocks noChangeAspect="1"/>
          </p:cNvPicPr>
          <p:nvPr userDrawn="1"/>
        </p:nvPicPr>
        <p:blipFill>
          <a:blip r:embed="rId6"/>
          <a:stretch>
            <a:fillRect/>
          </a:stretch>
        </p:blipFill>
        <p:spPr>
          <a:xfrm>
            <a:off x="6621477" y="3792654"/>
            <a:ext cx="366043" cy="480431"/>
          </a:xfrm>
          <a:prstGeom prst="rect">
            <a:avLst/>
          </a:prstGeom>
        </p:spPr>
      </p:pic>
      <p:pic>
        <p:nvPicPr>
          <p:cNvPr id="37" name="Picture 36">
            <a:extLst>
              <a:ext uri="{FF2B5EF4-FFF2-40B4-BE49-F238E27FC236}">
                <a16:creationId xmlns:a16="http://schemas.microsoft.com/office/drawing/2014/main" id="{6C19287C-813E-4966-89A1-64D6247DEA84}"/>
              </a:ext>
            </a:extLst>
          </p:cNvPr>
          <p:cNvPicPr>
            <a:picLocks noChangeAspect="1"/>
          </p:cNvPicPr>
          <p:nvPr userDrawn="1"/>
        </p:nvPicPr>
        <p:blipFill>
          <a:blip r:embed="rId7"/>
          <a:stretch>
            <a:fillRect/>
          </a:stretch>
        </p:blipFill>
        <p:spPr>
          <a:xfrm>
            <a:off x="2888747" y="2748899"/>
            <a:ext cx="457143" cy="257143"/>
          </a:xfrm>
          <a:prstGeom prst="rect">
            <a:avLst/>
          </a:prstGeom>
        </p:spPr>
      </p:pic>
      <p:pic>
        <p:nvPicPr>
          <p:cNvPr id="38" name="Picture 37">
            <a:extLst>
              <a:ext uri="{FF2B5EF4-FFF2-40B4-BE49-F238E27FC236}">
                <a16:creationId xmlns:a16="http://schemas.microsoft.com/office/drawing/2014/main" id="{007658DD-99CF-4B02-82C0-E6D1C908CA1A}"/>
              </a:ext>
            </a:extLst>
          </p:cNvPr>
          <p:cNvPicPr>
            <a:picLocks noChangeAspect="1"/>
          </p:cNvPicPr>
          <p:nvPr userDrawn="1"/>
        </p:nvPicPr>
        <p:blipFill>
          <a:blip r:embed="rId8"/>
          <a:stretch>
            <a:fillRect/>
          </a:stretch>
        </p:blipFill>
        <p:spPr>
          <a:xfrm>
            <a:off x="2894627" y="5203140"/>
            <a:ext cx="475428" cy="176762"/>
          </a:xfrm>
          <a:prstGeom prst="rect">
            <a:avLst/>
          </a:prstGeom>
        </p:spPr>
      </p:pic>
      <p:pic>
        <p:nvPicPr>
          <p:cNvPr id="13" name="Billede 12">
            <a:extLst>
              <a:ext uri="{FF2B5EF4-FFF2-40B4-BE49-F238E27FC236}">
                <a16:creationId xmlns:a16="http://schemas.microsoft.com/office/drawing/2014/main" id="{35803521-009F-447D-8D16-21D9EADF441A}"/>
              </a:ext>
            </a:extLst>
          </p:cNvPr>
          <p:cNvPicPr>
            <a:picLocks noChangeAspect="1"/>
          </p:cNvPicPr>
          <p:nvPr userDrawn="1"/>
        </p:nvPicPr>
        <p:blipFill>
          <a:blip r:embed="rId9"/>
          <a:stretch>
            <a:fillRect/>
          </a:stretch>
        </p:blipFill>
        <p:spPr>
          <a:xfrm>
            <a:off x="10717337" y="2144296"/>
            <a:ext cx="440195" cy="543366"/>
          </a:xfrm>
          <a:prstGeom prst="rect">
            <a:avLst/>
          </a:prstGeom>
        </p:spPr>
      </p:pic>
      <p:sp>
        <p:nvSpPr>
          <p:cNvPr id="14" name="Date Placeholder 6" hidden="1">
            <a:extLst>
              <a:ext uri="{FF2B5EF4-FFF2-40B4-BE49-F238E27FC236}">
                <a16:creationId xmlns:a16="http://schemas.microsoft.com/office/drawing/2014/main" id="{E4FD2B6E-39A9-4094-A5FF-CBA180265C06}"/>
              </a:ext>
            </a:extLst>
          </p:cNvPr>
          <p:cNvSpPr>
            <a:spLocks noGrp="1"/>
          </p:cNvSpPr>
          <p:nvPr>
            <p:ph type="dt" sz="half" idx="15"/>
          </p:nvPr>
        </p:nvSpPr>
        <p:spPr>
          <a:xfrm>
            <a:off x="0" y="6858000"/>
            <a:ext cx="0" cy="0"/>
          </a:xfrm>
        </p:spPr>
        <p:txBody>
          <a:bodyPr/>
          <a:lstStyle>
            <a:lvl1pPr>
              <a:defRPr sz="100">
                <a:noFill/>
              </a:defRPr>
            </a:lvl1pPr>
          </a:lstStyle>
          <a:p>
            <a:r>
              <a:rPr lang="da-DK"/>
              <a:t>29. september 2026</a:t>
            </a:r>
            <a:endParaRPr lang="da-DK" dirty="0"/>
          </a:p>
        </p:txBody>
      </p:sp>
      <p:sp>
        <p:nvSpPr>
          <p:cNvPr id="15" name="Footer Placeholder 8" hidden="1">
            <a:extLst>
              <a:ext uri="{FF2B5EF4-FFF2-40B4-BE49-F238E27FC236}">
                <a16:creationId xmlns:a16="http://schemas.microsoft.com/office/drawing/2014/main" id="{AAFF8183-88DB-4217-8B14-93C3A2F3C637}"/>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16" name="Slide Number Placeholder 10" hidden="1">
            <a:extLst>
              <a:ext uri="{FF2B5EF4-FFF2-40B4-BE49-F238E27FC236}">
                <a16:creationId xmlns:a16="http://schemas.microsoft.com/office/drawing/2014/main" id="{2ECA3156-EAFA-499A-BDD3-C3FE309B5732}"/>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da-DK" smtClean="0"/>
              <a:pPr/>
              <a:t>‹nr.›</a:t>
            </a:fld>
            <a:endParaRPr lang="da-DK" dirty="0"/>
          </a:p>
        </p:txBody>
      </p:sp>
    </p:spTree>
    <p:extLst>
      <p:ext uri="{BB962C8B-B14F-4D97-AF65-F5344CB8AC3E}">
        <p14:creationId xmlns:p14="http://schemas.microsoft.com/office/powerpoint/2010/main" val="42069401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gt;Brug ikke layouts efter dette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white">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da-DK" sz="1400" dirty="0" err="1">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da-DK" sz="4400" b="0" noProof="1">
                <a:solidFill>
                  <a:schemeClr val="bg1"/>
                </a:solidFill>
              </a:rPr>
              <a:t>Hvis du ser andre </a:t>
            </a:r>
            <a:r>
              <a:rPr lang="da-DK" sz="4400" b="1" i="1" noProof="1">
                <a:solidFill>
                  <a:schemeClr val="bg1"/>
                </a:solidFill>
              </a:rPr>
              <a:t>layouts efter dette,</a:t>
            </a:r>
            <a:br>
              <a:rPr lang="da-DK" sz="4400" b="0" i="0" noProof="1">
                <a:solidFill>
                  <a:schemeClr val="bg1"/>
                </a:solidFill>
              </a:rPr>
            </a:br>
            <a:r>
              <a:rPr lang="da-DK" sz="4400" b="0" noProof="1">
                <a:solidFill>
                  <a:schemeClr val="bg1"/>
                </a:solidFill>
              </a:rPr>
              <a:t>brug dem ikke. Disse layouts </a:t>
            </a:r>
            <a:r>
              <a:rPr lang="da-DK" sz="4400" b="1" i="1" u="none" noProof="1">
                <a:solidFill>
                  <a:schemeClr val="bg1"/>
                </a:solidFill>
              </a:rPr>
              <a:t>tilhører ikke </a:t>
            </a:r>
            <a:r>
              <a:rPr lang="da-DK" sz="4400" b="0" i="0" u="none" noProof="1">
                <a:solidFill>
                  <a:schemeClr val="bg1"/>
                </a:solidFill>
              </a:rPr>
              <a:t>vores corporate </a:t>
            </a:r>
            <a:r>
              <a:rPr lang="da-DK" sz="4400" b="0" noProof="1">
                <a:solidFill>
                  <a:schemeClr val="bg1"/>
                </a:solidFill>
              </a:rPr>
              <a:t>skabelon.</a:t>
            </a:r>
            <a:br>
              <a:rPr lang="da-DK" sz="2800" b="0" noProof="1">
                <a:solidFill>
                  <a:schemeClr val="bg1"/>
                </a:solidFill>
              </a:rPr>
            </a:br>
            <a:br>
              <a:rPr lang="da-DK" sz="2800" b="0" noProof="1">
                <a:solidFill>
                  <a:schemeClr val="bg1"/>
                </a:solidFill>
              </a:rPr>
            </a:br>
            <a:endParaRPr lang="da-DK" sz="2800" b="0" noProof="1">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da-DK" sz="1400" dirty="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da-DK" sz="1400" dirty="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72536" y="2986685"/>
            <a:ext cx="10152346" cy="1631216"/>
          </a:xfrm>
          <a:prstGeom prst="rect">
            <a:avLst/>
          </a:prstGeom>
        </p:spPr>
        <p:txBody>
          <a:bodyPr wrap="square">
            <a:spAutoFit/>
          </a:bodyPr>
          <a:lstStyle/>
          <a:p>
            <a:pPr algn="ctr"/>
            <a:r>
              <a:rPr lang="da-DK" sz="10000" b="1" i="1" noProof="1">
                <a:solidFill>
                  <a:schemeClr val="bg1"/>
                </a:solidFill>
              </a:rPr>
              <a:t>Brug dem ikke </a:t>
            </a:r>
            <a:endParaRPr lang="da-DK" sz="10000" b="1" i="1" noProof="1"/>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da-DK" sz="2000" b="0" noProof="1">
                <a:solidFill>
                  <a:schemeClr val="bg1"/>
                </a:solidFill>
              </a:rPr>
              <a:t>Pga. PowerPoints standard Kopier/Indsæt funktionalitet kan ekstra uønskede layouts forekomme.</a:t>
            </a:r>
          </a:p>
          <a:p>
            <a:pPr marL="0" marR="0" indent="0" algn="ctr" fontAlgn="auto">
              <a:lnSpc>
                <a:spcPct val="100000"/>
              </a:lnSpc>
              <a:spcBef>
                <a:spcPts val="600"/>
              </a:spcBef>
              <a:spcAft>
                <a:spcPts val="0"/>
              </a:spcAft>
              <a:buClr>
                <a:srgbClr val="003755"/>
              </a:buClr>
              <a:buSzTx/>
              <a:buFontTx/>
              <a:buNone/>
              <a:tabLst/>
            </a:pPr>
            <a:r>
              <a:rPr lang="da-DK" sz="2000" b="0" noProof="1">
                <a:solidFill>
                  <a:schemeClr val="bg1"/>
                </a:solidFill>
              </a:rPr>
              <a:t>OBS! Layouts efter dette kan indeholde potentiel fortrolig information.</a:t>
            </a:r>
            <a:br>
              <a:rPr lang="da-DK" sz="1800" b="0" noProof="1">
                <a:solidFill>
                  <a:schemeClr val="bg1"/>
                </a:solidFill>
              </a:rPr>
            </a:br>
            <a:endParaRPr lang="da-DK" sz="1800" b="0" noProof="1">
              <a:solidFill>
                <a:schemeClr val="bg1"/>
              </a:solidFill>
            </a:endParaRPr>
          </a:p>
        </p:txBody>
      </p:sp>
      <p:sp>
        <p:nvSpPr>
          <p:cNvPr id="13" name="Date Placeholder 6" hidden="1">
            <a:extLst>
              <a:ext uri="{FF2B5EF4-FFF2-40B4-BE49-F238E27FC236}">
                <a16:creationId xmlns:a16="http://schemas.microsoft.com/office/drawing/2014/main" id="{64CEB7DD-E8FE-47C7-8823-750A10754EB0}"/>
              </a:ext>
            </a:extLst>
          </p:cNvPr>
          <p:cNvSpPr>
            <a:spLocks noGrp="1"/>
          </p:cNvSpPr>
          <p:nvPr>
            <p:ph type="dt" sz="half" idx="15"/>
          </p:nvPr>
        </p:nvSpPr>
        <p:spPr>
          <a:xfrm>
            <a:off x="0" y="6858000"/>
            <a:ext cx="0" cy="0"/>
          </a:xfrm>
        </p:spPr>
        <p:txBody>
          <a:bodyPr/>
          <a:lstStyle>
            <a:lvl1pPr>
              <a:defRPr sz="100">
                <a:noFill/>
              </a:defRPr>
            </a:lvl1pPr>
          </a:lstStyle>
          <a:p>
            <a:r>
              <a:rPr lang="da-DK"/>
              <a:t>29. september 2026</a:t>
            </a:r>
            <a:endParaRPr lang="da-DK" dirty="0"/>
          </a:p>
        </p:txBody>
      </p:sp>
      <p:sp>
        <p:nvSpPr>
          <p:cNvPr id="14" name="Footer Placeholder 8" hidden="1">
            <a:extLst>
              <a:ext uri="{FF2B5EF4-FFF2-40B4-BE49-F238E27FC236}">
                <a16:creationId xmlns:a16="http://schemas.microsoft.com/office/drawing/2014/main" id="{06739825-D1B6-4F3A-8216-BA5B32BD19E7}"/>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15" name="Slide Number Placeholder 10" hidden="1">
            <a:extLst>
              <a:ext uri="{FF2B5EF4-FFF2-40B4-BE49-F238E27FC236}">
                <a16:creationId xmlns:a16="http://schemas.microsoft.com/office/drawing/2014/main" id="{A2244AC4-18E1-41D9-B6D4-4D2415BE8C35}"/>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4886622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orger.dk cover A">
    <p:bg>
      <p:bgRef idx="1001">
        <a:schemeClr val="bg1"/>
      </p:bgRef>
    </p:bg>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26" name="Picture Placeholder 7">
            <a:extLst>
              <a:ext uri="{FF2B5EF4-FFF2-40B4-BE49-F238E27FC236}">
                <a16:creationId xmlns:a16="http://schemas.microsoft.com/office/drawing/2014/main" id="{64A15D21-F5D6-3E47-CDB9-0912FEA66097}"/>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595"/>
            </a:lvl1pPr>
          </a:lstStyle>
          <a:p>
            <a:r>
              <a:rPr lang="da-DK" dirty="0"/>
              <a:t>Klik på ikonet for at tilføje et billede</a:t>
            </a:r>
          </a:p>
        </p:txBody>
      </p:sp>
      <p:sp>
        <p:nvSpPr>
          <p:cNvPr id="2" name="Title 1"/>
          <p:cNvSpPr>
            <a:spLocks noGrp="1"/>
          </p:cNvSpPr>
          <p:nvPr>
            <p:ph type="ctrTitle" hasCustomPrompt="1"/>
          </p:nvPr>
        </p:nvSpPr>
        <p:spPr>
          <a:xfrm>
            <a:off x="540001" y="5307700"/>
            <a:ext cx="4703513" cy="1189939"/>
          </a:xfrm>
        </p:spPr>
        <p:txBody>
          <a:bodyPr anchor="t" anchorCtr="0"/>
          <a:lstStyle>
            <a:lvl1pPr algn="l">
              <a:lnSpc>
                <a:spcPct val="95000"/>
              </a:lnSpc>
              <a:defRPr sz="3191">
                <a:solidFill>
                  <a:srgbClr val="212121"/>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40000" y="5064556"/>
            <a:ext cx="4703513" cy="180000"/>
          </a:xfrm>
        </p:spPr>
        <p:txBody>
          <a:bodyPr/>
          <a:lstStyle>
            <a:lvl1pPr>
              <a:defRPr sz="997">
                <a:solidFill>
                  <a:srgbClr val="212121"/>
                </a:solidFill>
              </a:defRPr>
            </a:lvl1pPr>
          </a:lstStyle>
          <a:p>
            <a:fld id="{3BA7D959-9C7C-4506-A4A8-52313FF7B34F}" type="datetime2">
              <a:rPr lang="da-DK" smtClean="0"/>
              <a:pPr/>
              <a:t>30. september 2026</a:t>
            </a:fld>
            <a:endParaRPr lang="da-DK" dirty="0"/>
          </a:p>
        </p:txBody>
      </p:sp>
      <p:sp>
        <p:nvSpPr>
          <p:cNvPr id="1024" name="Makro grafik 1">
            <a:extLst>
              <a:ext uri="{FF2B5EF4-FFF2-40B4-BE49-F238E27FC236}">
                <a16:creationId xmlns:a16="http://schemas.microsoft.com/office/drawing/2014/main" id="{9D06B072-607D-7C7D-3384-03315622AD87}"/>
              </a:ext>
            </a:extLst>
          </p:cNvPr>
          <p:cNvSpPr>
            <a:spLocks noGrp="1" noChangeAspect="1"/>
          </p:cNvSpPr>
          <p:nvPr>
            <p:ph type="body" sz="quarter" idx="22" hasCustomPrompt="1"/>
          </p:nvPr>
        </p:nvSpPr>
        <p:spPr>
          <a:xfrm>
            <a:off x="3770098" y="521353"/>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sp>
        <p:nvSpPr>
          <p:cNvPr id="1030" name="Makro grafik 2">
            <a:extLst>
              <a:ext uri="{FF2B5EF4-FFF2-40B4-BE49-F238E27FC236}">
                <a16:creationId xmlns:a16="http://schemas.microsoft.com/office/drawing/2014/main" id="{BA0F4CFB-45B1-9961-39CF-F6A43AD8C785}"/>
              </a:ext>
            </a:extLst>
          </p:cNvPr>
          <p:cNvSpPr>
            <a:spLocks noGrp="1" noChangeAspect="1"/>
          </p:cNvSpPr>
          <p:nvPr>
            <p:ph type="body" sz="quarter" idx="25" hasCustomPrompt="1"/>
          </p:nvPr>
        </p:nvSpPr>
        <p:spPr>
          <a:xfrm>
            <a:off x="10167119" y="4697364"/>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pic>
        <p:nvPicPr>
          <p:cNvPr id="4" name="Picture 3" descr="A logo with a crown on it&#10;&#10;Description automatically generated">
            <a:extLst>
              <a:ext uri="{FF2B5EF4-FFF2-40B4-BE49-F238E27FC236}">
                <a16:creationId xmlns:a16="http://schemas.microsoft.com/office/drawing/2014/main" id="{F246919F-0D79-F358-57DD-7E1402D506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35710" y="278917"/>
            <a:ext cx="2849793" cy="407113"/>
          </a:xfrm>
          <a:prstGeom prst="rect">
            <a:avLst/>
          </a:prstGeom>
        </p:spPr>
      </p:pic>
      <p:sp>
        <p:nvSpPr>
          <p:cNvPr id="3" name="TextBox 1">
            <a:extLst>
              <a:ext uri="{FF2B5EF4-FFF2-40B4-BE49-F238E27FC236}">
                <a16:creationId xmlns:a16="http://schemas.microsoft.com/office/drawing/2014/main" id="{B7671AF2-8DC3-1888-3FA5-9F16ED28C3AA}"/>
              </a:ext>
            </a:extLst>
          </p:cNvPr>
          <p:cNvSpPr txBox="1"/>
          <p:nvPr userDrawn="1"/>
        </p:nvSpPr>
        <p:spPr>
          <a:xfrm>
            <a:off x="0" y="-255584"/>
            <a:ext cx="12192000" cy="184218"/>
          </a:xfrm>
          <a:prstGeom prst="rect">
            <a:avLst/>
          </a:prstGeom>
          <a:noFill/>
        </p:spPr>
        <p:txBody>
          <a:bodyPr wrap="square" lIns="0" tIns="0" rIns="0" bIns="0" rtlCol="0">
            <a:spAutoFit/>
          </a:bodyPr>
          <a:lstStyle/>
          <a:p>
            <a:pPr marL="0" marR="0" lvl="0" indent="0" algn="l" defTabSz="911794" rtl="0" eaLnBrk="1" fontAlgn="auto" latinLnBrk="0" hangingPunct="1">
              <a:lnSpc>
                <a:spcPct val="100000"/>
              </a:lnSpc>
              <a:spcBef>
                <a:spcPts val="0"/>
              </a:spcBef>
              <a:spcAft>
                <a:spcPts val="0"/>
              </a:spcAft>
              <a:buClrTx/>
              <a:buSzTx/>
              <a:buFontTx/>
              <a:buNone/>
              <a:tabLst/>
              <a:defRPr/>
            </a:pPr>
            <a:r>
              <a:rPr lang="da-DK" sz="1197" noProof="0" dirty="0"/>
              <a:t>Skift til andet Subbrand: Klik på Layout-knappen i topbåndet, Klik på andet Subbrand Cover-layout.</a:t>
            </a:r>
          </a:p>
        </p:txBody>
      </p:sp>
    </p:spTree>
    <p:extLst>
      <p:ext uri="{BB962C8B-B14F-4D97-AF65-F5344CB8AC3E}">
        <p14:creationId xmlns:p14="http://schemas.microsoft.com/office/powerpoint/2010/main" val="2853626498"/>
      </p:ext>
    </p:extLst>
  </p:cSld>
  <p:clrMapOvr>
    <a:masterClrMapping/>
  </p:clrMapOvr>
  <p:extLst>
    <p:ext uri="{DCECCB84-F9BA-43D5-87BE-67443E8EF086}">
      <p15:sldGuideLst xmlns:p15="http://schemas.microsoft.com/office/powerpoint/2012/main">
        <p15:guide id="1" orient="horz" pos="566">
          <p15:clr>
            <a:srgbClr val="A4A3A4"/>
          </p15:clr>
        </p15:guide>
        <p15:guide id="2" orient="horz" pos="3753">
          <p15:clr>
            <a:srgbClr val="A4A3A4"/>
          </p15:clr>
        </p15:guide>
        <p15:guide id="3" pos="7023">
          <p15:clr>
            <a:srgbClr val="A4A3A4"/>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orger.dk cover B">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7" name="Baggrund">
            <a:extLst>
              <a:ext uri="{FF2B5EF4-FFF2-40B4-BE49-F238E27FC236}">
                <a16:creationId xmlns:a16="http://schemas.microsoft.com/office/drawing/2014/main" id="{35254865-C2B4-A57D-5618-3B5A4D00F774}"/>
              </a:ext>
            </a:extLst>
          </p:cNvPr>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994" noProof="0" dirty="0" err="1"/>
          </a:p>
        </p:txBody>
      </p:sp>
      <p:sp>
        <p:nvSpPr>
          <p:cNvPr id="10" name="Picture Placeholder 7">
            <a:extLst>
              <a:ext uri="{FF2B5EF4-FFF2-40B4-BE49-F238E27FC236}">
                <a16:creationId xmlns:a16="http://schemas.microsoft.com/office/drawing/2014/main" id="{2998B1E1-EFAB-1012-D72B-1B664B52E093}"/>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595"/>
            </a:lvl1pPr>
          </a:lstStyle>
          <a:p>
            <a:r>
              <a:rPr lang="da-DK" dirty="0"/>
              <a:t>Klik på ikonet for at tilføje et billede</a:t>
            </a:r>
          </a:p>
        </p:txBody>
      </p:sp>
      <p:sp>
        <p:nvSpPr>
          <p:cNvPr id="2" name="Title 1"/>
          <p:cNvSpPr>
            <a:spLocks noGrp="1"/>
          </p:cNvSpPr>
          <p:nvPr>
            <p:ph type="ctrTitle" hasCustomPrompt="1"/>
          </p:nvPr>
        </p:nvSpPr>
        <p:spPr>
          <a:xfrm>
            <a:off x="540001" y="5306401"/>
            <a:ext cx="4703513" cy="1191238"/>
          </a:xfrm>
        </p:spPr>
        <p:txBody>
          <a:bodyPr anchor="t" anchorCtr="0"/>
          <a:lstStyle>
            <a:lvl1pPr algn="l">
              <a:lnSpc>
                <a:spcPct val="95000"/>
              </a:lnSpc>
              <a:defRPr sz="3191">
                <a:solidFill>
                  <a:schemeClr val="bg2"/>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40000" y="5065200"/>
            <a:ext cx="4703513" cy="180000"/>
          </a:xfrm>
        </p:spPr>
        <p:txBody>
          <a:bodyPr/>
          <a:lstStyle>
            <a:lvl1pPr>
              <a:defRPr sz="997">
                <a:solidFill>
                  <a:schemeClr val="bg2"/>
                </a:solidFill>
              </a:defRPr>
            </a:lvl1pPr>
          </a:lstStyle>
          <a:p>
            <a:fld id="{111792F2-08D8-42AC-9B72-DC0B112AA1A9}" type="datetime2">
              <a:rPr lang="da-DK" smtClean="0"/>
              <a:t>30. september 2026</a:t>
            </a:fld>
            <a:endParaRPr lang="da-DK" dirty="0"/>
          </a:p>
        </p:txBody>
      </p:sp>
      <p:sp>
        <p:nvSpPr>
          <p:cNvPr id="19" name="Makro grafik 1">
            <a:extLst>
              <a:ext uri="{FF2B5EF4-FFF2-40B4-BE49-F238E27FC236}">
                <a16:creationId xmlns:a16="http://schemas.microsoft.com/office/drawing/2014/main" id="{B394BAAE-AE1F-029B-923F-0C1D44CD2249}"/>
              </a:ext>
            </a:extLst>
          </p:cNvPr>
          <p:cNvSpPr>
            <a:spLocks noGrp="1" noChangeAspect="1"/>
          </p:cNvSpPr>
          <p:nvPr>
            <p:ph type="body" sz="quarter" idx="22" hasCustomPrompt="1"/>
          </p:nvPr>
        </p:nvSpPr>
        <p:spPr>
          <a:xfrm>
            <a:off x="3770098" y="521353"/>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sp>
        <p:nvSpPr>
          <p:cNvPr id="20" name="Makro grafik 2">
            <a:extLst>
              <a:ext uri="{FF2B5EF4-FFF2-40B4-BE49-F238E27FC236}">
                <a16:creationId xmlns:a16="http://schemas.microsoft.com/office/drawing/2014/main" id="{88536A1C-972A-F710-1B45-B6313B3D4C9C}"/>
              </a:ext>
            </a:extLst>
          </p:cNvPr>
          <p:cNvSpPr>
            <a:spLocks noGrp="1" noChangeAspect="1"/>
          </p:cNvSpPr>
          <p:nvPr>
            <p:ph type="body" sz="quarter" idx="25" hasCustomPrompt="1"/>
          </p:nvPr>
        </p:nvSpPr>
        <p:spPr>
          <a:xfrm>
            <a:off x="10167119" y="4697364"/>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pic>
        <p:nvPicPr>
          <p:cNvPr id="3" name="Picture 2">
            <a:extLst>
              <a:ext uri="{FF2B5EF4-FFF2-40B4-BE49-F238E27FC236}">
                <a16:creationId xmlns:a16="http://schemas.microsoft.com/office/drawing/2014/main" id="{7C475E0B-718E-FF80-8B3F-26D7F9B56084}"/>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35712" y="278917"/>
            <a:ext cx="2849791" cy="407113"/>
          </a:xfrm>
          <a:prstGeom prst="rect">
            <a:avLst/>
          </a:prstGeom>
        </p:spPr>
      </p:pic>
      <p:sp>
        <p:nvSpPr>
          <p:cNvPr id="6" name="TextBox 1">
            <a:extLst>
              <a:ext uri="{FF2B5EF4-FFF2-40B4-BE49-F238E27FC236}">
                <a16:creationId xmlns:a16="http://schemas.microsoft.com/office/drawing/2014/main" id="{BE819E2E-33F7-432A-D4B6-935E690F38DB}"/>
              </a:ext>
            </a:extLst>
          </p:cNvPr>
          <p:cNvSpPr txBox="1"/>
          <p:nvPr userDrawn="1"/>
        </p:nvSpPr>
        <p:spPr>
          <a:xfrm>
            <a:off x="0" y="-255584"/>
            <a:ext cx="12192000" cy="184218"/>
          </a:xfrm>
          <a:prstGeom prst="rect">
            <a:avLst/>
          </a:prstGeom>
          <a:noFill/>
        </p:spPr>
        <p:txBody>
          <a:bodyPr wrap="square" lIns="0" tIns="0" rIns="0" bIns="0" rtlCol="0">
            <a:spAutoFit/>
          </a:bodyPr>
          <a:lstStyle/>
          <a:p>
            <a:pPr marL="0" marR="0" lvl="0" indent="0" algn="l" defTabSz="911794" rtl="0" eaLnBrk="1" fontAlgn="auto" latinLnBrk="0" hangingPunct="1">
              <a:lnSpc>
                <a:spcPct val="100000"/>
              </a:lnSpc>
              <a:spcBef>
                <a:spcPts val="0"/>
              </a:spcBef>
              <a:spcAft>
                <a:spcPts val="0"/>
              </a:spcAft>
              <a:buClrTx/>
              <a:buSzTx/>
              <a:buFontTx/>
              <a:buNone/>
              <a:tabLst/>
              <a:defRPr/>
            </a:pPr>
            <a:r>
              <a:rPr lang="da-DK" sz="1197" noProof="0" dirty="0"/>
              <a:t>Skift til andet Subbrand: Klik på Layout-knappen i topbåndet, Klik på andet Subbrand Cover-layout.</a:t>
            </a:r>
          </a:p>
        </p:txBody>
      </p:sp>
    </p:spTree>
    <p:extLst>
      <p:ext uri="{BB962C8B-B14F-4D97-AF65-F5344CB8AC3E}">
        <p14:creationId xmlns:p14="http://schemas.microsoft.com/office/powerpoint/2010/main" val="3511191178"/>
      </p:ext>
    </p:extLst>
  </p:cSld>
  <p:clrMapOvr>
    <a:masterClrMapping/>
  </p:clrMapOvr>
  <p:extLst>
    <p:ext uri="{DCECCB84-F9BA-43D5-87BE-67443E8EF086}">
      <p15:sldGuideLst xmlns:p15="http://schemas.microsoft.com/office/powerpoint/2012/main">
        <p15:guide id="1" orient="horz" pos="566">
          <p15:clr>
            <a:srgbClr val="A4A3A4"/>
          </p15:clr>
        </p15:guide>
        <p15:guide id="2" orient="horz" pos="3753">
          <p15:clr>
            <a:srgbClr val="A4A3A4"/>
          </p15:clr>
        </p15:guide>
        <p15:guide id="3" pos="7023">
          <p15:clr>
            <a:srgbClr val="A4A3A4"/>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gital Post cover A">
    <p:bg>
      <p:bgRef idx="1001">
        <a:schemeClr val="bg1"/>
      </p:bgRef>
    </p:bg>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26" name="Picture Placeholder 7">
            <a:extLst>
              <a:ext uri="{FF2B5EF4-FFF2-40B4-BE49-F238E27FC236}">
                <a16:creationId xmlns:a16="http://schemas.microsoft.com/office/drawing/2014/main" id="{64A15D21-F5D6-3E47-CDB9-0912FEA66097}"/>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595"/>
            </a:lvl1pPr>
          </a:lstStyle>
          <a:p>
            <a:r>
              <a:rPr lang="da-DK" dirty="0"/>
              <a:t>Klik på ikonet for at tilføje et billede</a:t>
            </a:r>
          </a:p>
        </p:txBody>
      </p:sp>
      <p:sp>
        <p:nvSpPr>
          <p:cNvPr id="2" name="Title 1"/>
          <p:cNvSpPr>
            <a:spLocks noGrp="1"/>
          </p:cNvSpPr>
          <p:nvPr>
            <p:ph type="ctrTitle" hasCustomPrompt="1"/>
          </p:nvPr>
        </p:nvSpPr>
        <p:spPr>
          <a:xfrm>
            <a:off x="540001" y="5307700"/>
            <a:ext cx="4703513" cy="1189939"/>
          </a:xfrm>
        </p:spPr>
        <p:txBody>
          <a:bodyPr anchor="t" anchorCtr="0"/>
          <a:lstStyle>
            <a:lvl1pPr algn="l">
              <a:lnSpc>
                <a:spcPct val="95000"/>
              </a:lnSpc>
              <a:defRPr sz="3191">
                <a:solidFill>
                  <a:srgbClr val="212121"/>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40000" y="5064556"/>
            <a:ext cx="4703513" cy="180000"/>
          </a:xfrm>
        </p:spPr>
        <p:txBody>
          <a:bodyPr/>
          <a:lstStyle>
            <a:lvl1pPr>
              <a:defRPr sz="997">
                <a:solidFill>
                  <a:srgbClr val="212121"/>
                </a:solidFill>
              </a:defRPr>
            </a:lvl1pPr>
          </a:lstStyle>
          <a:p>
            <a:fld id="{3BA7D959-9C7C-4506-A4A8-52313FF7B34F}" type="datetime2">
              <a:rPr lang="da-DK" smtClean="0"/>
              <a:pPr/>
              <a:t>30. september 2026</a:t>
            </a:fld>
            <a:endParaRPr lang="da-DK" dirty="0"/>
          </a:p>
        </p:txBody>
      </p:sp>
      <p:sp>
        <p:nvSpPr>
          <p:cNvPr id="1024" name="Makro grafik 1">
            <a:extLst>
              <a:ext uri="{FF2B5EF4-FFF2-40B4-BE49-F238E27FC236}">
                <a16:creationId xmlns:a16="http://schemas.microsoft.com/office/drawing/2014/main" id="{9D06B072-607D-7C7D-3384-03315622AD87}"/>
              </a:ext>
            </a:extLst>
          </p:cNvPr>
          <p:cNvSpPr>
            <a:spLocks noGrp="1" noChangeAspect="1"/>
          </p:cNvSpPr>
          <p:nvPr>
            <p:ph type="body" sz="quarter" idx="22" hasCustomPrompt="1"/>
          </p:nvPr>
        </p:nvSpPr>
        <p:spPr>
          <a:xfrm>
            <a:off x="3770098" y="521353"/>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sp>
        <p:nvSpPr>
          <p:cNvPr id="1030" name="Makro grafik 2">
            <a:extLst>
              <a:ext uri="{FF2B5EF4-FFF2-40B4-BE49-F238E27FC236}">
                <a16:creationId xmlns:a16="http://schemas.microsoft.com/office/drawing/2014/main" id="{BA0F4CFB-45B1-9961-39CF-F6A43AD8C785}"/>
              </a:ext>
            </a:extLst>
          </p:cNvPr>
          <p:cNvSpPr>
            <a:spLocks noGrp="1" noChangeAspect="1"/>
          </p:cNvSpPr>
          <p:nvPr>
            <p:ph type="body" sz="quarter" idx="25" hasCustomPrompt="1"/>
          </p:nvPr>
        </p:nvSpPr>
        <p:spPr>
          <a:xfrm>
            <a:off x="10167119" y="4697364"/>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pic>
        <p:nvPicPr>
          <p:cNvPr id="7" name="Picture 6" descr="A logo with a crown on it&#10;&#10;Description automatically generated">
            <a:extLst>
              <a:ext uri="{FF2B5EF4-FFF2-40B4-BE49-F238E27FC236}">
                <a16:creationId xmlns:a16="http://schemas.microsoft.com/office/drawing/2014/main" id="{AB0B0ECC-5405-9BC0-47C7-E62422A4712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39750" y="277289"/>
            <a:ext cx="2866667" cy="409524"/>
          </a:xfrm>
          <a:prstGeom prst="rect">
            <a:avLst/>
          </a:prstGeom>
        </p:spPr>
      </p:pic>
      <p:sp>
        <p:nvSpPr>
          <p:cNvPr id="3" name="TextBox 1">
            <a:extLst>
              <a:ext uri="{FF2B5EF4-FFF2-40B4-BE49-F238E27FC236}">
                <a16:creationId xmlns:a16="http://schemas.microsoft.com/office/drawing/2014/main" id="{CE70F30D-8308-9BAA-20A0-76973E181BA5}"/>
              </a:ext>
            </a:extLst>
          </p:cNvPr>
          <p:cNvSpPr txBox="1"/>
          <p:nvPr userDrawn="1"/>
        </p:nvSpPr>
        <p:spPr>
          <a:xfrm>
            <a:off x="0" y="-255584"/>
            <a:ext cx="12192000" cy="184218"/>
          </a:xfrm>
          <a:prstGeom prst="rect">
            <a:avLst/>
          </a:prstGeom>
          <a:noFill/>
        </p:spPr>
        <p:txBody>
          <a:bodyPr wrap="square" lIns="0" tIns="0" rIns="0" bIns="0" rtlCol="0">
            <a:spAutoFit/>
          </a:bodyPr>
          <a:lstStyle/>
          <a:p>
            <a:pPr marL="0" marR="0" lvl="0" indent="0" algn="l" defTabSz="911794" rtl="0" eaLnBrk="1" fontAlgn="auto" latinLnBrk="0" hangingPunct="1">
              <a:lnSpc>
                <a:spcPct val="100000"/>
              </a:lnSpc>
              <a:spcBef>
                <a:spcPts val="0"/>
              </a:spcBef>
              <a:spcAft>
                <a:spcPts val="0"/>
              </a:spcAft>
              <a:buClrTx/>
              <a:buSzTx/>
              <a:buFontTx/>
              <a:buNone/>
              <a:tabLst/>
              <a:defRPr/>
            </a:pPr>
            <a:r>
              <a:rPr lang="da-DK" sz="1197" noProof="0" dirty="0"/>
              <a:t>Skift til andet Subbrand: Klik på Layout-knappen i topbåndet, Klik på andet Subbrand Cover-layout.</a:t>
            </a:r>
          </a:p>
        </p:txBody>
      </p:sp>
    </p:spTree>
    <p:extLst>
      <p:ext uri="{BB962C8B-B14F-4D97-AF65-F5344CB8AC3E}">
        <p14:creationId xmlns:p14="http://schemas.microsoft.com/office/powerpoint/2010/main" val="3029649961"/>
      </p:ext>
    </p:extLst>
  </p:cSld>
  <p:clrMapOvr>
    <a:masterClrMapping/>
  </p:clrMapOvr>
  <p:extLst>
    <p:ext uri="{DCECCB84-F9BA-43D5-87BE-67443E8EF086}">
      <p15:sldGuideLst xmlns:p15="http://schemas.microsoft.com/office/powerpoint/2012/main">
        <p15:guide id="1" orient="horz" pos="566">
          <p15:clr>
            <a:srgbClr val="A4A3A4"/>
          </p15:clr>
        </p15:guide>
        <p15:guide id="2" orient="horz" pos="3753">
          <p15:clr>
            <a:srgbClr val="A4A3A4"/>
          </p15:clr>
        </p15:guide>
        <p15:guide id="3" pos="7023">
          <p15:clr>
            <a:srgbClr val="A4A3A4"/>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igital Post cover B">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7" name="Baggrund">
            <a:extLst>
              <a:ext uri="{FF2B5EF4-FFF2-40B4-BE49-F238E27FC236}">
                <a16:creationId xmlns:a16="http://schemas.microsoft.com/office/drawing/2014/main" id="{35254865-C2B4-A57D-5618-3B5A4D00F774}"/>
              </a:ext>
            </a:extLst>
          </p:cNvPr>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994" noProof="0" dirty="0" err="1"/>
          </a:p>
        </p:txBody>
      </p:sp>
      <p:sp>
        <p:nvSpPr>
          <p:cNvPr id="10" name="Picture Placeholder 7">
            <a:extLst>
              <a:ext uri="{FF2B5EF4-FFF2-40B4-BE49-F238E27FC236}">
                <a16:creationId xmlns:a16="http://schemas.microsoft.com/office/drawing/2014/main" id="{2998B1E1-EFAB-1012-D72B-1B664B52E093}"/>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595"/>
            </a:lvl1pPr>
          </a:lstStyle>
          <a:p>
            <a:r>
              <a:rPr lang="da-DK" dirty="0"/>
              <a:t>Klik på ikonet for at tilføje et billede</a:t>
            </a:r>
          </a:p>
        </p:txBody>
      </p:sp>
      <p:sp>
        <p:nvSpPr>
          <p:cNvPr id="2" name="Title 1"/>
          <p:cNvSpPr>
            <a:spLocks noGrp="1"/>
          </p:cNvSpPr>
          <p:nvPr>
            <p:ph type="ctrTitle" hasCustomPrompt="1"/>
          </p:nvPr>
        </p:nvSpPr>
        <p:spPr>
          <a:xfrm>
            <a:off x="540001" y="5306401"/>
            <a:ext cx="4703513" cy="1191238"/>
          </a:xfrm>
        </p:spPr>
        <p:txBody>
          <a:bodyPr anchor="t" anchorCtr="0"/>
          <a:lstStyle>
            <a:lvl1pPr algn="l">
              <a:lnSpc>
                <a:spcPct val="95000"/>
              </a:lnSpc>
              <a:defRPr sz="3191">
                <a:solidFill>
                  <a:schemeClr val="bg2"/>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40000" y="5065200"/>
            <a:ext cx="4703513" cy="180000"/>
          </a:xfrm>
        </p:spPr>
        <p:txBody>
          <a:bodyPr/>
          <a:lstStyle>
            <a:lvl1pPr>
              <a:defRPr sz="997">
                <a:solidFill>
                  <a:schemeClr val="bg2"/>
                </a:solidFill>
              </a:defRPr>
            </a:lvl1pPr>
          </a:lstStyle>
          <a:p>
            <a:fld id="{111792F2-08D8-42AC-9B72-DC0B112AA1A9}" type="datetime2">
              <a:rPr lang="da-DK" smtClean="0"/>
              <a:t>30. september 2026</a:t>
            </a:fld>
            <a:endParaRPr lang="da-DK" dirty="0"/>
          </a:p>
        </p:txBody>
      </p:sp>
      <p:sp>
        <p:nvSpPr>
          <p:cNvPr id="19" name="Makro grafik 1">
            <a:extLst>
              <a:ext uri="{FF2B5EF4-FFF2-40B4-BE49-F238E27FC236}">
                <a16:creationId xmlns:a16="http://schemas.microsoft.com/office/drawing/2014/main" id="{B394BAAE-AE1F-029B-923F-0C1D44CD2249}"/>
              </a:ext>
            </a:extLst>
          </p:cNvPr>
          <p:cNvSpPr>
            <a:spLocks noGrp="1" noChangeAspect="1"/>
          </p:cNvSpPr>
          <p:nvPr>
            <p:ph type="body" sz="quarter" idx="22" hasCustomPrompt="1"/>
          </p:nvPr>
        </p:nvSpPr>
        <p:spPr>
          <a:xfrm>
            <a:off x="3770098" y="521353"/>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sp>
        <p:nvSpPr>
          <p:cNvPr id="20" name="Makro grafik 2">
            <a:extLst>
              <a:ext uri="{FF2B5EF4-FFF2-40B4-BE49-F238E27FC236}">
                <a16:creationId xmlns:a16="http://schemas.microsoft.com/office/drawing/2014/main" id="{88536A1C-972A-F710-1B45-B6313B3D4C9C}"/>
              </a:ext>
            </a:extLst>
          </p:cNvPr>
          <p:cNvSpPr>
            <a:spLocks noGrp="1" noChangeAspect="1"/>
          </p:cNvSpPr>
          <p:nvPr>
            <p:ph type="body" sz="quarter" idx="25" hasCustomPrompt="1"/>
          </p:nvPr>
        </p:nvSpPr>
        <p:spPr>
          <a:xfrm>
            <a:off x="10167119" y="4697364"/>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pic>
        <p:nvPicPr>
          <p:cNvPr id="4" name="Picture 3">
            <a:extLst>
              <a:ext uri="{FF2B5EF4-FFF2-40B4-BE49-F238E27FC236}">
                <a16:creationId xmlns:a16="http://schemas.microsoft.com/office/drawing/2014/main" id="{B618DB2B-2262-BB0A-780A-B3B11740F76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39750" y="277290"/>
            <a:ext cx="2866667" cy="409523"/>
          </a:xfrm>
          <a:prstGeom prst="rect">
            <a:avLst/>
          </a:prstGeom>
        </p:spPr>
      </p:pic>
      <p:sp>
        <p:nvSpPr>
          <p:cNvPr id="3" name="TextBox 1">
            <a:extLst>
              <a:ext uri="{FF2B5EF4-FFF2-40B4-BE49-F238E27FC236}">
                <a16:creationId xmlns:a16="http://schemas.microsoft.com/office/drawing/2014/main" id="{6C5811E8-1E56-32D4-E71B-5544561DFE55}"/>
              </a:ext>
            </a:extLst>
          </p:cNvPr>
          <p:cNvSpPr txBox="1"/>
          <p:nvPr userDrawn="1"/>
        </p:nvSpPr>
        <p:spPr>
          <a:xfrm>
            <a:off x="0" y="-255584"/>
            <a:ext cx="12192000" cy="184218"/>
          </a:xfrm>
          <a:prstGeom prst="rect">
            <a:avLst/>
          </a:prstGeom>
          <a:noFill/>
        </p:spPr>
        <p:txBody>
          <a:bodyPr wrap="square" lIns="0" tIns="0" rIns="0" bIns="0" rtlCol="0">
            <a:spAutoFit/>
          </a:bodyPr>
          <a:lstStyle/>
          <a:p>
            <a:pPr marL="0" marR="0" lvl="0" indent="0" algn="l" defTabSz="911794" rtl="0" eaLnBrk="1" fontAlgn="auto" latinLnBrk="0" hangingPunct="1">
              <a:lnSpc>
                <a:spcPct val="100000"/>
              </a:lnSpc>
              <a:spcBef>
                <a:spcPts val="0"/>
              </a:spcBef>
              <a:spcAft>
                <a:spcPts val="0"/>
              </a:spcAft>
              <a:buClrTx/>
              <a:buSzTx/>
              <a:buFontTx/>
              <a:buNone/>
              <a:tabLst/>
              <a:defRPr/>
            </a:pPr>
            <a:r>
              <a:rPr lang="da-DK" sz="1197" noProof="0" dirty="0"/>
              <a:t>Skift til andet Subbrand: Klik på Layout-knappen i topbåndet, Klik på andet Subbrand Cover-layout.</a:t>
            </a:r>
          </a:p>
        </p:txBody>
      </p:sp>
    </p:spTree>
    <p:extLst>
      <p:ext uri="{BB962C8B-B14F-4D97-AF65-F5344CB8AC3E}">
        <p14:creationId xmlns:p14="http://schemas.microsoft.com/office/powerpoint/2010/main" val="2440027350"/>
      </p:ext>
    </p:extLst>
  </p:cSld>
  <p:clrMapOvr>
    <a:masterClrMapping/>
  </p:clrMapOvr>
  <p:extLst>
    <p:ext uri="{DCECCB84-F9BA-43D5-87BE-67443E8EF086}">
      <p15:sldGuideLst xmlns:p15="http://schemas.microsoft.com/office/powerpoint/2012/main">
        <p15:guide id="1" orient="horz" pos="566">
          <p15:clr>
            <a:srgbClr val="A4A3A4"/>
          </p15:clr>
        </p15:guide>
        <p15:guide id="2" orient="horz" pos="3753">
          <p15:clr>
            <a:srgbClr val="A4A3A4"/>
          </p15:clr>
        </p15:guide>
        <p15:guide id="3" pos="7023">
          <p15:clr>
            <a:srgbClr val="A4A3A4"/>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MitID cover A">
    <p:bg>
      <p:bgRef idx="1001">
        <a:schemeClr val="bg1"/>
      </p:bgRef>
    </p:bg>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26" name="Picture Placeholder 7">
            <a:extLst>
              <a:ext uri="{FF2B5EF4-FFF2-40B4-BE49-F238E27FC236}">
                <a16:creationId xmlns:a16="http://schemas.microsoft.com/office/drawing/2014/main" id="{64A15D21-F5D6-3E47-CDB9-0912FEA66097}"/>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595"/>
            </a:lvl1pPr>
          </a:lstStyle>
          <a:p>
            <a:r>
              <a:rPr lang="da-DK" dirty="0"/>
              <a:t>Klik på ikonet for at tilføje et billede</a:t>
            </a:r>
          </a:p>
        </p:txBody>
      </p:sp>
      <p:sp>
        <p:nvSpPr>
          <p:cNvPr id="2" name="Title 1"/>
          <p:cNvSpPr>
            <a:spLocks noGrp="1"/>
          </p:cNvSpPr>
          <p:nvPr>
            <p:ph type="ctrTitle" hasCustomPrompt="1"/>
          </p:nvPr>
        </p:nvSpPr>
        <p:spPr>
          <a:xfrm>
            <a:off x="540001" y="5307700"/>
            <a:ext cx="4703513" cy="1189939"/>
          </a:xfrm>
        </p:spPr>
        <p:txBody>
          <a:bodyPr anchor="t" anchorCtr="0"/>
          <a:lstStyle>
            <a:lvl1pPr algn="l">
              <a:lnSpc>
                <a:spcPct val="95000"/>
              </a:lnSpc>
              <a:defRPr sz="3191">
                <a:solidFill>
                  <a:srgbClr val="212121"/>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40000" y="5064556"/>
            <a:ext cx="4703513" cy="180000"/>
          </a:xfrm>
        </p:spPr>
        <p:txBody>
          <a:bodyPr/>
          <a:lstStyle>
            <a:lvl1pPr>
              <a:defRPr sz="997">
                <a:solidFill>
                  <a:srgbClr val="212121"/>
                </a:solidFill>
              </a:defRPr>
            </a:lvl1pPr>
          </a:lstStyle>
          <a:p>
            <a:fld id="{3BA7D959-9C7C-4506-A4A8-52313FF7B34F}" type="datetime2">
              <a:rPr lang="da-DK" smtClean="0"/>
              <a:pPr/>
              <a:t>30. september 2026</a:t>
            </a:fld>
            <a:endParaRPr lang="da-DK" dirty="0"/>
          </a:p>
        </p:txBody>
      </p:sp>
      <p:sp>
        <p:nvSpPr>
          <p:cNvPr id="1024" name="Makro grafik 1">
            <a:extLst>
              <a:ext uri="{FF2B5EF4-FFF2-40B4-BE49-F238E27FC236}">
                <a16:creationId xmlns:a16="http://schemas.microsoft.com/office/drawing/2014/main" id="{9D06B072-607D-7C7D-3384-03315622AD87}"/>
              </a:ext>
            </a:extLst>
          </p:cNvPr>
          <p:cNvSpPr>
            <a:spLocks noGrp="1" noChangeAspect="1"/>
          </p:cNvSpPr>
          <p:nvPr>
            <p:ph type="body" sz="quarter" idx="22" hasCustomPrompt="1"/>
          </p:nvPr>
        </p:nvSpPr>
        <p:spPr>
          <a:xfrm>
            <a:off x="3971576" y="516947"/>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sp>
        <p:nvSpPr>
          <p:cNvPr id="1030" name="Makro grafik 2">
            <a:extLst>
              <a:ext uri="{FF2B5EF4-FFF2-40B4-BE49-F238E27FC236}">
                <a16:creationId xmlns:a16="http://schemas.microsoft.com/office/drawing/2014/main" id="{BA0F4CFB-45B1-9961-39CF-F6A43AD8C785}"/>
              </a:ext>
            </a:extLst>
          </p:cNvPr>
          <p:cNvSpPr>
            <a:spLocks noGrp="1" noChangeAspect="1"/>
          </p:cNvSpPr>
          <p:nvPr>
            <p:ph type="body" sz="quarter" idx="25" hasCustomPrompt="1"/>
          </p:nvPr>
        </p:nvSpPr>
        <p:spPr>
          <a:xfrm>
            <a:off x="10167119" y="4697364"/>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pic>
        <p:nvPicPr>
          <p:cNvPr id="7" name="Picture 6" descr="A logo with a crown on it&#10;&#10;Description automatically generated">
            <a:extLst>
              <a:ext uri="{FF2B5EF4-FFF2-40B4-BE49-F238E27FC236}">
                <a16:creationId xmlns:a16="http://schemas.microsoft.com/office/drawing/2014/main" id="{FE83A7B7-DD0E-E9ED-7085-42258D60F70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40001" y="277200"/>
            <a:ext cx="2866667" cy="409524"/>
          </a:xfrm>
          <a:prstGeom prst="rect">
            <a:avLst/>
          </a:prstGeom>
        </p:spPr>
      </p:pic>
      <p:sp>
        <p:nvSpPr>
          <p:cNvPr id="3" name="TextBox 1">
            <a:extLst>
              <a:ext uri="{FF2B5EF4-FFF2-40B4-BE49-F238E27FC236}">
                <a16:creationId xmlns:a16="http://schemas.microsoft.com/office/drawing/2014/main" id="{2AE2A07C-1452-06D8-8BEA-29C24118E7D4}"/>
              </a:ext>
            </a:extLst>
          </p:cNvPr>
          <p:cNvSpPr txBox="1"/>
          <p:nvPr userDrawn="1"/>
        </p:nvSpPr>
        <p:spPr>
          <a:xfrm>
            <a:off x="0" y="-255584"/>
            <a:ext cx="12192000" cy="184218"/>
          </a:xfrm>
          <a:prstGeom prst="rect">
            <a:avLst/>
          </a:prstGeom>
          <a:noFill/>
        </p:spPr>
        <p:txBody>
          <a:bodyPr wrap="square" lIns="0" tIns="0" rIns="0" bIns="0" rtlCol="0">
            <a:spAutoFit/>
          </a:bodyPr>
          <a:lstStyle/>
          <a:p>
            <a:pPr marL="0" marR="0" lvl="0" indent="0" algn="l" defTabSz="911794" rtl="0" eaLnBrk="1" fontAlgn="auto" latinLnBrk="0" hangingPunct="1">
              <a:lnSpc>
                <a:spcPct val="100000"/>
              </a:lnSpc>
              <a:spcBef>
                <a:spcPts val="0"/>
              </a:spcBef>
              <a:spcAft>
                <a:spcPts val="0"/>
              </a:spcAft>
              <a:buClrTx/>
              <a:buSzTx/>
              <a:buFontTx/>
              <a:buNone/>
              <a:tabLst/>
              <a:defRPr/>
            </a:pPr>
            <a:r>
              <a:rPr lang="da-DK" sz="1197" noProof="0" dirty="0"/>
              <a:t>Skift til andet Subbrand: Klik på Layout-knappen i topbåndet, Klik på andet Subbrand Cover-layout.</a:t>
            </a:r>
          </a:p>
        </p:txBody>
      </p:sp>
    </p:spTree>
    <p:extLst>
      <p:ext uri="{BB962C8B-B14F-4D97-AF65-F5344CB8AC3E}">
        <p14:creationId xmlns:p14="http://schemas.microsoft.com/office/powerpoint/2010/main" val="2231704479"/>
      </p:ext>
    </p:extLst>
  </p:cSld>
  <p:clrMapOvr>
    <a:masterClrMapping/>
  </p:clrMapOvr>
  <p:extLst>
    <p:ext uri="{DCECCB84-F9BA-43D5-87BE-67443E8EF086}">
      <p15:sldGuideLst xmlns:p15="http://schemas.microsoft.com/office/powerpoint/2012/main">
        <p15:guide id="1" orient="horz" pos="566">
          <p15:clr>
            <a:srgbClr val="A4A3A4"/>
          </p15:clr>
        </p15:guide>
        <p15:guide id="2" orient="horz" pos="3753">
          <p15:clr>
            <a:srgbClr val="A4A3A4"/>
          </p15:clr>
        </p15:guide>
        <p15:guide id="3" pos="7023">
          <p15:clr>
            <a:srgbClr val="A4A3A4"/>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MitID cover B">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7" name="Baggrund">
            <a:extLst>
              <a:ext uri="{FF2B5EF4-FFF2-40B4-BE49-F238E27FC236}">
                <a16:creationId xmlns:a16="http://schemas.microsoft.com/office/drawing/2014/main" id="{35254865-C2B4-A57D-5618-3B5A4D00F774}"/>
              </a:ext>
            </a:extLst>
          </p:cNvPr>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994" noProof="0" dirty="0" err="1"/>
          </a:p>
        </p:txBody>
      </p:sp>
      <p:sp>
        <p:nvSpPr>
          <p:cNvPr id="10" name="Picture Placeholder 7">
            <a:extLst>
              <a:ext uri="{FF2B5EF4-FFF2-40B4-BE49-F238E27FC236}">
                <a16:creationId xmlns:a16="http://schemas.microsoft.com/office/drawing/2014/main" id="{2998B1E1-EFAB-1012-D72B-1B664B52E093}"/>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595"/>
            </a:lvl1pPr>
          </a:lstStyle>
          <a:p>
            <a:r>
              <a:rPr lang="da-DK" dirty="0"/>
              <a:t>Klik på ikonet for at tilføje et billede</a:t>
            </a:r>
          </a:p>
        </p:txBody>
      </p:sp>
      <p:sp>
        <p:nvSpPr>
          <p:cNvPr id="2" name="Title 1"/>
          <p:cNvSpPr>
            <a:spLocks noGrp="1"/>
          </p:cNvSpPr>
          <p:nvPr>
            <p:ph type="ctrTitle" hasCustomPrompt="1"/>
          </p:nvPr>
        </p:nvSpPr>
        <p:spPr>
          <a:xfrm>
            <a:off x="540001" y="5306401"/>
            <a:ext cx="4703513" cy="1191238"/>
          </a:xfrm>
        </p:spPr>
        <p:txBody>
          <a:bodyPr anchor="t" anchorCtr="0"/>
          <a:lstStyle>
            <a:lvl1pPr algn="l">
              <a:lnSpc>
                <a:spcPct val="95000"/>
              </a:lnSpc>
              <a:defRPr sz="3191">
                <a:solidFill>
                  <a:schemeClr val="bg2"/>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40000" y="5065200"/>
            <a:ext cx="4703513" cy="180000"/>
          </a:xfrm>
        </p:spPr>
        <p:txBody>
          <a:bodyPr/>
          <a:lstStyle>
            <a:lvl1pPr>
              <a:defRPr sz="997">
                <a:solidFill>
                  <a:schemeClr val="bg2"/>
                </a:solidFill>
              </a:defRPr>
            </a:lvl1pPr>
          </a:lstStyle>
          <a:p>
            <a:fld id="{111792F2-08D8-42AC-9B72-DC0B112AA1A9}" type="datetime2">
              <a:rPr lang="da-DK" smtClean="0"/>
              <a:t>30. september 2026</a:t>
            </a:fld>
            <a:endParaRPr lang="da-DK" dirty="0"/>
          </a:p>
        </p:txBody>
      </p:sp>
      <p:sp>
        <p:nvSpPr>
          <p:cNvPr id="19" name="Makro grafik 1">
            <a:extLst>
              <a:ext uri="{FF2B5EF4-FFF2-40B4-BE49-F238E27FC236}">
                <a16:creationId xmlns:a16="http://schemas.microsoft.com/office/drawing/2014/main" id="{B394BAAE-AE1F-029B-923F-0C1D44CD2249}"/>
              </a:ext>
            </a:extLst>
          </p:cNvPr>
          <p:cNvSpPr>
            <a:spLocks noGrp="1" noChangeAspect="1"/>
          </p:cNvSpPr>
          <p:nvPr>
            <p:ph type="body" sz="quarter" idx="22" hasCustomPrompt="1"/>
          </p:nvPr>
        </p:nvSpPr>
        <p:spPr>
          <a:xfrm>
            <a:off x="3770098" y="521353"/>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sp>
        <p:nvSpPr>
          <p:cNvPr id="20" name="Makro grafik 2">
            <a:extLst>
              <a:ext uri="{FF2B5EF4-FFF2-40B4-BE49-F238E27FC236}">
                <a16:creationId xmlns:a16="http://schemas.microsoft.com/office/drawing/2014/main" id="{88536A1C-972A-F710-1B45-B6313B3D4C9C}"/>
              </a:ext>
            </a:extLst>
          </p:cNvPr>
          <p:cNvSpPr>
            <a:spLocks noGrp="1" noChangeAspect="1"/>
          </p:cNvSpPr>
          <p:nvPr>
            <p:ph type="body" sz="quarter" idx="25" hasCustomPrompt="1"/>
          </p:nvPr>
        </p:nvSpPr>
        <p:spPr>
          <a:xfrm>
            <a:off x="10167119" y="4697364"/>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pic>
        <p:nvPicPr>
          <p:cNvPr id="3" name="Picture 2">
            <a:extLst>
              <a:ext uri="{FF2B5EF4-FFF2-40B4-BE49-F238E27FC236}">
                <a16:creationId xmlns:a16="http://schemas.microsoft.com/office/drawing/2014/main" id="{B6773088-F904-305E-B07C-C0C1AD136B1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40001" y="277200"/>
            <a:ext cx="2866667" cy="409523"/>
          </a:xfrm>
          <a:prstGeom prst="rect">
            <a:avLst/>
          </a:prstGeom>
        </p:spPr>
      </p:pic>
      <p:sp>
        <p:nvSpPr>
          <p:cNvPr id="4" name="TextBox 1">
            <a:extLst>
              <a:ext uri="{FF2B5EF4-FFF2-40B4-BE49-F238E27FC236}">
                <a16:creationId xmlns:a16="http://schemas.microsoft.com/office/drawing/2014/main" id="{BF3D9D61-36C1-389C-8BD5-77F014F2FFEC}"/>
              </a:ext>
            </a:extLst>
          </p:cNvPr>
          <p:cNvSpPr txBox="1"/>
          <p:nvPr userDrawn="1"/>
        </p:nvSpPr>
        <p:spPr>
          <a:xfrm>
            <a:off x="0" y="-255584"/>
            <a:ext cx="12192000" cy="184218"/>
          </a:xfrm>
          <a:prstGeom prst="rect">
            <a:avLst/>
          </a:prstGeom>
          <a:noFill/>
        </p:spPr>
        <p:txBody>
          <a:bodyPr wrap="square" lIns="0" tIns="0" rIns="0" bIns="0" rtlCol="0">
            <a:spAutoFit/>
          </a:bodyPr>
          <a:lstStyle/>
          <a:p>
            <a:pPr marL="0" marR="0" lvl="0" indent="0" algn="l" defTabSz="911794" rtl="0" eaLnBrk="1" fontAlgn="auto" latinLnBrk="0" hangingPunct="1">
              <a:lnSpc>
                <a:spcPct val="100000"/>
              </a:lnSpc>
              <a:spcBef>
                <a:spcPts val="0"/>
              </a:spcBef>
              <a:spcAft>
                <a:spcPts val="0"/>
              </a:spcAft>
              <a:buClrTx/>
              <a:buSzTx/>
              <a:buFontTx/>
              <a:buNone/>
              <a:tabLst/>
              <a:defRPr/>
            </a:pPr>
            <a:r>
              <a:rPr lang="da-DK" sz="1197" noProof="0" dirty="0"/>
              <a:t>Skift til andet Subbrand: Klik på Layout-knappen i topbåndet, Klik på andet Subbrand Cover-layout.</a:t>
            </a:r>
          </a:p>
        </p:txBody>
      </p:sp>
    </p:spTree>
    <p:extLst>
      <p:ext uri="{BB962C8B-B14F-4D97-AF65-F5344CB8AC3E}">
        <p14:creationId xmlns:p14="http://schemas.microsoft.com/office/powerpoint/2010/main" val="2264974294"/>
      </p:ext>
    </p:extLst>
  </p:cSld>
  <p:clrMapOvr>
    <a:masterClrMapping/>
  </p:clrMapOvr>
  <p:extLst>
    <p:ext uri="{DCECCB84-F9BA-43D5-87BE-67443E8EF086}">
      <p15:sldGuideLst xmlns:p15="http://schemas.microsoft.com/office/powerpoint/2012/main">
        <p15:guide id="1" orient="horz" pos="566">
          <p15:clr>
            <a:srgbClr val="A4A3A4"/>
          </p15:clr>
        </p15:guide>
        <p15:guide id="2" orient="horz" pos="3753">
          <p15:clr>
            <a:srgbClr val="A4A3A4"/>
          </p15:clr>
        </p15:guide>
        <p15:guide id="3" pos="7023">
          <p15:clr>
            <a:srgbClr val="A4A3A4"/>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MitID Erhverv cover A">
    <p:bg>
      <p:bgRef idx="1001">
        <a:schemeClr val="bg1"/>
      </p:bgRef>
    </p:bg>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26" name="Picture Placeholder 7">
            <a:extLst>
              <a:ext uri="{FF2B5EF4-FFF2-40B4-BE49-F238E27FC236}">
                <a16:creationId xmlns:a16="http://schemas.microsoft.com/office/drawing/2014/main" id="{64A15D21-F5D6-3E47-CDB9-0912FEA66097}"/>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595"/>
            </a:lvl1pPr>
          </a:lstStyle>
          <a:p>
            <a:r>
              <a:rPr lang="da-DK" dirty="0"/>
              <a:t>Klik på ikonet for at tilføje et billede</a:t>
            </a:r>
          </a:p>
        </p:txBody>
      </p:sp>
      <p:sp>
        <p:nvSpPr>
          <p:cNvPr id="2" name="Title 1"/>
          <p:cNvSpPr>
            <a:spLocks noGrp="1"/>
          </p:cNvSpPr>
          <p:nvPr>
            <p:ph type="ctrTitle" hasCustomPrompt="1"/>
          </p:nvPr>
        </p:nvSpPr>
        <p:spPr>
          <a:xfrm>
            <a:off x="540001" y="5307700"/>
            <a:ext cx="4703513" cy="1189939"/>
          </a:xfrm>
        </p:spPr>
        <p:txBody>
          <a:bodyPr anchor="t" anchorCtr="0"/>
          <a:lstStyle>
            <a:lvl1pPr algn="l">
              <a:lnSpc>
                <a:spcPct val="95000"/>
              </a:lnSpc>
              <a:defRPr sz="3191">
                <a:solidFill>
                  <a:srgbClr val="212121"/>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40000" y="5064556"/>
            <a:ext cx="4703513" cy="180000"/>
          </a:xfrm>
        </p:spPr>
        <p:txBody>
          <a:bodyPr/>
          <a:lstStyle>
            <a:lvl1pPr>
              <a:defRPr sz="997">
                <a:solidFill>
                  <a:srgbClr val="212121"/>
                </a:solidFill>
              </a:defRPr>
            </a:lvl1pPr>
          </a:lstStyle>
          <a:p>
            <a:fld id="{3BA7D959-9C7C-4506-A4A8-52313FF7B34F}" type="datetime2">
              <a:rPr lang="da-DK" smtClean="0"/>
              <a:pPr/>
              <a:t>30. september 2026</a:t>
            </a:fld>
            <a:endParaRPr lang="da-DK" dirty="0"/>
          </a:p>
        </p:txBody>
      </p:sp>
      <p:sp>
        <p:nvSpPr>
          <p:cNvPr id="1024" name="Makro grafik 1">
            <a:extLst>
              <a:ext uri="{FF2B5EF4-FFF2-40B4-BE49-F238E27FC236}">
                <a16:creationId xmlns:a16="http://schemas.microsoft.com/office/drawing/2014/main" id="{9D06B072-607D-7C7D-3384-03315622AD87}"/>
              </a:ext>
            </a:extLst>
          </p:cNvPr>
          <p:cNvSpPr>
            <a:spLocks noGrp="1" noChangeAspect="1"/>
          </p:cNvSpPr>
          <p:nvPr>
            <p:ph type="body" sz="quarter" idx="22" hasCustomPrompt="1"/>
          </p:nvPr>
        </p:nvSpPr>
        <p:spPr>
          <a:xfrm>
            <a:off x="3971576" y="516947"/>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sp>
        <p:nvSpPr>
          <p:cNvPr id="1030" name="Makro grafik 2">
            <a:extLst>
              <a:ext uri="{FF2B5EF4-FFF2-40B4-BE49-F238E27FC236}">
                <a16:creationId xmlns:a16="http://schemas.microsoft.com/office/drawing/2014/main" id="{BA0F4CFB-45B1-9961-39CF-F6A43AD8C785}"/>
              </a:ext>
            </a:extLst>
          </p:cNvPr>
          <p:cNvSpPr>
            <a:spLocks noGrp="1" noChangeAspect="1"/>
          </p:cNvSpPr>
          <p:nvPr>
            <p:ph type="body" sz="quarter" idx="25" hasCustomPrompt="1"/>
          </p:nvPr>
        </p:nvSpPr>
        <p:spPr>
          <a:xfrm>
            <a:off x="10167119" y="4697364"/>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pic>
        <p:nvPicPr>
          <p:cNvPr id="4" name="Picture 3" descr="A logo with a crown on it&#10;&#10;Description automatically generated">
            <a:extLst>
              <a:ext uri="{FF2B5EF4-FFF2-40B4-BE49-F238E27FC236}">
                <a16:creationId xmlns:a16="http://schemas.microsoft.com/office/drawing/2014/main" id="{AEC092CD-7A5A-A8E9-64F2-E9A960EA998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40001" y="277200"/>
            <a:ext cx="2866667" cy="409524"/>
          </a:xfrm>
          <a:prstGeom prst="rect">
            <a:avLst/>
          </a:prstGeom>
        </p:spPr>
      </p:pic>
      <p:sp>
        <p:nvSpPr>
          <p:cNvPr id="3" name="TextBox 1">
            <a:extLst>
              <a:ext uri="{FF2B5EF4-FFF2-40B4-BE49-F238E27FC236}">
                <a16:creationId xmlns:a16="http://schemas.microsoft.com/office/drawing/2014/main" id="{1448603D-0338-C172-50C3-37A4F733BAA4}"/>
              </a:ext>
            </a:extLst>
          </p:cNvPr>
          <p:cNvSpPr txBox="1"/>
          <p:nvPr userDrawn="1"/>
        </p:nvSpPr>
        <p:spPr>
          <a:xfrm>
            <a:off x="0" y="-255584"/>
            <a:ext cx="12192000" cy="184218"/>
          </a:xfrm>
          <a:prstGeom prst="rect">
            <a:avLst/>
          </a:prstGeom>
          <a:noFill/>
        </p:spPr>
        <p:txBody>
          <a:bodyPr wrap="square" lIns="0" tIns="0" rIns="0" bIns="0" rtlCol="0">
            <a:spAutoFit/>
          </a:bodyPr>
          <a:lstStyle/>
          <a:p>
            <a:pPr marL="0" marR="0" lvl="0" indent="0" algn="l" defTabSz="911794" rtl="0" eaLnBrk="1" fontAlgn="auto" latinLnBrk="0" hangingPunct="1">
              <a:lnSpc>
                <a:spcPct val="100000"/>
              </a:lnSpc>
              <a:spcBef>
                <a:spcPts val="0"/>
              </a:spcBef>
              <a:spcAft>
                <a:spcPts val="0"/>
              </a:spcAft>
              <a:buClrTx/>
              <a:buSzTx/>
              <a:buFontTx/>
              <a:buNone/>
              <a:tabLst/>
              <a:defRPr/>
            </a:pPr>
            <a:r>
              <a:rPr lang="da-DK" sz="1197" noProof="0" dirty="0"/>
              <a:t>Skift til andet Subbrand: Klik på Layout-knappen i topbåndet, Klik på andet Subbrand Cover-layout.</a:t>
            </a:r>
          </a:p>
        </p:txBody>
      </p:sp>
    </p:spTree>
    <p:extLst>
      <p:ext uri="{BB962C8B-B14F-4D97-AF65-F5344CB8AC3E}">
        <p14:creationId xmlns:p14="http://schemas.microsoft.com/office/powerpoint/2010/main" val="895976576"/>
      </p:ext>
    </p:extLst>
  </p:cSld>
  <p:clrMapOvr>
    <a:masterClrMapping/>
  </p:clrMapOvr>
  <p:extLst>
    <p:ext uri="{DCECCB84-F9BA-43D5-87BE-67443E8EF086}">
      <p15:sldGuideLst xmlns:p15="http://schemas.microsoft.com/office/powerpoint/2012/main">
        <p15:guide id="1" orient="horz" pos="566">
          <p15:clr>
            <a:srgbClr val="A4A3A4"/>
          </p15:clr>
        </p15:guide>
        <p15:guide id="2" orient="horz" pos="3753">
          <p15:clr>
            <a:srgbClr val="A4A3A4"/>
          </p15:clr>
        </p15:guide>
        <p15:guide id="3" pos="7023">
          <p15:clr>
            <a:srgbClr val="A4A3A4"/>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MitID Erhverv cover B">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7" name="Baggrund">
            <a:extLst>
              <a:ext uri="{FF2B5EF4-FFF2-40B4-BE49-F238E27FC236}">
                <a16:creationId xmlns:a16="http://schemas.microsoft.com/office/drawing/2014/main" id="{35254865-C2B4-A57D-5618-3B5A4D00F774}"/>
              </a:ext>
            </a:extLst>
          </p:cNvPr>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994" noProof="0" dirty="0" err="1"/>
          </a:p>
        </p:txBody>
      </p:sp>
      <p:sp>
        <p:nvSpPr>
          <p:cNvPr id="10" name="Picture Placeholder 7">
            <a:extLst>
              <a:ext uri="{FF2B5EF4-FFF2-40B4-BE49-F238E27FC236}">
                <a16:creationId xmlns:a16="http://schemas.microsoft.com/office/drawing/2014/main" id="{2998B1E1-EFAB-1012-D72B-1B664B52E093}"/>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595"/>
            </a:lvl1pPr>
          </a:lstStyle>
          <a:p>
            <a:r>
              <a:rPr lang="da-DK" dirty="0"/>
              <a:t>Klik på ikonet for at tilføje et billede</a:t>
            </a:r>
          </a:p>
        </p:txBody>
      </p:sp>
      <p:sp>
        <p:nvSpPr>
          <p:cNvPr id="2" name="Title 1"/>
          <p:cNvSpPr>
            <a:spLocks noGrp="1"/>
          </p:cNvSpPr>
          <p:nvPr>
            <p:ph type="ctrTitle" hasCustomPrompt="1"/>
          </p:nvPr>
        </p:nvSpPr>
        <p:spPr>
          <a:xfrm>
            <a:off x="540001" y="5306401"/>
            <a:ext cx="4703513" cy="1191238"/>
          </a:xfrm>
        </p:spPr>
        <p:txBody>
          <a:bodyPr anchor="t" anchorCtr="0"/>
          <a:lstStyle>
            <a:lvl1pPr algn="l">
              <a:lnSpc>
                <a:spcPct val="95000"/>
              </a:lnSpc>
              <a:defRPr sz="3191">
                <a:solidFill>
                  <a:schemeClr val="bg2"/>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40000" y="5065200"/>
            <a:ext cx="4703513" cy="180000"/>
          </a:xfrm>
        </p:spPr>
        <p:txBody>
          <a:bodyPr/>
          <a:lstStyle>
            <a:lvl1pPr>
              <a:defRPr sz="997">
                <a:solidFill>
                  <a:schemeClr val="bg2"/>
                </a:solidFill>
              </a:defRPr>
            </a:lvl1pPr>
          </a:lstStyle>
          <a:p>
            <a:fld id="{111792F2-08D8-42AC-9B72-DC0B112AA1A9}" type="datetime2">
              <a:rPr lang="da-DK" smtClean="0"/>
              <a:t>30. september 2026</a:t>
            </a:fld>
            <a:endParaRPr lang="da-DK" dirty="0"/>
          </a:p>
        </p:txBody>
      </p:sp>
      <p:sp>
        <p:nvSpPr>
          <p:cNvPr id="19" name="Makro grafik 1">
            <a:extLst>
              <a:ext uri="{FF2B5EF4-FFF2-40B4-BE49-F238E27FC236}">
                <a16:creationId xmlns:a16="http://schemas.microsoft.com/office/drawing/2014/main" id="{B394BAAE-AE1F-029B-923F-0C1D44CD2249}"/>
              </a:ext>
            </a:extLst>
          </p:cNvPr>
          <p:cNvSpPr>
            <a:spLocks noGrp="1" noChangeAspect="1"/>
          </p:cNvSpPr>
          <p:nvPr>
            <p:ph type="body" sz="quarter" idx="22" hasCustomPrompt="1"/>
          </p:nvPr>
        </p:nvSpPr>
        <p:spPr>
          <a:xfrm>
            <a:off x="3770098" y="521353"/>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sp>
        <p:nvSpPr>
          <p:cNvPr id="20" name="Makro grafik 2">
            <a:extLst>
              <a:ext uri="{FF2B5EF4-FFF2-40B4-BE49-F238E27FC236}">
                <a16:creationId xmlns:a16="http://schemas.microsoft.com/office/drawing/2014/main" id="{88536A1C-972A-F710-1B45-B6313B3D4C9C}"/>
              </a:ext>
            </a:extLst>
          </p:cNvPr>
          <p:cNvSpPr>
            <a:spLocks noGrp="1" noChangeAspect="1"/>
          </p:cNvSpPr>
          <p:nvPr>
            <p:ph type="body" sz="quarter" idx="25" hasCustomPrompt="1"/>
          </p:nvPr>
        </p:nvSpPr>
        <p:spPr>
          <a:xfrm>
            <a:off x="10167119" y="4697364"/>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pic>
        <p:nvPicPr>
          <p:cNvPr id="4" name="Picture 3">
            <a:extLst>
              <a:ext uri="{FF2B5EF4-FFF2-40B4-BE49-F238E27FC236}">
                <a16:creationId xmlns:a16="http://schemas.microsoft.com/office/drawing/2014/main" id="{F59C0FE2-C77D-F582-2D59-9DC1D8EBEC0D}"/>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40001" y="277200"/>
            <a:ext cx="2866667" cy="409523"/>
          </a:xfrm>
          <a:prstGeom prst="rect">
            <a:avLst/>
          </a:prstGeom>
        </p:spPr>
      </p:pic>
      <p:sp>
        <p:nvSpPr>
          <p:cNvPr id="3" name="TextBox 1">
            <a:extLst>
              <a:ext uri="{FF2B5EF4-FFF2-40B4-BE49-F238E27FC236}">
                <a16:creationId xmlns:a16="http://schemas.microsoft.com/office/drawing/2014/main" id="{9A2FC0E8-C238-D09D-5D75-A3B457FBF307}"/>
              </a:ext>
            </a:extLst>
          </p:cNvPr>
          <p:cNvSpPr txBox="1"/>
          <p:nvPr userDrawn="1"/>
        </p:nvSpPr>
        <p:spPr>
          <a:xfrm>
            <a:off x="0" y="-255584"/>
            <a:ext cx="12192000" cy="184218"/>
          </a:xfrm>
          <a:prstGeom prst="rect">
            <a:avLst/>
          </a:prstGeom>
          <a:noFill/>
        </p:spPr>
        <p:txBody>
          <a:bodyPr wrap="square" lIns="0" tIns="0" rIns="0" bIns="0" rtlCol="0">
            <a:spAutoFit/>
          </a:bodyPr>
          <a:lstStyle/>
          <a:p>
            <a:pPr marL="0" marR="0" lvl="0" indent="0" algn="l" defTabSz="911794" rtl="0" eaLnBrk="1" fontAlgn="auto" latinLnBrk="0" hangingPunct="1">
              <a:lnSpc>
                <a:spcPct val="100000"/>
              </a:lnSpc>
              <a:spcBef>
                <a:spcPts val="0"/>
              </a:spcBef>
              <a:spcAft>
                <a:spcPts val="0"/>
              </a:spcAft>
              <a:buClrTx/>
              <a:buSzTx/>
              <a:buFontTx/>
              <a:buNone/>
              <a:tabLst/>
              <a:defRPr/>
            </a:pPr>
            <a:r>
              <a:rPr lang="da-DK" sz="1197" noProof="0" dirty="0"/>
              <a:t>Skift til andet Subbrand: Klik på Layout-knappen i topbåndet, Klik på andet Subbrand Cover-layout.</a:t>
            </a:r>
          </a:p>
        </p:txBody>
      </p:sp>
    </p:spTree>
    <p:extLst>
      <p:ext uri="{BB962C8B-B14F-4D97-AF65-F5344CB8AC3E}">
        <p14:creationId xmlns:p14="http://schemas.microsoft.com/office/powerpoint/2010/main" val="1903618646"/>
      </p:ext>
    </p:extLst>
  </p:cSld>
  <p:clrMapOvr>
    <a:masterClrMapping/>
  </p:clrMapOvr>
  <p:extLst>
    <p:ext uri="{DCECCB84-F9BA-43D5-87BE-67443E8EF086}">
      <p15:sldGuideLst xmlns:p15="http://schemas.microsoft.com/office/powerpoint/2012/main">
        <p15:guide id="1" orient="horz" pos="566">
          <p15:clr>
            <a:srgbClr val="A4A3A4"/>
          </p15:clr>
        </p15:guide>
        <p15:guide id="2" orient="horz" pos="3753">
          <p15:clr>
            <a:srgbClr val="A4A3A4"/>
          </p15:clr>
        </p15:guide>
        <p15:guide id="3" pos="7023">
          <p15:clr>
            <a:srgbClr val="A4A3A4"/>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Nemkonto cover A">
    <p:bg>
      <p:bgRef idx="1001">
        <a:schemeClr val="bg1"/>
      </p:bgRef>
    </p:bg>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26" name="Picture Placeholder 7">
            <a:extLst>
              <a:ext uri="{FF2B5EF4-FFF2-40B4-BE49-F238E27FC236}">
                <a16:creationId xmlns:a16="http://schemas.microsoft.com/office/drawing/2014/main" id="{64A15D21-F5D6-3E47-CDB9-0912FEA66097}"/>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595"/>
            </a:lvl1pPr>
          </a:lstStyle>
          <a:p>
            <a:r>
              <a:rPr lang="da-DK" dirty="0"/>
              <a:t>Klik på ikonet for at tilføje et billede</a:t>
            </a:r>
          </a:p>
        </p:txBody>
      </p:sp>
      <p:sp>
        <p:nvSpPr>
          <p:cNvPr id="2" name="Title 1"/>
          <p:cNvSpPr>
            <a:spLocks noGrp="1"/>
          </p:cNvSpPr>
          <p:nvPr>
            <p:ph type="ctrTitle" hasCustomPrompt="1"/>
          </p:nvPr>
        </p:nvSpPr>
        <p:spPr>
          <a:xfrm>
            <a:off x="540001" y="5307700"/>
            <a:ext cx="4703513" cy="1189939"/>
          </a:xfrm>
        </p:spPr>
        <p:txBody>
          <a:bodyPr anchor="t" anchorCtr="0"/>
          <a:lstStyle>
            <a:lvl1pPr algn="l">
              <a:lnSpc>
                <a:spcPct val="95000"/>
              </a:lnSpc>
              <a:defRPr sz="3191">
                <a:solidFill>
                  <a:srgbClr val="212121"/>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40000" y="5064556"/>
            <a:ext cx="4703513" cy="180000"/>
          </a:xfrm>
        </p:spPr>
        <p:txBody>
          <a:bodyPr/>
          <a:lstStyle>
            <a:lvl1pPr>
              <a:defRPr sz="997">
                <a:solidFill>
                  <a:srgbClr val="212121"/>
                </a:solidFill>
              </a:defRPr>
            </a:lvl1pPr>
          </a:lstStyle>
          <a:p>
            <a:fld id="{3BA7D959-9C7C-4506-A4A8-52313FF7B34F}" type="datetime2">
              <a:rPr lang="da-DK" smtClean="0"/>
              <a:pPr/>
              <a:t>30. september 2026</a:t>
            </a:fld>
            <a:endParaRPr lang="da-DK" dirty="0"/>
          </a:p>
        </p:txBody>
      </p:sp>
      <p:sp>
        <p:nvSpPr>
          <p:cNvPr id="1024" name="Makro grafik 1">
            <a:extLst>
              <a:ext uri="{FF2B5EF4-FFF2-40B4-BE49-F238E27FC236}">
                <a16:creationId xmlns:a16="http://schemas.microsoft.com/office/drawing/2014/main" id="{9D06B072-607D-7C7D-3384-03315622AD87}"/>
              </a:ext>
            </a:extLst>
          </p:cNvPr>
          <p:cNvSpPr>
            <a:spLocks noGrp="1" noChangeAspect="1"/>
          </p:cNvSpPr>
          <p:nvPr>
            <p:ph type="body" sz="quarter" idx="22" hasCustomPrompt="1"/>
          </p:nvPr>
        </p:nvSpPr>
        <p:spPr>
          <a:xfrm>
            <a:off x="3971576" y="516947"/>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sp>
        <p:nvSpPr>
          <p:cNvPr id="1030" name="Makro grafik 2">
            <a:extLst>
              <a:ext uri="{FF2B5EF4-FFF2-40B4-BE49-F238E27FC236}">
                <a16:creationId xmlns:a16="http://schemas.microsoft.com/office/drawing/2014/main" id="{BA0F4CFB-45B1-9961-39CF-F6A43AD8C785}"/>
              </a:ext>
            </a:extLst>
          </p:cNvPr>
          <p:cNvSpPr>
            <a:spLocks noGrp="1" noChangeAspect="1"/>
          </p:cNvSpPr>
          <p:nvPr>
            <p:ph type="body" sz="quarter" idx="25" hasCustomPrompt="1"/>
          </p:nvPr>
        </p:nvSpPr>
        <p:spPr>
          <a:xfrm>
            <a:off x="10167119" y="4697364"/>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pic>
        <p:nvPicPr>
          <p:cNvPr id="6" name="Picture 5" descr="A logo with a crown on it&#10;&#10;Description automatically generated">
            <a:extLst>
              <a:ext uri="{FF2B5EF4-FFF2-40B4-BE49-F238E27FC236}">
                <a16:creationId xmlns:a16="http://schemas.microsoft.com/office/drawing/2014/main" id="{3C0DD04C-FDC6-ECF8-36D2-1F0874E8C86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40000" y="277200"/>
            <a:ext cx="2866667" cy="409524"/>
          </a:xfrm>
          <a:prstGeom prst="rect">
            <a:avLst/>
          </a:prstGeom>
        </p:spPr>
      </p:pic>
      <p:sp>
        <p:nvSpPr>
          <p:cNvPr id="3" name="TextBox 1">
            <a:extLst>
              <a:ext uri="{FF2B5EF4-FFF2-40B4-BE49-F238E27FC236}">
                <a16:creationId xmlns:a16="http://schemas.microsoft.com/office/drawing/2014/main" id="{9091ED0A-7381-040A-27F5-7FE3C4E155CD}"/>
              </a:ext>
            </a:extLst>
          </p:cNvPr>
          <p:cNvSpPr txBox="1"/>
          <p:nvPr userDrawn="1"/>
        </p:nvSpPr>
        <p:spPr>
          <a:xfrm>
            <a:off x="0" y="-255584"/>
            <a:ext cx="12192000" cy="184218"/>
          </a:xfrm>
          <a:prstGeom prst="rect">
            <a:avLst/>
          </a:prstGeom>
          <a:noFill/>
        </p:spPr>
        <p:txBody>
          <a:bodyPr wrap="square" lIns="0" tIns="0" rIns="0" bIns="0" rtlCol="0">
            <a:spAutoFit/>
          </a:bodyPr>
          <a:lstStyle/>
          <a:p>
            <a:pPr marL="0" marR="0" lvl="0" indent="0" algn="l" defTabSz="911794" rtl="0" eaLnBrk="1" fontAlgn="auto" latinLnBrk="0" hangingPunct="1">
              <a:lnSpc>
                <a:spcPct val="100000"/>
              </a:lnSpc>
              <a:spcBef>
                <a:spcPts val="0"/>
              </a:spcBef>
              <a:spcAft>
                <a:spcPts val="0"/>
              </a:spcAft>
              <a:buClrTx/>
              <a:buSzTx/>
              <a:buFontTx/>
              <a:buNone/>
              <a:tabLst/>
              <a:defRPr/>
            </a:pPr>
            <a:r>
              <a:rPr lang="da-DK" sz="1197" noProof="0" dirty="0"/>
              <a:t>Skift til andet Subbrand: Klik på Layout-knappen i topbåndet, Klik på andet Subbrand Cover-layout.</a:t>
            </a:r>
          </a:p>
        </p:txBody>
      </p:sp>
      <p:sp>
        <p:nvSpPr>
          <p:cNvPr id="4" name="Rektangel 3">
            <a:extLst>
              <a:ext uri="{FF2B5EF4-FFF2-40B4-BE49-F238E27FC236}">
                <a16:creationId xmlns:a16="http://schemas.microsoft.com/office/drawing/2014/main" id="{F17783D4-C69A-5B5E-EEDF-AD99389D8440}"/>
              </a:ext>
            </a:extLst>
          </p:cNvPr>
          <p:cNvSpPr/>
          <p:nvPr userDrawn="1"/>
        </p:nvSpPr>
        <p:spPr>
          <a:xfrm>
            <a:off x="415889" y="402245"/>
            <a:ext cx="1224951" cy="172528"/>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71793" tIns="35897" rIns="71793" bIns="35897"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a-DK" sz="1595" noProof="0" dirty="0" err="1">
              <a:solidFill>
                <a:schemeClr val="bg1"/>
              </a:solidFill>
            </a:endParaRPr>
          </a:p>
        </p:txBody>
      </p:sp>
      <p:pic>
        <p:nvPicPr>
          <p:cNvPr id="7" name="Billede 6">
            <a:extLst>
              <a:ext uri="{FF2B5EF4-FFF2-40B4-BE49-F238E27FC236}">
                <a16:creationId xmlns:a16="http://schemas.microsoft.com/office/drawing/2014/main" id="{0051662E-3552-2167-2374-EEF7B7804EF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83303" y="439963"/>
            <a:ext cx="845391" cy="127849"/>
          </a:xfrm>
          <a:prstGeom prst="rect">
            <a:avLst/>
          </a:prstGeom>
        </p:spPr>
      </p:pic>
    </p:spTree>
    <p:extLst>
      <p:ext uri="{BB962C8B-B14F-4D97-AF65-F5344CB8AC3E}">
        <p14:creationId xmlns:p14="http://schemas.microsoft.com/office/powerpoint/2010/main" val="389957197"/>
      </p:ext>
    </p:extLst>
  </p:cSld>
  <p:clrMapOvr>
    <a:masterClrMapping/>
  </p:clrMapOvr>
  <p:extLst>
    <p:ext uri="{DCECCB84-F9BA-43D5-87BE-67443E8EF086}">
      <p15:sldGuideLst xmlns:p15="http://schemas.microsoft.com/office/powerpoint/2012/main">
        <p15:guide id="1" orient="horz" pos="566">
          <p15:clr>
            <a:srgbClr val="A4A3A4"/>
          </p15:clr>
        </p15:guide>
        <p15:guide id="2" orient="horz" pos="3753">
          <p15:clr>
            <a:srgbClr val="A4A3A4"/>
          </p15:clr>
        </p15:guide>
        <p15:guide id="3" pos="7023">
          <p15:clr>
            <a:srgbClr val="A4A3A4"/>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Nemkonto cover B">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7" name="Baggrund">
            <a:extLst>
              <a:ext uri="{FF2B5EF4-FFF2-40B4-BE49-F238E27FC236}">
                <a16:creationId xmlns:a16="http://schemas.microsoft.com/office/drawing/2014/main" id="{35254865-C2B4-A57D-5618-3B5A4D00F774}"/>
              </a:ext>
            </a:extLst>
          </p:cNvPr>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994" noProof="0" dirty="0" err="1"/>
          </a:p>
        </p:txBody>
      </p:sp>
      <p:sp>
        <p:nvSpPr>
          <p:cNvPr id="10" name="Picture Placeholder 7">
            <a:extLst>
              <a:ext uri="{FF2B5EF4-FFF2-40B4-BE49-F238E27FC236}">
                <a16:creationId xmlns:a16="http://schemas.microsoft.com/office/drawing/2014/main" id="{2998B1E1-EFAB-1012-D72B-1B664B52E093}"/>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595"/>
            </a:lvl1pPr>
          </a:lstStyle>
          <a:p>
            <a:r>
              <a:rPr lang="da-DK" dirty="0"/>
              <a:t>Klik på ikonet for at tilføje et billede</a:t>
            </a:r>
          </a:p>
        </p:txBody>
      </p:sp>
      <p:sp>
        <p:nvSpPr>
          <p:cNvPr id="2" name="Title 1"/>
          <p:cNvSpPr>
            <a:spLocks noGrp="1"/>
          </p:cNvSpPr>
          <p:nvPr>
            <p:ph type="ctrTitle" hasCustomPrompt="1"/>
          </p:nvPr>
        </p:nvSpPr>
        <p:spPr>
          <a:xfrm>
            <a:off x="540001" y="5306401"/>
            <a:ext cx="4703513" cy="1191238"/>
          </a:xfrm>
        </p:spPr>
        <p:txBody>
          <a:bodyPr anchor="t" anchorCtr="0"/>
          <a:lstStyle>
            <a:lvl1pPr algn="l">
              <a:lnSpc>
                <a:spcPct val="95000"/>
              </a:lnSpc>
              <a:defRPr sz="3191">
                <a:solidFill>
                  <a:schemeClr val="bg2"/>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40000" y="5065200"/>
            <a:ext cx="4703513" cy="180000"/>
          </a:xfrm>
        </p:spPr>
        <p:txBody>
          <a:bodyPr/>
          <a:lstStyle>
            <a:lvl1pPr>
              <a:defRPr sz="997">
                <a:solidFill>
                  <a:schemeClr val="bg2"/>
                </a:solidFill>
              </a:defRPr>
            </a:lvl1pPr>
          </a:lstStyle>
          <a:p>
            <a:fld id="{111792F2-08D8-42AC-9B72-DC0B112AA1A9}" type="datetime2">
              <a:rPr lang="da-DK" smtClean="0"/>
              <a:t>30. september 2026</a:t>
            </a:fld>
            <a:endParaRPr lang="da-DK" dirty="0"/>
          </a:p>
        </p:txBody>
      </p:sp>
      <p:sp>
        <p:nvSpPr>
          <p:cNvPr id="19" name="Makro grafik 1">
            <a:extLst>
              <a:ext uri="{FF2B5EF4-FFF2-40B4-BE49-F238E27FC236}">
                <a16:creationId xmlns:a16="http://schemas.microsoft.com/office/drawing/2014/main" id="{B394BAAE-AE1F-029B-923F-0C1D44CD2249}"/>
              </a:ext>
            </a:extLst>
          </p:cNvPr>
          <p:cNvSpPr>
            <a:spLocks noGrp="1" noChangeAspect="1"/>
          </p:cNvSpPr>
          <p:nvPr>
            <p:ph type="body" sz="quarter" idx="22" hasCustomPrompt="1"/>
          </p:nvPr>
        </p:nvSpPr>
        <p:spPr>
          <a:xfrm>
            <a:off x="3770098" y="521353"/>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sp>
        <p:nvSpPr>
          <p:cNvPr id="20" name="Makro grafik 2">
            <a:extLst>
              <a:ext uri="{FF2B5EF4-FFF2-40B4-BE49-F238E27FC236}">
                <a16:creationId xmlns:a16="http://schemas.microsoft.com/office/drawing/2014/main" id="{88536A1C-972A-F710-1B45-B6313B3D4C9C}"/>
              </a:ext>
            </a:extLst>
          </p:cNvPr>
          <p:cNvSpPr>
            <a:spLocks noGrp="1" noChangeAspect="1"/>
          </p:cNvSpPr>
          <p:nvPr>
            <p:ph type="body" sz="quarter" idx="25" hasCustomPrompt="1"/>
          </p:nvPr>
        </p:nvSpPr>
        <p:spPr>
          <a:xfrm>
            <a:off x="10167119" y="4697364"/>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pic>
        <p:nvPicPr>
          <p:cNvPr id="3" name="Picture 2">
            <a:extLst>
              <a:ext uri="{FF2B5EF4-FFF2-40B4-BE49-F238E27FC236}">
                <a16:creationId xmlns:a16="http://schemas.microsoft.com/office/drawing/2014/main" id="{148FF818-ED63-1988-B443-DC23A878F6F2}"/>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40000" y="277200"/>
            <a:ext cx="2866667" cy="409523"/>
          </a:xfrm>
          <a:prstGeom prst="rect">
            <a:avLst/>
          </a:prstGeom>
        </p:spPr>
      </p:pic>
      <p:sp>
        <p:nvSpPr>
          <p:cNvPr id="4" name="TextBox 1">
            <a:extLst>
              <a:ext uri="{FF2B5EF4-FFF2-40B4-BE49-F238E27FC236}">
                <a16:creationId xmlns:a16="http://schemas.microsoft.com/office/drawing/2014/main" id="{889FC669-94C0-1C86-1DA1-A298AA8E396C}"/>
              </a:ext>
            </a:extLst>
          </p:cNvPr>
          <p:cNvSpPr txBox="1"/>
          <p:nvPr userDrawn="1"/>
        </p:nvSpPr>
        <p:spPr>
          <a:xfrm>
            <a:off x="0" y="-255584"/>
            <a:ext cx="12192000" cy="184218"/>
          </a:xfrm>
          <a:prstGeom prst="rect">
            <a:avLst/>
          </a:prstGeom>
          <a:noFill/>
        </p:spPr>
        <p:txBody>
          <a:bodyPr wrap="square" lIns="0" tIns="0" rIns="0" bIns="0" rtlCol="0">
            <a:spAutoFit/>
          </a:bodyPr>
          <a:lstStyle/>
          <a:p>
            <a:pPr marL="0" marR="0" lvl="0" indent="0" algn="l" defTabSz="911794" rtl="0" eaLnBrk="1" fontAlgn="auto" latinLnBrk="0" hangingPunct="1">
              <a:lnSpc>
                <a:spcPct val="100000"/>
              </a:lnSpc>
              <a:spcBef>
                <a:spcPts val="0"/>
              </a:spcBef>
              <a:spcAft>
                <a:spcPts val="0"/>
              </a:spcAft>
              <a:buClrTx/>
              <a:buSzTx/>
              <a:buFontTx/>
              <a:buNone/>
              <a:tabLst/>
              <a:defRPr/>
            </a:pPr>
            <a:r>
              <a:rPr lang="da-DK" sz="1197" noProof="0" dirty="0"/>
              <a:t>Skift til andet Subbrand: Klik på Layout-knappen i topbåndet, Klik på andet Subbrand Cover-layout.</a:t>
            </a:r>
          </a:p>
        </p:txBody>
      </p:sp>
      <p:sp>
        <p:nvSpPr>
          <p:cNvPr id="6" name="Rektangel 5">
            <a:extLst>
              <a:ext uri="{FF2B5EF4-FFF2-40B4-BE49-F238E27FC236}">
                <a16:creationId xmlns:a16="http://schemas.microsoft.com/office/drawing/2014/main" id="{FB18A0F3-731A-E9AC-380C-64B17258BD7B}"/>
              </a:ext>
            </a:extLst>
          </p:cNvPr>
          <p:cNvSpPr/>
          <p:nvPr userDrawn="1"/>
        </p:nvSpPr>
        <p:spPr>
          <a:xfrm>
            <a:off x="336431" y="370936"/>
            <a:ext cx="1268083" cy="232914"/>
          </a:xfrm>
          <a:prstGeom prst="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1793" tIns="35897" rIns="71793" bIns="35897" rtlCol="0" anchor="ctr"/>
          <a:lstStyle/>
          <a:p>
            <a:pPr algn="ctr"/>
            <a:endParaRPr lang="da-DK" sz="1595" noProof="0" dirty="0" err="1">
              <a:solidFill>
                <a:schemeClr val="bg1"/>
              </a:solidFill>
            </a:endParaRPr>
          </a:p>
        </p:txBody>
      </p:sp>
      <p:pic>
        <p:nvPicPr>
          <p:cNvPr id="11" name="Billede 10">
            <a:extLst>
              <a:ext uri="{FF2B5EF4-FFF2-40B4-BE49-F238E27FC236}">
                <a16:creationId xmlns:a16="http://schemas.microsoft.com/office/drawing/2014/main" id="{9ACFECC9-8506-9078-E134-03AF52D36F2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90114" y="434517"/>
            <a:ext cx="857873" cy="129705"/>
          </a:xfrm>
          <a:prstGeom prst="rect">
            <a:avLst/>
          </a:prstGeom>
          <a:solidFill>
            <a:srgbClr val="4D7836"/>
          </a:solidFill>
          <a:ln>
            <a:solidFill>
              <a:srgbClr val="4D7836"/>
            </a:solidFill>
          </a:ln>
        </p:spPr>
      </p:pic>
    </p:spTree>
    <p:extLst>
      <p:ext uri="{BB962C8B-B14F-4D97-AF65-F5344CB8AC3E}">
        <p14:creationId xmlns:p14="http://schemas.microsoft.com/office/powerpoint/2010/main" val="664122846"/>
      </p:ext>
    </p:extLst>
  </p:cSld>
  <p:clrMapOvr>
    <a:masterClrMapping/>
  </p:clrMapOvr>
  <p:extLst>
    <p:ext uri="{DCECCB84-F9BA-43D5-87BE-67443E8EF086}">
      <p15:sldGuideLst xmlns:p15="http://schemas.microsoft.com/office/powerpoint/2012/main">
        <p15:guide id="1" orient="horz" pos="566">
          <p15:clr>
            <a:srgbClr val="A4A3A4"/>
          </p15:clr>
        </p15:guide>
        <p15:guide id="2" orient="horz" pos="3753">
          <p15:clr>
            <a:srgbClr val="A4A3A4"/>
          </p15:clr>
        </p15:guide>
        <p15:guide id="3" pos="7023">
          <p15:clr>
            <a:srgbClr val="A4A3A4"/>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NemLog-in cover A">
    <p:bg>
      <p:bgRef idx="1001">
        <a:schemeClr val="bg1"/>
      </p:bgRef>
    </p:bg>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26" name="Picture Placeholder 7">
            <a:extLst>
              <a:ext uri="{FF2B5EF4-FFF2-40B4-BE49-F238E27FC236}">
                <a16:creationId xmlns:a16="http://schemas.microsoft.com/office/drawing/2014/main" id="{64A15D21-F5D6-3E47-CDB9-0912FEA66097}"/>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595"/>
            </a:lvl1pPr>
          </a:lstStyle>
          <a:p>
            <a:r>
              <a:rPr lang="da-DK" dirty="0"/>
              <a:t>Klik på ikonet for at tilføje et billede</a:t>
            </a:r>
          </a:p>
        </p:txBody>
      </p:sp>
      <p:sp>
        <p:nvSpPr>
          <p:cNvPr id="2" name="Title 1"/>
          <p:cNvSpPr>
            <a:spLocks noGrp="1"/>
          </p:cNvSpPr>
          <p:nvPr>
            <p:ph type="ctrTitle" hasCustomPrompt="1"/>
          </p:nvPr>
        </p:nvSpPr>
        <p:spPr>
          <a:xfrm>
            <a:off x="540001" y="5307700"/>
            <a:ext cx="4703513" cy="1189939"/>
          </a:xfrm>
        </p:spPr>
        <p:txBody>
          <a:bodyPr anchor="t" anchorCtr="0"/>
          <a:lstStyle>
            <a:lvl1pPr algn="l">
              <a:lnSpc>
                <a:spcPct val="95000"/>
              </a:lnSpc>
              <a:defRPr sz="3191">
                <a:solidFill>
                  <a:srgbClr val="212121"/>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40000" y="5064556"/>
            <a:ext cx="4703513" cy="180000"/>
          </a:xfrm>
        </p:spPr>
        <p:txBody>
          <a:bodyPr/>
          <a:lstStyle>
            <a:lvl1pPr>
              <a:defRPr sz="997">
                <a:solidFill>
                  <a:srgbClr val="212121"/>
                </a:solidFill>
              </a:defRPr>
            </a:lvl1pPr>
          </a:lstStyle>
          <a:p>
            <a:fld id="{3BA7D959-9C7C-4506-A4A8-52313FF7B34F}" type="datetime2">
              <a:rPr lang="da-DK" smtClean="0"/>
              <a:pPr/>
              <a:t>30. september 2026</a:t>
            </a:fld>
            <a:endParaRPr lang="da-DK" dirty="0"/>
          </a:p>
        </p:txBody>
      </p:sp>
      <p:sp>
        <p:nvSpPr>
          <p:cNvPr id="1024" name="Makro grafik 1">
            <a:extLst>
              <a:ext uri="{FF2B5EF4-FFF2-40B4-BE49-F238E27FC236}">
                <a16:creationId xmlns:a16="http://schemas.microsoft.com/office/drawing/2014/main" id="{9D06B072-607D-7C7D-3384-03315622AD87}"/>
              </a:ext>
            </a:extLst>
          </p:cNvPr>
          <p:cNvSpPr>
            <a:spLocks noGrp="1" noChangeAspect="1"/>
          </p:cNvSpPr>
          <p:nvPr>
            <p:ph type="body" sz="quarter" idx="22" hasCustomPrompt="1"/>
          </p:nvPr>
        </p:nvSpPr>
        <p:spPr>
          <a:xfrm>
            <a:off x="3770098" y="521353"/>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sp>
        <p:nvSpPr>
          <p:cNvPr id="1030" name="Makro grafik 2">
            <a:extLst>
              <a:ext uri="{FF2B5EF4-FFF2-40B4-BE49-F238E27FC236}">
                <a16:creationId xmlns:a16="http://schemas.microsoft.com/office/drawing/2014/main" id="{BA0F4CFB-45B1-9961-39CF-F6A43AD8C785}"/>
              </a:ext>
            </a:extLst>
          </p:cNvPr>
          <p:cNvSpPr>
            <a:spLocks noGrp="1" noChangeAspect="1"/>
          </p:cNvSpPr>
          <p:nvPr>
            <p:ph type="body" sz="quarter" idx="25" hasCustomPrompt="1"/>
          </p:nvPr>
        </p:nvSpPr>
        <p:spPr>
          <a:xfrm>
            <a:off x="10167119" y="4697364"/>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pic>
        <p:nvPicPr>
          <p:cNvPr id="6" name="Picture 5" descr="A black background with purple text&#10;&#10;Description automatically generated">
            <a:extLst>
              <a:ext uri="{FF2B5EF4-FFF2-40B4-BE49-F238E27FC236}">
                <a16:creationId xmlns:a16="http://schemas.microsoft.com/office/drawing/2014/main" id="{E2E035C2-1559-7C0B-51B6-D2844FB8ABE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b="5300"/>
          <a:stretch/>
        </p:blipFill>
        <p:spPr>
          <a:xfrm>
            <a:off x="540000" y="277200"/>
            <a:ext cx="2866667" cy="387818"/>
          </a:xfrm>
          <a:prstGeom prst="rect">
            <a:avLst/>
          </a:prstGeom>
        </p:spPr>
      </p:pic>
      <p:sp>
        <p:nvSpPr>
          <p:cNvPr id="3" name="TextBox 1">
            <a:extLst>
              <a:ext uri="{FF2B5EF4-FFF2-40B4-BE49-F238E27FC236}">
                <a16:creationId xmlns:a16="http://schemas.microsoft.com/office/drawing/2014/main" id="{56BFAB81-170D-8268-37A8-8C5036AEC405}"/>
              </a:ext>
            </a:extLst>
          </p:cNvPr>
          <p:cNvSpPr txBox="1"/>
          <p:nvPr userDrawn="1"/>
        </p:nvSpPr>
        <p:spPr>
          <a:xfrm>
            <a:off x="0" y="-255584"/>
            <a:ext cx="12192000" cy="184218"/>
          </a:xfrm>
          <a:prstGeom prst="rect">
            <a:avLst/>
          </a:prstGeom>
          <a:noFill/>
        </p:spPr>
        <p:txBody>
          <a:bodyPr wrap="square" lIns="0" tIns="0" rIns="0" bIns="0" rtlCol="0">
            <a:spAutoFit/>
          </a:bodyPr>
          <a:lstStyle/>
          <a:p>
            <a:pPr marL="0" marR="0" lvl="0" indent="0" algn="l" defTabSz="911794" rtl="0" eaLnBrk="1" fontAlgn="auto" latinLnBrk="0" hangingPunct="1">
              <a:lnSpc>
                <a:spcPct val="100000"/>
              </a:lnSpc>
              <a:spcBef>
                <a:spcPts val="0"/>
              </a:spcBef>
              <a:spcAft>
                <a:spcPts val="0"/>
              </a:spcAft>
              <a:buClrTx/>
              <a:buSzTx/>
              <a:buFontTx/>
              <a:buNone/>
              <a:tabLst/>
              <a:defRPr/>
            </a:pPr>
            <a:r>
              <a:rPr lang="da-DK" sz="1197" noProof="0" dirty="0"/>
              <a:t>Skift til andet Subbrand: Klik på Layout-knappen i topbåndet, Klik på andet Subbrand Cover-layout.</a:t>
            </a:r>
          </a:p>
        </p:txBody>
      </p:sp>
    </p:spTree>
    <p:extLst>
      <p:ext uri="{BB962C8B-B14F-4D97-AF65-F5344CB8AC3E}">
        <p14:creationId xmlns:p14="http://schemas.microsoft.com/office/powerpoint/2010/main" val="1825876739"/>
      </p:ext>
    </p:extLst>
  </p:cSld>
  <p:clrMapOvr>
    <a:masterClrMapping/>
  </p:clrMapOvr>
  <p:extLst>
    <p:ext uri="{DCECCB84-F9BA-43D5-87BE-67443E8EF086}">
      <p15:sldGuideLst xmlns:p15="http://schemas.microsoft.com/office/powerpoint/2012/main">
        <p15:guide id="1" orient="horz" pos="566">
          <p15:clr>
            <a:srgbClr val="A4A3A4"/>
          </p15:clr>
        </p15:guide>
        <p15:guide id="2" orient="horz" pos="3753">
          <p15:clr>
            <a:srgbClr val="A4A3A4"/>
          </p15:clr>
        </p15:guide>
        <p15:guide id="3" pos="7023">
          <p15:clr>
            <a:srgbClr val="A4A3A4"/>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NemLog-in cover B">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7" name="Baggrund">
            <a:extLst>
              <a:ext uri="{FF2B5EF4-FFF2-40B4-BE49-F238E27FC236}">
                <a16:creationId xmlns:a16="http://schemas.microsoft.com/office/drawing/2014/main" id="{35254865-C2B4-A57D-5618-3B5A4D00F774}"/>
              </a:ext>
            </a:extLst>
          </p:cNvPr>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994" noProof="0" dirty="0" err="1"/>
          </a:p>
        </p:txBody>
      </p:sp>
      <p:sp>
        <p:nvSpPr>
          <p:cNvPr id="10" name="Picture Placeholder 7">
            <a:extLst>
              <a:ext uri="{FF2B5EF4-FFF2-40B4-BE49-F238E27FC236}">
                <a16:creationId xmlns:a16="http://schemas.microsoft.com/office/drawing/2014/main" id="{2998B1E1-EFAB-1012-D72B-1B664B52E093}"/>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595"/>
            </a:lvl1pPr>
          </a:lstStyle>
          <a:p>
            <a:r>
              <a:rPr lang="da-DK" dirty="0"/>
              <a:t>Klik på ikonet for at tilføje et billede</a:t>
            </a:r>
          </a:p>
        </p:txBody>
      </p:sp>
      <p:sp>
        <p:nvSpPr>
          <p:cNvPr id="2" name="Title 1"/>
          <p:cNvSpPr>
            <a:spLocks noGrp="1"/>
          </p:cNvSpPr>
          <p:nvPr>
            <p:ph type="ctrTitle" hasCustomPrompt="1"/>
          </p:nvPr>
        </p:nvSpPr>
        <p:spPr>
          <a:xfrm>
            <a:off x="540001" y="5306401"/>
            <a:ext cx="4703513" cy="1191238"/>
          </a:xfrm>
        </p:spPr>
        <p:txBody>
          <a:bodyPr anchor="t" anchorCtr="0"/>
          <a:lstStyle>
            <a:lvl1pPr algn="l">
              <a:lnSpc>
                <a:spcPct val="95000"/>
              </a:lnSpc>
              <a:defRPr sz="3191">
                <a:solidFill>
                  <a:schemeClr val="bg2"/>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40000" y="5065200"/>
            <a:ext cx="4703513" cy="180000"/>
          </a:xfrm>
        </p:spPr>
        <p:txBody>
          <a:bodyPr/>
          <a:lstStyle>
            <a:lvl1pPr>
              <a:defRPr sz="997">
                <a:solidFill>
                  <a:schemeClr val="bg2"/>
                </a:solidFill>
              </a:defRPr>
            </a:lvl1pPr>
          </a:lstStyle>
          <a:p>
            <a:fld id="{111792F2-08D8-42AC-9B72-DC0B112AA1A9}" type="datetime2">
              <a:rPr lang="da-DK" smtClean="0"/>
              <a:t>30. september 2026</a:t>
            </a:fld>
            <a:endParaRPr lang="da-DK" dirty="0"/>
          </a:p>
        </p:txBody>
      </p:sp>
      <p:sp>
        <p:nvSpPr>
          <p:cNvPr id="19" name="Makro grafik 1">
            <a:extLst>
              <a:ext uri="{FF2B5EF4-FFF2-40B4-BE49-F238E27FC236}">
                <a16:creationId xmlns:a16="http://schemas.microsoft.com/office/drawing/2014/main" id="{B394BAAE-AE1F-029B-923F-0C1D44CD2249}"/>
              </a:ext>
            </a:extLst>
          </p:cNvPr>
          <p:cNvSpPr>
            <a:spLocks noGrp="1" noChangeAspect="1"/>
          </p:cNvSpPr>
          <p:nvPr>
            <p:ph type="body" sz="quarter" idx="22" hasCustomPrompt="1"/>
          </p:nvPr>
        </p:nvSpPr>
        <p:spPr>
          <a:xfrm>
            <a:off x="3770098" y="521353"/>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sp>
        <p:nvSpPr>
          <p:cNvPr id="20" name="Makro grafik 2">
            <a:extLst>
              <a:ext uri="{FF2B5EF4-FFF2-40B4-BE49-F238E27FC236}">
                <a16:creationId xmlns:a16="http://schemas.microsoft.com/office/drawing/2014/main" id="{88536A1C-972A-F710-1B45-B6313B3D4C9C}"/>
              </a:ext>
            </a:extLst>
          </p:cNvPr>
          <p:cNvSpPr>
            <a:spLocks noGrp="1" noChangeAspect="1"/>
          </p:cNvSpPr>
          <p:nvPr>
            <p:ph type="body" sz="quarter" idx="25" hasCustomPrompt="1"/>
          </p:nvPr>
        </p:nvSpPr>
        <p:spPr>
          <a:xfrm>
            <a:off x="10167119" y="4697364"/>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pic>
        <p:nvPicPr>
          <p:cNvPr id="4" name="Picture 3">
            <a:extLst>
              <a:ext uri="{FF2B5EF4-FFF2-40B4-BE49-F238E27FC236}">
                <a16:creationId xmlns:a16="http://schemas.microsoft.com/office/drawing/2014/main" id="{C465B008-198D-4F8C-8187-8BB55A2A986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40000" y="277200"/>
            <a:ext cx="2866667" cy="409523"/>
          </a:xfrm>
          <a:prstGeom prst="rect">
            <a:avLst/>
          </a:prstGeom>
        </p:spPr>
      </p:pic>
      <p:sp>
        <p:nvSpPr>
          <p:cNvPr id="3" name="TextBox 1">
            <a:extLst>
              <a:ext uri="{FF2B5EF4-FFF2-40B4-BE49-F238E27FC236}">
                <a16:creationId xmlns:a16="http://schemas.microsoft.com/office/drawing/2014/main" id="{B5068DCF-317C-6F8A-6998-D19705121BCE}"/>
              </a:ext>
            </a:extLst>
          </p:cNvPr>
          <p:cNvSpPr txBox="1"/>
          <p:nvPr userDrawn="1"/>
        </p:nvSpPr>
        <p:spPr>
          <a:xfrm>
            <a:off x="0" y="-255584"/>
            <a:ext cx="12192000" cy="184218"/>
          </a:xfrm>
          <a:prstGeom prst="rect">
            <a:avLst/>
          </a:prstGeom>
          <a:noFill/>
        </p:spPr>
        <p:txBody>
          <a:bodyPr wrap="square" lIns="0" tIns="0" rIns="0" bIns="0" rtlCol="0">
            <a:spAutoFit/>
          </a:bodyPr>
          <a:lstStyle/>
          <a:p>
            <a:pPr marL="0" marR="0" lvl="0" indent="0" algn="l" defTabSz="911794" rtl="0" eaLnBrk="1" fontAlgn="auto" latinLnBrk="0" hangingPunct="1">
              <a:lnSpc>
                <a:spcPct val="100000"/>
              </a:lnSpc>
              <a:spcBef>
                <a:spcPts val="0"/>
              </a:spcBef>
              <a:spcAft>
                <a:spcPts val="0"/>
              </a:spcAft>
              <a:buClrTx/>
              <a:buSzTx/>
              <a:buFontTx/>
              <a:buNone/>
              <a:tabLst/>
              <a:defRPr/>
            </a:pPr>
            <a:r>
              <a:rPr lang="da-DK" sz="1197" noProof="0" dirty="0"/>
              <a:t>Skift til andet Subbrand: Klik på Layout-knappen i topbåndet, Klik på andet Subbrand Cover-layout.</a:t>
            </a:r>
          </a:p>
        </p:txBody>
      </p:sp>
    </p:spTree>
    <p:extLst>
      <p:ext uri="{BB962C8B-B14F-4D97-AF65-F5344CB8AC3E}">
        <p14:creationId xmlns:p14="http://schemas.microsoft.com/office/powerpoint/2010/main" val="191778683"/>
      </p:ext>
    </p:extLst>
  </p:cSld>
  <p:clrMapOvr>
    <a:masterClrMapping/>
  </p:clrMapOvr>
  <p:extLst>
    <p:ext uri="{DCECCB84-F9BA-43D5-87BE-67443E8EF086}">
      <p15:sldGuideLst xmlns:p15="http://schemas.microsoft.com/office/powerpoint/2012/main">
        <p15:guide id="1" orient="horz" pos="566">
          <p15:clr>
            <a:srgbClr val="A4A3A4"/>
          </p15:clr>
        </p15:guide>
        <p15:guide id="2" orient="horz" pos="3753">
          <p15:clr>
            <a:srgbClr val="A4A3A4"/>
          </p15:clr>
        </p15:guide>
        <p15:guide id="3" pos="7023">
          <p15:clr>
            <a:srgbClr val="A4A3A4"/>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ikkerdigital cover A">
    <p:bg>
      <p:bgRef idx="1001">
        <a:schemeClr val="bg1"/>
      </p:bgRef>
    </p:bg>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26" name="Picture Placeholder 7">
            <a:extLst>
              <a:ext uri="{FF2B5EF4-FFF2-40B4-BE49-F238E27FC236}">
                <a16:creationId xmlns:a16="http://schemas.microsoft.com/office/drawing/2014/main" id="{64A15D21-F5D6-3E47-CDB9-0912FEA66097}"/>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595"/>
            </a:lvl1pPr>
          </a:lstStyle>
          <a:p>
            <a:r>
              <a:rPr lang="da-DK" dirty="0"/>
              <a:t>Klik på ikonet for at tilføje et billede</a:t>
            </a:r>
          </a:p>
        </p:txBody>
      </p:sp>
      <p:sp>
        <p:nvSpPr>
          <p:cNvPr id="2" name="Title 1"/>
          <p:cNvSpPr>
            <a:spLocks noGrp="1"/>
          </p:cNvSpPr>
          <p:nvPr>
            <p:ph type="ctrTitle" hasCustomPrompt="1"/>
          </p:nvPr>
        </p:nvSpPr>
        <p:spPr>
          <a:xfrm>
            <a:off x="540001" y="5307700"/>
            <a:ext cx="4703513" cy="1189939"/>
          </a:xfrm>
        </p:spPr>
        <p:txBody>
          <a:bodyPr anchor="t" anchorCtr="0"/>
          <a:lstStyle>
            <a:lvl1pPr algn="l">
              <a:lnSpc>
                <a:spcPct val="95000"/>
              </a:lnSpc>
              <a:defRPr sz="3191">
                <a:solidFill>
                  <a:srgbClr val="212121"/>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40000" y="5064556"/>
            <a:ext cx="4703513" cy="180000"/>
          </a:xfrm>
        </p:spPr>
        <p:txBody>
          <a:bodyPr/>
          <a:lstStyle>
            <a:lvl1pPr>
              <a:defRPr sz="997">
                <a:solidFill>
                  <a:srgbClr val="212121"/>
                </a:solidFill>
              </a:defRPr>
            </a:lvl1pPr>
          </a:lstStyle>
          <a:p>
            <a:fld id="{3BA7D959-9C7C-4506-A4A8-52313FF7B34F}" type="datetime2">
              <a:rPr lang="da-DK" smtClean="0"/>
              <a:pPr/>
              <a:t>30. september 2026</a:t>
            </a:fld>
            <a:endParaRPr lang="da-DK" dirty="0"/>
          </a:p>
        </p:txBody>
      </p:sp>
      <p:sp>
        <p:nvSpPr>
          <p:cNvPr id="1024" name="Makro grafik 1">
            <a:extLst>
              <a:ext uri="{FF2B5EF4-FFF2-40B4-BE49-F238E27FC236}">
                <a16:creationId xmlns:a16="http://schemas.microsoft.com/office/drawing/2014/main" id="{9D06B072-607D-7C7D-3384-03315622AD87}"/>
              </a:ext>
            </a:extLst>
          </p:cNvPr>
          <p:cNvSpPr>
            <a:spLocks noGrp="1" noChangeAspect="1"/>
          </p:cNvSpPr>
          <p:nvPr>
            <p:ph type="body" sz="quarter" idx="22" hasCustomPrompt="1"/>
          </p:nvPr>
        </p:nvSpPr>
        <p:spPr>
          <a:xfrm>
            <a:off x="3770098" y="521353"/>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sp>
        <p:nvSpPr>
          <p:cNvPr id="1030" name="Makro grafik 2">
            <a:extLst>
              <a:ext uri="{FF2B5EF4-FFF2-40B4-BE49-F238E27FC236}">
                <a16:creationId xmlns:a16="http://schemas.microsoft.com/office/drawing/2014/main" id="{BA0F4CFB-45B1-9961-39CF-F6A43AD8C785}"/>
              </a:ext>
            </a:extLst>
          </p:cNvPr>
          <p:cNvSpPr>
            <a:spLocks noGrp="1" noChangeAspect="1"/>
          </p:cNvSpPr>
          <p:nvPr>
            <p:ph type="body" sz="quarter" idx="25" hasCustomPrompt="1"/>
          </p:nvPr>
        </p:nvSpPr>
        <p:spPr>
          <a:xfrm>
            <a:off x="10167119" y="4697364"/>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pic>
        <p:nvPicPr>
          <p:cNvPr id="4" name="Picture 3" descr="A logo with a crown on it&#10;&#10;Description automatically generated">
            <a:extLst>
              <a:ext uri="{FF2B5EF4-FFF2-40B4-BE49-F238E27FC236}">
                <a16:creationId xmlns:a16="http://schemas.microsoft.com/office/drawing/2014/main" id="{A21B514E-3A5C-F020-F1CE-29A71CBECF1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40001" y="277200"/>
            <a:ext cx="2866667" cy="409524"/>
          </a:xfrm>
          <a:prstGeom prst="rect">
            <a:avLst/>
          </a:prstGeom>
        </p:spPr>
      </p:pic>
      <p:sp>
        <p:nvSpPr>
          <p:cNvPr id="3" name="TextBox 1">
            <a:extLst>
              <a:ext uri="{FF2B5EF4-FFF2-40B4-BE49-F238E27FC236}">
                <a16:creationId xmlns:a16="http://schemas.microsoft.com/office/drawing/2014/main" id="{A39681EE-1004-00C0-869F-BAE156E56FAA}"/>
              </a:ext>
            </a:extLst>
          </p:cNvPr>
          <p:cNvSpPr txBox="1"/>
          <p:nvPr userDrawn="1"/>
        </p:nvSpPr>
        <p:spPr>
          <a:xfrm>
            <a:off x="0" y="-255584"/>
            <a:ext cx="12192000" cy="184218"/>
          </a:xfrm>
          <a:prstGeom prst="rect">
            <a:avLst/>
          </a:prstGeom>
          <a:noFill/>
        </p:spPr>
        <p:txBody>
          <a:bodyPr wrap="square" lIns="0" tIns="0" rIns="0" bIns="0" rtlCol="0">
            <a:spAutoFit/>
          </a:bodyPr>
          <a:lstStyle/>
          <a:p>
            <a:pPr marL="0" marR="0" lvl="0" indent="0" algn="l" defTabSz="911794" rtl="0" eaLnBrk="1" fontAlgn="auto" latinLnBrk="0" hangingPunct="1">
              <a:lnSpc>
                <a:spcPct val="100000"/>
              </a:lnSpc>
              <a:spcBef>
                <a:spcPts val="0"/>
              </a:spcBef>
              <a:spcAft>
                <a:spcPts val="0"/>
              </a:spcAft>
              <a:buClrTx/>
              <a:buSzTx/>
              <a:buFontTx/>
              <a:buNone/>
              <a:tabLst/>
              <a:defRPr/>
            </a:pPr>
            <a:r>
              <a:rPr lang="da-DK" sz="1197" noProof="0" dirty="0"/>
              <a:t>Skift til andet Subbrand: Klik på Layout-knappen i topbåndet, Klik på andet Subbrand Cover-layout.</a:t>
            </a:r>
          </a:p>
        </p:txBody>
      </p:sp>
    </p:spTree>
    <p:extLst>
      <p:ext uri="{BB962C8B-B14F-4D97-AF65-F5344CB8AC3E}">
        <p14:creationId xmlns:p14="http://schemas.microsoft.com/office/powerpoint/2010/main" val="3054687784"/>
      </p:ext>
    </p:extLst>
  </p:cSld>
  <p:clrMapOvr>
    <a:masterClrMapping/>
  </p:clrMapOvr>
  <p:extLst>
    <p:ext uri="{DCECCB84-F9BA-43D5-87BE-67443E8EF086}">
      <p15:sldGuideLst xmlns:p15="http://schemas.microsoft.com/office/powerpoint/2012/main">
        <p15:guide id="1" orient="horz" pos="566">
          <p15:clr>
            <a:srgbClr val="A4A3A4"/>
          </p15:clr>
        </p15:guide>
        <p15:guide id="2" orient="horz" pos="3753">
          <p15:clr>
            <a:srgbClr val="A4A3A4"/>
          </p15:clr>
        </p15:guide>
        <p15:guide id="3" pos="7023">
          <p15:clr>
            <a:srgbClr val="A4A3A4"/>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ikkerdigital cover B">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7" name="Baggrund">
            <a:extLst>
              <a:ext uri="{FF2B5EF4-FFF2-40B4-BE49-F238E27FC236}">
                <a16:creationId xmlns:a16="http://schemas.microsoft.com/office/drawing/2014/main" id="{35254865-C2B4-A57D-5618-3B5A4D00F774}"/>
              </a:ext>
            </a:extLst>
          </p:cNvPr>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994" noProof="0" dirty="0" err="1"/>
          </a:p>
        </p:txBody>
      </p:sp>
      <p:sp>
        <p:nvSpPr>
          <p:cNvPr id="10" name="Picture Placeholder 7">
            <a:extLst>
              <a:ext uri="{FF2B5EF4-FFF2-40B4-BE49-F238E27FC236}">
                <a16:creationId xmlns:a16="http://schemas.microsoft.com/office/drawing/2014/main" id="{2998B1E1-EFAB-1012-D72B-1B664B52E093}"/>
              </a:ext>
            </a:extLst>
          </p:cNvPr>
          <p:cNvSpPr>
            <a:spLocks noGrp="1"/>
          </p:cNvSpPr>
          <p:nvPr>
            <p:ph type="pic" sz="quarter" idx="13" hasCustomPrompt="1"/>
          </p:nvPr>
        </p:nvSpPr>
        <p:spPr>
          <a:xfrm>
            <a:off x="0" y="900000"/>
            <a:ext cx="11150082" cy="5056242"/>
          </a:xfrm>
          <a:custGeom>
            <a:avLst/>
            <a:gdLst>
              <a:gd name="connsiteX0" fmla="*/ 0 w 11150082"/>
              <a:gd name="connsiteY0" fmla="*/ 0 h 5056242"/>
              <a:gd name="connsiteX1" fmla="*/ 8379351 w 11150082"/>
              <a:gd name="connsiteY1" fmla="*/ 0 h 5056242"/>
              <a:gd name="connsiteX2" fmla="*/ 11150082 w 11150082"/>
              <a:gd name="connsiteY2" fmla="*/ 0 h 5056242"/>
              <a:gd name="connsiteX3" fmla="*/ 11150082 w 11150082"/>
              <a:gd name="connsiteY3" fmla="*/ 5056242 h 5056242"/>
              <a:gd name="connsiteX4" fmla="*/ 8379351 w 11150082"/>
              <a:gd name="connsiteY4" fmla="*/ 5056242 h 5056242"/>
              <a:gd name="connsiteX5" fmla="*/ 6005514 w 11150082"/>
              <a:gd name="connsiteY5" fmla="*/ 5056242 h 5056242"/>
              <a:gd name="connsiteX6" fmla="*/ 6005514 w 11150082"/>
              <a:gd name="connsiteY6" fmla="*/ 3515511 h 5056242"/>
              <a:gd name="connsiteX7" fmla="*/ 0 w 11150082"/>
              <a:gd name="connsiteY7" fmla="*/ 3515511 h 505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50082" h="5056242">
                <a:moveTo>
                  <a:pt x="0" y="0"/>
                </a:moveTo>
                <a:lnTo>
                  <a:pt x="8379351" y="0"/>
                </a:lnTo>
                <a:lnTo>
                  <a:pt x="11150082" y="0"/>
                </a:lnTo>
                <a:lnTo>
                  <a:pt x="11150082" y="5056242"/>
                </a:lnTo>
                <a:lnTo>
                  <a:pt x="8379351" y="5056242"/>
                </a:lnTo>
                <a:lnTo>
                  <a:pt x="6005514" y="5056242"/>
                </a:lnTo>
                <a:lnTo>
                  <a:pt x="6005514" y="3515511"/>
                </a:lnTo>
                <a:lnTo>
                  <a:pt x="0" y="3515511"/>
                </a:lnTo>
                <a:close/>
              </a:path>
            </a:pathLst>
          </a:custGeom>
          <a:solidFill>
            <a:schemeClr val="bg1"/>
          </a:solidFill>
        </p:spPr>
        <p:txBody>
          <a:bodyPr wrap="square" lIns="0" tIns="720000" anchor="ctr" anchorCtr="0">
            <a:noAutofit/>
          </a:bodyPr>
          <a:lstStyle>
            <a:lvl1pPr marL="0" indent="0" algn="ctr">
              <a:lnSpc>
                <a:spcPct val="100000"/>
              </a:lnSpc>
              <a:spcAft>
                <a:spcPts val="0"/>
              </a:spcAft>
              <a:buNone/>
              <a:defRPr sz="1595"/>
            </a:lvl1pPr>
          </a:lstStyle>
          <a:p>
            <a:r>
              <a:rPr lang="da-DK" dirty="0"/>
              <a:t>Klik på ikonet for at tilføje et billede</a:t>
            </a:r>
          </a:p>
        </p:txBody>
      </p:sp>
      <p:sp>
        <p:nvSpPr>
          <p:cNvPr id="2" name="Title 1"/>
          <p:cNvSpPr>
            <a:spLocks noGrp="1"/>
          </p:cNvSpPr>
          <p:nvPr>
            <p:ph type="ctrTitle" hasCustomPrompt="1"/>
          </p:nvPr>
        </p:nvSpPr>
        <p:spPr>
          <a:xfrm>
            <a:off x="540001" y="5306401"/>
            <a:ext cx="4703513" cy="1191238"/>
          </a:xfrm>
        </p:spPr>
        <p:txBody>
          <a:bodyPr anchor="t" anchorCtr="0"/>
          <a:lstStyle>
            <a:lvl1pPr algn="l">
              <a:lnSpc>
                <a:spcPct val="95000"/>
              </a:lnSpc>
              <a:defRPr sz="3191">
                <a:solidFill>
                  <a:schemeClr val="bg2"/>
                </a:solidFill>
              </a:defRPr>
            </a:lvl1pPr>
          </a:lstStyle>
          <a:p>
            <a:r>
              <a:rPr lang="da-DK" dirty="0"/>
              <a:t>Klik for at tilføje titel</a:t>
            </a:r>
          </a:p>
        </p:txBody>
      </p:sp>
      <p:sp>
        <p:nvSpPr>
          <p:cNvPr id="5" name="Pladsholder til dato 4">
            <a:extLst>
              <a:ext uri="{FF2B5EF4-FFF2-40B4-BE49-F238E27FC236}">
                <a16:creationId xmlns:a16="http://schemas.microsoft.com/office/drawing/2014/main" id="{54B45B50-0EB1-98A1-09A7-35675ACBA352}"/>
              </a:ext>
            </a:extLst>
          </p:cNvPr>
          <p:cNvSpPr>
            <a:spLocks noGrp="1"/>
          </p:cNvSpPr>
          <p:nvPr>
            <p:ph type="dt" sz="half" idx="18"/>
          </p:nvPr>
        </p:nvSpPr>
        <p:spPr>
          <a:xfrm>
            <a:off x="540000" y="5065200"/>
            <a:ext cx="4703513" cy="180000"/>
          </a:xfrm>
        </p:spPr>
        <p:txBody>
          <a:bodyPr/>
          <a:lstStyle>
            <a:lvl1pPr>
              <a:defRPr sz="997">
                <a:solidFill>
                  <a:schemeClr val="bg2"/>
                </a:solidFill>
              </a:defRPr>
            </a:lvl1pPr>
          </a:lstStyle>
          <a:p>
            <a:fld id="{111792F2-08D8-42AC-9B72-DC0B112AA1A9}" type="datetime2">
              <a:rPr lang="da-DK" smtClean="0"/>
              <a:t>30. september 2026</a:t>
            </a:fld>
            <a:endParaRPr lang="da-DK" dirty="0"/>
          </a:p>
        </p:txBody>
      </p:sp>
      <p:sp>
        <p:nvSpPr>
          <p:cNvPr id="19" name="Makro grafik 1">
            <a:extLst>
              <a:ext uri="{FF2B5EF4-FFF2-40B4-BE49-F238E27FC236}">
                <a16:creationId xmlns:a16="http://schemas.microsoft.com/office/drawing/2014/main" id="{B394BAAE-AE1F-029B-923F-0C1D44CD2249}"/>
              </a:ext>
            </a:extLst>
          </p:cNvPr>
          <p:cNvSpPr>
            <a:spLocks noGrp="1" noChangeAspect="1"/>
          </p:cNvSpPr>
          <p:nvPr>
            <p:ph type="body" sz="quarter" idx="22" hasCustomPrompt="1"/>
          </p:nvPr>
        </p:nvSpPr>
        <p:spPr>
          <a:xfrm>
            <a:off x="3770098" y="521353"/>
            <a:ext cx="1804943" cy="237325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sp>
        <p:nvSpPr>
          <p:cNvPr id="20" name="Makro grafik 2">
            <a:extLst>
              <a:ext uri="{FF2B5EF4-FFF2-40B4-BE49-F238E27FC236}">
                <a16:creationId xmlns:a16="http://schemas.microsoft.com/office/drawing/2014/main" id="{88536A1C-972A-F710-1B45-B6313B3D4C9C}"/>
              </a:ext>
            </a:extLst>
          </p:cNvPr>
          <p:cNvSpPr>
            <a:spLocks noGrp="1" noChangeAspect="1"/>
          </p:cNvSpPr>
          <p:nvPr>
            <p:ph type="body" sz="quarter" idx="25" hasCustomPrompt="1"/>
          </p:nvPr>
        </p:nvSpPr>
        <p:spPr>
          <a:xfrm>
            <a:off x="10167119" y="4697364"/>
            <a:ext cx="1497612" cy="194728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b="0">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pic>
        <p:nvPicPr>
          <p:cNvPr id="11" name="Picture 10">
            <a:extLst>
              <a:ext uri="{FF2B5EF4-FFF2-40B4-BE49-F238E27FC236}">
                <a16:creationId xmlns:a16="http://schemas.microsoft.com/office/drawing/2014/main" id="{2F5CF440-4268-2D3A-7B7C-350EFD4B940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40001" y="277200"/>
            <a:ext cx="2866667" cy="409523"/>
          </a:xfrm>
          <a:prstGeom prst="rect">
            <a:avLst/>
          </a:prstGeom>
        </p:spPr>
      </p:pic>
      <p:sp>
        <p:nvSpPr>
          <p:cNvPr id="3" name="TextBox 1">
            <a:extLst>
              <a:ext uri="{FF2B5EF4-FFF2-40B4-BE49-F238E27FC236}">
                <a16:creationId xmlns:a16="http://schemas.microsoft.com/office/drawing/2014/main" id="{40167067-95C6-EAA2-5269-633398F09F96}"/>
              </a:ext>
            </a:extLst>
          </p:cNvPr>
          <p:cNvSpPr txBox="1"/>
          <p:nvPr userDrawn="1"/>
        </p:nvSpPr>
        <p:spPr>
          <a:xfrm>
            <a:off x="0" y="-255584"/>
            <a:ext cx="12192000" cy="184218"/>
          </a:xfrm>
          <a:prstGeom prst="rect">
            <a:avLst/>
          </a:prstGeom>
          <a:noFill/>
        </p:spPr>
        <p:txBody>
          <a:bodyPr wrap="square" lIns="0" tIns="0" rIns="0" bIns="0" rtlCol="0">
            <a:spAutoFit/>
          </a:bodyPr>
          <a:lstStyle/>
          <a:p>
            <a:pPr marL="0" marR="0" lvl="0" indent="0" algn="l" defTabSz="911794" rtl="0" eaLnBrk="1" fontAlgn="auto" latinLnBrk="0" hangingPunct="1">
              <a:lnSpc>
                <a:spcPct val="100000"/>
              </a:lnSpc>
              <a:spcBef>
                <a:spcPts val="0"/>
              </a:spcBef>
              <a:spcAft>
                <a:spcPts val="0"/>
              </a:spcAft>
              <a:buClrTx/>
              <a:buSzTx/>
              <a:buFontTx/>
              <a:buNone/>
              <a:tabLst/>
              <a:defRPr/>
            </a:pPr>
            <a:r>
              <a:rPr lang="da-DK" sz="1197" noProof="0" dirty="0"/>
              <a:t>Skift til andet Subbrand: Klik på Layout-knappen i topbåndet, Klik på andet Subbrand Cover-layout.</a:t>
            </a:r>
          </a:p>
        </p:txBody>
      </p:sp>
    </p:spTree>
    <p:extLst>
      <p:ext uri="{BB962C8B-B14F-4D97-AF65-F5344CB8AC3E}">
        <p14:creationId xmlns:p14="http://schemas.microsoft.com/office/powerpoint/2010/main" val="3369433724"/>
      </p:ext>
    </p:extLst>
  </p:cSld>
  <p:clrMapOvr>
    <a:masterClrMapping/>
  </p:clrMapOvr>
  <p:extLst>
    <p:ext uri="{DCECCB84-F9BA-43D5-87BE-67443E8EF086}">
      <p15:sldGuideLst xmlns:p15="http://schemas.microsoft.com/office/powerpoint/2012/main">
        <p15:guide id="1" orient="horz" pos="566">
          <p15:clr>
            <a:srgbClr val="A4A3A4"/>
          </p15:clr>
        </p15:guide>
        <p15:guide id="2" orient="horz" pos="3753">
          <p15:clr>
            <a:srgbClr val="A4A3A4"/>
          </p15:clr>
        </p15:guide>
        <p15:guide id="3" pos="7023">
          <p15:clr>
            <a:srgbClr val="A4A3A4"/>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Agenda 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ACD22E9-9AE9-424B-A7A1-AFD0F990FCCC}"/>
              </a:ext>
            </a:extLst>
          </p:cNvPr>
          <p:cNvSpPr>
            <a:spLocks noGrp="1"/>
          </p:cNvSpPr>
          <p:nvPr>
            <p:ph type="title" hasCustomPrompt="1"/>
          </p:nvPr>
        </p:nvSpPr>
        <p:spPr>
          <a:xfrm>
            <a:off x="540001" y="900000"/>
            <a:ext cx="5465513" cy="828000"/>
          </a:xfrm>
        </p:spPr>
        <p:txBody>
          <a:bodyPr/>
          <a:lstStyle>
            <a:lvl1pPr>
              <a:defRPr/>
            </a:lvl1pPr>
          </a:lstStyle>
          <a:p>
            <a:r>
              <a:rPr lang="da-DK" dirty="0"/>
              <a:t>Klik for at tilføje agenda titel</a:t>
            </a:r>
          </a:p>
        </p:txBody>
      </p:sp>
      <p:sp>
        <p:nvSpPr>
          <p:cNvPr id="7" name="Text Placeholder 2"/>
          <p:cNvSpPr>
            <a:spLocks noGrp="1"/>
          </p:cNvSpPr>
          <p:nvPr>
            <p:ph type="body" sz="quarter" idx="13" hasCustomPrompt="1"/>
          </p:nvPr>
        </p:nvSpPr>
        <p:spPr>
          <a:xfrm>
            <a:off x="540001" y="1908000"/>
            <a:ext cx="5465513" cy="4230000"/>
          </a:xfrm>
        </p:spPr>
        <p:txBody>
          <a:bodyPr/>
          <a:lstStyle>
            <a:lvl1pPr marL="179487" indent="-179487">
              <a:spcAft>
                <a:spcPts val="1197"/>
              </a:spcAft>
              <a:buFont typeface="Arial" panose="020B0604020202020204" pitchFamily="34" charset="0"/>
              <a:buChar char="•"/>
              <a:defRPr b="0">
                <a:latin typeface="+mn-lt"/>
              </a:defRPr>
            </a:lvl1pPr>
            <a:lvl2pPr marL="179487" indent="-179487">
              <a:spcBef>
                <a:spcPts val="0"/>
              </a:spcBef>
              <a:spcAft>
                <a:spcPts val="1197"/>
              </a:spcAft>
              <a:buFont typeface="Arial" panose="020B0604020202020204" pitchFamily="34" charset="0"/>
              <a:buChar char="•"/>
              <a:defRPr sz="1595" b="0">
                <a:latin typeface="+mn-lt"/>
              </a:defRPr>
            </a:lvl2pPr>
            <a:lvl3pPr marL="179487" indent="-179487">
              <a:spcBef>
                <a:spcPts val="0"/>
              </a:spcBef>
              <a:spcAft>
                <a:spcPts val="1197"/>
              </a:spcAft>
              <a:buFont typeface="Arial" panose="020B0604020202020204" pitchFamily="34" charset="0"/>
              <a:buChar char="•"/>
              <a:defRPr sz="1595" b="0">
                <a:latin typeface="+mn-lt"/>
              </a:defRPr>
            </a:lvl3pPr>
            <a:lvl4pPr marL="179487" indent="-179487">
              <a:spcBef>
                <a:spcPts val="0"/>
              </a:spcBef>
              <a:spcAft>
                <a:spcPts val="1197"/>
              </a:spcAft>
              <a:buFont typeface="Arial" panose="020B0604020202020204" pitchFamily="34" charset="0"/>
              <a:buChar char="•"/>
              <a:defRPr sz="1595" b="0">
                <a:latin typeface="+mn-lt"/>
              </a:defRPr>
            </a:lvl4pPr>
            <a:lvl5pPr marL="179487" indent="-179487">
              <a:spcBef>
                <a:spcPts val="0"/>
              </a:spcBef>
              <a:spcAft>
                <a:spcPts val="1197"/>
              </a:spcAft>
              <a:buFont typeface="Arial" panose="020B0604020202020204" pitchFamily="34" charset="0"/>
              <a:buChar char="•"/>
              <a:defRPr sz="1595" b="0">
                <a:latin typeface="+mn-lt"/>
              </a:defRPr>
            </a:lvl5pPr>
            <a:lvl6pPr marL="179487" indent="-179487">
              <a:spcBef>
                <a:spcPts val="0"/>
              </a:spcBef>
              <a:spcAft>
                <a:spcPts val="1197"/>
              </a:spcAft>
              <a:buFont typeface="Arial" panose="020B0604020202020204" pitchFamily="34" charset="0"/>
              <a:buChar char="•"/>
              <a:defRPr sz="1595" b="0">
                <a:latin typeface="+mn-lt"/>
              </a:defRPr>
            </a:lvl6pPr>
            <a:lvl7pPr marL="179487" indent="-179487">
              <a:spcBef>
                <a:spcPts val="0"/>
              </a:spcBef>
              <a:spcAft>
                <a:spcPts val="1197"/>
              </a:spcAft>
              <a:buFont typeface="Arial" panose="020B0604020202020204" pitchFamily="34" charset="0"/>
              <a:buChar char="•"/>
              <a:defRPr sz="1595" b="0">
                <a:latin typeface="+mn-lt"/>
              </a:defRPr>
            </a:lvl7pPr>
            <a:lvl8pPr marL="179487" indent="-179487">
              <a:spcBef>
                <a:spcPts val="0"/>
              </a:spcBef>
              <a:spcAft>
                <a:spcPts val="1197"/>
              </a:spcAft>
              <a:buFont typeface="Arial" panose="020B0604020202020204" pitchFamily="34" charset="0"/>
              <a:buChar char="•"/>
              <a:defRPr sz="1595" b="0">
                <a:latin typeface="+mn-lt"/>
              </a:defRPr>
            </a:lvl8pPr>
            <a:lvl9pPr marL="179487" indent="-179487">
              <a:spcBef>
                <a:spcPts val="0"/>
              </a:spcBef>
              <a:spcAft>
                <a:spcPts val="1197"/>
              </a:spcAft>
              <a:buFont typeface="Arial" panose="020B0604020202020204" pitchFamily="34" charset="0"/>
              <a:buChar char="•"/>
              <a:defRPr sz="1595" b="0">
                <a:latin typeface="+mn-lt"/>
              </a:defRPr>
            </a:lvl9pPr>
          </a:lstStyle>
          <a:p>
            <a:pPr lvl="0"/>
            <a:r>
              <a:rPr lang="da-DK" noProof="0" dirty="0"/>
              <a:t>Klik for at tilføje agendapunkt</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a:p>
            <a:pPr lvl="5"/>
            <a:r>
              <a:rPr lang="da-DK" noProof="0" dirty="0"/>
              <a:t>6 Niveau</a:t>
            </a:r>
          </a:p>
          <a:p>
            <a:pPr lvl="6"/>
            <a:r>
              <a:rPr lang="da-DK" noProof="0" dirty="0"/>
              <a:t>7 Niveau</a:t>
            </a:r>
          </a:p>
          <a:p>
            <a:pPr lvl="7"/>
            <a:r>
              <a:rPr lang="da-DK" noProof="0" dirty="0"/>
              <a:t>8 Niveau</a:t>
            </a:r>
          </a:p>
          <a:p>
            <a:pPr lvl="8"/>
            <a:r>
              <a:rPr lang="da-DK" noProof="0" dirty="0"/>
              <a:t>9 Niveau</a:t>
            </a:r>
          </a:p>
        </p:txBody>
      </p:sp>
      <p:sp>
        <p:nvSpPr>
          <p:cNvPr id="16" name="Pladsholder til dato 15">
            <a:extLst>
              <a:ext uri="{FF2B5EF4-FFF2-40B4-BE49-F238E27FC236}">
                <a16:creationId xmlns:a16="http://schemas.microsoft.com/office/drawing/2014/main" id="{07B7D8D3-77D2-E785-81E3-AB119F5B3A7C}"/>
              </a:ext>
            </a:extLst>
          </p:cNvPr>
          <p:cNvSpPr>
            <a:spLocks noGrp="1"/>
          </p:cNvSpPr>
          <p:nvPr>
            <p:ph type="dt" sz="half" idx="19"/>
          </p:nvPr>
        </p:nvSpPr>
        <p:spPr/>
        <p:txBody>
          <a:bodyPr/>
          <a:lstStyle/>
          <a:p>
            <a:fld id="{61BEDC24-6319-4BBB-9782-63587D1632F0}" type="datetime2">
              <a:rPr lang="da-DK" smtClean="0"/>
              <a:t>30. september 2026</a:t>
            </a:fld>
            <a:endParaRPr lang="da-DK" dirty="0"/>
          </a:p>
        </p:txBody>
      </p:sp>
      <p:sp>
        <p:nvSpPr>
          <p:cNvPr id="17" name="Pladsholder til sidefod 16">
            <a:extLst>
              <a:ext uri="{FF2B5EF4-FFF2-40B4-BE49-F238E27FC236}">
                <a16:creationId xmlns:a16="http://schemas.microsoft.com/office/drawing/2014/main" id="{19E82096-1CE6-E092-C8ED-9A675CC7FFC6}"/>
              </a:ext>
            </a:extLst>
          </p:cNvPr>
          <p:cNvSpPr>
            <a:spLocks noGrp="1"/>
          </p:cNvSpPr>
          <p:nvPr>
            <p:ph type="ftr" sz="quarter" idx="20"/>
          </p:nvPr>
        </p:nvSpPr>
        <p:spPr/>
        <p:txBody>
          <a:bodyPr/>
          <a:lstStyle/>
          <a:p>
            <a:r>
              <a:rPr lang="da-DK" dirty="0"/>
              <a:t>Digitaliseringsstyrelsen</a:t>
            </a:r>
          </a:p>
        </p:txBody>
      </p:sp>
      <p:sp>
        <p:nvSpPr>
          <p:cNvPr id="18" name="Pladsholder til slidenummer 17">
            <a:extLst>
              <a:ext uri="{FF2B5EF4-FFF2-40B4-BE49-F238E27FC236}">
                <a16:creationId xmlns:a16="http://schemas.microsoft.com/office/drawing/2014/main" id="{385BC0ED-51CA-C2C1-3A79-5B97AB7EB508}"/>
              </a:ext>
            </a:extLst>
          </p:cNvPr>
          <p:cNvSpPr>
            <a:spLocks noGrp="1"/>
          </p:cNvSpPr>
          <p:nvPr>
            <p:ph type="sldNum" sz="quarter" idx="21"/>
          </p:nvPr>
        </p:nvSpPr>
        <p:spPr/>
        <p:txBody>
          <a:bodyPr/>
          <a:lstStyle/>
          <a:p>
            <a:fld id="{24C8C45C-947F-4981-8B3F-4F32E973C901}" type="slidenum">
              <a:rPr lang="da-DK" smtClean="0"/>
              <a:pPr/>
              <a:t>‹nr.›</a:t>
            </a:fld>
            <a:endParaRPr lang="da-DK" dirty="0"/>
          </a:p>
        </p:txBody>
      </p:sp>
      <p:sp>
        <p:nvSpPr>
          <p:cNvPr id="5" name="Mikro grafik 1">
            <a:extLst>
              <a:ext uri="{FF2B5EF4-FFF2-40B4-BE49-F238E27FC236}">
                <a16:creationId xmlns:a16="http://schemas.microsoft.com/office/drawing/2014/main" id="{B7391C28-918F-1989-0558-6E9FBDFF6FEF}"/>
              </a:ext>
            </a:extLst>
          </p:cNvPr>
          <p:cNvSpPr/>
          <p:nvPr userDrawn="1"/>
        </p:nvSpPr>
        <p:spPr>
          <a:xfrm>
            <a:off x="6421508" y="766976"/>
            <a:ext cx="5498758" cy="4459172"/>
          </a:xfrm>
          <a:custGeom>
            <a:avLst/>
            <a:gdLst>
              <a:gd name="connsiteX0" fmla="*/ 6423906 w 9114518"/>
              <a:gd name="connsiteY0" fmla="*/ 7111086 h 7391342"/>
              <a:gd name="connsiteX1" fmla="*/ 6633262 w 9114518"/>
              <a:gd name="connsiteY1" fmla="*/ 7111086 h 7391342"/>
              <a:gd name="connsiteX2" fmla="*/ 6633262 w 9114518"/>
              <a:gd name="connsiteY2" fmla="*/ 7286668 h 7391342"/>
              <a:gd name="connsiteX3" fmla="*/ 6423906 w 9114518"/>
              <a:gd name="connsiteY3" fmla="*/ 7286668 h 7391342"/>
              <a:gd name="connsiteX4" fmla="*/ 3371709 w 9114518"/>
              <a:gd name="connsiteY4" fmla="*/ 6959141 h 7391342"/>
              <a:gd name="connsiteX5" fmla="*/ 4286770 w 9114518"/>
              <a:gd name="connsiteY5" fmla="*/ 6959141 h 7391342"/>
              <a:gd name="connsiteX6" fmla="*/ 4286770 w 9114518"/>
              <a:gd name="connsiteY6" fmla="*/ 7067193 h 7391342"/>
              <a:gd name="connsiteX7" fmla="*/ 3371709 w 9114518"/>
              <a:gd name="connsiteY7" fmla="*/ 7067193 h 7391342"/>
              <a:gd name="connsiteX8" fmla="*/ 3371709 w 9114518"/>
              <a:gd name="connsiteY8" fmla="*/ 6606288 h 7391342"/>
              <a:gd name="connsiteX9" fmla="*/ 4286770 w 9114518"/>
              <a:gd name="connsiteY9" fmla="*/ 6606288 h 7391342"/>
              <a:gd name="connsiteX10" fmla="*/ 4286770 w 9114518"/>
              <a:gd name="connsiteY10" fmla="*/ 6714340 h 7391342"/>
              <a:gd name="connsiteX11" fmla="*/ 3371709 w 9114518"/>
              <a:gd name="connsiteY11" fmla="*/ 6714340 h 7391342"/>
              <a:gd name="connsiteX12" fmla="*/ 5418710 w 9114518"/>
              <a:gd name="connsiteY12" fmla="*/ 6084039 h 7391342"/>
              <a:gd name="connsiteX13" fmla="*/ 5796891 w 9114518"/>
              <a:gd name="connsiteY13" fmla="*/ 6084039 h 7391342"/>
              <a:gd name="connsiteX14" fmla="*/ 5796891 w 9114518"/>
              <a:gd name="connsiteY14" fmla="*/ 6180559 h 7391342"/>
              <a:gd name="connsiteX15" fmla="*/ 5796891 w 9114518"/>
              <a:gd name="connsiteY15" fmla="*/ 7291809 h 7391342"/>
              <a:gd name="connsiteX16" fmla="*/ 5796891 w 9114518"/>
              <a:gd name="connsiteY16" fmla="*/ 7388329 h 7391342"/>
              <a:gd name="connsiteX17" fmla="*/ 5418710 w 9114518"/>
              <a:gd name="connsiteY17" fmla="*/ 7388329 h 7391342"/>
              <a:gd name="connsiteX18" fmla="*/ 5418710 w 9114518"/>
              <a:gd name="connsiteY18" fmla="*/ 7291809 h 7391342"/>
              <a:gd name="connsiteX19" fmla="*/ 5680394 w 9114518"/>
              <a:gd name="connsiteY19" fmla="*/ 7291809 h 7391342"/>
              <a:gd name="connsiteX20" fmla="*/ 5680394 w 9114518"/>
              <a:gd name="connsiteY20" fmla="*/ 6180559 h 7391342"/>
              <a:gd name="connsiteX21" fmla="*/ 5418710 w 9114518"/>
              <a:gd name="connsiteY21" fmla="*/ 6180559 h 7391342"/>
              <a:gd name="connsiteX22" fmla="*/ 4939629 w 9114518"/>
              <a:gd name="connsiteY22" fmla="*/ 6084039 h 7391342"/>
              <a:gd name="connsiteX23" fmla="*/ 5317797 w 9114518"/>
              <a:gd name="connsiteY23" fmla="*/ 6084039 h 7391342"/>
              <a:gd name="connsiteX24" fmla="*/ 5317797 w 9114518"/>
              <a:gd name="connsiteY24" fmla="*/ 6180559 h 7391342"/>
              <a:gd name="connsiteX25" fmla="*/ 5056113 w 9114518"/>
              <a:gd name="connsiteY25" fmla="*/ 6180559 h 7391342"/>
              <a:gd name="connsiteX26" fmla="*/ 5056113 w 9114518"/>
              <a:gd name="connsiteY26" fmla="*/ 7291809 h 7391342"/>
              <a:gd name="connsiteX27" fmla="*/ 5317797 w 9114518"/>
              <a:gd name="connsiteY27" fmla="*/ 7291809 h 7391342"/>
              <a:gd name="connsiteX28" fmla="*/ 5317797 w 9114518"/>
              <a:gd name="connsiteY28" fmla="*/ 7388329 h 7391342"/>
              <a:gd name="connsiteX29" fmla="*/ 4939629 w 9114518"/>
              <a:gd name="connsiteY29" fmla="*/ 7388329 h 7391342"/>
              <a:gd name="connsiteX30" fmla="*/ 4939629 w 9114518"/>
              <a:gd name="connsiteY30" fmla="*/ 7291809 h 7391342"/>
              <a:gd name="connsiteX31" fmla="*/ 4939629 w 9114518"/>
              <a:gd name="connsiteY31" fmla="*/ 6180559 h 7391342"/>
              <a:gd name="connsiteX32" fmla="*/ 8646856 w 9114518"/>
              <a:gd name="connsiteY32" fmla="*/ 6077851 h 7391342"/>
              <a:gd name="connsiteX33" fmla="*/ 8698064 w 9114518"/>
              <a:gd name="connsiteY33" fmla="*/ 6079573 h 7391342"/>
              <a:gd name="connsiteX34" fmla="*/ 8745644 w 9114518"/>
              <a:gd name="connsiteY34" fmla="*/ 6084693 h 7391342"/>
              <a:gd name="connsiteX35" fmla="*/ 8789712 w 9114518"/>
              <a:gd name="connsiteY35" fmla="*/ 6093139 h 7391342"/>
              <a:gd name="connsiteX36" fmla="*/ 8830382 w 9114518"/>
              <a:gd name="connsiteY36" fmla="*/ 6104840 h 7391342"/>
              <a:gd name="connsiteX37" fmla="*/ 8867774 w 9114518"/>
              <a:gd name="connsiteY37" fmla="*/ 6119725 h 7391342"/>
              <a:gd name="connsiteX38" fmla="*/ 8902000 w 9114518"/>
              <a:gd name="connsiteY38" fmla="*/ 6137723 h 7391342"/>
              <a:gd name="connsiteX39" fmla="*/ 8961424 w 9114518"/>
              <a:gd name="connsiteY39" fmla="*/ 6182774 h 7391342"/>
              <a:gd name="connsiteX40" fmla="*/ 9009582 w 9114518"/>
              <a:gd name="connsiteY40" fmla="*/ 6239424 h 7391342"/>
              <a:gd name="connsiteX41" fmla="*/ 9029726 w 9114518"/>
              <a:gd name="connsiteY41" fmla="*/ 6271921 h 7391342"/>
              <a:gd name="connsiteX42" fmla="*/ 9047402 w 9114518"/>
              <a:gd name="connsiteY42" fmla="*/ 6307104 h 7391342"/>
              <a:gd name="connsiteX43" fmla="*/ 9062724 w 9114518"/>
              <a:gd name="connsiteY43" fmla="*/ 6344902 h 7391342"/>
              <a:gd name="connsiteX44" fmla="*/ 9075810 w 9114518"/>
              <a:gd name="connsiteY44" fmla="*/ 6385245 h 7391342"/>
              <a:gd name="connsiteX45" fmla="*/ 9086774 w 9114518"/>
              <a:gd name="connsiteY45" fmla="*/ 6428061 h 7391342"/>
              <a:gd name="connsiteX46" fmla="*/ 9095734 w 9114518"/>
              <a:gd name="connsiteY46" fmla="*/ 6473278 h 7391342"/>
              <a:gd name="connsiteX47" fmla="*/ 9102806 w 9114518"/>
              <a:gd name="connsiteY47" fmla="*/ 6520827 h 7391342"/>
              <a:gd name="connsiteX48" fmla="*/ 9108104 w 9114518"/>
              <a:gd name="connsiteY48" fmla="*/ 6570635 h 7391342"/>
              <a:gd name="connsiteX49" fmla="*/ 9111744 w 9114518"/>
              <a:gd name="connsiteY49" fmla="*/ 6622632 h 7391342"/>
              <a:gd name="connsiteX50" fmla="*/ 9113844 w 9114518"/>
              <a:gd name="connsiteY50" fmla="*/ 6676747 h 7391342"/>
              <a:gd name="connsiteX51" fmla="*/ 9114518 w 9114518"/>
              <a:gd name="connsiteY51" fmla="*/ 6732908 h 7391342"/>
              <a:gd name="connsiteX52" fmla="*/ 9113876 w 9114518"/>
              <a:gd name="connsiteY52" fmla="*/ 6789310 h 7391342"/>
              <a:gd name="connsiteX53" fmla="*/ 9111870 w 9114518"/>
              <a:gd name="connsiteY53" fmla="*/ 6843665 h 7391342"/>
              <a:gd name="connsiteX54" fmla="*/ 9108370 w 9114518"/>
              <a:gd name="connsiteY54" fmla="*/ 6895900 h 7391342"/>
              <a:gd name="connsiteX55" fmla="*/ 9103252 w 9114518"/>
              <a:gd name="connsiteY55" fmla="*/ 6945943 h 7391342"/>
              <a:gd name="connsiteX56" fmla="*/ 9096392 w 9114518"/>
              <a:gd name="connsiteY56" fmla="*/ 6993721 h 7391342"/>
              <a:gd name="connsiteX57" fmla="*/ 9087662 w 9114518"/>
              <a:gd name="connsiteY57" fmla="*/ 7039164 h 7391342"/>
              <a:gd name="connsiteX58" fmla="*/ 9076936 w 9114518"/>
              <a:gd name="connsiteY58" fmla="*/ 7082197 h 7391342"/>
              <a:gd name="connsiteX59" fmla="*/ 9064090 w 9114518"/>
              <a:gd name="connsiteY59" fmla="*/ 7122750 h 7391342"/>
              <a:gd name="connsiteX60" fmla="*/ 9048998 w 9114518"/>
              <a:gd name="connsiteY60" fmla="*/ 7160750 h 7391342"/>
              <a:gd name="connsiteX61" fmla="*/ 9031532 w 9114518"/>
              <a:gd name="connsiteY61" fmla="*/ 7196125 h 7391342"/>
              <a:gd name="connsiteX62" fmla="*/ 9011568 w 9114518"/>
              <a:gd name="connsiteY62" fmla="*/ 7228803 h 7391342"/>
              <a:gd name="connsiteX63" fmla="*/ 8963644 w 9114518"/>
              <a:gd name="connsiteY63" fmla="*/ 7285777 h 7391342"/>
              <a:gd name="connsiteX64" fmla="*/ 8904216 w 9114518"/>
              <a:gd name="connsiteY64" fmla="*/ 7331095 h 7391342"/>
              <a:gd name="connsiteX65" fmla="*/ 8869874 w 9114518"/>
              <a:gd name="connsiteY65" fmla="*/ 7349203 h 7391342"/>
              <a:gd name="connsiteX66" fmla="*/ 8832280 w 9114518"/>
              <a:gd name="connsiteY66" fmla="*/ 7364181 h 7391342"/>
              <a:gd name="connsiteX67" fmla="*/ 8791306 w 9114518"/>
              <a:gd name="connsiteY67" fmla="*/ 7375956 h 7391342"/>
              <a:gd name="connsiteX68" fmla="*/ 8746828 w 9114518"/>
              <a:gd name="connsiteY68" fmla="*/ 7384456 h 7391342"/>
              <a:gd name="connsiteX69" fmla="*/ 8698720 w 9114518"/>
              <a:gd name="connsiteY69" fmla="*/ 7389609 h 7391342"/>
              <a:gd name="connsiteX70" fmla="*/ 8646856 w 9114518"/>
              <a:gd name="connsiteY70" fmla="*/ 7391342 h 7391342"/>
              <a:gd name="connsiteX71" fmla="*/ 8646856 w 9114518"/>
              <a:gd name="connsiteY71" fmla="*/ 7293421 h 7391342"/>
              <a:gd name="connsiteX72" fmla="*/ 8697104 w 9114518"/>
              <a:gd name="connsiteY72" fmla="*/ 7291162 h 7391342"/>
              <a:gd name="connsiteX73" fmla="*/ 8742536 w 9114518"/>
              <a:gd name="connsiteY73" fmla="*/ 7284467 h 7391342"/>
              <a:gd name="connsiteX74" fmla="*/ 8783376 w 9114518"/>
              <a:gd name="connsiteY74" fmla="*/ 7273454 h 7391342"/>
              <a:gd name="connsiteX75" fmla="*/ 8819856 w 9114518"/>
              <a:gd name="connsiteY75" fmla="*/ 7258243 h 7391342"/>
              <a:gd name="connsiteX76" fmla="*/ 8880650 w 9114518"/>
              <a:gd name="connsiteY76" fmla="*/ 7215706 h 7391342"/>
              <a:gd name="connsiteX77" fmla="*/ 8926746 w 9114518"/>
              <a:gd name="connsiteY77" fmla="*/ 7157813 h 7391342"/>
              <a:gd name="connsiteX78" fmla="*/ 8944856 w 9114518"/>
              <a:gd name="connsiteY78" fmla="*/ 7123407 h 7391342"/>
              <a:gd name="connsiteX79" fmla="*/ 8959978 w 9114518"/>
              <a:gd name="connsiteY79" fmla="*/ 7085520 h 7391342"/>
              <a:gd name="connsiteX80" fmla="*/ 8972340 w 9114518"/>
              <a:gd name="connsiteY80" fmla="*/ 7044272 h 7391342"/>
              <a:gd name="connsiteX81" fmla="*/ 8982174 w 9114518"/>
              <a:gd name="connsiteY81" fmla="*/ 6999784 h 7391342"/>
              <a:gd name="connsiteX82" fmla="*/ 8989706 w 9114518"/>
              <a:gd name="connsiteY82" fmla="*/ 6952173 h 7391342"/>
              <a:gd name="connsiteX83" fmla="*/ 8995166 w 9114518"/>
              <a:gd name="connsiteY83" fmla="*/ 6901561 h 7391342"/>
              <a:gd name="connsiteX84" fmla="*/ 8998782 w 9114518"/>
              <a:gd name="connsiteY84" fmla="*/ 6848066 h 7391342"/>
              <a:gd name="connsiteX85" fmla="*/ 9000784 w 9114518"/>
              <a:gd name="connsiteY85" fmla="*/ 6791809 h 7391342"/>
              <a:gd name="connsiteX86" fmla="*/ 9001400 w 9114518"/>
              <a:gd name="connsiteY86" fmla="*/ 6732908 h 7391342"/>
              <a:gd name="connsiteX87" fmla="*/ 9000750 w 9114518"/>
              <a:gd name="connsiteY87" fmla="*/ 6674585 h 7391342"/>
              <a:gd name="connsiteX88" fmla="*/ 8998658 w 9114518"/>
              <a:gd name="connsiteY88" fmla="*/ 6618871 h 7391342"/>
              <a:gd name="connsiteX89" fmla="*/ 8994906 w 9114518"/>
              <a:gd name="connsiteY89" fmla="*/ 6565885 h 7391342"/>
              <a:gd name="connsiteX90" fmla="*/ 8989276 w 9114518"/>
              <a:gd name="connsiteY90" fmla="*/ 6515745 h 7391342"/>
              <a:gd name="connsiteX91" fmla="*/ 8981556 w 9114518"/>
              <a:gd name="connsiteY91" fmla="*/ 6468573 h 7391342"/>
              <a:gd name="connsiteX92" fmla="*/ 8971524 w 9114518"/>
              <a:gd name="connsiteY92" fmla="*/ 6424488 h 7391342"/>
              <a:gd name="connsiteX93" fmla="*/ 8958968 w 9114518"/>
              <a:gd name="connsiteY93" fmla="*/ 6383608 h 7391342"/>
              <a:gd name="connsiteX94" fmla="*/ 8943670 w 9114518"/>
              <a:gd name="connsiteY94" fmla="*/ 6346054 h 7391342"/>
              <a:gd name="connsiteX95" fmla="*/ 8925412 w 9114518"/>
              <a:gd name="connsiteY95" fmla="*/ 6311946 h 7391342"/>
              <a:gd name="connsiteX96" fmla="*/ 8879156 w 9114518"/>
              <a:gd name="connsiteY96" fmla="*/ 6254543 h 7391342"/>
              <a:gd name="connsiteX97" fmla="*/ 8818464 w 9114518"/>
              <a:gd name="connsiteY97" fmla="*/ 6212357 h 7391342"/>
              <a:gd name="connsiteX98" fmla="*/ 8782166 w 9114518"/>
              <a:gd name="connsiteY98" fmla="*/ 6197269 h 7391342"/>
              <a:gd name="connsiteX99" fmla="*/ 8741608 w 9114518"/>
              <a:gd name="connsiteY99" fmla="*/ 6186344 h 7391342"/>
              <a:gd name="connsiteX100" fmla="*/ 8696578 w 9114518"/>
              <a:gd name="connsiteY100" fmla="*/ 6179701 h 7391342"/>
              <a:gd name="connsiteX101" fmla="*/ 8646856 w 9114518"/>
              <a:gd name="connsiteY101" fmla="*/ 6177460 h 7391342"/>
              <a:gd name="connsiteX102" fmla="*/ 8553970 w 9114518"/>
              <a:gd name="connsiteY102" fmla="*/ 6077851 h 7391342"/>
              <a:gd name="connsiteX103" fmla="*/ 8553970 w 9114518"/>
              <a:gd name="connsiteY103" fmla="*/ 6177460 h 7391342"/>
              <a:gd name="connsiteX104" fmla="*/ 8504528 w 9114518"/>
              <a:gd name="connsiteY104" fmla="*/ 6179701 h 7391342"/>
              <a:gd name="connsiteX105" fmla="*/ 8459744 w 9114518"/>
              <a:gd name="connsiteY105" fmla="*/ 6186344 h 7391342"/>
              <a:gd name="connsiteX106" fmla="*/ 8419404 w 9114518"/>
              <a:gd name="connsiteY106" fmla="*/ 6197269 h 7391342"/>
              <a:gd name="connsiteX107" fmla="*/ 8383292 w 9114518"/>
              <a:gd name="connsiteY107" fmla="*/ 6212357 h 7391342"/>
              <a:gd name="connsiteX108" fmla="*/ 8322900 w 9114518"/>
              <a:gd name="connsiteY108" fmla="*/ 6254543 h 7391342"/>
              <a:gd name="connsiteX109" fmla="*/ 8276848 w 9114518"/>
              <a:gd name="connsiteY109" fmla="*/ 6311946 h 7391342"/>
              <a:gd name="connsiteX110" fmla="*/ 8258666 w 9114518"/>
              <a:gd name="connsiteY110" fmla="*/ 6346054 h 7391342"/>
              <a:gd name="connsiteX111" fmla="*/ 8243424 w 9114518"/>
              <a:gd name="connsiteY111" fmla="*/ 6383608 h 7391342"/>
              <a:gd name="connsiteX112" fmla="*/ 8230912 w 9114518"/>
              <a:gd name="connsiteY112" fmla="*/ 6424488 h 7391342"/>
              <a:gd name="connsiteX113" fmla="*/ 8220912 w 9114518"/>
              <a:gd name="connsiteY113" fmla="*/ 6468573 h 7391342"/>
              <a:gd name="connsiteX114" fmla="*/ 8213212 w 9114518"/>
              <a:gd name="connsiteY114" fmla="*/ 6515745 h 7391342"/>
              <a:gd name="connsiteX115" fmla="*/ 8207596 w 9114518"/>
              <a:gd name="connsiteY115" fmla="*/ 6565885 h 7391342"/>
              <a:gd name="connsiteX116" fmla="*/ 8203850 w 9114518"/>
              <a:gd name="connsiteY116" fmla="*/ 6618871 h 7391342"/>
              <a:gd name="connsiteX117" fmla="*/ 8201760 w 9114518"/>
              <a:gd name="connsiteY117" fmla="*/ 6674585 h 7391342"/>
              <a:gd name="connsiteX118" fmla="*/ 8201110 w 9114518"/>
              <a:gd name="connsiteY118" fmla="*/ 6732908 h 7391342"/>
              <a:gd name="connsiteX119" fmla="*/ 8201744 w 9114518"/>
              <a:gd name="connsiteY119" fmla="*/ 6791809 h 7391342"/>
              <a:gd name="connsiteX120" fmla="*/ 8203788 w 9114518"/>
              <a:gd name="connsiteY120" fmla="*/ 6848066 h 7391342"/>
              <a:gd name="connsiteX121" fmla="*/ 8207466 w 9114518"/>
              <a:gd name="connsiteY121" fmla="*/ 6901561 h 7391342"/>
              <a:gd name="connsiteX122" fmla="*/ 8212998 w 9114518"/>
              <a:gd name="connsiteY122" fmla="*/ 6952173 h 7391342"/>
              <a:gd name="connsiteX123" fmla="*/ 8220604 w 9114518"/>
              <a:gd name="connsiteY123" fmla="*/ 6999784 h 7391342"/>
              <a:gd name="connsiteX124" fmla="*/ 8230504 w 9114518"/>
              <a:gd name="connsiteY124" fmla="*/ 7044272 h 7391342"/>
              <a:gd name="connsiteX125" fmla="*/ 8242920 w 9114518"/>
              <a:gd name="connsiteY125" fmla="*/ 7085520 h 7391342"/>
              <a:gd name="connsiteX126" fmla="*/ 8258072 w 9114518"/>
              <a:gd name="connsiteY126" fmla="*/ 7123407 h 7391342"/>
              <a:gd name="connsiteX127" fmla="*/ 8276182 w 9114518"/>
              <a:gd name="connsiteY127" fmla="*/ 7157813 h 7391342"/>
              <a:gd name="connsiteX128" fmla="*/ 8322152 w 9114518"/>
              <a:gd name="connsiteY128" fmla="*/ 7215706 h 7391342"/>
              <a:gd name="connsiteX129" fmla="*/ 8382596 w 9114518"/>
              <a:gd name="connsiteY129" fmla="*/ 7258243 h 7391342"/>
              <a:gd name="connsiteX130" fmla="*/ 8418798 w 9114518"/>
              <a:gd name="connsiteY130" fmla="*/ 7273454 h 7391342"/>
              <a:gd name="connsiteX131" fmla="*/ 8459280 w 9114518"/>
              <a:gd name="connsiteY131" fmla="*/ 7284467 h 7391342"/>
              <a:gd name="connsiteX132" fmla="*/ 8504264 w 9114518"/>
              <a:gd name="connsiteY132" fmla="*/ 7291162 h 7391342"/>
              <a:gd name="connsiteX133" fmla="*/ 8553970 w 9114518"/>
              <a:gd name="connsiteY133" fmla="*/ 7293421 h 7391342"/>
              <a:gd name="connsiteX134" fmla="*/ 8553970 w 9114518"/>
              <a:gd name="connsiteY134" fmla="*/ 7391342 h 7391342"/>
              <a:gd name="connsiteX135" fmla="*/ 8502324 w 9114518"/>
              <a:gd name="connsiteY135" fmla="*/ 7389609 h 7391342"/>
              <a:gd name="connsiteX136" fmla="*/ 8454390 w 9114518"/>
              <a:gd name="connsiteY136" fmla="*/ 7384456 h 7391342"/>
              <a:gd name="connsiteX137" fmla="*/ 8410050 w 9114518"/>
              <a:gd name="connsiteY137" fmla="*/ 7375956 h 7391342"/>
              <a:gd name="connsiteX138" fmla="*/ 8369176 w 9114518"/>
              <a:gd name="connsiteY138" fmla="*/ 7364181 h 7391342"/>
              <a:gd name="connsiteX139" fmla="*/ 8331650 w 9114518"/>
              <a:gd name="connsiteY139" fmla="*/ 7349203 h 7391342"/>
              <a:gd name="connsiteX140" fmla="*/ 8297346 w 9114518"/>
              <a:gd name="connsiteY140" fmla="*/ 7331095 h 7391342"/>
              <a:gd name="connsiteX141" fmla="*/ 8237920 w 9114518"/>
              <a:gd name="connsiteY141" fmla="*/ 7285777 h 7391342"/>
              <a:gd name="connsiteX142" fmla="*/ 8189918 w 9114518"/>
              <a:gd name="connsiteY142" fmla="*/ 7228803 h 7391342"/>
              <a:gd name="connsiteX143" fmla="*/ 8169894 w 9114518"/>
              <a:gd name="connsiteY143" fmla="*/ 7196125 h 7391342"/>
              <a:gd name="connsiteX144" fmla="*/ 8152358 w 9114518"/>
              <a:gd name="connsiteY144" fmla="*/ 7160750 h 7391342"/>
              <a:gd name="connsiteX145" fmla="*/ 8137190 w 9114518"/>
              <a:gd name="connsiteY145" fmla="*/ 7122750 h 7391342"/>
              <a:gd name="connsiteX146" fmla="*/ 8124264 w 9114518"/>
              <a:gd name="connsiteY146" fmla="*/ 7082197 h 7391342"/>
              <a:gd name="connsiteX147" fmla="*/ 8113458 w 9114518"/>
              <a:gd name="connsiteY147" fmla="*/ 7039164 h 7391342"/>
              <a:gd name="connsiteX148" fmla="*/ 8104652 w 9114518"/>
              <a:gd name="connsiteY148" fmla="*/ 6993721 h 7391342"/>
              <a:gd name="connsiteX149" fmla="*/ 8097722 w 9114518"/>
              <a:gd name="connsiteY149" fmla="*/ 6945943 h 7391342"/>
              <a:gd name="connsiteX150" fmla="*/ 8092544 w 9114518"/>
              <a:gd name="connsiteY150" fmla="*/ 6895900 h 7391342"/>
              <a:gd name="connsiteX151" fmla="*/ 8088998 w 9114518"/>
              <a:gd name="connsiteY151" fmla="*/ 6843665 h 7391342"/>
              <a:gd name="connsiteX152" fmla="*/ 8086960 w 9114518"/>
              <a:gd name="connsiteY152" fmla="*/ 6789310 h 7391342"/>
              <a:gd name="connsiteX153" fmla="*/ 8086308 w 9114518"/>
              <a:gd name="connsiteY153" fmla="*/ 6732908 h 7391342"/>
              <a:gd name="connsiteX154" fmla="*/ 8086982 w 9114518"/>
              <a:gd name="connsiteY154" fmla="*/ 6676747 h 7391342"/>
              <a:gd name="connsiteX155" fmla="*/ 8089082 w 9114518"/>
              <a:gd name="connsiteY155" fmla="*/ 6622632 h 7391342"/>
              <a:gd name="connsiteX156" fmla="*/ 8092722 w 9114518"/>
              <a:gd name="connsiteY156" fmla="*/ 6570635 h 7391342"/>
              <a:gd name="connsiteX157" fmla="*/ 8098020 w 9114518"/>
              <a:gd name="connsiteY157" fmla="*/ 6520827 h 7391342"/>
              <a:gd name="connsiteX158" fmla="*/ 8105090 w 9114518"/>
              <a:gd name="connsiteY158" fmla="*/ 6473278 h 7391342"/>
              <a:gd name="connsiteX159" fmla="*/ 8114050 w 9114518"/>
              <a:gd name="connsiteY159" fmla="*/ 6428061 h 7391342"/>
              <a:gd name="connsiteX160" fmla="*/ 8125014 w 9114518"/>
              <a:gd name="connsiteY160" fmla="*/ 6385245 h 7391342"/>
              <a:gd name="connsiteX161" fmla="*/ 8138100 w 9114518"/>
              <a:gd name="connsiteY161" fmla="*/ 6344902 h 7391342"/>
              <a:gd name="connsiteX162" fmla="*/ 8153424 w 9114518"/>
              <a:gd name="connsiteY162" fmla="*/ 6307104 h 7391342"/>
              <a:gd name="connsiteX163" fmla="*/ 8171098 w 9114518"/>
              <a:gd name="connsiteY163" fmla="*/ 6271921 h 7391342"/>
              <a:gd name="connsiteX164" fmla="*/ 8191242 w 9114518"/>
              <a:gd name="connsiteY164" fmla="*/ 6239424 h 7391342"/>
              <a:gd name="connsiteX165" fmla="*/ 8239400 w 9114518"/>
              <a:gd name="connsiteY165" fmla="*/ 6182774 h 7391342"/>
              <a:gd name="connsiteX166" fmla="*/ 8298824 w 9114518"/>
              <a:gd name="connsiteY166" fmla="*/ 6137723 h 7391342"/>
              <a:gd name="connsiteX167" fmla="*/ 8333052 w 9114518"/>
              <a:gd name="connsiteY167" fmla="*/ 6119725 h 7391342"/>
              <a:gd name="connsiteX168" fmla="*/ 8370442 w 9114518"/>
              <a:gd name="connsiteY168" fmla="*/ 6104840 h 7391342"/>
              <a:gd name="connsiteX169" fmla="*/ 8411114 w 9114518"/>
              <a:gd name="connsiteY169" fmla="*/ 6093139 h 7391342"/>
              <a:gd name="connsiteX170" fmla="*/ 8455182 w 9114518"/>
              <a:gd name="connsiteY170" fmla="*/ 6084693 h 7391342"/>
              <a:gd name="connsiteX171" fmla="*/ 8502762 w 9114518"/>
              <a:gd name="connsiteY171" fmla="*/ 6079573 h 7391342"/>
              <a:gd name="connsiteX172" fmla="*/ 1425338 w 9114518"/>
              <a:gd name="connsiteY172" fmla="*/ 6077851 h 7391342"/>
              <a:gd name="connsiteX173" fmla="*/ 1476547 w 9114518"/>
              <a:gd name="connsiteY173" fmla="*/ 6079573 h 7391342"/>
              <a:gd name="connsiteX174" fmla="*/ 1524127 w 9114518"/>
              <a:gd name="connsiteY174" fmla="*/ 6084693 h 7391342"/>
              <a:gd name="connsiteX175" fmla="*/ 1568196 w 9114518"/>
              <a:gd name="connsiteY175" fmla="*/ 6093139 h 7391342"/>
              <a:gd name="connsiteX176" fmla="*/ 1608868 w 9114518"/>
              <a:gd name="connsiteY176" fmla="*/ 6104840 h 7391342"/>
              <a:gd name="connsiteX177" fmla="*/ 1646259 w 9114518"/>
              <a:gd name="connsiteY177" fmla="*/ 6119725 h 7391342"/>
              <a:gd name="connsiteX178" fmla="*/ 1680486 w 9114518"/>
              <a:gd name="connsiteY178" fmla="*/ 6137723 h 7391342"/>
              <a:gd name="connsiteX179" fmla="*/ 1739910 w 9114518"/>
              <a:gd name="connsiteY179" fmla="*/ 6182774 h 7391342"/>
              <a:gd name="connsiteX180" fmla="*/ 1788068 w 9114518"/>
              <a:gd name="connsiteY180" fmla="*/ 6239424 h 7391342"/>
              <a:gd name="connsiteX181" fmla="*/ 1808212 w 9114518"/>
              <a:gd name="connsiteY181" fmla="*/ 6271921 h 7391342"/>
              <a:gd name="connsiteX182" fmla="*/ 1825887 w 9114518"/>
              <a:gd name="connsiteY182" fmla="*/ 6307104 h 7391342"/>
              <a:gd name="connsiteX183" fmla="*/ 1841209 w 9114518"/>
              <a:gd name="connsiteY183" fmla="*/ 6344902 h 7391342"/>
              <a:gd name="connsiteX184" fmla="*/ 1854294 w 9114518"/>
              <a:gd name="connsiteY184" fmla="*/ 6385245 h 7391342"/>
              <a:gd name="connsiteX185" fmla="*/ 1865258 w 9114518"/>
              <a:gd name="connsiteY185" fmla="*/ 6428061 h 7391342"/>
              <a:gd name="connsiteX186" fmla="*/ 1874218 w 9114518"/>
              <a:gd name="connsiteY186" fmla="*/ 6473278 h 7391342"/>
              <a:gd name="connsiteX187" fmla="*/ 1881288 w 9114518"/>
              <a:gd name="connsiteY187" fmla="*/ 6520827 h 7391342"/>
              <a:gd name="connsiteX188" fmla="*/ 1886585 w 9114518"/>
              <a:gd name="connsiteY188" fmla="*/ 6570635 h 7391342"/>
              <a:gd name="connsiteX189" fmla="*/ 1890226 w 9114518"/>
              <a:gd name="connsiteY189" fmla="*/ 6622632 h 7391342"/>
              <a:gd name="connsiteX190" fmla="*/ 1892325 w 9114518"/>
              <a:gd name="connsiteY190" fmla="*/ 6676747 h 7391342"/>
              <a:gd name="connsiteX191" fmla="*/ 1892999 w 9114518"/>
              <a:gd name="connsiteY191" fmla="*/ 6732908 h 7391342"/>
              <a:gd name="connsiteX192" fmla="*/ 1892357 w 9114518"/>
              <a:gd name="connsiteY192" fmla="*/ 6789310 h 7391342"/>
              <a:gd name="connsiteX193" fmla="*/ 1890350 w 9114518"/>
              <a:gd name="connsiteY193" fmla="*/ 6843665 h 7391342"/>
              <a:gd name="connsiteX194" fmla="*/ 1886851 w 9114518"/>
              <a:gd name="connsiteY194" fmla="*/ 6895900 h 7391342"/>
              <a:gd name="connsiteX195" fmla="*/ 1881734 w 9114518"/>
              <a:gd name="connsiteY195" fmla="*/ 6945943 h 7391342"/>
              <a:gd name="connsiteX196" fmla="*/ 1874873 w 9114518"/>
              <a:gd name="connsiteY196" fmla="*/ 6993721 h 7391342"/>
              <a:gd name="connsiteX197" fmla="*/ 1866143 w 9114518"/>
              <a:gd name="connsiteY197" fmla="*/ 7039164 h 7391342"/>
              <a:gd name="connsiteX198" fmla="*/ 1855418 w 9114518"/>
              <a:gd name="connsiteY198" fmla="*/ 7082197 h 7391342"/>
              <a:gd name="connsiteX199" fmla="*/ 1842572 w 9114518"/>
              <a:gd name="connsiteY199" fmla="*/ 7122750 h 7391342"/>
              <a:gd name="connsiteX200" fmla="*/ 1827479 w 9114518"/>
              <a:gd name="connsiteY200" fmla="*/ 7160750 h 7391342"/>
              <a:gd name="connsiteX201" fmla="*/ 1810014 w 9114518"/>
              <a:gd name="connsiteY201" fmla="*/ 7196125 h 7391342"/>
              <a:gd name="connsiteX202" fmla="*/ 1790050 w 9114518"/>
              <a:gd name="connsiteY202" fmla="*/ 7228803 h 7391342"/>
              <a:gd name="connsiteX203" fmla="*/ 1742125 w 9114518"/>
              <a:gd name="connsiteY203" fmla="*/ 7285777 h 7391342"/>
              <a:gd name="connsiteX204" fmla="*/ 1682698 w 9114518"/>
              <a:gd name="connsiteY204" fmla="*/ 7331095 h 7391342"/>
              <a:gd name="connsiteX205" fmla="*/ 1648356 w 9114518"/>
              <a:gd name="connsiteY205" fmla="*/ 7349203 h 7391342"/>
              <a:gd name="connsiteX206" fmla="*/ 1610762 w 9114518"/>
              <a:gd name="connsiteY206" fmla="*/ 7364181 h 7391342"/>
              <a:gd name="connsiteX207" fmla="*/ 1569788 w 9114518"/>
              <a:gd name="connsiteY207" fmla="*/ 7375956 h 7391342"/>
              <a:gd name="connsiteX208" fmla="*/ 1525310 w 9114518"/>
              <a:gd name="connsiteY208" fmla="*/ 7384456 h 7391342"/>
              <a:gd name="connsiteX209" fmla="*/ 1477202 w 9114518"/>
              <a:gd name="connsiteY209" fmla="*/ 7389609 h 7391342"/>
              <a:gd name="connsiteX210" fmla="*/ 1425338 w 9114518"/>
              <a:gd name="connsiteY210" fmla="*/ 7391342 h 7391342"/>
              <a:gd name="connsiteX211" fmla="*/ 1425338 w 9114518"/>
              <a:gd name="connsiteY211" fmla="*/ 7293421 h 7391342"/>
              <a:gd name="connsiteX212" fmla="*/ 1475586 w 9114518"/>
              <a:gd name="connsiteY212" fmla="*/ 7291162 h 7391342"/>
              <a:gd name="connsiteX213" fmla="*/ 1521017 w 9114518"/>
              <a:gd name="connsiteY213" fmla="*/ 7284467 h 7391342"/>
              <a:gd name="connsiteX214" fmla="*/ 1561858 w 9114518"/>
              <a:gd name="connsiteY214" fmla="*/ 7273454 h 7391342"/>
              <a:gd name="connsiteX215" fmla="*/ 1598338 w 9114518"/>
              <a:gd name="connsiteY215" fmla="*/ 7258243 h 7391342"/>
              <a:gd name="connsiteX216" fmla="*/ 1659131 w 9114518"/>
              <a:gd name="connsiteY216" fmla="*/ 7215706 h 7391342"/>
              <a:gd name="connsiteX217" fmla="*/ 1705228 w 9114518"/>
              <a:gd name="connsiteY217" fmla="*/ 7157813 h 7391342"/>
              <a:gd name="connsiteX218" fmla="*/ 1723337 w 9114518"/>
              <a:gd name="connsiteY218" fmla="*/ 7123407 h 7391342"/>
              <a:gd name="connsiteX219" fmla="*/ 1738459 w 9114518"/>
              <a:gd name="connsiteY219" fmla="*/ 7085520 h 7391342"/>
              <a:gd name="connsiteX220" fmla="*/ 1750822 w 9114518"/>
              <a:gd name="connsiteY220" fmla="*/ 7044272 h 7391342"/>
              <a:gd name="connsiteX221" fmla="*/ 1760655 w 9114518"/>
              <a:gd name="connsiteY221" fmla="*/ 6999784 h 7391342"/>
              <a:gd name="connsiteX222" fmla="*/ 1768187 w 9114518"/>
              <a:gd name="connsiteY222" fmla="*/ 6952173 h 7391342"/>
              <a:gd name="connsiteX223" fmla="*/ 1773647 w 9114518"/>
              <a:gd name="connsiteY223" fmla="*/ 6901561 h 7391342"/>
              <a:gd name="connsiteX224" fmla="*/ 1777263 w 9114518"/>
              <a:gd name="connsiteY224" fmla="*/ 6848066 h 7391342"/>
              <a:gd name="connsiteX225" fmla="*/ 1779265 w 9114518"/>
              <a:gd name="connsiteY225" fmla="*/ 6791809 h 7391342"/>
              <a:gd name="connsiteX226" fmla="*/ 1779882 w 9114518"/>
              <a:gd name="connsiteY226" fmla="*/ 6732908 h 7391342"/>
              <a:gd name="connsiteX227" fmla="*/ 1779232 w 9114518"/>
              <a:gd name="connsiteY227" fmla="*/ 6674585 h 7391342"/>
              <a:gd name="connsiteX228" fmla="*/ 1777140 w 9114518"/>
              <a:gd name="connsiteY228" fmla="*/ 6618871 h 7391342"/>
              <a:gd name="connsiteX229" fmla="*/ 1773387 w 9114518"/>
              <a:gd name="connsiteY229" fmla="*/ 6565885 h 7391342"/>
              <a:gd name="connsiteX230" fmla="*/ 1767758 w 9114518"/>
              <a:gd name="connsiteY230" fmla="*/ 6515745 h 7391342"/>
              <a:gd name="connsiteX231" fmla="*/ 1760037 w 9114518"/>
              <a:gd name="connsiteY231" fmla="*/ 6468573 h 7391342"/>
              <a:gd name="connsiteX232" fmla="*/ 1750006 w 9114518"/>
              <a:gd name="connsiteY232" fmla="*/ 6424488 h 7391342"/>
              <a:gd name="connsiteX233" fmla="*/ 1737450 w 9114518"/>
              <a:gd name="connsiteY233" fmla="*/ 6383608 h 7391342"/>
              <a:gd name="connsiteX234" fmla="*/ 1722151 w 9114518"/>
              <a:gd name="connsiteY234" fmla="*/ 6346054 h 7391342"/>
              <a:gd name="connsiteX235" fmla="*/ 1703894 w 9114518"/>
              <a:gd name="connsiteY235" fmla="*/ 6311946 h 7391342"/>
              <a:gd name="connsiteX236" fmla="*/ 1657637 w 9114518"/>
              <a:gd name="connsiteY236" fmla="*/ 6254543 h 7391342"/>
              <a:gd name="connsiteX237" fmla="*/ 1596946 w 9114518"/>
              <a:gd name="connsiteY237" fmla="*/ 6212357 h 7391342"/>
              <a:gd name="connsiteX238" fmla="*/ 1560647 w 9114518"/>
              <a:gd name="connsiteY238" fmla="*/ 6197269 h 7391342"/>
              <a:gd name="connsiteX239" fmla="*/ 1520090 w 9114518"/>
              <a:gd name="connsiteY239" fmla="*/ 6186344 h 7391342"/>
              <a:gd name="connsiteX240" fmla="*/ 1475059 w 9114518"/>
              <a:gd name="connsiteY240" fmla="*/ 6179701 h 7391342"/>
              <a:gd name="connsiteX241" fmla="*/ 1425338 w 9114518"/>
              <a:gd name="connsiteY241" fmla="*/ 6177460 h 7391342"/>
              <a:gd name="connsiteX242" fmla="*/ 1332420 w 9114518"/>
              <a:gd name="connsiteY242" fmla="*/ 6077851 h 7391342"/>
              <a:gd name="connsiteX243" fmla="*/ 1332420 w 9114518"/>
              <a:gd name="connsiteY243" fmla="*/ 6177460 h 7391342"/>
              <a:gd name="connsiteX244" fmla="*/ 1282980 w 9114518"/>
              <a:gd name="connsiteY244" fmla="*/ 6179701 h 7391342"/>
              <a:gd name="connsiteX245" fmla="*/ 1238197 w 9114518"/>
              <a:gd name="connsiteY245" fmla="*/ 6186344 h 7391342"/>
              <a:gd name="connsiteX246" fmla="*/ 1197858 w 9114518"/>
              <a:gd name="connsiteY246" fmla="*/ 6197269 h 7391342"/>
              <a:gd name="connsiteX247" fmla="*/ 1161747 w 9114518"/>
              <a:gd name="connsiteY247" fmla="*/ 6212357 h 7391342"/>
              <a:gd name="connsiteX248" fmla="*/ 1101354 w 9114518"/>
              <a:gd name="connsiteY248" fmla="*/ 6254543 h 7391342"/>
              <a:gd name="connsiteX249" fmla="*/ 1055303 w 9114518"/>
              <a:gd name="connsiteY249" fmla="*/ 6311946 h 7391342"/>
              <a:gd name="connsiteX250" fmla="*/ 1037120 w 9114518"/>
              <a:gd name="connsiteY250" fmla="*/ 6346054 h 7391342"/>
              <a:gd name="connsiteX251" fmla="*/ 1021878 w 9114518"/>
              <a:gd name="connsiteY251" fmla="*/ 6383608 h 7391342"/>
              <a:gd name="connsiteX252" fmla="*/ 1009365 w 9114518"/>
              <a:gd name="connsiteY252" fmla="*/ 6424488 h 7391342"/>
              <a:gd name="connsiteX253" fmla="*/ 999365 w 9114518"/>
              <a:gd name="connsiteY253" fmla="*/ 6468573 h 7391342"/>
              <a:gd name="connsiteX254" fmla="*/ 991664 w 9114518"/>
              <a:gd name="connsiteY254" fmla="*/ 6515745 h 7391342"/>
              <a:gd name="connsiteX255" fmla="*/ 986047 w 9114518"/>
              <a:gd name="connsiteY255" fmla="*/ 6565885 h 7391342"/>
              <a:gd name="connsiteX256" fmla="*/ 982301 w 9114518"/>
              <a:gd name="connsiteY256" fmla="*/ 6618871 h 7391342"/>
              <a:gd name="connsiteX257" fmla="*/ 980210 w 9114518"/>
              <a:gd name="connsiteY257" fmla="*/ 6674585 h 7391342"/>
              <a:gd name="connsiteX258" fmla="*/ 979561 w 9114518"/>
              <a:gd name="connsiteY258" fmla="*/ 6732908 h 7391342"/>
              <a:gd name="connsiteX259" fmla="*/ 980194 w 9114518"/>
              <a:gd name="connsiteY259" fmla="*/ 6791809 h 7391342"/>
              <a:gd name="connsiteX260" fmla="*/ 982239 w 9114518"/>
              <a:gd name="connsiteY260" fmla="*/ 6848066 h 7391342"/>
              <a:gd name="connsiteX261" fmla="*/ 985918 w 9114518"/>
              <a:gd name="connsiteY261" fmla="*/ 6901561 h 7391342"/>
              <a:gd name="connsiteX262" fmla="*/ 991450 w 9114518"/>
              <a:gd name="connsiteY262" fmla="*/ 6952173 h 7391342"/>
              <a:gd name="connsiteX263" fmla="*/ 999056 w 9114518"/>
              <a:gd name="connsiteY263" fmla="*/ 6999784 h 7391342"/>
              <a:gd name="connsiteX264" fmla="*/ 1008957 w 9114518"/>
              <a:gd name="connsiteY264" fmla="*/ 7044272 h 7391342"/>
              <a:gd name="connsiteX265" fmla="*/ 1021374 w 9114518"/>
              <a:gd name="connsiteY265" fmla="*/ 7085520 h 7391342"/>
              <a:gd name="connsiteX266" fmla="*/ 1036527 w 9114518"/>
              <a:gd name="connsiteY266" fmla="*/ 7123407 h 7391342"/>
              <a:gd name="connsiteX267" fmla="*/ 1054636 w 9114518"/>
              <a:gd name="connsiteY267" fmla="*/ 7157813 h 7391342"/>
              <a:gd name="connsiteX268" fmla="*/ 1100607 w 9114518"/>
              <a:gd name="connsiteY268" fmla="*/ 7215706 h 7391342"/>
              <a:gd name="connsiteX269" fmla="*/ 1161051 w 9114518"/>
              <a:gd name="connsiteY269" fmla="*/ 7258243 h 7391342"/>
              <a:gd name="connsiteX270" fmla="*/ 1197253 w 9114518"/>
              <a:gd name="connsiteY270" fmla="*/ 7273454 h 7391342"/>
              <a:gd name="connsiteX271" fmla="*/ 1237734 w 9114518"/>
              <a:gd name="connsiteY271" fmla="*/ 7284467 h 7391342"/>
              <a:gd name="connsiteX272" fmla="*/ 1282716 w 9114518"/>
              <a:gd name="connsiteY272" fmla="*/ 7291162 h 7391342"/>
              <a:gd name="connsiteX273" fmla="*/ 1332420 w 9114518"/>
              <a:gd name="connsiteY273" fmla="*/ 7293421 h 7391342"/>
              <a:gd name="connsiteX274" fmla="*/ 1332420 w 9114518"/>
              <a:gd name="connsiteY274" fmla="*/ 7391342 h 7391342"/>
              <a:gd name="connsiteX275" fmla="*/ 1280774 w 9114518"/>
              <a:gd name="connsiteY275" fmla="*/ 7389609 h 7391342"/>
              <a:gd name="connsiteX276" fmla="*/ 1232841 w 9114518"/>
              <a:gd name="connsiteY276" fmla="*/ 7384456 h 7391342"/>
              <a:gd name="connsiteX277" fmla="*/ 1188500 w 9114518"/>
              <a:gd name="connsiteY277" fmla="*/ 7375956 h 7391342"/>
              <a:gd name="connsiteX278" fmla="*/ 1147627 w 9114518"/>
              <a:gd name="connsiteY278" fmla="*/ 7364181 h 7391342"/>
              <a:gd name="connsiteX279" fmla="*/ 1110100 w 9114518"/>
              <a:gd name="connsiteY279" fmla="*/ 7349203 h 7391342"/>
              <a:gd name="connsiteX280" fmla="*/ 1075796 w 9114518"/>
              <a:gd name="connsiteY280" fmla="*/ 7331095 h 7391342"/>
              <a:gd name="connsiteX281" fmla="*/ 1016370 w 9114518"/>
              <a:gd name="connsiteY281" fmla="*/ 7285777 h 7391342"/>
              <a:gd name="connsiteX282" fmla="*/ 968368 w 9114518"/>
              <a:gd name="connsiteY282" fmla="*/ 7228803 h 7391342"/>
              <a:gd name="connsiteX283" fmla="*/ 948344 w 9114518"/>
              <a:gd name="connsiteY283" fmla="*/ 7196125 h 7391342"/>
              <a:gd name="connsiteX284" fmla="*/ 930809 w 9114518"/>
              <a:gd name="connsiteY284" fmla="*/ 7160750 h 7391342"/>
              <a:gd name="connsiteX285" fmla="*/ 915640 w 9114518"/>
              <a:gd name="connsiteY285" fmla="*/ 7122750 h 7391342"/>
              <a:gd name="connsiteX286" fmla="*/ 902714 w 9114518"/>
              <a:gd name="connsiteY286" fmla="*/ 7082197 h 7391342"/>
              <a:gd name="connsiteX287" fmla="*/ 891909 w 9114518"/>
              <a:gd name="connsiteY287" fmla="*/ 7039164 h 7391342"/>
              <a:gd name="connsiteX288" fmla="*/ 883103 w 9114518"/>
              <a:gd name="connsiteY288" fmla="*/ 6993721 h 7391342"/>
              <a:gd name="connsiteX289" fmla="*/ 876172 w 9114518"/>
              <a:gd name="connsiteY289" fmla="*/ 6945943 h 7391342"/>
              <a:gd name="connsiteX290" fmla="*/ 870995 w 9114518"/>
              <a:gd name="connsiteY290" fmla="*/ 6895900 h 7391342"/>
              <a:gd name="connsiteX291" fmla="*/ 867449 w 9114518"/>
              <a:gd name="connsiteY291" fmla="*/ 6843665 h 7391342"/>
              <a:gd name="connsiteX292" fmla="*/ 865411 w 9114518"/>
              <a:gd name="connsiteY292" fmla="*/ 6789310 h 7391342"/>
              <a:gd name="connsiteX293" fmla="*/ 864759 w 9114518"/>
              <a:gd name="connsiteY293" fmla="*/ 6732908 h 7391342"/>
              <a:gd name="connsiteX294" fmla="*/ 865433 w 9114518"/>
              <a:gd name="connsiteY294" fmla="*/ 6676747 h 7391342"/>
              <a:gd name="connsiteX295" fmla="*/ 867532 w 9114518"/>
              <a:gd name="connsiteY295" fmla="*/ 6622632 h 7391342"/>
              <a:gd name="connsiteX296" fmla="*/ 871172 w 9114518"/>
              <a:gd name="connsiteY296" fmla="*/ 6570635 h 7391342"/>
              <a:gd name="connsiteX297" fmla="*/ 876470 w 9114518"/>
              <a:gd name="connsiteY297" fmla="*/ 6520827 h 7391342"/>
              <a:gd name="connsiteX298" fmla="*/ 883541 w 9114518"/>
              <a:gd name="connsiteY298" fmla="*/ 6473278 h 7391342"/>
              <a:gd name="connsiteX299" fmla="*/ 892501 w 9114518"/>
              <a:gd name="connsiteY299" fmla="*/ 6428061 h 7391342"/>
              <a:gd name="connsiteX300" fmla="*/ 903465 w 9114518"/>
              <a:gd name="connsiteY300" fmla="*/ 6385245 h 7391342"/>
              <a:gd name="connsiteX301" fmla="*/ 916551 w 9114518"/>
              <a:gd name="connsiteY301" fmla="*/ 6344902 h 7391342"/>
              <a:gd name="connsiteX302" fmla="*/ 931874 w 9114518"/>
              <a:gd name="connsiteY302" fmla="*/ 6307104 h 7391342"/>
              <a:gd name="connsiteX303" fmla="*/ 949549 w 9114518"/>
              <a:gd name="connsiteY303" fmla="*/ 6271921 h 7391342"/>
              <a:gd name="connsiteX304" fmla="*/ 969693 w 9114518"/>
              <a:gd name="connsiteY304" fmla="*/ 6239424 h 7391342"/>
              <a:gd name="connsiteX305" fmla="*/ 1017851 w 9114518"/>
              <a:gd name="connsiteY305" fmla="*/ 6182774 h 7391342"/>
              <a:gd name="connsiteX306" fmla="*/ 1077275 w 9114518"/>
              <a:gd name="connsiteY306" fmla="*/ 6137723 h 7391342"/>
              <a:gd name="connsiteX307" fmla="*/ 1111502 w 9114518"/>
              <a:gd name="connsiteY307" fmla="*/ 6119725 h 7391342"/>
              <a:gd name="connsiteX308" fmla="*/ 1148893 w 9114518"/>
              <a:gd name="connsiteY308" fmla="*/ 6104840 h 7391342"/>
              <a:gd name="connsiteX309" fmla="*/ 1189565 w 9114518"/>
              <a:gd name="connsiteY309" fmla="*/ 6093139 h 7391342"/>
              <a:gd name="connsiteX310" fmla="*/ 1233632 w 9114518"/>
              <a:gd name="connsiteY310" fmla="*/ 6084693 h 7391342"/>
              <a:gd name="connsiteX311" fmla="*/ 1281212 w 9114518"/>
              <a:gd name="connsiteY311" fmla="*/ 6079573 h 7391342"/>
              <a:gd name="connsiteX312" fmla="*/ 510883 w 9114518"/>
              <a:gd name="connsiteY312" fmla="*/ 5591624 h 7391342"/>
              <a:gd name="connsiteX313" fmla="*/ 553593 w 9114518"/>
              <a:gd name="connsiteY313" fmla="*/ 5595343 h 7391342"/>
              <a:gd name="connsiteX314" fmla="*/ 586648 w 9114518"/>
              <a:gd name="connsiteY314" fmla="*/ 5608717 h 7391342"/>
              <a:gd name="connsiteX315" fmla="*/ 607989 w 9114518"/>
              <a:gd name="connsiteY315" fmla="*/ 5635070 h 7391342"/>
              <a:gd name="connsiteX316" fmla="*/ 615560 w 9114518"/>
              <a:gd name="connsiteY316" fmla="*/ 5677726 h 7391342"/>
              <a:gd name="connsiteX317" fmla="*/ 607989 w 9114518"/>
              <a:gd name="connsiteY317" fmla="*/ 5722334 h 7391342"/>
              <a:gd name="connsiteX318" fmla="*/ 586648 w 9114518"/>
              <a:gd name="connsiteY318" fmla="*/ 5749689 h 7391342"/>
              <a:gd name="connsiteX319" fmla="*/ 553593 w 9114518"/>
              <a:gd name="connsiteY319" fmla="*/ 5763433 h 7391342"/>
              <a:gd name="connsiteX320" fmla="*/ 510883 w 9114518"/>
              <a:gd name="connsiteY320" fmla="*/ 5767206 h 7391342"/>
              <a:gd name="connsiteX321" fmla="*/ 468173 w 9114518"/>
              <a:gd name="connsiteY321" fmla="*/ 5763433 h 7391342"/>
              <a:gd name="connsiteX322" fmla="*/ 435118 w 9114518"/>
              <a:gd name="connsiteY322" fmla="*/ 5749689 h 7391342"/>
              <a:gd name="connsiteX323" fmla="*/ 413777 w 9114518"/>
              <a:gd name="connsiteY323" fmla="*/ 5722334 h 7391342"/>
              <a:gd name="connsiteX324" fmla="*/ 406206 w 9114518"/>
              <a:gd name="connsiteY324" fmla="*/ 5677726 h 7391342"/>
              <a:gd name="connsiteX325" fmla="*/ 414015 w 9114518"/>
              <a:gd name="connsiteY325" fmla="*/ 5635070 h 7391342"/>
              <a:gd name="connsiteX326" fmla="*/ 435754 w 9114518"/>
              <a:gd name="connsiteY326" fmla="*/ 5608717 h 7391342"/>
              <a:gd name="connsiteX327" fmla="*/ 468888 w 9114518"/>
              <a:gd name="connsiteY327" fmla="*/ 5595343 h 7391342"/>
              <a:gd name="connsiteX328" fmla="*/ 2493379 w 9114518"/>
              <a:gd name="connsiteY328" fmla="*/ 5439680 h 7391342"/>
              <a:gd name="connsiteX329" fmla="*/ 3408440 w 9114518"/>
              <a:gd name="connsiteY329" fmla="*/ 5439680 h 7391342"/>
              <a:gd name="connsiteX330" fmla="*/ 3408440 w 9114518"/>
              <a:gd name="connsiteY330" fmla="*/ 5547731 h 7391342"/>
              <a:gd name="connsiteX331" fmla="*/ 2493379 w 9114518"/>
              <a:gd name="connsiteY331" fmla="*/ 5547731 h 7391342"/>
              <a:gd name="connsiteX332" fmla="*/ 2493379 w 9114518"/>
              <a:gd name="connsiteY332" fmla="*/ 5086827 h 7391342"/>
              <a:gd name="connsiteX333" fmla="*/ 3408440 w 9114518"/>
              <a:gd name="connsiteY333" fmla="*/ 5086827 h 7391342"/>
              <a:gd name="connsiteX334" fmla="*/ 3408440 w 9114518"/>
              <a:gd name="connsiteY334" fmla="*/ 5194878 h 7391342"/>
              <a:gd name="connsiteX335" fmla="*/ 2493379 w 9114518"/>
              <a:gd name="connsiteY335" fmla="*/ 5194878 h 7391342"/>
              <a:gd name="connsiteX336" fmla="*/ 510883 w 9114518"/>
              <a:gd name="connsiteY336" fmla="*/ 4882541 h 7391342"/>
              <a:gd name="connsiteX337" fmla="*/ 553593 w 9114518"/>
              <a:gd name="connsiteY337" fmla="*/ 4886049 h 7391342"/>
              <a:gd name="connsiteX338" fmla="*/ 586648 w 9114518"/>
              <a:gd name="connsiteY338" fmla="*/ 4899212 h 7391342"/>
              <a:gd name="connsiteX339" fmla="*/ 607989 w 9114518"/>
              <a:gd name="connsiteY339" fmla="*/ 4925987 h 7391342"/>
              <a:gd name="connsiteX340" fmla="*/ 615560 w 9114518"/>
              <a:gd name="connsiteY340" fmla="*/ 4970332 h 7391342"/>
              <a:gd name="connsiteX341" fmla="*/ 607989 w 9114518"/>
              <a:gd name="connsiteY341" fmla="*/ 5013251 h 7391342"/>
              <a:gd name="connsiteX342" fmla="*/ 586648 w 9114518"/>
              <a:gd name="connsiteY342" fmla="*/ 5040185 h 7391342"/>
              <a:gd name="connsiteX343" fmla="*/ 553593 w 9114518"/>
              <a:gd name="connsiteY343" fmla="*/ 5054139 h 7391342"/>
              <a:gd name="connsiteX344" fmla="*/ 510883 w 9114518"/>
              <a:gd name="connsiteY344" fmla="*/ 5058123 h 7391342"/>
              <a:gd name="connsiteX345" fmla="*/ 469154 w 9114518"/>
              <a:gd name="connsiteY345" fmla="*/ 5054139 h 7391342"/>
              <a:gd name="connsiteX346" fmla="*/ 436602 w 9114518"/>
              <a:gd name="connsiteY346" fmla="*/ 5040185 h 7391342"/>
              <a:gd name="connsiteX347" fmla="*/ 415446 w 9114518"/>
              <a:gd name="connsiteY347" fmla="*/ 5013251 h 7391342"/>
              <a:gd name="connsiteX348" fmla="*/ 407902 w 9114518"/>
              <a:gd name="connsiteY348" fmla="*/ 4970332 h 7391342"/>
              <a:gd name="connsiteX349" fmla="*/ 415446 w 9114518"/>
              <a:gd name="connsiteY349" fmla="*/ 4925987 h 7391342"/>
              <a:gd name="connsiteX350" fmla="*/ 436602 w 9114518"/>
              <a:gd name="connsiteY350" fmla="*/ 4899212 h 7391342"/>
              <a:gd name="connsiteX351" fmla="*/ 469154 w 9114518"/>
              <a:gd name="connsiteY351" fmla="*/ 4886049 h 7391342"/>
              <a:gd name="connsiteX352" fmla="*/ 4158261 w 9114518"/>
              <a:gd name="connsiteY352" fmla="*/ 4558390 h 7391342"/>
              <a:gd name="connsiteX353" fmla="*/ 4209470 w 9114518"/>
              <a:gd name="connsiteY353" fmla="*/ 4560112 h 7391342"/>
              <a:gd name="connsiteX354" fmla="*/ 4257050 w 9114518"/>
              <a:gd name="connsiteY354" fmla="*/ 4565232 h 7391342"/>
              <a:gd name="connsiteX355" fmla="*/ 4301119 w 9114518"/>
              <a:gd name="connsiteY355" fmla="*/ 4573678 h 7391342"/>
              <a:gd name="connsiteX356" fmla="*/ 4341791 w 9114518"/>
              <a:gd name="connsiteY356" fmla="*/ 4585379 h 7391342"/>
              <a:gd name="connsiteX357" fmla="*/ 4379182 w 9114518"/>
              <a:gd name="connsiteY357" fmla="*/ 4600264 h 7391342"/>
              <a:gd name="connsiteX358" fmla="*/ 4413410 w 9114518"/>
              <a:gd name="connsiteY358" fmla="*/ 4618262 h 7391342"/>
              <a:gd name="connsiteX359" fmla="*/ 4472834 w 9114518"/>
              <a:gd name="connsiteY359" fmla="*/ 4663313 h 7391342"/>
              <a:gd name="connsiteX360" fmla="*/ 4520992 w 9114518"/>
              <a:gd name="connsiteY360" fmla="*/ 4719963 h 7391342"/>
              <a:gd name="connsiteX361" fmla="*/ 4541136 w 9114518"/>
              <a:gd name="connsiteY361" fmla="*/ 4752460 h 7391342"/>
              <a:gd name="connsiteX362" fmla="*/ 4558811 w 9114518"/>
              <a:gd name="connsiteY362" fmla="*/ 4787643 h 7391342"/>
              <a:gd name="connsiteX363" fmla="*/ 4574133 w 9114518"/>
              <a:gd name="connsiteY363" fmla="*/ 4825441 h 7391342"/>
              <a:gd name="connsiteX364" fmla="*/ 4587218 w 9114518"/>
              <a:gd name="connsiteY364" fmla="*/ 4865784 h 7391342"/>
              <a:gd name="connsiteX365" fmla="*/ 4598182 w 9114518"/>
              <a:gd name="connsiteY365" fmla="*/ 4908599 h 7391342"/>
              <a:gd name="connsiteX366" fmla="*/ 4607142 w 9114518"/>
              <a:gd name="connsiteY366" fmla="*/ 4953817 h 7391342"/>
              <a:gd name="connsiteX367" fmla="*/ 4614212 w 9114518"/>
              <a:gd name="connsiteY367" fmla="*/ 5001365 h 7391342"/>
              <a:gd name="connsiteX368" fmla="*/ 4619509 w 9114518"/>
              <a:gd name="connsiteY368" fmla="*/ 5051174 h 7391342"/>
              <a:gd name="connsiteX369" fmla="*/ 4623150 w 9114518"/>
              <a:gd name="connsiteY369" fmla="*/ 5103171 h 7391342"/>
              <a:gd name="connsiteX370" fmla="*/ 4625249 w 9114518"/>
              <a:gd name="connsiteY370" fmla="*/ 5157286 h 7391342"/>
              <a:gd name="connsiteX371" fmla="*/ 4625923 w 9114518"/>
              <a:gd name="connsiteY371" fmla="*/ 5213447 h 7391342"/>
              <a:gd name="connsiteX372" fmla="*/ 4625281 w 9114518"/>
              <a:gd name="connsiteY372" fmla="*/ 5269849 h 7391342"/>
              <a:gd name="connsiteX373" fmla="*/ 4623274 w 9114518"/>
              <a:gd name="connsiteY373" fmla="*/ 5324204 h 7391342"/>
              <a:gd name="connsiteX374" fmla="*/ 4619775 w 9114518"/>
              <a:gd name="connsiteY374" fmla="*/ 5376438 h 7391342"/>
              <a:gd name="connsiteX375" fmla="*/ 4614658 w 9114518"/>
              <a:gd name="connsiteY375" fmla="*/ 5426481 h 7391342"/>
              <a:gd name="connsiteX376" fmla="*/ 4607797 w 9114518"/>
              <a:gd name="connsiteY376" fmla="*/ 5474260 h 7391342"/>
              <a:gd name="connsiteX377" fmla="*/ 4599067 w 9114518"/>
              <a:gd name="connsiteY377" fmla="*/ 5519702 h 7391342"/>
              <a:gd name="connsiteX378" fmla="*/ 4588342 w 9114518"/>
              <a:gd name="connsiteY378" fmla="*/ 5562735 h 7391342"/>
              <a:gd name="connsiteX379" fmla="*/ 4575496 w 9114518"/>
              <a:gd name="connsiteY379" fmla="*/ 5603288 h 7391342"/>
              <a:gd name="connsiteX380" fmla="*/ 4560403 w 9114518"/>
              <a:gd name="connsiteY380" fmla="*/ 5641288 h 7391342"/>
              <a:gd name="connsiteX381" fmla="*/ 4542938 w 9114518"/>
              <a:gd name="connsiteY381" fmla="*/ 5676663 h 7391342"/>
              <a:gd name="connsiteX382" fmla="*/ 4522974 w 9114518"/>
              <a:gd name="connsiteY382" fmla="*/ 5709341 h 7391342"/>
              <a:gd name="connsiteX383" fmla="*/ 4475049 w 9114518"/>
              <a:gd name="connsiteY383" fmla="*/ 5766315 h 7391342"/>
              <a:gd name="connsiteX384" fmla="*/ 4415622 w 9114518"/>
              <a:gd name="connsiteY384" fmla="*/ 5811633 h 7391342"/>
              <a:gd name="connsiteX385" fmla="*/ 4381279 w 9114518"/>
              <a:gd name="connsiteY385" fmla="*/ 5829741 h 7391342"/>
              <a:gd name="connsiteX386" fmla="*/ 4343685 w 9114518"/>
              <a:gd name="connsiteY386" fmla="*/ 5844719 h 7391342"/>
              <a:gd name="connsiteX387" fmla="*/ 4302711 w 9114518"/>
              <a:gd name="connsiteY387" fmla="*/ 5856494 h 7391342"/>
              <a:gd name="connsiteX388" fmla="*/ 4258233 w 9114518"/>
              <a:gd name="connsiteY388" fmla="*/ 5864994 h 7391342"/>
              <a:gd name="connsiteX389" fmla="*/ 4210125 w 9114518"/>
              <a:gd name="connsiteY389" fmla="*/ 5870147 h 7391342"/>
              <a:gd name="connsiteX390" fmla="*/ 4158261 w 9114518"/>
              <a:gd name="connsiteY390" fmla="*/ 5871880 h 7391342"/>
              <a:gd name="connsiteX391" fmla="*/ 4158261 w 9114518"/>
              <a:gd name="connsiteY391" fmla="*/ 5773960 h 7391342"/>
              <a:gd name="connsiteX392" fmla="*/ 4208509 w 9114518"/>
              <a:gd name="connsiteY392" fmla="*/ 5771701 h 7391342"/>
              <a:gd name="connsiteX393" fmla="*/ 4253940 w 9114518"/>
              <a:gd name="connsiteY393" fmla="*/ 5765006 h 7391342"/>
              <a:gd name="connsiteX394" fmla="*/ 4294781 w 9114518"/>
              <a:gd name="connsiteY394" fmla="*/ 5753993 h 7391342"/>
              <a:gd name="connsiteX395" fmla="*/ 4331261 w 9114518"/>
              <a:gd name="connsiteY395" fmla="*/ 5738782 h 7391342"/>
              <a:gd name="connsiteX396" fmla="*/ 4392054 w 9114518"/>
              <a:gd name="connsiteY396" fmla="*/ 5696245 h 7391342"/>
              <a:gd name="connsiteX397" fmla="*/ 4438152 w 9114518"/>
              <a:gd name="connsiteY397" fmla="*/ 5638352 h 7391342"/>
              <a:gd name="connsiteX398" fmla="*/ 4456261 w 9114518"/>
              <a:gd name="connsiteY398" fmla="*/ 5603946 h 7391342"/>
              <a:gd name="connsiteX399" fmla="*/ 4471383 w 9114518"/>
              <a:gd name="connsiteY399" fmla="*/ 5566059 h 7391342"/>
              <a:gd name="connsiteX400" fmla="*/ 4483746 w 9114518"/>
              <a:gd name="connsiteY400" fmla="*/ 5524811 h 7391342"/>
              <a:gd name="connsiteX401" fmla="*/ 4493579 w 9114518"/>
              <a:gd name="connsiteY401" fmla="*/ 5480323 h 7391342"/>
              <a:gd name="connsiteX402" fmla="*/ 4501111 w 9114518"/>
              <a:gd name="connsiteY402" fmla="*/ 5432712 h 7391342"/>
              <a:gd name="connsiteX403" fmla="*/ 4506571 w 9114518"/>
              <a:gd name="connsiteY403" fmla="*/ 5382100 h 7391342"/>
              <a:gd name="connsiteX404" fmla="*/ 4510187 w 9114518"/>
              <a:gd name="connsiteY404" fmla="*/ 5328605 h 7391342"/>
              <a:gd name="connsiteX405" fmla="*/ 4512189 w 9114518"/>
              <a:gd name="connsiteY405" fmla="*/ 5272348 h 7391342"/>
              <a:gd name="connsiteX406" fmla="*/ 4512806 w 9114518"/>
              <a:gd name="connsiteY406" fmla="*/ 5213447 h 7391342"/>
              <a:gd name="connsiteX407" fmla="*/ 4512156 w 9114518"/>
              <a:gd name="connsiteY407" fmla="*/ 5155124 h 7391342"/>
              <a:gd name="connsiteX408" fmla="*/ 4510064 w 9114518"/>
              <a:gd name="connsiteY408" fmla="*/ 5099410 h 7391342"/>
              <a:gd name="connsiteX409" fmla="*/ 4506311 w 9114518"/>
              <a:gd name="connsiteY409" fmla="*/ 5046423 h 7391342"/>
              <a:gd name="connsiteX410" fmla="*/ 4500682 w 9114518"/>
              <a:gd name="connsiteY410" fmla="*/ 4996284 h 7391342"/>
              <a:gd name="connsiteX411" fmla="*/ 4492961 w 9114518"/>
              <a:gd name="connsiteY411" fmla="*/ 4949112 h 7391342"/>
              <a:gd name="connsiteX412" fmla="*/ 4482930 w 9114518"/>
              <a:gd name="connsiteY412" fmla="*/ 4905026 h 7391342"/>
              <a:gd name="connsiteX413" fmla="*/ 4470374 w 9114518"/>
              <a:gd name="connsiteY413" fmla="*/ 4864147 h 7391342"/>
              <a:gd name="connsiteX414" fmla="*/ 4455075 w 9114518"/>
              <a:gd name="connsiteY414" fmla="*/ 4826593 h 7391342"/>
              <a:gd name="connsiteX415" fmla="*/ 4436818 w 9114518"/>
              <a:gd name="connsiteY415" fmla="*/ 4792484 h 7391342"/>
              <a:gd name="connsiteX416" fmla="*/ 4390560 w 9114518"/>
              <a:gd name="connsiteY416" fmla="*/ 4735082 h 7391342"/>
              <a:gd name="connsiteX417" fmla="*/ 4329869 w 9114518"/>
              <a:gd name="connsiteY417" fmla="*/ 4692895 h 7391342"/>
              <a:gd name="connsiteX418" fmla="*/ 4293570 w 9114518"/>
              <a:gd name="connsiteY418" fmla="*/ 4677807 h 7391342"/>
              <a:gd name="connsiteX419" fmla="*/ 4253013 w 9114518"/>
              <a:gd name="connsiteY419" fmla="*/ 4666882 h 7391342"/>
              <a:gd name="connsiteX420" fmla="*/ 4207982 w 9114518"/>
              <a:gd name="connsiteY420" fmla="*/ 4660239 h 7391342"/>
              <a:gd name="connsiteX421" fmla="*/ 4158261 w 9114518"/>
              <a:gd name="connsiteY421" fmla="*/ 4657998 h 7391342"/>
              <a:gd name="connsiteX422" fmla="*/ 4065343 w 9114518"/>
              <a:gd name="connsiteY422" fmla="*/ 4558390 h 7391342"/>
              <a:gd name="connsiteX423" fmla="*/ 4065343 w 9114518"/>
              <a:gd name="connsiteY423" fmla="*/ 4657998 h 7391342"/>
              <a:gd name="connsiteX424" fmla="*/ 4015903 w 9114518"/>
              <a:gd name="connsiteY424" fmla="*/ 4660239 h 7391342"/>
              <a:gd name="connsiteX425" fmla="*/ 3971120 w 9114518"/>
              <a:gd name="connsiteY425" fmla="*/ 4666882 h 7391342"/>
              <a:gd name="connsiteX426" fmla="*/ 3930781 w 9114518"/>
              <a:gd name="connsiteY426" fmla="*/ 4677807 h 7391342"/>
              <a:gd name="connsiteX427" fmla="*/ 3894670 w 9114518"/>
              <a:gd name="connsiteY427" fmla="*/ 4692895 h 7391342"/>
              <a:gd name="connsiteX428" fmla="*/ 3834276 w 9114518"/>
              <a:gd name="connsiteY428" fmla="*/ 4735082 h 7391342"/>
              <a:gd name="connsiteX429" fmla="*/ 3788225 w 9114518"/>
              <a:gd name="connsiteY429" fmla="*/ 4792484 h 7391342"/>
              <a:gd name="connsiteX430" fmla="*/ 3770042 w 9114518"/>
              <a:gd name="connsiteY430" fmla="*/ 4826593 h 7391342"/>
              <a:gd name="connsiteX431" fmla="*/ 3754800 w 9114518"/>
              <a:gd name="connsiteY431" fmla="*/ 4864147 h 7391342"/>
              <a:gd name="connsiteX432" fmla="*/ 3742287 w 9114518"/>
              <a:gd name="connsiteY432" fmla="*/ 4905026 h 7391342"/>
              <a:gd name="connsiteX433" fmla="*/ 3732287 w 9114518"/>
              <a:gd name="connsiteY433" fmla="*/ 4949112 h 7391342"/>
              <a:gd name="connsiteX434" fmla="*/ 3724586 w 9114518"/>
              <a:gd name="connsiteY434" fmla="*/ 4996284 h 7391342"/>
              <a:gd name="connsiteX435" fmla="*/ 3718969 w 9114518"/>
              <a:gd name="connsiteY435" fmla="*/ 5046423 h 7391342"/>
              <a:gd name="connsiteX436" fmla="*/ 3715223 w 9114518"/>
              <a:gd name="connsiteY436" fmla="*/ 5099410 h 7391342"/>
              <a:gd name="connsiteX437" fmla="*/ 3713132 w 9114518"/>
              <a:gd name="connsiteY437" fmla="*/ 5155124 h 7391342"/>
              <a:gd name="connsiteX438" fmla="*/ 3712483 w 9114518"/>
              <a:gd name="connsiteY438" fmla="*/ 5213447 h 7391342"/>
              <a:gd name="connsiteX439" fmla="*/ 3713116 w 9114518"/>
              <a:gd name="connsiteY439" fmla="*/ 5272348 h 7391342"/>
              <a:gd name="connsiteX440" fmla="*/ 3715161 w 9114518"/>
              <a:gd name="connsiteY440" fmla="*/ 5328605 h 7391342"/>
              <a:gd name="connsiteX441" fmla="*/ 3718840 w 9114518"/>
              <a:gd name="connsiteY441" fmla="*/ 5382100 h 7391342"/>
              <a:gd name="connsiteX442" fmla="*/ 3724372 w 9114518"/>
              <a:gd name="connsiteY442" fmla="*/ 5432712 h 7391342"/>
              <a:gd name="connsiteX443" fmla="*/ 3731978 w 9114518"/>
              <a:gd name="connsiteY443" fmla="*/ 5480323 h 7391342"/>
              <a:gd name="connsiteX444" fmla="*/ 3741879 w 9114518"/>
              <a:gd name="connsiteY444" fmla="*/ 5524811 h 7391342"/>
              <a:gd name="connsiteX445" fmla="*/ 3754296 w 9114518"/>
              <a:gd name="connsiteY445" fmla="*/ 5566059 h 7391342"/>
              <a:gd name="connsiteX446" fmla="*/ 3769449 w 9114518"/>
              <a:gd name="connsiteY446" fmla="*/ 5603946 h 7391342"/>
              <a:gd name="connsiteX447" fmla="*/ 3787558 w 9114518"/>
              <a:gd name="connsiteY447" fmla="*/ 5638352 h 7391342"/>
              <a:gd name="connsiteX448" fmla="*/ 3833530 w 9114518"/>
              <a:gd name="connsiteY448" fmla="*/ 5696245 h 7391342"/>
              <a:gd name="connsiteX449" fmla="*/ 3893974 w 9114518"/>
              <a:gd name="connsiteY449" fmla="*/ 5738782 h 7391342"/>
              <a:gd name="connsiteX450" fmla="*/ 3930176 w 9114518"/>
              <a:gd name="connsiteY450" fmla="*/ 5753993 h 7391342"/>
              <a:gd name="connsiteX451" fmla="*/ 3970657 w 9114518"/>
              <a:gd name="connsiteY451" fmla="*/ 5765006 h 7391342"/>
              <a:gd name="connsiteX452" fmla="*/ 4015639 w 9114518"/>
              <a:gd name="connsiteY452" fmla="*/ 5771701 h 7391342"/>
              <a:gd name="connsiteX453" fmla="*/ 4065343 w 9114518"/>
              <a:gd name="connsiteY453" fmla="*/ 5773960 h 7391342"/>
              <a:gd name="connsiteX454" fmla="*/ 4065343 w 9114518"/>
              <a:gd name="connsiteY454" fmla="*/ 5871880 h 7391342"/>
              <a:gd name="connsiteX455" fmla="*/ 4013697 w 9114518"/>
              <a:gd name="connsiteY455" fmla="*/ 5870147 h 7391342"/>
              <a:gd name="connsiteX456" fmla="*/ 3965764 w 9114518"/>
              <a:gd name="connsiteY456" fmla="*/ 5864994 h 7391342"/>
              <a:gd name="connsiteX457" fmla="*/ 3921423 w 9114518"/>
              <a:gd name="connsiteY457" fmla="*/ 5856494 h 7391342"/>
              <a:gd name="connsiteX458" fmla="*/ 3880550 w 9114518"/>
              <a:gd name="connsiteY458" fmla="*/ 5844719 h 7391342"/>
              <a:gd name="connsiteX459" fmla="*/ 3843023 w 9114518"/>
              <a:gd name="connsiteY459" fmla="*/ 5829741 h 7391342"/>
              <a:gd name="connsiteX460" fmla="*/ 3808718 w 9114518"/>
              <a:gd name="connsiteY460" fmla="*/ 5811633 h 7391342"/>
              <a:gd name="connsiteX461" fmla="*/ 3749292 w 9114518"/>
              <a:gd name="connsiteY461" fmla="*/ 5766315 h 7391342"/>
              <a:gd name="connsiteX462" fmla="*/ 3701290 w 9114518"/>
              <a:gd name="connsiteY462" fmla="*/ 5709341 h 7391342"/>
              <a:gd name="connsiteX463" fmla="*/ 3681266 w 9114518"/>
              <a:gd name="connsiteY463" fmla="*/ 5676663 h 7391342"/>
              <a:gd name="connsiteX464" fmla="*/ 3663731 w 9114518"/>
              <a:gd name="connsiteY464" fmla="*/ 5641288 h 7391342"/>
              <a:gd name="connsiteX465" fmla="*/ 3648562 w 9114518"/>
              <a:gd name="connsiteY465" fmla="*/ 5603288 h 7391342"/>
              <a:gd name="connsiteX466" fmla="*/ 3635636 w 9114518"/>
              <a:gd name="connsiteY466" fmla="*/ 5562735 h 7391342"/>
              <a:gd name="connsiteX467" fmla="*/ 3624831 w 9114518"/>
              <a:gd name="connsiteY467" fmla="*/ 5519702 h 7391342"/>
              <a:gd name="connsiteX468" fmla="*/ 3616025 w 9114518"/>
              <a:gd name="connsiteY468" fmla="*/ 5474260 h 7391342"/>
              <a:gd name="connsiteX469" fmla="*/ 3609094 w 9114518"/>
              <a:gd name="connsiteY469" fmla="*/ 5426481 h 7391342"/>
              <a:gd name="connsiteX470" fmla="*/ 3603917 w 9114518"/>
              <a:gd name="connsiteY470" fmla="*/ 5376438 h 7391342"/>
              <a:gd name="connsiteX471" fmla="*/ 3600371 w 9114518"/>
              <a:gd name="connsiteY471" fmla="*/ 5324204 h 7391342"/>
              <a:gd name="connsiteX472" fmla="*/ 3598333 w 9114518"/>
              <a:gd name="connsiteY472" fmla="*/ 5269849 h 7391342"/>
              <a:gd name="connsiteX473" fmla="*/ 3597681 w 9114518"/>
              <a:gd name="connsiteY473" fmla="*/ 5213447 h 7391342"/>
              <a:gd name="connsiteX474" fmla="*/ 3598355 w 9114518"/>
              <a:gd name="connsiteY474" fmla="*/ 5157286 h 7391342"/>
              <a:gd name="connsiteX475" fmla="*/ 3600454 w 9114518"/>
              <a:gd name="connsiteY475" fmla="*/ 5103171 h 7391342"/>
              <a:gd name="connsiteX476" fmla="*/ 3604094 w 9114518"/>
              <a:gd name="connsiteY476" fmla="*/ 5051174 h 7391342"/>
              <a:gd name="connsiteX477" fmla="*/ 3609392 w 9114518"/>
              <a:gd name="connsiteY477" fmla="*/ 5001365 h 7391342"/>
              <a:gd name="connsiteX478" fmla="*/ 3616463 w 9114518"/>
              <a:gd name="connsiteY478" fmla="*/ 4953817 h 7391342"/>
              <a:gd name="connsiteX479" fmla="*/ 3625423 w 9114518"/>
              <a:gd name="connsiteY479" fmla="*/ 4908599 h 7391342"/>
              <a:gd name="connsiteX480" fmla="*/ 3636387 w 9114518"/>
              <a:gd name="connsiteY480" fmla="*/ 4865784 h 7391342"/>
              <a:gd name="connsiteX481" fmla="*/ 3649473 w 9114518"/>
              <a:gd name="connsiteY481" fmla="*/ 4825441 h 7391342"/>
              <a:gd name="connsiteX482" fmla="*/ 3664796 w 9114518"/>
              <a:gd name="connsiteY482" fmla="*/ 4787643 h 7391342"/>
              <a:gd name="connsiteX483" fmla="*/ 3682471 w 9114518"/>
              <a:gd name="connsiteY483" fmla="*/ 4752460 h 7391342"/>
              <a:gd name="connsiteX484" fmla="*/ 3702615 w 9114518"/>
              <a:gd name="connsiteY484" fmla="*/ 4719963 h 7391342"/>
              <a:gd name="connsiteX485" fmla="*/ 3750773 w 9114518"/>
              <a:gd name="connsiteY485" fmla="*/ 4663313 h 7391342"/>
              <a:gd name="connsiteX486" fmla="*/ 3810197 w 9114518"/>
              <a:gd name="connsiteY486" fmla="*/ 4618262 h 7391342"/>
              <a:gd name="connsiteX487" fmla="*/ 3844425 w 9114518"/>
              <a:gd name="connsiteY487" fmla="*/ 4600264 h 7391342"/>
              <a:gd name="connsiteX488" fmla="*/ 3881816 w 9114518"/>
              <a:gd name="connsiteY488" fmla="*/ 4585379 h 7391342"/>
              <a:gd name="connsiteX489" fmla="*/ 3922488 w 9114518"/>
              <a:gd name="connsiteY489" fmla="*/ 4573678 h 7391342"/>
              <a:gd name="connsiteX490" fmla="*/ 3966555 w 9114518"/>
              <a:gd name="connsiteY490" fmla="*/ 4565232 h 7391342"/>
              <a:gd name="connsiteX491" fmla="*/ 4014135 w 9114518"/>
              <a:gd name="connsiteY491" fmla="*/ 4560112 h 7391342"/>
              <a:gd name="connsiteX492" fmla="*/ 0 w 9114518"/>
              <a:gd name="connsiteY492" fmla="*/ 3920215 h 7391342"/>
              <a:gd name="connsiteX493" fmla="*/ 915049 w 9114518"/>
              <a:gd name="connsiteY493" fmla="*/ 3920215 h 7391342"/>
              <a:gd name="connsiteX494" fmla="*/ 915049 w 9114518"/>
              <a:gd name="connsiteY494" fmla="*/ 4028265 h 7391342"/>
              <a:gd name="connsiteX495" fmla="*/ 0 w 9114518"/>
              <a:gd name="connsiteY495" fmla="*/ 4028265 h 7391342"/>
              <a:gd name="connsiteX496" fmla="*/ 0 w 9114518"/>
              <a:gd name="connsiteY496" fmla="*/ 3567362 h 7391342"/>
              <a:gd name="connsiteX497" fmla="*/ 915049 w 9114518"/>
              <a:gd name="connsiteY497" fmla="*/ 3567362 h 7391342"/>
              <a:gd name="connsiteX498" fmla="*/ 915049 w 9114518"/>
              <a:gd name="connsiteY498" fmla="*/ 3675412 h 7391342"/>
              <a:gd name="connsiteX499" fmla="*/ 0 w 9114518"/>
              <a:gd name="connsiteY499" fmla="*/ 3675412 h 7391342"/>
              <a:gd name="connsiteX500" fmla="*/ 1617156 w 9114518"/>
              <a:gd name="connsiteY500" fmla="*/ 3046199 h 7391342"/>
              <a:gd name="connsiteX501" fmla="*/ 1995337 w 9114518"/>
              <a:gd name="connsiteY501" fmla="*/ 3046199 h 7391342"/>
              <a:gd name="connsiteX502" fmla="*/ 1995337 w 9114518"/>
              <a:gd name="connsiteY502" fmla="*/ 3141449 h 7391342"/>
              <a:gd name="connsiteX503" fmla="*/ 1995337 w 9114518"/>
              <a:gd name="connsiteY503" fmla="*/ 4252699 h 7391342"/>
              <a:gd name="connsiteX504" fmla="*/ 1995337 w 9114518"/>
              <a:gd name="connsiteY504" fmla="*/ 4349219 h 7391342"/>
              <a:gd name="connsiteX505" fmla="*/ 1617156 w 9114518"/>
              <a:gd name="connsiteY505" fmla="*/ 4349219 h 7391342"/>
              <a:gd name="connsiteX506" fmla="*/ 1617156 w 9114518"/>
              <a:gd name="connsiteY506" fmla="*/ 4252699 h 7391342"/>
              <a:gd name="connsiteX507" fmla="*/ 1878853 w 9114518"/>
              <a:gd name="connsiteY507" fmla="*/ 4252699 h 7391342"/>
              <a:gd name="connsiteX508" fmla="*/ 1878853 w 9114518"/>
              <a:gd name="connsiteY508" fmla="*/ 3141449 h 7391342"/>
              <a:gd name="connsiteX509" fmla="*/ 1617156 w 9114518"/>
              <a:gd name="connsiteY509" fmla="*/ 3141449 h 7391342"/>
              <a:gd name="connsiteX510" fmla="*/ 1138061 w 9114518"/>
              <a:gd name="connsiteY510" fmla="*/ 3046199 h 7391342"/>
              <a:gd name="connsiteX511" fmla="*/ 1516242 w 9114518"/>
              <a:gd name="connsiteY511" fmla="*/ 3046199 h 7391342"/>
              <a:gd name="connsiteX512" fmla="*/ 1516242 w 9114518"/>
              <a:gd name="connsiteY512" fmla="*/ 3141449 h 7391342"/>
              <a:gd name="connsiteX513" fmla="*/ 1254558 w 9114518"/>
              <a:gd name="connsiteY513" fmla="*/ 3141449 h 7391342"/>
              <a:gd name="connsiteX514" fmla="*/ 1254558 w 9114518"/>
              <a:gd name="connsiteY514" fmla="*/ 4252699 h 7391342"/>
              <a:gd name="connsiteX515" fmla="*/ 1516242 w 9114518"/>
              <a:gd name="connsiteY515" fmla="*/ 4252699 h 7391342"/>
              <a:gd name="connsiteX516" fmla="*/ 1516242 w 9114518"/>
              <a:gd name="connsiteY516" fmla="*/ 4349219 h 7391342"/>
              <a:gd name="connsiteX517" fmla="*/ 1138061 w 9114518"/>
              <a:gd name="connsiteY517" fmla="*/ 4349219 h 7391342"/>
              <a:gd name="connsiteX518" fmla="*/ 1138061 w 9114518"/>
              <a:gd name="connsiteY518" fmla="*/ 4252699 h 7391342"/>
              <a:gd name="connsiteX519" fmla="*/ 1138061 w 9114518"/>
              <a:gd name="connsiteY519" fmla="*/ 3141449 h 7391342"/>
              <a:gd name="connsiteX520" fmla="*/ 3641480 w 9114518"/>
              <a:gd name="connsiteY520" fmla="*/ 3038926 h 7391342"/>
              <a:gd name="connsiteX521" fmla="*/ 3692687 w 9114518"/>
              <a:gd name="connsiteY521" fmla="*/ 3040648 h 7391342"/>
              <a:gd name="connsiteX522" fmla="*/ 3740267 w 9114518"/>
              <a:gd name="connsiteY522" fmla="*/ 3045768 h 7391342"/>
              <a:gd name="connsiteX523" fmla="*/ 3784335 w 9114518"/>
              <a:gd name="connsiteY523" fmla="*/ 3054214 h 7391342"/>
              <a:gd name="connsiteX524" fmla="*/ 3825006 w 9114518"/>
              <a:gd name="connsiteY524" fmla="*/ 3065915 h 7391342"/>
              <a:gd name="connsiteX525" fmla="*/ 3862397 w 9114518"/>
              <a:gd name="connsiteY525" fmla="*/ 3080800 h 7391342"/>
              <a:gd name="connsiteX526" fmla="*/ 3896625 w 9114518"/>
              <a:gd name="connsiteY526" fmla="*/ 3098798 h 7391342"/>
              <a:gd name="connsiteX527" fmla="*/ 3956049 w 9114518"/>
              <a:gd name="connsiteY527" fmla="*/ 3143849 h 7391342"/>
              <a:gd name="connsiteX528" fmla="*/ 4004207 w 9114518"/>
              <a:gd name="connsiteY528" fmla="*/ 3200499 h 7391342"/>
              <a:gd name="connsiteX529" fmla="*/ 4024351 w 9114518"/>
              <a:gd name="connsiteY529" fmla="*/ 3232996 h 7391342"/>
              <a:gd name="connsiteX530" fmla="*/ 4042026 w 9114518"/>
              <a:gd name="connsiteY530" fmla="*/ 3268179 h 7391342"/>
              <a:gd name="connsiteX531" fmla="*/ 4057349 w 9114518"/>
              <a:gd name="connsiteY531" fmla="*/ 3305977 h 7391342"/>
              <a:gd name="connsiteX532" fmla="*/ 4070435 w 9114518"/>
              <a:gd name="connsiteY532" fmla="*/ 3346320 h 7391342"/>
              <a:gd name="connsiteX533" fmla="*/ 4081399 w 9114518"/>
              <a:gd name="connsiteY533" fmla="*/ 3389137 h 7391342"/>
              <a:gd name="connsiteX534" fmla="*/ 4090359 w 9114518"/>
              <a:gd name="connsiteY534" fmla="*/ 3434354 h 7391342"/>
              <a:gd name="connsiteX535" fmla="*/ 4097430 w 9114518"/>
              <a:gd name="connsiteY535" fmla="*/ 3481903 h 7391342"/>
              <a:gd name="connsiteX536" fmla="*/ 4102728 w 9114518"/>
              <a:gd name="connsiteY536" fmla="*/ 3531711 h 7391342"/>
              <a:gd name="connsiteX537" fmla="*/ 4106368 w 9114518"/>
              <a:gd name="connsiteY537" fmla="*/ 3583708 h 7391342"/>
              <a:gd name="connsiteX538" fmla="*/ 4108468 w 9114518"/>
              <a:gd name="connsiteY538" fmla="*/ 3637823 h 7391342"/>
              <a:gd name="connsiteX539" fmla="*/ 4109142 w 9114518"/>
              <a:gd name="connsiteY539" fmla="*/ 3693984 h 7391342"/>
              <a:gd name="connsiteX540" fmla="*/ 4108500 w 9114518"/>
              <a:gd name="connsiteY540" fmla="*/ 3750386 h 7391342"/>
              <a:gd name="connsiteX541" fmla="*/ 4106493 w 9114518"/>
              <a:gd name="connsiteY541" fmla="*/ 3804741 h 7391342"/>
              <a:gd name="connsiteX542" fmla="*/ 4102994 w 9114518"/>
              <a:gd name="connsiteY542" fmla="*/ 3856976 h 7391342"/>
              <a:gd name="connsiteX543" fmla="*/ 4097877 w 9114518"/>
              <a:gd name="connsiteY543" fmla="*/ 3907019 h 7391342"/>
              <a:gd name="connsiteX544" fmla="*/ 4091016 w 9114518"/>
              <a:gd name="connsiteY544" fmla="*/ 3954797 h 7391342"/>
              <a:gd name="connsiteX545" fmla="*/ 4082286 w 9114518"/>
              <a:gd name="connsiteY545" fmla="*/ 4000240 h 7391342"/>
              <a:gd name="connsiteX546" fmla="*/ 4071561 w 9114518"/>
              <a:gd name="connsiteY546" fmla="*/ 4043273 h 7391342"/>
              <a:gd name="connsiteX547" fmla="*/ 4058715 w 9114518"/>
              <a:gd name="connsiteY547" fmla="*/ 4083826 h 7391342"/>
              <a:gd name="connsiteX548" fmla="*/ 4043622 w 9114518"/>
              <a:gd name="connsiteY548" fmla="*/ 4121826 h 7391342"/>
              <a:gd name="connsiteX549" fmla="*/ 4026157 w 9114518"/>
              <a:gd name="connsiteY549" fmla="*/ 4157201 h 7391342"/>
              <a:gd name="connsiteX550" fmla="*/ 4006193 w 9114518"/>
              <a:gd name="connsiteY550" fmla="*/ 4189879 h 7391342"/>
              <a:gd name="connsiteX551" fmla="*/ 3958268 w 9114518"/>
              <a:gd name="connsiteY551" fmla="*/ 4246853 h 7391342"/>
              <a:gd name="connsiteX552" fmla="*/ 3898841 w 9114518"/>
              <a:gd name="connsiteY552" fmla="*/ 4292171 h 7391342"/>
              <a:gd name="connsiteX553" fmla="*/ 3864498 w 9114518"/>
              <a:gd name="connsiteY553" fmla="*/ 4310279 h 7391342"/>
              <a:gd name="connsiteX554" fmla="*/ 3826904 w 9114518"/>
              <a:gd name="connsiteY554" fmla="*/ 4325257 h 7391342"/>
              <a:gd name="connsiteX555" fmla="*/ 3785930 w 9114518"/>
              <a:gd name="connsiteY555" fmla="*/ 4337032 h 7391342"/>
              <a:gd name="connsiteX556" fmla="*/ 3741452 w 9114518"/>
              <a:gd name="connsiteY556" fmla="*/ 4345532 h 7391342"/>
              <a:gd name="connsiteX557" fmla="*/ 3693344 w 9114518"/>
              <a:gd name="connsiteY557" fmla="*/ 4350685 h 7391342"/>
              <a:gd name="connsiteX558" fmla="*/ 3641480 w 9114518"/>
              <a:gd name="connsiteY558" fmla="*/ 4352418 h 7391342"/>
              <a:gd name="connsiteX559" fmla="*/ 3641480 w 9114518"/>
              <a:gd name="connsiteY559" fmla="*/ 4254498 h 7391342"/>
              <a:gd name="connsiteX560" fmla="*/ 3691728 w 9114518"/>
              <a:gd name="connsiteY560" fmla="*/ 4252239 h 7391342"/>
              <a:gd name="connsiteX561" fmla="*/ 3737159 w 9114518"/>
              <a:gd name="connsiteY561" fmla="*/ 4245544 h 7391342"/>
              <a:gd name="connsiteX562" fmla="*/ 3778000 w 9114518"/>
              <a:gd name="connsiteY562" fmla="*/ 4234531 h 7391342"/>
              <a:gd name="connsiteX563" fmla="*/ 3814480 w 9114518"/>
              <a:gd name="connsiteY563" fmla="*/ 4219320 h 7391342"/>
              <a:gd name="connsiteX564" fmla="*/ 3875274 w 9114518"/>
              <a:gd name="connsiteY564" fmla="*/ 4176783 h 7391342"/>
              <a:gd name="connsiteX565" fmla="*/ 3921371 w 9114518"/>
              <a:gd name="connsiteY565" fmla="*/ 4118890 h 7391342"/>
              <a:gd name="connsiteX566" fmla="*/ 3939480 w 9114518"/>
              <a:gd name="connsiteY566" fmla="*/ 4084484 h 7391342"/>
              <a:gd name="connsiteX567" fmla="*/ 3954602 w 9114518"/>
              <a:gd name="connsiteY567" fmla="*/ 4046597 h 7391342"/>
              <a:gd name="connsiteX568" fmla="*/ 3966965 w 9114518"/>
              <a:gd name="connsiteY568" fmla="*/ 4005349 h 7391342"/>
              <a:gd name="connsiteX569" fmla="*/ 3976798 w 9114518"/>
              <a:gd name="connsiteY569" fmla="*/ 3960860 h 7391342"/>
              <a:gd name="connsiteX570" fmla="*/ 3984330 w 9114518"/>
              <a:gd name="connsiteY570" fmla="*/ 3913250 h 7391342"/>
              <a:gd name="connsiteX571" fmla="*/ 3989790 w 9114518"/>
              <a:gd name="connsiteY571" fmla="*/ 3862638 h 7391342"/>
              <a:gd name="connsiteX572" fmla="*/ 3993406 w 9114518"/>
              <a:gd name="connsiteY572" fmla="*/ 3809143 h 7391342"/>
              <a:gd name="connsiteX573" fmla="*/ 3995408 w 9114518"/>
              <a:gd name="connsiteY573" fmla="*/ 3752885 h 7391342"/>
              <a:gd name="connsiteX574" fmla="*/ 3996025 w 9114518"/>
              <a:gd name="connsiteY574" fmla="*/ 3693984 h 7391342"/>
              <a:gd name="connsiteX575" fmla="*/ 3995375 w 9114518"/>
              <a:gd name="connsiteY575" fmla="*/ 3635662 h 7391342"/>
              <a:gd name="connsiteX576" fmla="*/ 3993282 w 9114518"/>
              <a:gd name="connsiteY576" fmla="*/ 3579947 h 7391342"/>
              <a:gd name="connsiteX577" fmla="*/ 3989529 w 9114518"/>
              <a:gd name="connsiteY577" fmla="*/ 3526961 h 7391342"/>
              <a:gd name="connsiteX578" fmla="*/ 3983900 w 9114518"/>
              <a:gd name="connsiteY578" fmla="*/ 3476822 h 7391342"/>
              <a:gd name="connsiteX579" fmla="*/ 3976178 w 9114518"/>
              <a:gd name="connsiteY579" fmla="*/ 3429650 h 7391342"/>
              <a:gd name="connsiteX580" fmla="*/ 3966147 w 9114518"/>
              <a:gd name="connsiteY580" fmla="*/ 3385563 h 7391342"/>
              <a:gd name="connsiteX581" fmla="*/ 3953590 w 9114518"/>
              <a:gd name="connsiteY581" fmla="*/ 3344684 h 7391342"/>
              <a:gd name="connsiteX582" fmla="*/ 3938291 w 9114518"/>
              <a:gd name="connsiteY582" fmla="*/ 3307130 h 7391342"/>
              <a:gd name="connsiteX583" fmla="*/ 3920033 w 9114518"/>
              <a:gd name="connsiteY583" fmla="*/ 3273021 h 7391342"/>
              <a:gd name="connsiteX584" fmla="*/ 3873774 w 9114518"/>
              <a:gd name="connsiteY584" fmla="*/ 3215619 h 7391342"/>
              <a:gd name="connsiteX585" fmla="*/ 3813084 w 9114518"/>
              <a:gd name="connsiteY585" fmla="*/ 3173432 h 7391342"/>
              <a:gd name="connsiteX586" fmla="*/ 3776785 w 9114518"/>
              <a:gd name="connsiteY586" fmla="*/ 3158344 h 7391342"/>
              <a:gd name="connsiteX587" fmla="*/ 3736230 w 9114518"/>
              <a:gd name="connsiteY587" fmla="*/ 3147419 h 7391342"/>
              <a:gd name="connsiteX588" fmla="*/ 3691200 w 9114518"/>
              <a:gd name="connsiteY588" fmla="*/ 3140776 h 7391342"/>
              <a:gd name="connsiteX589" fmla="*/ 3641480 w 9114518"/>
              <a:gd name="connsiteY589" fmla="*/ 3138535 h 7391342"/>
              <a:gd name="connsiteX590" fmla="*/ 3548584 w 9114518"/>
              <a:gd name="connsiteY590" fmla="*/ 3038926 h 7391342"/>
              <a:gd name="connsiteX591" fmla="*/ 3548584 w 9114518"/>
              <a:gd name="connsiteY591" fmla="*/ 3138535 h 7391342"/>
              <a:gd name="connsiteX592" fmla="*/ 3499144 w 9114518"/>
              <a:gd name="connsiteY592" fmla="*/ 3140776 h 7391342"/>
              <a:gd name="connsiteX593" fmla="*/ 3454362 w 9114518"/>
              <a:gd name="connsiteY593" fmla="*/ 3147419 h 7391342"/>
              <a:gd name="connsiteX594" fmla="*/ 3414023 w 9114518"/>
              <a:gd name="connsiteY594" fmla="*/ 3158344 h 7391342"/>
              <a:gd name="connsiteX595" fmla="*/ 3377913 w 9114518"/>
              <a:gd name="connsiteY595" fmla="*/ 3173432 h 7391342"/>
              <a:gd name="connsiteX596" fmla="*/ 3317522 w 9114518"/>
              <a:gd name="connsiteY596" fmla="*/ 3215619 h 7391342"/>
              <a:gd name="connsiteX597" fmla="*/ 3271471 w 9114518"/>
              <a:gd name="connsiteY597" fmla="*/ 3273021 h 7391342"/>
              <a:gd name="connsiteX598" fmla="*/ 3253289 w 9114518"/>
              <a:gd name="connsiteY598" fmla="*/ 3307130 h 7391342"/>
              <a:gd name="connsiteX599" fmla="*/ 3238049 w 9114518"/>
              <a:gd name="connsiteY599" fmla="*/ 3344684 h 7391342"/>
              <a:gd name="connsiteX600" fmla="*/ 3225536 w 9114518"/>
              <a:gd name="connsiteY600" fmla="*/ 3385563 h 7391342"/>
              <a:gd name="connsiteX601" fmla="*/ 3215537 w 9114518"/>
              <a:gd name="connsiteY601" fmla="*/ 3429650 h 7391342"/>
              <a:gd name="connsiteX602" fmla="*/ 3207836 w 9114518"/>
              <a:gd name="connsiteY602" fmla="*/ 3476822 h 7391342"/>
              <a:gd name="connsiteX603" fmla="*/ 3202221 w 9114518"/>
              <a:gd name="connsiteY603" fmla="*/ 3526961 h 7391342"/>
              <a:gd name="connsiteX604" fmla="*/ 3198475 w 9114518"/>
              <a:gd name="connsiteY604" fmla="*/ 3579947 h 7391342"/>
              <a:gd name="connsiteX605" fmla="*/ 3196384 w 9114518"/>
              <a:gd name="connsiteY605" fmla="*/ 3635662 h 7391342"/>
              <a:gd name="connsiteX606" fmla="*/ 3195735 w 9114518"/>
              <a:gd name="connsiteY606" fmla="*/ 3693984 h 7391342"/>
              <a:gd name="connsiteX607" fmla="*/ 3196368 w 9114518"/>
              <a:gd name="connsiteY607" fmla="*/ 3752885 h 7391342"/>
              <a:gd name="connsiteX608" fmla="*/ 3198413 w 9114518"/>
              <a:gd name="connsiteY608" fmla="*/ 3809143 h 7391342"/>
              <a:gd name="connsiteX609" fmla="*/ 3202091 w 9114518"/>
              <a:gd name="connsiteY609" fmla="*/ 3862638 h 7391342"/>
              <a:gd name="connsiteX610" fmla="*/ 3207622 w 9114518"/>
              <a:gd name="connsiteY610" fmla="*/ 3913250 h 7391342"/>
              <a:gd name="connsiteX611" fmla="*/ 3215228 w 9114518"/>
              <a:gd name="connsiteY611" fmla="*/ 3960860 h 7391342"/>
              <a:gd name="connsiteX612" fmla="*/ 3225128 w 9114518"/>
              <a:gd name="connsiteY612" fmla="*/ 4005349 h 7391342"/>
              <a:gd name="connsiteX613" fmla="*/ 3237544 w 9114518"/>
              <a:gd name="connsiteY613" fmla="*/ 4046597 h 7391342"/>
              <a:gd name="connsiteX614" fmla="*/ 3252696 w 9114518"/>
              <a:gd name="connsiteY614" fmla="*/ 4084484 h 7391342"/>
              <a:gd name="connsiteX615" fmla="*/ 3270804 w 9114518"/>
              <a:gd name="connsiteY615" fmla="*/ 4118890 h 7391342"/>
              <a:gd name="connsiteX616" fmla="*/ 3316774 w 9114518"/>
              <a:gd name="connsiteY616" fmla="*/ 4176783 h 7391342"/>
              <a:gd name="connsiteX617" fmla="*/ 3377217 w 9114518"/>
              <a:gd name="connsiteY617" fmla="*/ 4219320 h 7391342"/>
              <a:gd name="connsiteX618" fmla="*/ 3413418 w 9114518"/>
              <a:gd name="connsiteY618" fmla="*/ 4234531 h 7391342"/>
              <a:gd name="connsiteX619" fmla="*/ 3453899 w 9114518"/>
              <a:gd name="connsiteY619" fmla="*/ 4245544 h 7391342"/>
              <a:gd name="connsiteX620" fmla="*/ 3498881 w 9114518"/>
              <a:gd name="connsiteY620" fmla="*/ 4252239 h 7391342"/>
              <a:gd name="connsiteX621" fmla="*/ 3548584 w 9114518"/>
              <a:gd name="connsiteY621" fmla="*/ 4254498 h 7391342"/>
              <a:gd name="connsiteX622" fmla="*/ 3548584 w 9114518"/>
              <a:gd name="connsiteY622" fmla="*/ 4352418 h 7391342"/>
              <a:gd name="connsiteX623" fmla="*/ 3496940 w 9114518"/>
              <a:gd name="connsiteY623" fmla="*/ 4350685 h 7391342"/>
              <a:gd name="connsiteX624" fmla="*/ 3449008 w 9114518"/>
              <a:gd name="connsiteY624" fmla="*/ 4345532 h 7391342"/>
              <a:gd name="connsiteX625" fmla="*/ 3404668 w 9114518"/>
              <a:gd name="connsiteY625" fmla="*/ 4337032 h 7391342"/>
              <a:gd name="connsiteX626" fmla="*/ 3363796 w 9114518"/>
              <a:gd name="connsiteY626" fmla="*/ 4325257 h 7391342"/>
              <a:gd name="connsiteX627" fmla="*/ 3326270 w 9114518"/>
              <a:gd name="connsiteY627" fmla="*/ 4310279 h 7391342"/>
              <a:gd name="connsiteX628" fmla="*/ 3291967 w 9114518"/>
              <a:gd name="connsiteY628" fmla="*/ 4292171 h 7391342"/>
              <a:gd name="connsiteX629" fmla="*/ 3232542 w 9114518"/>
              <a:gd name="connsiteY629" fmla="*/ 4246853 h 7391342"/>
              <a:gd name="connsiteX630" fmla="*/ 3184540 w 9114518"/>
              <a:gd name="connsiteY630" fmla="*/ 4189879 h 7391342"/>
              <a:gd name="connsiteX631" fmla="*/ 3164517 w 9114518"/>
              <a:gd name="connsiteY631" fmla="*/ 4157201 h 7391342"/>
              <a:gd name="connsiteX632" fmla="*/ 3146982 w 9114518"/>
              <a:gd name="connsiteY632" fmla="*/ 4121826 h 7391342"/>
              <a:gd name="connsiteX633" fmla="*/ 3131813 w 9114518"/>
              <a:gd name="connsiteY633" fmla="*/ 4083826 h 7391342"/>
              <a:gd name="connsiteX634" fmla="*/ 3118888 w 9114518"/>
              <a:gd name="connsiteY634" fmla="*/ 4043273 h 7391342"/>
              <a:gd name="connsiteX635" fmla="*/ 3108083 w 9114518"/>
              <a:gd name="connsiteY635" fmla="*/ 4000240 h 7391342"/>
              <a:gd name="connsiteX636" fmla="*/ 3099276 w 9114518"/>
              <a:gd name="connsiteY636" fmla="*/ 3954797 h 7391342"/>
              <a:gd name="connsiteX637" fmla="*/ 3092346 w 9114518"/>
              <a:gd name="connsiteY637" fmla="*/ 3907019 h 7391342"/>
              <a:gd name="connsiteX638" fmla="*/ 3087169 w 9114518"/>
              <a:gd name="connsiteY638" fmla="*/ 3856976 h 7391342"/>
              <a:gd name="connsiteX639" fmla="*/ 3083623 w 9114518"/>
              <a:gd name="connsiteY639" fmla="*/ 3804741 h 7391342"/>
              <a:gd name="connsiteX640" fmla="*/ 3081585 w 9114518"/>
              <a:gd name="connsiteY640" fmla="*/ 3750386 h 7391342"/>
              <a:gd name="connsiteX641" fmla="*/ 3080933 w 9114518"/>
              <a:gd name="connsiteY641" fmla="*/ 3693984 h 7391342"/>
              <a:gd name="connsiteX642" fmla="*/ 3081606 w 9114518"/>
              <a:gd name="connsiteY642" fmla="*/ 3637823 h 7391342"/>
              <a:gd name="connsiteX643" fmla="*/ 3083706 w 9114518"/>
              <a:gd name="connsiteY643" fmla="*/ 3583708 h 7391342"/>
              <a:gd name="connsiteX644" fmla="*/ 3087346 w 9114518"/>
              <a:gd name="connsiteY644" fmla="*/ 3531711 h 7391342"/>
              <a:gd name="connsiteX645" fmla="*/ 3092643 w 9114518"/>
              <a:gd name="connsiteY645" fmla="*/ 3481903 h 7391342"/>
              <a:gd name="connsiteX646" fmla="*/ 3099713 w 9114518"/>
              <a:gd name="connsiteY646" fmla="*/ 3434354 h 7391342"/>
              <a:gd name="connsiteX647" fmla="*/ 3108673 w 9114518"/>
              <a:gd name="connsiteY647" fmla="*/ 3389137 h 7391342"/>
              <a:gd name="connsiteX648" fmla="*/ 3119637 w 9114518"/>
              <a:gd name="connsiteY648" fmla="*/ 3346320 h 7391342"/>
              <a:gd name="connsiteX649" fmla="*/ 3132722 w 9114518"/>
              <a:gd name="connsiteY649" fmla="*/ 3305977 h 7391342"/>
              <a:gd name="connsiteX650" fmla="*/ 3148044 w 9114518"/>
              <a:gd name="connsiteY650" fmla="*/ 3268179 h 7391342"/>
              <a:gd name="connsiteX651" fmla="*/ 3165718 w 9114518"/>
              <a:gd name="connsiteY651" fmla="*/ 3232996 h 7391342"/>
              <a:gd name="connsiteX652" fmla="*/ 3185862 w 9114518"/>
              <a:gd name="connsiteY652" fmla="*/ 3200499 h 7391342"/>
              <a:gd name="connsiteX653" fmla="*/ 3234018 w 9114518"/>
              <a:gd name="connsiteY653" fmla="*/ 3143849 h 7391342"/>
              <a:gd name="connsiteX654" fmla="*/ 3293441 w 9114518"/>
              <a:gd name="connsiteY654" fmla="*/ 3098798 h 7391342"/>
              <a:gd name="connsiteX655" fmla="*/ 3327668 w 9114518"/>
              <a:gd name="connsiteY655" fmla="*/ 3080800 h 7391342"/>
              <a:gd name="connsiteX656" fmla="*/ 3365059 w 9114518"/>
              <a:gd name="connsiteY656" fmla="*/ 3065915 h 7391342"/>
              <a:gd name="connsiteX657" fmla="*/ 3405730 w 9114518"/>
              <a:gd name="connsiteY657" fmla="*/ 3054214 h 7391342"/>
              <a:gd name="connsiteX658" fmla="*/ 3449797 w 9114518"/>
              <a:gd name="connsiteY658" fmla="*/ 3045768 h 7391342"/>
              <a:gd name="connsiteX659" fmla="*/ 3497376 w 9114518"/>
              <a:gd name="connsiteY659" fmla="*/ 3040648 h 7391342"/>
              <a:gd name="connsiteX660" fmla="*/ 3678369 w 9114518"/>
              <a:gd name="connsiteY660" fmla="*/ 2400757 h 7391342"/>
              <a:gd name="connsiteX661" fmla="*/ 4593430 w 9114518"/>
              <a:gd name="connsiteY661" fmla="*/ 2400757 h 7391342"/>
              <a:gd name="connsiteX662" fmla="*/ 4593430 w 9114518"/>
              <a:gd name="connsiteY662" fmla="*/ 2508807 h 7391342"/>
              <a:gd name="connsiteX663" fmla="*/ 3678369 w 9114518"/>
              <a:gd name="connsiteY663" fmla="*/ 2508807 h 7391342"/>
              <a:gd name="connsiteX664" fmla="*/ 2579115 w 9114518"/>
              <a:gd name="connsiteY664" fmla="*/ 2400753 h 7391342"/>
              <a:gd name="connsiteX665" fmla="*/ 3494165 w 9114518"/>
              <a:gd name="connsiteY665" fmla="*/ 2400753 h 7391342"/>
              <a:gd name="connsiteX666" fmla="*/ 3494165 w 9114518"/>
              <a:gd name="connsiteY666" fmla="*/ 2508804 h 7391342"/>
              <a:gd name="connsiteX667" fmla="*/ 2579115 w 9114518"/>
              <a:gd name="connsiteY667" fmla="*/ 2508804 h 7391342"/>
              <a:gd name="connsiteX668" fmla="*/ 3678369 w 9114518"/>
              <a:gd name="connsiteY668" fmla="*/ 2047903 h 7391342"/>
              <a:gd name="connsiteX669" fmla="*/ 4593430 w 9114518"/>
              <a:gd name="connsiteY669" fmla="*/ 2047903 h 7391342"/>
              <a:gd name="connsiteX670" fmla="*/ 4593430 w 9114518"/>
              <a:gd name="connsiteY670" fmla="*/ 2155954 h 7391342"/>
              <a:gd name="connsiteX671" fmla="*/ 3678369 w 9114518"/>
              <a:gd name="connsiteY671" fmla="*/ 2155954 h 7391342"/>
              <a:gd name="connsiteX672" fmla="*/ 2579115 w 9114518"/>
              <a:gd name="connsiteY672" fmla="*/ 2047899 h 7391342"/>
              <a:gd name="connsiteX673" fmla="*/ 3494165 w 9114518"/>
              <a:gd name="connsiteY673" fmla="*/ 2047899 h 7391342"/>
              <a:gd name="connsiteX674" fmla="*/ 3494165 w 9114518"/>
              <a:gd name="connsiteY674" fmla="*/ 2155950 h 7391342"/>
              <a:gd name="connsiteX675" fmla="*/ 2579115 w 9114518"/>
              <a:gd name="connsiteY675" fmla="*/ 2155950 h 7391342"/>
              <a:gd name="connsiteX676" fmla="*/ 6202942 w 9114518"/>
              <a:gd name="connsiteY676" fmla="*/ 1519467 h 7391342"/>
              <a:gd name="connsiteX677" fmla="*/ 6254150 w 9114518"/>
              <a:gd name="connsiteY677" fmla="*/ 1521189 h 7391342"/>
              <a:gd name="connsiteX678" fmla="*/ 6301730 w 9114518"/>
              <a:gd name="connsiteY678" fmla="*/ 1526309 h 7391342"/>
              <a:gd name="connsiteX679" fmla="*/ 6345796 w 9114518"/>
              <a:gd name="connsiteY679" fmla="*/ 1534755 h 7391342"/>
              <a:gd name="connsiteX680" fmla="*/ 6386468 w 9114518"/>
              <a:gd name="connsiteY680" fmla="*/ 1546456 h 7391342"/>
              <a:gd name="connsiteX681" fmla="*/ 6423858 w 9114518"/>
              <a:gd name="connsiteY681" fmla="*/ 1561341 h 7391342"/>
              <a:gd name="connsiteX682" fmla="*/ 6458084 w 9114518"/>
              <a:gd name="connsiteY682" fmla="*/ 1579339 h 7391342"/>
              <a:gd name="connsiteX683" fmla="*/ 6517506 w 9114518"/>
              <a:gd name="connsiteY683" fmla="*/ 1624390 h 7391342"/>
              <a:gd name="connsiteX684" fmla="*/ 6565664 w 9114518"/>
              <a:gd name="connsiteY684" fmla="*/ 1681040 h 7391342"/>
              <a:gd name="connsiteX685" fmla="*/ 6585806 w 9114518"/>
              <a:gd name="connsiteY685" fmla="*/ 1713537 h 7391342"/>
              <a:gd name="connsiteX686" fmla="*/ 6603482 w 9114518"/>
              <a:gd name="connsiteY686" fmla="*/ 1748720 h 7391342"/>
              <a:gd name="connsiteX687" fmla="*/ 6618804 w 9114518"/>
              <a:gd name="connsiteY687" fmla="*/ 1786518 h 7391342"/>
              <a:gd name="connsiteX688" fmla="*/ 6631888 w 9114518"/>
              <a:gd name="connsiteY688" fmla="*/ 1826861 h 7391342"/>
              <a:gd name="connsiteX689" fmla="*/ 6642852 w 9114518"/>
              <a:gd name="connsiteY689" fmla="*/ 1869678 h 7391342"/>
              <a:gd name="connsiteX690" fmla="*/ 6651812 w 9114518"/>
              <a:gd name="connsiteY690" fmla="*/ 1914895 h 7391342"/>
              <a:gd name="connsiteX691" fmla="*/ 6658882 w 9114518"/>
              <a:gd name="connsiteY691" fmla="*/ 1962443 h 7391342"/>
              <a:gd name="connsiteX692" fmla="*/ 6664180 w 9114518"/>
              <a:gd name="connsiteY692" fmla="*/ 2012251 h 7391342"/>
              <a:gd name="connsiteX693" fmla="*/ 6667820 w 9114518"/>
              <a:gd name="connsiteY693" fmla="*/ 2064248 h 7391342"/>
              <a:gd name="connsiteX694" fmla="*/ 6669918 w 9114518"/>
              <a:gd name="connsiteY694" fmla="*/ 2118363 h 7391342"/>
              <a:gd name="connsiteX695" fmla="*/ 6670594 w 9114518"/>
              <a:gd name="connsiteY695" fmla="*/ 2174524 h 7391342"/>
              <a:gd name="connsiteX696" fmla="*/ 6669952 w 9114518"/>
              <a:gd name="connsiteY696" fmla="*/ 2230926 h 7391342"/>
              <a:gd name="connsiteX697" fmla="*/ 6667946 w 9114518"/>
              <a:gd name="connsiteY697" fmla="*/ 2285281 h 7391342"/>
              <a:gd name="connsiteX698" fmla="*/ 6664446 w 9114518"/>
              <a:gd name="connsiteY698" fmla="*/ 2337516 h 7391342"/>
              <a:gd name="connsiteX699" fmla="*/ 6659328 w 9114518"/>
              <a:gd name="connsiteY699" fmla="*/ 2387560 h 7391342"/>
              <a:gd name="connsiteX700" fmla="*/ 6652468 w 9114518"/>
              <a:gd name="connsiteY700" fmla="*/ 2435337 h 7391342"/>
              <a:gd name="connsiteX701" fmla="*/ 6643740 w 9114518"/>
              <a:gd name="connsiteY701" fmla="*/ 2480781 h 7391342"/>
              <a:gd name="connsiteX702" fmla="*/ 6633014 w 9114518"/>
              <a:gd name="connsiteY702" fmla="*/ 2523814 h 7391342"/>
              <a:gd name="connsiteX703" fmla="*/ 6620170 w 9114518"/>
              <a:gd name="connsiteY703" fmla="*/ 2564367 h 7391342"/>
              <a:gd name="connsiteX704" fmla="*/ 6605078 w 9114518"/>
              <a:gd name="connsiteY704" fmla="*/ 2602367 h 7391342"/>
              <a:gd name="connsiteX705" fmla="*/ 6587612 w 9114518"/>
              <a:gd name="connsiteY705" fmla="*/ 2637742 h 7391342"/>
              <a:gd name="connsiteX706" fmla="*/ 6567650 w 9114518"/>
              <a:gd name="connsiteY706" fmla="*/ 2670420 h 7391342"/>
              <a:gd name="connsiteX707" fmla="*/ 6519726 w 9114518"/>
              <a:gd name="connsiteY707" fmla="*/ 2727394 h 7391342"/>
              <a:gd name="connsiteX708" fmla="*/ 6460300 w 9114518"/>
              <a:gd name="connsiteY708" fmla="*/ 2772712 h 7391342"/>
              <a:gd name="connsiteX709" fmla="*/ 6425960 w 9114518"/>
              <a:gd name="connsiteY709" fmla="*/ 2790820 h 7391342"/>
              <a:gd name="connsiteX710" fmla="*/ 6388366 w 9114518"/>
              <a:gd name="connsiteY710" fmla="*/ 2805798 h 7391342"/>
              <a:gd name="connsiteX711" fmla="*/ 6347392 w 9114518"/>
              <a:gd name="connsiteY711" fmla="*/ 2817573 h 7391342"/>
              <a:gd name="connsiteX712" fmla="*/ 6302914 w 9114518"/>
              <a:gd name="connsiteY712" fmla="*/ 2826073 h 7391342"/>
              <a:gd name="connsiteX713" fmla="*/ 6254806 w 9114518"/>
              <a:gd name="connsiteY713" fmla="*/ 2831226 h 7391342"/>
              <a:gd name="connsiteX714" fmla="*/ 6202942 w 9114518"/>
              <a:gd name="connsiteY714" fmla="*/ 2832959 h 7391342"/>
              <a:gd name="connsiteX715" fmla="*/ 6202942 w 9114518"/>
              <a:gd name="connsiteY715" fmla="*/ 2735039 h 7391342"/>
              <a:gd name="connsiteX716" fmla="*/ 6253190 w 9114518"/>
              <a:gd name="connsiteY716" fmla="*/ 2732780 h 7391342"/>
              <a:gd name="connsiteX717" fmla="*/ 6298622 w 9114518"/>
              <a:gd name="connsiteY717" fmla="*/ 2726085 h 7391342"/>
              <a:gd name="connsiteX718" fmla="*/ 6339462 w 9114518"/>
              <a:gd name="connsiteY718" fmla="*/ 2715072 h 7391342"/>
              <a:gd name="connsiteX719" fmla="*/ 6375942 w 9114518"/>
              <a:gd name="connsiteY719" fmla="*/ 2699861 h 7391342"/>
              <a:gd name="connsiteX720" fmla="*/ 6436736 w 9114518"/>
              <a:gd name="connsiteY720" fmla="*/ 2657324 h 7391342"/>
              <a:gd name="connsiteX721" fmla="*/ 6482832 w 9114518"/>
              <a:gd name="connsiteY721" fmla="*/ 2599431 h 7391342"/>
              <a:gd name="connsiteX722" fmla="*/ 6500942 w 9114518"/>
              <a:gd name="connsiteY722" fmla="*/ 2565024 h 7391342"/>
              <a:gd name="connsiteX723" fmla="*/ 6516064 w 9114518"/>
              <a:gd name="connsiteY723" fmla="*/ 2527138 h 7391342"/>
              <a:gd name="connsiteX724" fmla="*/ 6528426 w 9114518"/>
              <a:gd name="connsiteY724" fmla="*/ 2485890 h 7391342"/>
              <a:gd name="connsiteX725" fmla="*/ 6538260 w 9114518"/>
              <a:gd name="connsiteY725" fmla="*/ 2441401 h 7391342"/>
              <a:gd name="connsiteX726" fmla="*/ 6545792 w 9114518"/>
              <a:gd name="connsiteY726" fmla="*/ 2393791 h 7391342"/>
              <a:gd name="connsiteX727" fmla="*/ 6551252 w 9114518"/>
              <a:gd name="connsiteY727" fmla="*/ 2343178 h 7391342"/>
              <a:gd name="connsiteX728" fmla="*/ 6554868 w 9114518"/>
              <a:gd name="connsiteY728" fmla="*/ 2289683 h 7391342"/>
              <a:gd name="connsiteX729" fmla="*/ 6556870 w 9114518"/>
              <a:gd name="connsiteY729" fmla="*/ 2233425 h 7391342"/>
              <a:gd name="connsiteX730" fmla="*/ 6557486 w 9114518"/>
              <a:gd name="connsiteY730" fmla="*/ 2174524 h 7391342"/>
              <a:gd name="connsiteX731" fmla="*/ 6556836 w 9114518"/>
              <a:gd name="connsiteY731" fmla="*/ 2116203 h 7391342"/>
              <a:gd name="connsiteX732" fmla="*/ 6554744 w 9114518"/>
              <a:gd name="connsiteY732" fmla="*/ 2060487 h 7391342"/>
              <a:gd name="connsiteX733" fmla="*/ 6550990 w 9114518"/>
              <a:gd name="connsiteY733" fmla="*/ 2007501 h 7391342"/>
              <a:gd name="connsiteX734" fmla="*/ 6545362 w 9114518"/>
              <a:gd name="connsiteY734" fmla="*/ 1957362 h 7391342"/>
              <a:gd name="connsiteX735" fmla="*/ 6537640 w 9114518"/>
              <a:gd name="connsiteY735" fmla="*/ 1910190 h 7391342"/>
              <a:gd name="connsiteX736" fmla="*/ 6527608 w 9114518"/>
              <a:gd name="connsiteY736" fmla="*/ 1866104 h 7391342"/>
              <a:gd name="connsiteX737" fmla="*/ 6515052 w 9114518"/>
              <a:gd name="connsiteY737" fmla="*/ 1825226 h 7391342"/>
              <a:gd name="connsiteX738" fmla="*/ 6499752 w 9114518"/>
              <a:gd name="connsiteY738" fmla="*/ 1787671 h 7391342"/>
              <a:gd name="connsiteX739" fmla="*/ 6481494 w 9114518"/>
              <a:gd name="connsiteY739" fmla="*/ 1753562 h 7391342"/>
              <a:gd name="connsiteX740" fmla="*/ 6435236 w 9114518"/>
              <a:gd name="connsiteY740" fmla="*/ 1696160 h 7391342"/>
              <a:gd name="connsiteX741" fmla="*/ 6374546 w 9114518"/>
              <a:gd name="connsiteY741" fmla="*/ 1653973 h 7391342"/>
              <a:gd name="connsiteX742" fmla="*/ 6338248 w 9114518"/>
              <a:gd name="connsiteY742" fmla="*/ 1638885 h 7391342"/>
              <a:gd name="connsiteX743" fmla="*/ 6297692 w 9114518"/>
              <a:gd name="connsiteY743" fmla="*/ 1627960 h 7391342"/>
              <a:gd name="connsiteX744" fmla="*/ 6252662 w 9114518"/>
              <a:gd name="connsiteY744" fmla="*/ 1621317 h 7391342"/>
              <a:gd name="connsiteX745" fmla="*/ 6202942 w 9114518"/>
              <a:gd name="connsiteY745" fmla="*/ 1619076 h 7391342"/>
              <a:gd name="connsiteX746" fmla="*/ 6110023 w 9114518"/>
              <a:gd name="connsiteY746" fmla="*/ 1519467 h 7391342"/>
              <a:gd name="connsiteX747" fmla="*/ 6110023 w 9114518"/>
              <a:gd name="connsiteY747" fmla="*/ 1619076 h 7391342"/>
              <a:gd name="connsiteX748" fmla="*/ 6060583 w 9114518"/>
              <a:gd name="connsiteY748" fmla="*/ 1621317 h 7391342"/>
              <a:gd name="connsiteX749" fmla="*/ 6015801 w 9114518"/>
              <a:gd name="connsiteY749" fmla="*/ 1627960 h 7391342"/>
              <a:gd name="connsiteX750" fmla="*/ 5975462 w 9114518"/>
              <a:gd name="connsiteY750" fmla="*/ 1638885 h 7391342"/>
              <a:gd name="connsiteX751" fmla="*/ 5939352 w 9114518"/>
              <a:gd name="connsiteY751" fmla="*/ 1653973 h 7391342"/>
              <a:gd name="connsiteX752" fmla="*/ 5878960 w 9114518"/>
              <a:gd name="connsiteY752" fmla="*/ 1696160 h 7391342"/>
              <a:gd name="connsiteX753" fmla="*/ 5832910 w 9114518"/>
              <a:gd name="connsiteY753" fmla="*/ 1753562 h 7391342"/>
              <a:gd name="connsiteX754" fmla="*/ 5814728 w 9114518"/>
              <a:gd name="connsiteY754" fmla="*/ 1787671 h 7391342"/>
              <a:gd name="connsiteX755" fmla="*/ 5799488 w 9114518"/>
              <a:gd name="connsiteY755" fmla="*/ 1825226 h 7391342"/>
              <a:gd name="connsiteX756" fmla="*/ 5786975 w 9114518"/>
              <a:gd name="connsiteY756" fmla="*/ 1866104 h 7391342"/>
              <a:gd name="connsiteX757" fmla="*/ 5776976 w 9114518"/>
              <a:gd name="connsiteY757" fmla="*/ 1910190 h 7391342"/>
              <a:gd name="connsiteX758" fmla="*/ 5769275 w 9114518"/>
              <a:gd name="connsiteY758" fmla="*/ 1957362 h 7391342"/>
              <a:gd name="connsiteX759" fmla="*/ 5763660 w 9114518"/>
              <a:gd name="connsiteY759" fmla="*/ 2007501 h 7391342"/>
              <a:gd name="connsiteX760" fmla="*/ 5759914 w 9114518"/>
              <a:gd name="connsiteY760" fmla="*/ 2060487 h 7391342"/>
              <a:gd name="connsiteX761" fmla="*/ 5757823 w 9114518"/>
              <a:gd name="connsiteY761" fmla="*/ 2116203 h 7391342"/>
              <a:gd name="connsiteX762" fmla="*/ 5757174 w 9114518"/>
              <a:gd name="connsiteY762" fmla="*/ 2174524 h 7391342"/>
              <a:gd name="connsiteX763" fmla="*/ 5757807 w 9114518"/>
              <a:gd name="connsiteY763" fmla="*/ 2233425 h 7391342"/>
              <a:gd name="connsiteX764" fmla="*/ 5759852 w 9114518"/>
              <a:gd name="connsiteY764" fmla="*/ 2289683 h 7391342"/>
              <a:gd name="connsiteX765" fmla="*/ 5763530 w 9114518"/>
              <a:gd name="connsiteY765" fmla="*/ 2343178 h 7391342"/>
              <a:gd name="connsiteX766" fmla="*/ 5769061 w 9114518"/>
              <a:gd name="connsiteY766" fmla="*/ 2393791 h 7391342"/>
              <a:gd name="connsiteX767" fmla="*/ 5776667 w 9114518"/>
              <a:gd name="connsiteY767" fmla="*/ 2441401 h 7391342"/>
              <a:gd name="connsiteX768" fmla="*/ 5786567 w 9114518"/>
              <a:gd name="connsiteY768" fmla="*/ 2485890 h 7391342"/>
              <a:gd name="connsiteX769" fmla="*/ 5798983 w 9114518"/>
              <a:gd name="connsiteY769" fmla="*/ 2527138 h 7391342"/>
              <a:gd name="connsiteX770" fmla="*/ 5814135 w 9114518"/>
              <a:gd name="connsiteY770" fmla="*/ 2565024 h 7391342"/>
              <a:gd name="connsiteX771" fmla="*/ 5832243 w 9114518"/>
              <a:gd name="connsiteY771" fmla="*/ 2599431 h 7391342"/>
              <a:gd name="connsiteX772" fmla="*/ 5878214 w 9114518"/>
              <a:gd name="connsiteY772" fmla="*/ 2657324 h 7391342"/>
              <a:gd name="connsiteX773" fmla="*/ 5938656 w 9114518"/>
              <a:gd name="connsiteY773" fmla="*/ 2699861 h 7391342"/>
              <a:gd name="connsiteX774" fmla="*/ 5974857 w 9114518"/>
              <a:gd name="connsiteY774" fmla="*/ 2715072 h 7391342"/>
              <a:gd name="connsiteX775" fmla="*/ 6015338 w 9114518"/>
              <a:gd name="connsiteY775" fmla="*/ 2726085 h 7391342"/>
              <a:gd name="connsiteX776" fmla="*/ 6060320 w 9114518"/>
              <a:gd name="connsiteY776" fmla="*/ 2732780 h 7391342"/>
              <a:gd name="connsiteX777" fmla="*/ 6110023 w 9114518"/>
              <a:gd name="connsiteY777" fmla="*/ 2735039 h 7391342"/>
              <a:gd name="connsiteX778" fmla="*/ 6110023 w 9114518"/>
              <a:gd name="connsiteY778" fmla="*/ 2832959 h 7391342"/>
              <a:gd name="connsiteX779" fmla="*/ 6058379 w 9114518"/>
              <a:gd name="connsiteY779" fmla="*/ 2831226 h 7391342"/>
              <a:gd name="connsiteX780" fmla="*/ 6010447 w 9114518"/>
              <a:gd name="connsiteY780" fmla="*/ 2826073 h 7391342"/>
              <a:gd name="connsiteX781" fmla="*/ 5966107 w 9114518"/>
              <a:gd name="connsiteY781" fmla="*/ 2817573 h 7391342"/>
              <a:gd name="connsiteX782" fmla="*/ 5925235 w 9114518"/>
              <a:gd name="connsiteY782" fmla="*/ 2805798 h 7391342"/>
              <a:gd name="connsiteX783" fmla="*/ 5887709 w 9114518"/>
              <a:gd name="connsiteY783" fmla="*/ 2790820 h 7391342"/>
              <a:gd name="connsiteX784" fmla="*/ 5853406 w 9114518"/>
              <a:gd name="connsiteY784" fmla="*/ 2772712 h 7391342"/>
              <a:gd name="connsiteX785" fmla="*/ 5793981 w 9114518"/>
              <a:gd name="connsiteY785" fmla="*/ 2727394 h 7391342"/>
              <a:gd name="connsiteX786" fmla="*/ 5745979 w 9114518"/>
              <a:gd name="connsiteY786" fmla="*/ 2670420 h 7391342"/>
              <a:gd name="connsiteX787" fmla="*/ 5725956 w 9114518"/>
              <a:gd name="connsiteY787" fmla="*/ 2637742 h 7391342"/>
              <a:gd name="connsiteX788" fmla="*/ 5708421 w 9114518"/>
              <a:gd name="connsiteY788" fmla="*/ 2602367 h 7391342"/>
              <a:gd name="connsiteX789" fmla="*/ 5693252 w 9114518"/>
              <a:gd name="connsiteY789" fmla="*/ 2564367 h 7391342"/>
              <a:gd name="connsiteX790" fmla="*/ 5680327 w 9114518"/>
              <a:gd name="connsiteY790" fmla="*/ 2523814 h 7391342"/>
              <a:gd name="connsiteX791" fmla="*/ 5669522 w 9114518"/>
              <a:gd name="connsiteY791" fmla="*/ 2480781 h 7391342"/>
              <a:gd name="connsiteX792" fmla="*/ 5660715 w 9114518"/>
              <a:gd name="connsiteY792" fmla="*/ 2435337 h 7391342"/>
              <a:gd name="connsiteX793" fmla="*/ 5653785 w 9114518"/>
              <a:gd name="connsiteY793" fmla="*/ 2387560 h 7391342"/>
              <a:gd name="connsiteX794" fmla="*/ 5648608 w 9114518"/>
              <a:gd name="connsiteY794" fmla="*/ 2337516 h 7391342"/>
              <a:gd name="connsiteX795" fmla="*/ 5645062 w 9114518"/>
              <a:gd name="connsiteY795" fmla="*/ 2285281 h 7391342"/>
              <a:gd name="connsiteX796" fmla="*/ 5643024 w 9114518"/>
              <a:gd name="connsiteY796" fmla="*/ 2230926 h 7391342"/>
              <a:gd name="connsiteX797" fmla="*/ 5642372 w 9114518"/>
              <a:gd name="connsiteY797" fmla="*/ 2174524 h 7391342"/>
              <a:gd name="connsiteX798" fmla="*/ 5643045 w 9114518"/>
              <a:gd name="connsiteY798" fmla="*/ 2118363 h 7391342"/>
              <a:gd name="connsiteX799" fmla="*/ 5645145 w 9114518"/>
              <a:gd name="connsiteY799" fmla="*/ 2064248 h 7391342"/>
              <a:gd name="connsiteX800" fmla="*/ 5648785 w 9114518"/>
              <a:gd name="connsiteY800" fmla="*/ 2012251 h 7391342"/>
              <a:gd name="connsiteX801" fmla="*/ 5654082 w 9114518"/>
              <a:gd name="connsiteY801" fmla="*/ 1962443 h 7391342"/>
              <a:gd name="connsiteX802" fmla="*/ 5661152 w 9114518"/>
              <a:gd name="connsiteY802" fmla="*/ 1914895 h 7391342"/>
              <a:gd name="connsiteX803" fmla="*/ 5670112 w 9114518"/>
              <a:gd name="connsiteY803" fmla="*/ 1869678 h 7391342"/>
              <a:gd name="connsiteX804" fmla="*/ 5681076 w 9114518"/>
              <a:gd name="connsiteY804" fmla="*/ 1826861 h 7391342"/>
              <a:gd name="connsiteX805" fmla="*/ 5694161 w 9114518"/>
              <a:gd name="connsiteY805" fmla="*/ 1786518 h 7391342"/>
              <a:gd name="connsiteX806" fmla="*/ 5709483 w 9114518"/>
              <a:gd name="connsiteY806" fmla="*/ 1748720 h 7391342"/>
              <a:gd name="connsiteX807" fmla="*/ 5727157 w 9114518"/>
              <a:gd name="connsiteY807" fmla="*/ 1713537 h 7391342"/>
              <a:gd name="connsiteX808" fmla="*/ 5747301 w 9114518"/>
              <a:gd name="connsiteY808" fmla="*/ 1681040 h 7391342"/>
              <a:gd name="connsiteX809" fmla="*/ 5795457 w 9114518"/>
              <a:gd name="connsiteY809" fmla="*/ 1624390 h 7391342"/>
              <a:gd name="connsiteX810" fmla="*/ 5854880 w 9114518"/>
              <a:gd name="connsiteY810" fmla="*/ 1579339 h 7391342"/>
              <a:gd name="connsiteX811" fmla="*/ 5889107 w 9114518"/>
              <a:gd name="connsiteY811" fmla="*/ 1561341 h 7391342"/>
              <a:gd name="connsiteX812" fmla="*/ 5926498 w 9114518"/>
              <a:gd name="connsiteY812" fmla="*/ 1546456 h 7391342"/>
              <a:gd name="connsiteX813" fmla="*/ 5967169 w 9114518"/>
              <a:gd name="connsiteY813" fmla="*/ 1534755 h 7391342"/>
              <a:gd name="connsiteX814" fmla="*/ 6011236 w 9114518"/>
              <a:gd name="connsiteY814" fmla="*/ 1526309 h 7391342"/>
              <a:gd name="connsiteX815" fmla="*/ 6058815 w 9114518"/>
              <a:gd name="connsiteY815" fmla="*/ 1521189 h 7391342"/>
              <a:gd name="connsiteX816" fmla="*/ 4207776 w 9114518"/>
              <a:gd name="connsiteY816" fmla="*/ 1033233 h 7391342"/>
              <a:gd name="connsiteX817" fmla="*/ 4417120 w 9114518"/>
              <a:gd name="connsiteY817" fmla="*/ 1033233 h 7391342"/>
              <a:gd name="connsiteX818" fmla="*/ 4417120 w 9114518"/>
              <a:gd name="connsiteY818" fmla="*/ 1208814 h 7391342"/>
              <a:gd name="connsiteX819" fmla="*/ 4207776 w 9114518"/>
              <a:gd name="connsiteY819" fmla="*/ 1208814 h 7391342"/>
              <a:gd name="connsiteX820" fmla="*/ 5865088 w 9114518"/>
              <a:gd name="connsiteY820" fmla="*/ 881295 h 7391342"/>
              <a:gd name="connsiteX821" fmla="*/ 6780150 w 9114518"/>
              <a:gd name="connsiteY821" fmla="*/ 881295 h 7391342"/>
              <a:gd name="connsiteX822" fmla="*/ 6780150 w 9114518"/>
              <a:gd name="connsiteY822" fmla="*/ 989345 h 7391342"/>
              <a:gd name="connsiteX823" fmla="*/ 5865088 w 9114518"/>
              <a:gd name="connsiteY823" fmla="*/ 989345 h 7391342"/>
              <a:gd name="connsiteX824" fmla="*/ 5865088 w 9114518"/>
              <a:gd name="connsiteY824" fmla="*/ 528441 h 7391342"/>
              <a:gd name="connsiteX825" fmla="*/ 6780150 w 9114518"/>
              <a:gd name="connsiteY825" fmla="*/ 528441 h 7391342"/>
              <a:gd name="connsiteX826" fmla="*/ 6780150 w 9114518"/>
              <a:gd name="connsiteY826" fmla="*/ 636492 h 7391342"/>
              <a:gd name="connsiteX827" fmla="*/ 5865088 w 9114518"/>
              <a:gd name="connsiteY827" fmla="*/ 636492 h 7391342"/>
              <a:gd name="connsiteX828" fmla="*/ 7862878 w 9114518"/>
              <a:gd name="connsiteY828" fmla="*/ 7089 h 7391342"/>
              <a:gd name="connsiteX829" fmla="*/ 8241058 w 9114518"/>
              <a:gd name="connsiteY829" fmla="*/ 7089 h 7391342"/>
              <a:gd name="connsiteX830" fmla="*/ 8241058 w 9114518"/>
              <a:gd name="connsiteY830" fmla="*/ 103609 h 7391342"/>
              <a:gd name="connsiteX831" fmla="*/ 7979374 w 9114518"/>
              <a:gd name="connsiteY831" fmla="*/ 103609 h 7391342"/>
              <a:gd name="connsiteX832" fmla="*/ 7979374 w 9114518"/>
              <a:gd name="connsiteY832" fmla="*/ 1213589 h 7391342"/>
              <a:gd name="connsiteX833" fmla="*/ 8241058 w 9114518"/>
              <a:gd name="connsiteY833" fmla="*/ 1213589 h 7391342"/>
              <a:gd name="connsiteX834" fmla="*/ 8241058 w 9114518"/>
              <a:gd name="connsiteY834" fmla="*/ 1310109 h 7391342"/>
              <a:gd name="connsiteX835" fmla="*/ 7862878 w 9114518"/>
              <a:gd name="connsiteY835" fmla="*/ 1310109 h 7391342"/>
              <a:gd name="connsiteX836" fmla="*/ 7862878 w 9114518"/>
              <a:gd name="connsiteY836" fmla="*/ 1213589 h 7391342"/>
              <a:gd name="connsiteX837" fmla="*/ 7862878 w 9114518"/>
              <a:gd name="connsiteY837" fmla="*/ 103609 h 7391342"/>
              <a:gd name="connsiteX838" fmla="*/ 3051834 w 9114518"/>
              <a:gd name="connsiteY838" fmla="*/ 2 h 7391342"/>
              <a:gd name="connsiteX839" fmla="*/ 3051834 w 9114518"/>
              <a:gd name="connsiteY839" fmla="*/ 99613 h 7391342"/>
              <a:gd name="connsiteX840" fmla="*/ 3002394 w 9114518"/>
              <a:gd name="connsiteY840" fmla="*/ 101852 h 7391342"/>
              <a:gd name="connsiteX841" fmla="*/ 2957611 w 9114518"/>
              <a:gd name="connsiteY841" fmla="*/ 108497 h 7391342"/>
              <a:gd name="connsiteX842" fmla="*/ 2917272 w 9114518"/>
              <a:gd name="connsiteY842" fmla="*/ 119421 h 7391342"/>
              <a:gd name="connsiteX843" fmla="*/ 2881161 w 9114518"/>
              <a:gd name="connsiteY843" fmla="*/ 134509 h 7391342"/>
              <a:gd name="connsiteX844" fmla="*/ 2820768 w 9114518"/>
              <a:gd name="connsiteY844" fmla="*/ 176694 h 7391342"/>
              <a:gd name="connsiteX845" fmla="*/ 2774716 w 9114518"/>
              <a:gd name="connsiteY845" fmla="*/ 234098 h 7391342"/>
              <a:gd name="connsiteX846" fmla="*/ 2756533 w 9114518"/>
              <a:gd name="connsiteY846" fmla="*/ 268206 h 7391342"/>
              <a:gd name="connsiteX847" fmla="*/ 2741291 w 9114518"/>
              <a:gd name="connsiteY847" fmla="*/ 305760 h 7391342"/>
              <a:gd name="connsiteX848" fmla="*/ 2728778 w 9114518"/>
              <a:gd name="connsiteY848" fmla="*/ 346640 h 7391342"/>
              <a:gd name="connsiteX849" fmla="*/ 2718778 w 9114518"/>
              <a:gd name="connsiteY849" fmla="*/ 390725 h 7391342"/>
              <a:gd name="connsiteX850" fmla="*/ 2711077 w 9114518"/>
              <a:gd name="connsiteY850" fmla="*/ 437898 h 7391342"/>
              <a:gd name="connsiteX851" fmla="*/ 2705460 w 9114518"/>
              <a:gd name="connsiteY851" fmla="*/ 488037 h 7391342"/>
              <a:gd name="connsiteX852" fmla="*/ 2701714 w 9114518"/>
              <a:gd name="connsiteY852" fmla="*/ 541024 h 7391342"/>
              <a:gd name="connsiteX853" fmla="*/ 2699623 w 9114518"/>
              <a:gd name="connsiteY853" fmla="*/ 596738 h 7391342"/>
              <a:gd name="connsiteX854" fmla="*/ 2698974 w 9114518"/>
              <a:gd name="connsiteY854" fmla="*/ 655061 h 7391342"/>
              <a:gd name="connsiteX855" fmla="*/ 2699607 w 9114518"/>
              <a:gd name="connsiteY855" fmla="*/ 713962 h 7391342"/>
              <a:gd name="connsiteX856" fmla="*/ 2701652 w 9114518"/>
              <a:gd name="connsiteY856" fmla="*/ 770219 h 7391342"/>
              <a:gd name="connsiteX857" fmla="*/ 2705331 w 9114518"/>
              <a:gd name="connsiteY857" fmla="*/ 823713 h 7391342"/>
              <a:gd name="connsiteX858" fmla="*/ 2710863 w 9114518"/>
              <a:gd name="connsiteY858" fmla="*/ 874325 h 7391342"/>
              <a:gd name="connsiteX859" fmla="*/ 2718469 w 9114518"/>
              <a:gd name="connsiteY859" fmla="*/ 921936 h 7391342"/>
              <a:gd name="connsiteX860" fmla="*/ 2728370 w 9114518"/>
              <a:gd name="connsiteY860" fmla="*/ 966424 h 7391342"/>
              <a:gd name="connsiteX861" fmla="*/ 2740787 w 9114518"/>
              <a:gd name="connsiteY861" fmla="*/ 1007672 h 7391342"/>
              <a:gd name="connsiteX862" fmla="*/ 2755940 w 9114518"/>
              <a:gd name="connsiteY862" fmla="*/ 1045559 h 7391342"/>
              <a:gd name="connsiteX863" fmla="*/ 2774049 w 9114518"/>
              <a:gd name="connsiteY863" fmla="*/ 1079966 h 7391342"/>
              <a:gd name="connsiteX864" fmla="*/ 2820020 w 9114518"/>
              <a:gd name="connsiteY864" fmla="*/ 1137858 h 7391342"/>
              <a:gd name="connsiteX865" fmla="*/ 2880465 w 9114518"/>
              <a:gd name="connsiteY865" fmla="*/ 1180395 h 7391342"/>
              <a:gd name="connsiteX866" fmla="*/ 2916667 w 9114518"/>
              <a:gd name="connsiteY866" fmla="*/ 1195607 h 7391342"/>
              <a:gd name="connsiteX867" fmla="*/ 2957148 w 9114518"/>
              <a:gd name="connsiteY867" fmla="*/ 1206620 h 7391342"/>
              <a:gd name="connsiteX868" fmla="*/ 3002130 w 9114518"/>
              <a:gd name="connsiteY868" fmla="*/ 1213314 h 7391342"/>
              <a:gd name="connsiteX869" fmla="*/ 3051834 w 9114518"/>
              <a:gd name="connsiteY869" fmla="*/ 1215573 h 7391342"/>
              <a:gd name="connsiteX870" fmla="*/ 3051834 w 9114518"/>
              <a:gd name="connsiteY870" fmla="*/ 1313495 h 7391342"/>
              <a:gd name="connsiteX871" fmla="*/ 3000188 w 9114518"/>
              <a:gd name="connsiteY871" fmla="*/ 1311761 h 7391342"/>
              <a:gd name="connsiteX872" fmla="*/ 2952255 w 9114518"/>
              <a:gd name="connsiteY872" fmla="*/ 1306609 h 7391342"/>
              <a:gd name="connsiteX873" fmla="*/ 2907914 w 9114518"/>
              <a:gd name="connsiteY873" fmla="*/ 1298108 h 7391342"/>
              <a:gd name="connsiteX874" fmla="*/ 2867041 w 9114518"/>
              <a:gd name="connsiteY874" fmla="*/ 1286333 h 7391342"/>
              <a:gd name="connsiteX875" fmla="*/ 2829514 w 9114518"/>
              <a:gd name="connsiteY875" fmla="*/ 1271355 h 7391342"/>
              <a:gd name="connsiteX876" fmla="*/ 2795209 w 9114518"/>
              <a:gd name="connsiteY876" fmla="*/ 1253247 h 7391342"/>
              <a:gd name="connsiteX877" fmla="*/ 2735783 w 9114518"/>
              <a:gd name="connsiteY877" fmla="*/ 1207930 h 7391342"/>
              <a:gd name="connsiteX878" fmla="*/ 2687781 w 9114518"/>
              <a:gd name="connsiteY878" fmla="*/ 1150955 h 7391342"/>
              <a:gd name="connsiteX879" fmla="*/ 2667757 w 9114518"/>
              <a:gd name="connsiteY879" fmla="*/ 1118277 h 7391342"/>
              <a:gd name="connsiteX880" fmla="*/ 2650222 w 9114518"/>
              <a:gd name="connsiteY880" fmla="*/ 1082902 h 7391342"/>
              <a:gd name="connsiteX881" fmla="*/ 2635053 w 9114518"/>
              <a:gd name="connsiteY881" fmla="*/ 1044902 h 7391342"/>
              <a:gd name="connsiteX882" fmla="*/ 2622127 w 9114518"/>
              <a:gd name="connsiteY882" fmla="*/ 1004349 h 7391342"/>
              <a:gd name="connsiteX883" fmla="*/ 2611322 w 9114518"/>
              <a:gd name="connsiteY883" fmla="*/ 961316 h 7391342"/>
              <a:gd name="connsiteX884" fmla="*/ 2602516 w 9114518"/>
              <a:gd name="connsiteY884" fmla="*/ 915873 h 7391342"/>
              <a:gd name="connsiteX885" fmla="*/ 2595585 w 9114518"/>
              <a:gd name="connsiteY885" fmla="*/ 868095 h 7391342"/>
              <a:gd name="connsiteX886" fmla="*/ 2590408 w 9114518"/>
              <a:gd name="connsiteY886" fmla="*/ 818052 h 7391342"/>
              <a:gd name="connsiteX887" fmla="*/ 2586862 w 9114518"/>
              <a:gd name="connsiteY887" fmla="*/ 765818 h 7391342"/>
              <a:gd name="connsiteX888" fmla="*/ 2584824 w 9114518"/>
              <a:gd name="connsiteY888" fmla="*/ 711463 h 7391342"/>
              <a:gd name="connsiteX889" fmla="*/ 2584172 w 9114518"/>
              <a:gd name="connsiteY889" fmla="*/ 655061 h 7391342"/>
              <a:gd name="connsiteX890" fmla="*/ 2584846 w 9114518"/>
              <a:gd name="connsiteY890" fmla="*/ 598899 h 7391342"/>
              <a:gd name="connsiteX891" fmla="*/ 2586945 w 9114518"/>
              <a:gd name="connsiteY891" fmla="*/ 544784 h 7391342"/>
              <a:gd name="connsiteX892" fmla="*/ 2590585 w 9114518"/>
              <a:gd name="connsiteY892" fmla="*/ 492788 h 7391342"/>
              <a:gd name="connsiteX893" fmla="*/ 2595883 w 9114518"/>
              <a:gd name="connsiteY893" fmla="*/ 442980 h 7391342"/>
              <a:gd name="connsiteX894" fmla="*/ 2602954 w 9114518"/>
              <a:gd name="connsiteY894" fmla="*/ 395431 h 7391342"/>
              <a:gd name="connsiteX895" fmla="*/ 2611914 w 9114518"/>
              <a:gd name="connsiteY895" fmla="*/ 350213 h 7391342"/>
              <a:gd name="connsiteX896" fmla="*/ 2622878 w 9114518"/>
              <a:gd name="connsiteY896" fmla="*/ 307398 h 7391342"/>
              <a:gd name="connsiteX897" fmla="*/ 2635964 w 9114518"/>
              <a:gd name="connsiteY897" fmla="*/ 267054 h 7391342"/>
              <a:gd name="connsiteX898" fmla="*/ 2651287 w 9114518"/>
              <a:gd name="connsiteY898" fmla="*/ 229257 h 7391342"/>
              <a:gd name="connsiteX899" fmla="*/ 2668962 w 9114518"/>
              <a:gd name="connsiteY899" fmla="*/ 194074 h 7391342"/>
              <a:gd name="connsiteX900" fmla="*/ 2689106 w 9114518"/>
              <a:gd name="connsiteY900" fmla="*/ 161576 h 7391342"/>
              <a:gd name="connsiteX901" fmla="*/ 2737264 w 9114518"/>
              <a:gd name="connsiteY901" fmla="*/ 104925 h 7391342"/>
              <a:gd name="connsiteX902" fmla="*/ 2796688 w 9114518"/>
              <a:gd name="connsiteY902" fmla="*/ 59876 h 7391342"/>
              <a:gd name="connsiteX903" fmla="*/ 2830916 w 9114518"/>
              <a:gd name="connsiteY903" fmla="*/ 41878 h 7391342"/>
              <a:gd name="connsiteX904" fmla="*/ 2868307 w 9114518"/>
              <a:gd name="connsiteY904" fmla="*/ 26992 h 7391342"/>
              <a:gd name="connsiteX905" fmla="*/ 2908979 w 9114518"/>
              <a:gd name="connsiteY905" fmla="*/ 15290 h 7391342"/>
              <a:gd name="connsiteX906" fmla="*/ 2953046 w 9114518"/>
              <a:gd name="connsiteY906" fmla="*/ 6845 h 7391342"/>
              <a:gd name="connsiteX907" fmla="*/ 3000626 w 9114518"/>
              <a:gd name="connsiteY907" fmla="*/ 1724 h 7391342"/>
              <a:gd name="connsiteX908" fmla="*/ 8336918 w 9114518"/>
              <a:gd name="connsiteY908" fmla="*/ 1 h 7391342"/>
              <a:gd name="connsiteX909" fmla="*/ 8388126 w 9114518"/>
              <a:gd name="connsiteY909" fmla="*/ 1723 h 7391342"/>
              <a:gd name="connsiteX910" fmla="*/ 8435706 w 9114518"/>
              <a:gd name="connsiteY910" fmla="*/ 6843 h 7391342"/>
              <a:gd name="connsiteX911" fmla="*/ 8479774 w 9114518"/>
              <a:gd name="connsiteY911" fmla="*/ 15289 h 7391342"/>
              <a:gd name="connsiteX912" fmla="*/ 8520444 w 9114518"/>
              <a:gd name="connsiteY912" fmla="*/ 26990 h 7391342"/>
              <a:gd name="connsiteX913" fmla="*/ 8557834 w 9114518"/>
              <a:gd name="connsiteY913" fmla="*/ 41875 h 7391342"/>
              <a:gd name="connsiteX914" fmla="*/ 8592062 w 9114518"/>
              <a:gd name="connsiteY914" fmla="*/ 59873 h 7391342"/>
              <a:gd name="connsiteX915" fmla="*/ 8651484 w 9114518"/>
              <a:gd name="connsiteY915" fmla="*/ 104924 h 7391342"/>
              <a:gd name="connsiteX916" fmla="*/ 8699640 w 9114518"/>
              <a:gd name="connsiteY916" fmla="*/ 161574 h 7391342"/>
              <a:gd name="connsiteX917" fmla="*/ 8719784 w 9114518"/>
              <a:gd name="connsiteY917" fmla="*/ 194071 h 7391342"/>
              <a:gd name="connsiteX918" fmla="*/ 8737458 w 9114518"/>
              <a:gd name="connsiteY918" fmla="*/ 229254 h 7391342"/>
              <a:gd name="connsiteX919" fmla="*/ 8752780 w 9114518"/>
              <a:gd name="connsiteY919" fmla="*/ 267052 h 7391342"/>
              <a:gd name="connsiteX920" fmla="*/ 8765866 w 9114518"/>
              <a:gd name="connsiteY920" fmla="*/ 307395 h 7391342"/>
              <a:gd name="connsiteX921" fmla="*/ 8776830 w 9114518"/>
              <a:gd name="connsiteY921" fmla="*/ 350211 h 7391342"/>
              <a:gd name="connsiteX922" fmla="*/ 8785788 w 9114518"/>
              <a:gd name="connsiteY922" fmla="*/ 395428 h 7391342"/>
              <a:gd name="connsiteX923" fmla="*/ 8792860 w 9114518"/>
              <a:gd name="connsiteY923" fmla="*/ 442977 h 7391342"/>
              <a:gd name="connsiteX924" fmla="*/ 8798158 w 9114518"/>
              <a:gd name="connsiteY924" fmla="*/ 492785 h 7391342"/>
              <a:gd name="connsiteX925" fmla="*/ 8801798 w 9114518"/>
              <a:gd name="connsiteY925" fmla="*/ 544782 h 7391342"/>
              <a:gd name="connsiteX926" fmla="*/ 8803896 w 9114518"/>
              <a:gd name="connsiteY926" fmla="*/ 598897 h 7391342"/>
              <a:gd name="connsiteX927" fmla="*/ 8804570 w 9114518"/>
              <a:gd name="connsiteY927" fmla="*/ 655058 h 7391342"/>
              <a:gd name="connsiteX928" fmla="*/ 8803930 w 9114518"/>
              <a:gd name="connsiteY928" fmla="*/ 711460 h 7391342"/>
              <a:gd name="connsiteX929" fmla="*/ 8801922 w 9114518"/>
              <a:gd name="connsiteY929" fmla="*/ 765815 h 7391342"/>
              <a:gd name="connsiteX930" fmla="*/ 8798422 w 9114518"/>
              <a:gd name="connsiteY930" fmla="*/ 818050 h 7391342"/>
              <a:gd name="connsiteX931" fmla="*/ 8793306 w 9114518"/>
              <a:gd name="connsiteY931" fmla="*/ 868094 h 7391342"/>
              <a:gd name="connsiteX932" fmla="*/ 8786446 w 9114518"/>
              <a:gd name="connsiteY932" fmla="*/ 915872 h 7391342"/>
              <a:gd name="connsiteX933" fmla="*/ 8777716 w 9114518"/>
              <a:gd name="connsiteY933" fmla="*/ 961315 h 7391342"/>
              <a:gd name="connsiteX934" fmla="*/ 8766992 w 9114518"/>
              <a:gd name="connsiteY934" fmla="*/ 1004348 h 7391342"/>
              <a:gd name="connsiteX935" fmla="*/ 8754146 w 9114518"/>
              <a:gd name="connsiteY935" fmla="*/ 1044900 h 7391342"/>
              <a:gd name="connsiteX936" fmla="*/ 8739054 w 9114518"/>
              <a:gd name="connsiteY936" fmla="*/ 1082901 h 7391342"/>
              <a:gd name="connsiteX937" fmla="*/ 8721590 w 9114518"/>
              <a:gd name="connsiteY937" fmla="*/ 1118276 h 7391342"/>
              <a:gd name="connsiteX938" fmla="*/ 8701628 w 9114518"/>
              <a:gd name="connsiteY938" fmla="*/ 1150954 h 7391342"/>
              <a:gd name="connsiteX939" fmla="*/ 8653704 w 9114518"/>
              <a:gd name="connsiteY939" fmla="*/ 1207928 h 7391342"/>
              <a:gd name="connsiteX940" fmla="*/ 8594278 w 9114518"/>
              <a:gd name="connsiteY940" fmla="*/ 1253246 h 7391342"/>
              <a:gd name="connsiteX941" fmla="*/ 8559936 w 9114518"/>
              <a:gd name="connsiteY941" fmla="*/ 1271354 h 7391342"/>
              <a:gd name="connsiteX942" fmla="*/ 8522342 w 9114518"/>
              <a:gd name="connsiteY942" fmla="*/ 1286332 h 7391342"/>
              <a:gd name="connsiteX943" fmla="*/ 8481370 w 9114518"/>
              <a:gd name="connsiteY943" fmla="*/ 1298107 h 7391342"/>
              <a:gd name="connsiteX944" fmla="*/ 8436892 w 9114518"/>
              <a:gd name="connsiteY944" fmla="*/ 1306607 h 7391342"/>
              <a:gd name="connsiteX945" fmla="*/ 8388784 w 9114518"/>
              <a:gd name="connsiteY945" fmla="*/ 1311760 h 7391342"/>
              <a:gd name="connsiteX946" fmla="*/ 8336918 w 9114518"/>
              <a:gd name="connsiteY946" fmla="*/ 1313493 h 7391342"/>
              <a:gd name="connsiteX947" fmla="*/ 8336918 w 9114518"/>
              <a:gd name="connsiteY947" fmla="*/ 1215572 h 7391342"/>
              <a:gd name="connsiteX948" fmla="*/ 8387168 w 9114518"/>
              <a:gd name="connsiteY948" fmla="*/ 1213313 h 7391342"/>
              <a:gd name="connsiteX949" fmla="*/ 8432598 w 9114518"/>
              <a:gd name="connsiteY949" fmla="*/ 1206618 h 7391342"/>
              <a:gd name="connsiteX950" fmla="*/ 8473438 w 9114518"/>
              <a:gd name="connsiteY950" fmla="*/ 1195605 h 7391342"/>
              <a:gd name="connsiteX951" fmla="*/ 8509918 w 9114518"/>
              <a:gd name="connsiteY951" fmla="*/ 1180394 h 7391342"/>
              <a:gd name="connsiteX952" fmla="*/ 8570710 w 9114518"/>
              <a:gd name="connsiteY952" fmla="*/ 1137857 h 7391342"/>
              <a:gd name="connsiteX953" fmla="*/ 8616804 w 9114518"/>
              <a:gd name="connsiteY953" fmla="*/ 1079964 h 7391342"/>
              <a:gd name="connsiteX954" fmla="*/ 8634912 w 9114518"/>
              <a:gd name="connsiteY954" fmla="*/ 1045558 h 7391342"/>
              <a:gd name="connsiteX955" fmla="*/ 8650034 w 9114518"/>
              <a:gd name="connsiteY955" fmla="*/ 1007671 h 7391342"/>
              <a:gd name="connsiteX956" fmla="*/ 8662396 w 9114518"/>
              <a:gd name="connsiteY956" fmla="*/ 966423 h 7391342"/>
              <a:gd name="connsiteX957" fmla="*/ 8672228 w 9114518"/>
              <a:gd name="connsiteY957" fmla="*/ 921934 h 7391342"/>
              <a:gd name="connsiteX958" fmla="*/ 8679760 w 9114518"/>
              <a:gd name="connsiteY958" fmla="*/ 874323 h 7391342"/>
              <a:gd name="connsiteX959" fmla="*/ 8685218 w 9114518"/>
              <a:gd name="connsiteY959" fmla="*/ 823711 h 7391342"/>
              <a:gd name="connsiteX960" fmla="*/ 8688834 w 9114518"/>
              <a:gd name="connsiteY960" fmla="*/ 770216 h 7391342"/>
              <a:gd name="connsiteX961" fmla="*/ 8690836 w 9114518"/>
              <a:gd name="connsiteY961" fmla="*/ 713959 h 7391342"/>
              <a:gd name="connsiteX962" fmla="*/ 8691452 w 9114518"/>
              <a:gd name="connsiteY962" fmla="*/ 655058 h 7391342"/>
              <a:gd name="connsiteX963" fmla="*/ 8690804 w 9114518"/>
              <a:gd name="connsiteY963" fmla="*/ 596735 h 7391342"/>
              <a:gd name="connsiteX964" fmla="*/ 8688710 w 9114518"/>
              <a:gd name="connsiteY964" fmla="*/ 541021 h 7391342"/>
              <a:gd name="connsiteX965" fmla="*/ 8684958 w 9114518"/>
              <a:gd name="connsiteY965" fmla="*/ 488035 h 7391342"/>
              <a:gd name="connsiteX966" fmla="*/ 8679330 w 9114518"/>
              <a:gd name="connsiteY966" fmla="*/ 437895 h 7391342"/>
              <a:gd name="connsiteX967" fmla="*/ 8671608 w 9114518"/>
              <a:gd name="connsiteY967" fmla="*/ 390723 h 7391342"/>
              <a:gd name="connsiteX968" fmla="*/ 8661578 w 9114518"/>
              <a:gd name="connsiteY968" fmla="*/ 346638 h 7391342"/>
              <a:gd name="connsiteX969" fmla="*/ 8649022 w 9114518"/>
              <a:gd name="connsiteY969" fmla="*/ 305758 h 7391342"/>
              <a:gd name="connsiteX970" fmla="*/ 8633724 w 9114518"/>
              <a:gd name="connsiteY970" fmla="*/ 268204 h 7391342"/>
              <a:gd name="connsiteX971" fmla="*/ 8615466 w 9114518"/>
              <a:gd name="connsiteY971" fmla="*/ 234096 h 7391342"/>
              <a:gd name="connsiteX972" fmla="*/ 8569210 w 9114518"/>
              <a:gd name="connsiteY972" fmla="*/ 176693 h 7391342"/>
              <a:gd name="connsiteX973" fmla="*/ 8508522 w 9114518"/>
              <a:gd name="connsiteY973" fmla="*/ 134507 h 7391342"/>
              <a:gd name="connsiteX974" fmla="*/ 8472224 w 9114518"/>
              <a:gd name="connsiteY974" fmla="*/ 119419 h 7391342"/>
              <a:gd name="connsiteX975" fmla="*/ 8431668 w 9114518"/>
              <a:gd name="connsiteY975" fmla="*/ 108494 h 7391342"/>
              <a:gd name="connsiteX976" fmla="*/ 8386640 w 9114518"/>
              <a:gd name="connsiteY976" fmla="*/ 101851 h 7391342"/>
              <a:gd name="connsiteX977" fmla="*/ 8336918 w 9114518"/>
              <a:gd name="connsiteY977" fmla="*/ 99610 h 7391342"/>
              <a:gd name="connsiteX978" fmla="*/ 3144752 w 9114518"/>
              <a:gd name="connsiteY978" fmla="*/ 0 h 7391342"/>
              <a:gd name="connsiteX979" fmla="*/ 3195959 w 9114518"/>
              <a:gd name="connsiteY979" fmla="*/ 1722 h 7391342"/>
              <a:gd name="connsiteX980" fmla="*/ 3243539 w 9114518"/>
              <a:gd name="connsiteY980" fmla="*/ 6842 h 7391342"/>
              <a:gd name="connsiteX981" fmla="*/ 3287606 w 9114518"/>
              <a:gd name="connsiteY981" fmla="*/ 15288 h 7391342"/>
              <a:gd name="connsiteX982" fmla="*/ 3328277 w 9114518"/>
              <a:gd name="connsiteY982" fmla="*/ 26989 h 7391342"/>
              <a:gd name="connsiteX983" fmla="*/ 3365667 w 9114518"/>
              <a:gd name="connsiteY983" fmla="*/ 41874 h 7391342"/>
              <a:gd name="connsiteX984" fmla="*/ 3399895 w 9114518"/>
              <a:gd name="connsiteY984" fmla="*/ 59872 h 7391342"/>
              <a:gd name="connsiteX985" fmla="*/ 3459317 w 9114518"/>
              <a:gd name="connsiteY985" fmla="*/ 104923 h 7391342"/>
              <a:gd name="connsiteX986" fmla="*/ 3507474 w 9114518"/>
              <a:gd name="connsiteY986" fmla="*/ 161573 h 7391342"/>
              <a:gd name="connsiteX987" fmla="*/ 3527617 w 9114518"/>
              <a:gd name="connsiteY987" fmla="*/ 194070 h 7391342"/>
              <a:gd name="connsiteX988" fmla="*/ 3545292 w 9114518"/>
              <a:gd name="connsiteY988" fmla="*/ 229253 h 7391342"/>
              <a:gd name="connsiteX989" fmla="*/ 3560614 w 9114518"/>
              <a:gd name="connsiteY989" fmla="*/ 267051 h 7391342"/>
              <a:gd name="connsiteX990" fmla="*/ 3573699 w 9114518"/>
              <a:gd name="connsiteY990" fmla="*/ 307394 h 7391342"/>
              <a:gd name="connsiteX991" fmla="*/ 3584663 w 9114518"/>
              <a:gd name="connsiteY991" fmla="*/ 350210 h 7391342"/>
              <a:gd name="connsiteX992" fmla="*/ 3593622 w 9114518"/>
              <a:gd name="connsiteY992" fmla="*/ 395427 h 7391342"/>
              <a:gd name="connsiteX993" fmla="*/ 3600693 w 9114518"/>
              <a:gd name="connsiteY993" fmla="*/ 442977 h 7391342"/>
              <a:gd name="connsiteX994" fmla="*/ 3605990 w 9114518"/>
              <a:gd name="connsiteY994" fmla="*/ 492785 h 7391342"/>
              <a:gd name="connsiteX995" fmla="*/ 3609630 w 9114518"/>
              <a:gd name="connsiteY995" fmla="*/ 544782 h 7391342"/>
              <a:gd name="connsiteX996" fmla="*/ 3611729 w 9114518"/>
              <a:gd name="connsiteY996" fmla="*/ 598897 h 7391342"/>
              <a:gd name="connsiteX997" fmla="*/ 3612403 w 9114518"/>
              <a:gd name="connsiteY997" fmla="*/ 655058 h 7391342"/>
              <a:gd name="connsiteX998" fmla="*/ 3611762 w 9114518"/>
              <a:gd name="connsiteY998" fmla="*/ 711460 h 7391342"/>
              <a:gd name="connsiteX999" fmla="*/ 3609755 w 9114518"/>
              <a:gd name="connsiteY999" fmla="*/ 765815 h 7391342"/>
              <a:gd name="connsiteX1000" fmla="*/ 3606255 w 9114518"/>
              <a:gd name="connsiteY1000" fmla="*/ 818050 h 7391342"/>
              <a:gd name="connsiteX1001" fmla="*/ 3601138 w 9114518"/>
              <a:gd name="connsiteY1001" fmla="*/ 868093 h 7391342"/>
              <a:gd name="connsiteX1002" fmla="*/ 3594278 w 9114518"/>
              <a:gd name="connsiteY1002" fmla="*/ 915871 h 7391342"/>
              <a:gd name="connsiteX1003" fmla="*/ 3585548 w 9114518"/>
              <a:gd name="connsiteY1003" fmla="*/ 961314 h 7391342"/>
              <a:gd name="connsiteX1004" fmla="*/ 3574823 w 9114518"/>
              <a:gd name="connsiteY1004" fmla="*/ 1004347 h 7391342"/>
              <a:gd name="connsiteX1005" fmla="*/ 3561977 w 9114518"/>
              <a:gd name="connsiteY1005" fmla="*/ 1044900 h 7391342"/>
              <a:gd name="connsiteX1006" fmla="*/ 3546884 w 9114518"/>
              <a:gd name="connsiteY1006" fmla="*/ 1082900 h 7391342"/>
              <a:gd name="connsiteX1007" fmla="*/ 3529420 w 9114518"/>
              <a:gd name="connsiteY1007" fmla="*/ 1118275 h 7391342"/>
              <a:gd name="connsiteX1008" fmla="*/ 3509456 w 9114518"/>
              <a:gd name="connsiteY1008" fmla="*/ 1150953 h 7391342"/>
              <a:gd name="connsiteX1009" fmla="*/ 3461532 w 9114518"/>
              <a:gd name="connsiteY1009" fmla="*/ 1207927 h 7391342"/>
              <a:gd name="connsiteX1010" fmla="*/ 3402106 w 9114518"/>
              <a:gd name="connsiteY1010" fmla="*/ 1253245 h 7391342"/>
              <a:gd name="connsiteX1011" fmla="*/ 3367764 w 9114518"/>
              <a:gd name="connsiteY1011" fmla="*/ 1271353 h 7391342"/>
              <a:gd name="connsiteX1012" fmla="*/ 3330171 w 9114518"/>
              <a:gd name="connsiteY1012" fmla="*/ 1286331 h 7391342"/>
              <a:gd name="connsiteX1013" fmla="*/ 3289198 w 9114518"/>
              <a:gd name="connsiteY1013" fmla="*/ 1298106 h 7391342"/>
              <a:gd name="connsiteX1014" fmla="*/ 3244722 w 9114518"/>
              <a:gd name="connsiteY1014" fmla="*/ 1306606 h 7391342"/>
              <a:gd name="connsiteX1015" fmla="*/ 3196615 w 9114518"/>
              <a:gd name="connsiteY1015" fmla="*/ 1311759 h 7391342"/>
              <a:gd name="connsiteX1016" fmla="*/ 3144752 w 9114518"/>
              <a:gd name="connsiteY1016" fmla="*/ 1313492 h 7391342"/>
              <a:gd name="connsiteX1017" fmla="*/ 3144752 w 9114518"/>
              <a:gd name="connsiteY1017" fmla="*/ 1215571 h 7391342"/>
              <a:gd name="connsiteX1018" fmla="*/ 3194999 w 9114518"/>
              <a:gd name="connsiteY1018" fmla="*/ 1213312 h 7391342"/>
              <a:gd name="connsiteX1019" fmla="*/ 3240428 w 9114518"/>
              <a:gd name="connsiteY1019" fmla="*/ 1206617 h 7391342"/>
              <a:gd name="connsiteX1020" fmla="*/ 3281267 w 9114518"/>
              <a:gd name="connsiteY1020" fmla="*/ 1195604 h 7391342"/>
              <a:gd name="connsiteX1021" fmla="*/ 3317746 w 9114518"/>
              <a:gd name="connsiteY1021" fmla="*/ 1180393 h 7391342"/>
              <a:gd name="connsiteX1022" fmla="*/ 3378538 w 9114518"/>
              <a:gd name="connsiteY1022" fmla="*/ 1137856 h 7391342"/>
              <a:gd name="connsiteX1023" fmla="*/ 3424634 w 9114518"/>
              <a:gd name="connsiteY1023" fmla="*/ 1079963 h 7391342"/>
              <a:gd name="connsiteX1024" fmla="*/ 3442743 w 9114518"/>
              <a:gd name="connsiteY1024" fmla="*/ 1045557 h 7391342"/>
              <a:gd name="connsiteX1025" fmla="*/ 3457864 w 9114518"/>
              <a:gd name="connsiteY1025" fmla="*/ 1007670 h 7391342"/>
              <a:gd name="connsiteX1026" fmla="*/ 3470227 w 9114518"/>
              <a:gd name="connsiteY1026" fmla="*/ 966422 h 7391342"/>
              <a:gd name="connsiteX1027" fmla="*/ 3480060 w 9114518"/>
              <a:gd name="connsiteY1027" fmla="*/ 921934 h 7391342"/>
              <a:gd name="connsiteX1028" fmla="*/ 3487591 w 9114518"/>
              <a:gd name="connsiteY1028" fmla="*/ 874323 h 7391342"/>
              <a:gd name="connsiteX1029" fmla="*/ 3493051 w 9114518"/>
              <a:gd name="connsiteY1029" fmla="*/ 823711 h 7391342"/>
              <a:gd name="connsiteX1030" fmla="*/ 3496668 w 9114518"/>
              <a:gd name="connsiteY1030" fmla="*/ 770216 h 7391342"/>
              <a:gd name="connsiteX1031" fmla="*/ 3498670 w 9114518"/>
              <a:gd name="connsiteY1031" fmla="*/ 713959 h 7391342"/>
              <a:gd name="connsiteX1032" fmla="*/ 3499286 w 9114518"/>
              <a:gd name="connsiteY1032" fmla="*/ 655058 h 7391342"/>
              <a:gd name="connsiteX1033" fmla="*/ 3498637 w 9114518"/>
              <a:gd name="connsiteY1033" fmla="*/ 596735 h 7391342"/>
              <a:gd name="connsiteX1034" fmla="*/ 3496544 w 9114518"/>
              <a:gd name="connsiteY1034" fmla="*/ 541021 h 7391342"/>
              <a:gd name="connsiteX1035" fmla="*/ 3492792 w 9114518"/>
              <a:gd name="connsiteY1035" fmla="*/ 488034 h 7391342"/>
              <a:gd name="connsiteX1036" fmla="*/ 3487163 w 9114518"/>
              <a:gd name="connsiteY1036" fmla="*/ 437895 h 7391342"/>
              <a:gd name="connsiteX1037" fmla="*/ 3479442 w 9114518"/>
              <a:gd name="connsiteY1037" fmla="*/ 390722 h 7391342"/>
              <a:gd name="connsiteX1038" fmla="*/ 3469411 w 9114518"/>
              <a:gd name="connsiteY1038" fmla="*/ 346637 h 7391342"/>
              <a:gd name="connsiteX1039" fmla="*/ 3456855 w 9114518"/>
              <a:gd name="connsiteY1039" fmla="*/ 305757 h 7391342"/>
              <a:gd name="connsiteX1040" fmla="*/ 3441557 w 9114518"/>
              <a:gd name="connsiteY1040" fmla="*/ 268203 h 7391342"/>
              <a:gd name="connsiteX1041" fmla="*/ 3423300 w 9114518"/>
              <a:gd name="connsiteY1041" fmla="*/ 234095 h 7391342"/>
              <a:gd name="connsiteX1042" fmla="*/ 3377044 w 9114518"/>
              <a:gd name="connsiteY1042" fmla="*/ 176692 h 7391342"/>
              <a:gd name="connsiteX1043" fmla="*/ 3316354 w 9114518"/>
              <a:gd name="connsiteY1043" fmla="*/ 134506 h 7391342"/>
              <a:gd name="connsiteX1044" fmla="*/ 3280057 w 9114518"/>
              <a:gd name="connsiteY1044" fmla="*/ 119418 h 7391342"/>
              <a:gd name="connsiteX1045" fmla="*/ 3239501 w 9114518"/>
              <a:gd name="connsiteY1045" fmla="*/ 108493 h 7391342"/>
              <a:gd name="connsiteX1046" fmla="*/ 3194472 w 9114518"/>
              <a:gd name="connsiteY1046" fmla="*/ 101850 h 7391342"/>
              <a:gd name="connsiteX1047" fmla="*/ 3144752 w 9114518"/>
              <a:gd name="connsiteY1047" fmla="*/ 99609 h 739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Lst>
            <a:rect l="l" t="t" r="r" b="b"/>
            <a:pathLst>
              <a:path w="9114518" h="7391342">
                <a:moveTo>
                  <a:pt x="6423906" y="7111086"/>
                </a:moveTo>
                <a:lnTo>
                  <a:pt x="6633262" y="7111086"/>
                </a:lnTo>
                <a:lnTo>
                  <a:pt x="6633262" y="7286668"/>
                </a:lnTo>
                <a:lnTo>
                  <a:pt x="6423906" y="7286668"/>
                </a:lnTo>
                <a:close/>
                <a:moveTo>
                  <a:pt x="3371709" y="6959141"/>
                </a:moveTo>
                <a:lnTo>
                  <a:pt x="4286770" y="6959141"/>
                </a:lnTo>
                <a:lnTo>
                  <a:pt x="4286770" y="7067193"/>
                </a:lnTo>
                <a:lnTo>
                  <a:pt x="3371709" y="7067193"/>
                </a:lnTo>
                <a:close/>
                <a:moveTo>
                  <a:pt x="3371709" y="6606288"/>
                </a:moveTo>
                <a:lnTo>
                  <a:pt x="4286770" y="6606288"/>
                </a:lnTo>
                <a:lnTo>
                  <a:pt x="4286770" y="6714340"/>
                </a:lnTo>
                <a:lnTo>
                  <a:pt x="3371709" y="6714340"/>
                </a:lnTo>
                <a:close/>
                <a:moveTo>
                  <a:pt x="5418710" y="6084039"/>
                </a:moveTo>
                <a:lnTo>
                  <a:pt x="5796891" y="6084039"/>
                </a:lnTo>
                <a:lnTo>
                  <a:pt x="5796891" y="6180559"/>
                </a:lnTo>
                <a:lnTo>
                  <a:pt x="5796891" y="7291809"/>
                </a:lnTo>
                <a:lnTo>
                  <a:pt x="5796891" y="7388329"/>
                </a:lnTo>
                <a:lnTo>
                  <a:pt x="5418710" y="7388329"/>
                </a:lnTo>
                <a:lnTo>
                  <a:pt x="5418710" y="7291809"/>
                </a:lnTo>
                <a:lnTo>
                  <a:pt x="5680394" y="7291809"/>
                </a:lnTo>
                <a:lnTo>
                  <a:pt x="5680394" y="6180559"/>
                </a:lnTo>
                <a:lnTo>
                  <a:pt x="5418710" y="6180559"/>
                </a:lnTo>
                <a:close/>
                <a:moveTo>
                  <a:pt x="4939629" y="6084039"/>
                </a:moveTo>
                <a:lnTo>
                  <a:pt x="5317797" y="6084039"/>
                </a:lnTo>
                <a:lnTo>
                  <a:pt x="5317797" y="6180559"/>
                </a:lnTo>
                <a:lnTo>
                  <a:pt x="5056113" y="6180559"/>
                </a:lnTo>
                <a:lnTo>
                  <a:pt x="5056113" y="7291809"/>
                </a:lnTo>
                <a:lnTo>
                  <a:pt x="5317797" y="7291809"/>
                </a:lnTo>
                <a:lnTo>
                  <a:pt x="5317797" y="7388329"/>
                </a:lnTo>
                <a:lnTo>
                  <a:pt x="4939629" y="7388329"/>
                </a:lnTo>
                <a:lnTo>
                  <a:pt x="4939629" y="7291809"/>
                </a:lnTo>
                <a:lnTo>
                  <a:pt x="4939629" y="6180559"/>
                </a:lnTo>
                <a:close/>
                <a:moveTo>
                  <a:pt x="8646856" y="6077851"/>
                </a:moveTo>
                <a:lnTo>
                  <a:pt x="8698064" y="6079573"/>
                </a:lnTo>
                <a:lnTo>
                  <a:pt x="8745644" y="6084693"/>
                </a:lnTo>
                <a:lnTo>
                  <a:pt x="8789712" y="6093139"/>
                </a:lnTo>
                <a:lnTo>
                  <a:pt x="8830382" y="6104840"/>
                </a:lnTo>
                <a:lnTo>
                  <a:pt x="8867774" y="6119725"/>
                </a:lnTo>
                <a:lnTo>
                  <a:pt x="8902000" y="6137723"/>
                </a:lnTo>
                <a:lnTo>
                  <a:pt x="8961424" y="6182774"/>
                </a:lnTo>
                <a:lnTo>
                  <a:pt x="9009582" y="6239424"/>
                </a:lnTo>
                <a:lnTo>
                  <a:pt x="9029726" y="6271921"/>
                </a:lnTo>
                <a:lnTo>
                  <a:pt x="9047402" y="6307104"/>
                </a:lnTo>
                <a:lnTo>
                  <a:pt x="9062724" y="6344902"/>
                </a:lnTo>
                <a:lnTo>
                  <a:pt x="9075810" y="6385245"/>
                </a:lnTo>
                <a:lnTo>
                  <a:pt x="9086774" y="6428061"/>
                </a:lnTo>
                <a:lnTo>
                  <a:pt x="9095734" y="6473278"/>
                </a:lnTo>
                <a:lnTo>
                  <a:pt x="9102806" y="6520827"/>
                </a:lnTo>
                <a:lnTo>
                  <a:pt x="9108104" y="6570635"/>
                </a:lnTo>
                <a:lnTo>
                  <a:pt x="9111744" y="6622632"/>
                </a:lnTo>
                <a:lnTo>
                  <a:pt x="9113844" y="6676747"/>
                </a:lnTo>
                <a:lnTo>
                  <a:pt x="9114518" y="6732908"/>
                </a:lnTo>
                <a:lnTo>
                  <a:pt x="9113876" y="6789310"/>
                </a:lnTo>
                <a:lnTo>
                  <a:pt x="9111870" y="6843665"/>
                </a:lnTo>
                <a:lnTo>
                  <a:pt x="9108370" y="6895900"/>
                </a:lnTo>
                <a:lnTo>
                  <a:pt x="9103252" y="6945943"/>
                </a:lnTo>
                <a:lnTo>
                  <a:pt x="9096392" y="6993721"/>
                </a:lnTo>
                <a:lnTo>
                  <a:pt x="9087662" y="7039164"/>
                </a:lnTo>
                <a:lnTo>
                  <a:pt x="9076936" y="7082197"/>
                </a:lnTo>
                <a:lnTo>
                  <a:pt x="9064090" y="7122750"/>
                </a:lnTo>
                <a:lnTo>
                  <a:pt x="9048998" y="7160750"/>
                </a:lnTo>
                <a:lnTo>
                  <a:pt x="9031532" y="7196125"/>
                </a:lnTo>
                <a:lnTo>
                  <a:pt x="9011568" y="7228803"/>
                </a:lnTo>
                <a:lnTo>
                  <a:pt x="8963644" y="7285777"/>
                </a:lnTo>
                <a:lnTo>
                  <a:pt x="8904216" y="7331095"/>
                </a:lnTo>
                <a:lnTo>
                  <a:pt x="8869874" y="7349203"/>
                </a:lnTo>
                <a:lnTo>
                  <a:pt x="8832280" y="7364181"/>
                </a:lnTo>
                <a:lnTo>
                  <a:pt x="8791306" y="7375956"/>
                </a:lnTo>
                <a:lnTo>
                  <a:pt x="8746828" y="7384456"/>
                </a:lnTo>
                <a:lnTo>
                  <a:pt x="8698720" y="7389609"/>
                </a:lnTo>
                <a:lnTo>
                  <a:pt x="8646856" y="7391342"/>
                </a:lnTo>
                <a:lnTo>
                  <a:pt x="8646856" y="7293421"/>
                </a:lnTo>
                <a:lnTo>
                  <a:pt x="8697104" y="7291162"/>
                </a:lnTo>
                <a:lnTo>
                  <a:pt x="8742536" y="7284467"/>
                </a:lnTo>
                <a:lnTo>
                  <a:pt x="8783376" y="7273454"/>
                </a:lnTo>
                <a:lnTo>
                  <a:pt x="8819856" y="7258243"/>
                </a:lnTo>
                <a:lnTo>
                  <a:pt x="8880650" y="7215706"/>
                </a:lnTo>
                <a:lnTo>
                  <a:pt x="8926746" y="7157813"/>
                </a:lnTo>
                <a:lnTo>
                  <a:pt x="8944856" y="7123407"/>
                </a:lnTo>
                <a:lnTo>
                  <a:pt x="8959978" y="7085520"/>
                </a:lnTo>
                <a:lnTo>
                  <a:pt x="8972340" y="7044272"/>
                </a:lnTo>
                <a:lnTo>
                  <a:pt x="8982174" y="6999784"/>
                </a:lnTo>
                <a:lnTo>
                  <a:pt x="8989706" y="6952173"/>
                </a:lnTo>
                <a:lnTo>
                  <a:pt x="8995166" y="6901561"/>
                </a:lnTo>
                <a:lnTo>
                  <a:pt x="8998782" y="6848066"/>
                </a:lnTo>
                <a:lnTo>
                  <a:pt x="9000784" y="6791809"/>
                </a:lnTo>
                <a:lnTo>
                  <a:pt x="9001400" y="6732908"/>
                </a:lnTo>
                <a:lnTo>
                  <a:pt x="9000750" y="6674585"/>
                </a:lnTo>
                <a:lnTo>
                  <a:pt x="8998658" y="6618871"/>
                </a:lnTo>
                <a:lnTo>
                  <a:pt x="8994906" y="6565885"/>
                </a:lnTo>
                <a:lnTo>
                  <a:pt x="8989276" y="6515745"/>
                </a:lnTo>
                <a:lnTo>
                  <a:pt x="8981556" y="6468573"/>
                </a:lnTo>
                <a:lnTo>
                  <a:pt x="8971524" y="6424488"/>
                </a:lnTo>
                <a:lnTo>
                  <a:pt x="8958968" y="6383608"/>
                </a:lnTo>
                <a:lnTo>
                  <a:pt x="8943670" y="6346054"/>
                </a:lnTo>
                <a:lnTo>
                  <a:pt x="8925412" y="6311946"/>
                </a:lnTo>
                <a:lnTo>
                  <a:pt x="8879156" y="6254543"/>
                </a:lnTo>
                <a:lnTo>
                  <a:pt x="8818464" y="6212357"/>
                </a:lnTo>
                <a:lnTo>
                  <a:pt x="8782166" y="6197269"/>
                </a:lnTo>
                <a:lnTo>
                  <a:pt x="8741608" y="6186344"/>
                </a:lnTo>
                <a:lnTo>
                  <a:pt x="8696578" y="6179701"/>
                </a:lnTo>
                <a:lnTo>
                  <a:pt x="8646856" y="6177460"/>
                </a:lnTo>
                <a:close/>
                <a:moveTo>
                  <a:pt x="8553970" y="6077851"/>
                </a:moveTo>
                <a:lnTo>
                  <a:pt x="8553970" y="6177460"/>
                </a:lnTo>
                <a:lnTo>
                  <a:pt x="8504528" y="6179701"/>
                </a:lnTo>
                <a:lnTo>
                  <a:pt x="8459744" y="6186344"/>
                </a:lnTo>
                <a:lnTo>
                  <a:pt x="8419404" y="6197269"/>
                </a:lnTo>
                <a:lnTo>
                  <a:pt x="8383292" y="6212357"/>
                </a:lnTo>
                <a:lnTo>
                  <a:pt x="8322900" y="6254543"/>
                </a:lnTo>
                <a:lnTo>
                  <a:pt x="8276848" y="6311946"/>
                </a:lnTo>
                <a:lnTo>
                  <a:pt x="8258666" y="6346054"/>
                </a:lnTo>
                <a:lnTo>
                  <a:pt x="8243424" y="6383608"/>
                </a:lnTo>
                <a:lnTo>
                  <a:pt x="8230912" y="6424488"/>
                </a:lnTo>
                <a:lnTo>
                  <a:pt x="8220912" y="6468573"/>
                </a:lnTo>
                <a:lnTo>
                  <a:pt x="8213212" y="6515745"/>
                </a:lnTo>
                <a:lnTo>
                  <a:pt x="8207596" y="6565885"/>
                </a:lnTo>
                <a:lnTo>
                  <a:pt x="8203850" y="6618871"/>
                </a:lnTo>
                <a:lnTo>
                  <a:pt x="8201760" y="6674585"/>
                </a:lnTo>
                <a:lnTo>
                  <a:pt x="8201110" y="6732908"/>
                </a:lnTo>
                <a:lnTo>
                  <a:pt x="8201744" y="6791809"/>
                </a:lnTo>
                <a:lnTo>
                  <a:pt x="8203788" y="6848066"/>
                </a:lnTo>
                <a:lnTo>
                  <a:pt x="8207466" y="6901561"/>
                </a:lnTo>
                <a:lnTo>
                  <a:pt x="8212998" y="6952173"/>
                </a:lnTo>
                <a:lnTo>
                  <a:pt x="8220604" y="6999784"/>
                </a:lnTo>
                <a:lnTo>
                  <a:pt x="8230504" y="7044272"/>
                </a:lnTo>
                <a:lnTo>
                  <a:pt x="8242920" y="7085520"/>
                </a:lnTo>
                <a:lnTo>
                  <a:pt x="8258072" y="7123407"/>
                </a:lnTo>
                <a:lnTo>
                  <a:pt x="8276182" y="7157813"/>
                </a:lnTo>
                <a:lnTo>
                  <a:pt x="8322152" y="7215706"/>
                </a:lnTo>
                <a:lnTo>
                  <a:pt x="8382596" y="7258243"/>
                </a:lnTo>
                <a:lnTo>
                  <a:pt x="8418798" y="7273454"/>
                </a:lnTo>
                <a:lnTo>
                  <a:pt x="8459280" y="7284467"/>
                </a:lnTo>
                <a:lnTo>
                  <a:pt x="8504264" y="7291162"/>
                </a:lnTo>
                <a:lnTo>
                  <a:pt x="8553970" y="7293421"/>
                </a:lnTo>
                <a:lnTo>
                  <a:pt x="8553970" y="7391342"/>
                </a:lnTo>
                <a:lnTo>
                  <a:pt x="8502324" y="7389609"/>
                </a:lnTo>
                <a:lnTo>
                  <a:pt x="8454390" y="7384456"/>
                </a:lnTo>
                <a:lnTo>
                  <a:pt x="8410050" y="7375956"/>
                </a:lnTo>
                <a:lnTo>
                  <a:pt x="8369176" y="7364181"/>
                </a:lnTo>
                <a:lnTo>
                  <a:pt x="8331650" y="7349203"/>
                </a:lnTo>
                <a:lnTo>
                  <a:pt x="8297346" y="7331095"/>
                </a:lnTo>
                <a:lnTo>
                  <a:pt x="8237920" y="7285777"/>
                </a:lnTo>
                <a:lnTo>
                  <a:pt x="8189918" y="7228803"/>
                </a:lnTo>
                <a:lnTo>
                  <a:pt x="8169894" y="7196125"/>
                </a:lnTo>
                <a:lnTo>
                  <a:pt x="8152358" y="7160750"/>
                </a:lnTo>
                <a:lnTo>
                  <a:pt x="8137190" y="7122750"/>
                </a:lnTo>
                <a:lnTo>
                  <a:pt x="8124264" y="7082197"/>
                </a:lnTo>
                <a:lnTo>
                  <a:pt x="8113458" y="7039164"/>
                </a:lnTo>
                <a:lnTo>
                  <a:pt x="8104652" y="6993721"/>
                </a:lnTo>
                <a:lnTo>
                  <a:pt x="8097722" y="6945943"/>
                </a:lnTo>
                <a:lnTo>
                  <a:pt x="8092544" y="6895900"/>
                </a:lnTo>
                <a:lnTo>
                  <a:pt x="8088998" y="6843665"/>
                </a:lnTo>
                <a:lnTo>
                  <a:pt x="8086960" y="6789310"/>
                </a:lnTo>
                <a:lnTo>
                  <a:pt x="8086308" y="6732908"/>
                </a:lnTo>
                <a:lnTo>
                  <a:pt x="8086982" y="6676747"/>
                </a:lnTo>
                <a:lnTo>
                  <a:pt x="8089082" y="6622632"/>
                </a:lnTo>
                <a:lnTo>
                  <a:pt x="8092722" y="6570635"/>
                </a:lnTo>
                <a:lnTo>
                  <a:pt x="8098020" y="6520827"/>
                </a:lnTo>
                <a:lnTo>
                  <a:pt x="8105090" y="6473278"/>
                </a:lnTo>
                <a:lnTo>
                  <a:pt x="8114050" y="6428061"/>
                </a:lnTo>
                <a:lnTo>
                  <a:pt x="8125014" y="6385245"/>
                </a:lnTo>
                <a:lnTo>
                  <a:pt x="8138100" y="6344902"/>
                </a:lnTo>
                <a:lnTo>
                  <a:pt x="8153424" y="6307104"/>
                </a:lnTo>
                <a:lnTo>
                  <a:pt x="8171098" y="6271921"/>
                </a:lnTo>
                <a:lnTo>
                  <a:pt x="8191242" y="6239424"/>
                </a:lnTo>
                <a:lnTo>
                  <a:pt x="8239400" y="6182774"/>
                </a:lnTo>
                <a:lnTo>
                  <a:pt x="8298824" y="6137723"/>
                </a:lnTo>
                <a:lnTo>
                  <a:pt x="8333052" y="6119725"/>
                </a:lnTo>
                <a:lnTo>
                  <a:pt x="8370442" y="6104840"/>
                </a:lnTo>
                <a:lnTo>
                  <a:pt x="8411114" y="6093139"/>
                </a:lnTo>
                <a:lnTo>
                  <a:pt x="8455182" y="6084693"/>
                </a:lnTo>
                <a:lnTo>
                  <a:pt x="8502762" y="6079573"/>
                </a:lnTo>
                <a:close/>
                <a:moveTo>
                  <a:pt x="1425338" y="6077851"/>
                </a:moveTo>
                <a:lnTo>
                  <a:pt x="1476547" y="6079573"/>
                </a:lnTo>
                <a:lnTo>
                  <a:pt x="1524127" y="6084693"/>
                </a:lnTo>
                <a:lnTo>
                  <a:pt x="1568196" y="6093139"/>
                </a:lnTo>
                <a:lnTo>
                  <a:pt x="1608868" y="6104840"/>
                </a:lnTo>
                <a:lnTo>
                  <a:pt x="1646259" y="6119725"/>
                </a:lnTo>
                <a:lnTo>
                  <a:pt x="1680486" y="6137723"/>
                </a:lnTo>
                <a:lnTo>
                  <a:pt x="1739910" y="6182774"/>
                </a:lnTo>
                <a:lnTo>
                  <a:pt x="1788068" y="6239424"/>
                </a:lnTo>
                <a:lnTo>
                  <a:pt x="1808212" y="6271921"/>
                </a:lnTo>
                <a:lnTo>
                  <a:pt x="1825887" y="6307104"/>
                </a:lnTo>
                <a:lnTo>
                  <a:pt x="1841209" y="6344902"/>
                </a:lnTo>
                <a:lnTo>
                  <a:pt x="1854294" y="6385245"/>
                </a:lnTo>
                <a:lnTo>
                  <a:pt x="1865258" y="6428061"/>
                </a:lnTo>
                <a:lnTo>
                  <a:pt x="1874218" y="6473278"/>
                </a:lnTo>
                <a:lnTo>
                  <a:pt x="1881288" y="6520827"/>
                </a:lnTo>
                <a:lnTo>
                  <a:pt x="1886585" y="6570635"/>
                </a:lnTo>
                <a:lnTo>
                  <a:pt x="1890226" y="6622632"/>
                </a:lnTo>
                <a:lnTo>
                  <a:pt x="1892325" y="6676747"/>
                </a:lnTo>
                <a:lnTo>
                  <a:pt x="1892999" y="6732908"/>
                </a:lnTo>
                <a:lnTo>
                  <a:pt x="1892357" y="6789310"/>
                </a:lnTo>
                <a:lnTo>
                  <a:pt x="1890350" y="6843665"/>
                </a:lnTo>
                <a:lnTo>
                  <a:pt x="1886851" y="6895900"/>
                </a:lnTo>
                <a:lnTo>
                  <a:pt x="1881734" y="6945943"/>
                </a:lnTo>
                <a:lnTo>
                  <a:pt x="1874873" y="6993721"/>
                </a:lnTo>
                <a:lnTo>
                  <a:pt x="1866143" y="7039164"/>
                </a:lnTo>
                <a:lnTo>
                  <a:pt x="1855418" y="7082197"/>
                </a:lnTo>
                <a:lnTo>
                  <a:pt x="1842572" y="7122750"/>
                </a:lnTo>
                <a:lnTo>
                  <a:pt x="1827479" y="7160750"/>
                </a:lnTo>
                <a:lnTo>
                  <a:pt x="1810014" y="7196125"/>
                </a:lnTo>
                <a:lnTo>
                  <a:pt x="1790050" y="7228803"/>
                </a:lnTo>
                <a:lnTo>
                  <a:pt x="1742125" y="7285777"/>
                </a:lnTo>
                <a:lnTo>
                  <a:pt x="1682698" y="7331095"/>
                </a:lnTo>
                <a:lnTo>
                  <a:pt x="1648356" y="7349203"/>
                </a:lnTo>
                <a:lnTo>
                  <a:pt x="1610762" y="7364181"/>
                </a:lnTo>
                <a:lnTo>
                  <a:pt x="1569788" y="7375956"/>
                </a:lnTo>
                <a:lnTo>
                  <a:pt x="1525310" y="7384456"/>
                </a:lnTo>
                <a:lnTo>
                  <a:pt x="1477202" y="7389609"/>
                </a:lnTo>
                <a:lnTo>
                  <a:pt x="1425338" y="7391342"/>
                </a:lnTo>
                <a:lnTo>
                  <a:pt x="1425338" y="7293421"/>
                </a:lnTo>
                <a:lnTo>
                  <a:pt x="1475586" y="7291162"/>
                </a:lnTo>
                <a:lnTo>
                  <a:pt x="1521017" y="7284467"/>
                </a:lnTo>
                <a:lnTo>
                  <a:pt x="1561858" y="7273454"/>
                </a:lnTo>
                <a:lnTo>
                  <a:pt x="1598338" y="7258243"/>
                </a:lnTo>
                <a:lnTo>
                  <a:pt x="1659131" y="7215706"/>
                </a:lnTo>
                <a:lnTo>
                  <a:pt x="1705228" y="7157813"/>
                </a:lnTo>
                <a:lnTo>
                  <a:pt x="1723337" y="7123407"/>
                </a:lnTo>
                <a:lnTo>
                  <a:pt x="1738459" y="7085520"/>
                </a:lnTo>
                <a:lnTo>
                  <a:pt x="1750822" y="7044272"/>
                </a:lnTo>
                <a:lnTo>
                  <a:pt x="1760655" y="6999784"/>
                </a:lnTo>
                <a:lnTo>
                  <a:pt x="1768187" y="6952173"/>
                </a:lnTo>
                <a:lnTo>
                  <a:pt x="1773647" y="6901561"/>
                </a:lnTo>
                <a:lnTo>
                  <a:pt x="1777263" y="6848066"/>
                </a:lnTo>
                <a:lnTo>
                  <a:pt x="1779265" y="6791809"/>
                </a:lnTo>
                <a:lnTo>
                  <a:pt x="1779882" y="6732908"/>
                </a:lnTo>
                <a:lnTo>
                  <a:pt x="1779232" y="6674585"/>
                </a:lnTo>
                <a:lnTo>
                  <a:pt x="1777140" y="6618871"/>
                </a:lnTo>
                <a:lnTo>
                  <a:pt x="1773387" y="6565885"/>
                </a:lnTo>
                <a:lnTo>
                  <a:pt x="1767758" y="6515745"/>
                </a:lnTo>
                <a:lnTo>
                  <a:pt x="1760037" y="6468573"/>
                </a:lnTo>
                <a:lnTo>
                  <a:pt x="1750006" y="6424488"/>
                </a:lnTo>
                <a:lnTo>
                  <a:pt x="1737450" y="6383608"/>
                </a:lnTo>
                <a:lnTo>
                  <a:pt x="1722151" y="6346054"/>
                </a:lnTo>
                <a:lnTo>
                  <a:pt x="1703894" y="6311946"/>
                </a:lnTo>
                <a:lnTo>
                  <a:pt x="1657637" y="6254543"/>
                </a:lnTo>
                <a:lnTo>
                  <a:pt x="1596946" y="6212357"/>
                </a:lnTo>
                <a:lnTo>
                  <a:pt x="1560647" y="6197269"/>
                </a:lnTo>
                <a:lnTo>
                  <a:pt x="1520090" y="6186344"/>
                </a:lnTo>
                <a:lnTo>
                  <a:pt x="1475059" y="6179701"/>
                </a:lnTo>
                <a:lnTo>
                  <a:pt x="1425338" y="6177460"/>
                </a:lnTo>
                <a:close/>
                <a:moveTo>
                  <a:pt x="1332420" y="6077851"/>
                </a:moveTo>
                <a:lnTo>
                  <a:pt x="1332420" y="6177460"/>
                </a:lnTo>
                <a:lnTo>
                  <a:pt x="1282980" y="6179701"/>
                </a:lnTo>
                <a:lnTo>
                  <a:pt x="1238197" y="6186344"/>
                </a:lnTo>
                <a:lnTo>
                  <a:pt x="1197858" y="6197269"/>
                </a:lnTo>
                <a:lnTo>
                  <a:pt x="1161747" y="6212357"/>
                </a:lnTo>
                <a:lnTo>
                  <a:pt x="1101354" y="6254543"/>
                </a:lnTo>
                <a:lnTo>
                  <a:pt x="1055303" y="6311946"/>
                </a:lnTo>
                <a:lnTo>
                  <a:pt x="1037120" y="6346054"/>
                </a:lnTo>
                <a:lnTo>
                  <a:pt x="1021878" y="6383608"/>
                </a:lnTo>
                <a:lnTo>
                  <a:pt x="1009365" y="6424488"/>
                </a:lnTo>
                <a:lnTo>
                  <a:pt x="999365" y="6468573"/>
                </a:lnTo>
                <a:lnTo>
                  <a:pt x="991664" y="6515745"/>
                </a:lnTo>
                <a:lnTo>
                  <a:pt x="986047" y="6565885"/>
                </a:lnTo>
                <a:lnTo>
                  <a:pt x="982301" y="6618871"/>
                </a:lnTo>
                <a:lnTo>
                  <a:pt x="980210" y="6674585"/>
                </a:lnTo>
                <a:lnTo>
                  <a:pt x="979561" y="6732908"/>
                </a:lnTo>
                <a:lnTo>
                  <a:pt x="980194" y="6791809"/>
                </a:lnTo>
                <a:lnTo>
                  <a:pt x="982239" y="6848066"/>
                </a:lnTo>
                <a:lnTo>
                  <a:pt x="985918" y="6901561"/>
                </a:lnTo>
                <a:lnTo>
                  <a:pt x="991450" y="6952173"/>
                </a:lnTo>
                <a:lnTo>
                  <a:pt x="999056" y="6999784"/>
                </a:lnTo>
                <a:lnTo>
                  <a:pt x="1008957" y="7044272"/>
                </a:lnTo>
                <a:lnTo>
                  <a:pt x="1021374" y="7085520"/>
                </a:lnTo>
                <a:lnTo>
                  <a:pt x="1036527" y="7123407"/>
                </a:lnTo>
                <a:lnTo>
                  <a:pt x="1054636" y="7157813"/>
                </a:lnTo>
                <a:lnTo>
                  <a:pt x="1100607" y="7215706"/>
                </a:lnTo>
                <a:lnTo>
                  <a:pt x="1161051" y="7258243"/>
                </a:lnTo>
                <a:lnTo>
                  <a:pt x="1197253" y="7273454"/>
                </a:lnTo>
                <a:lnTo>
                  <a:pt x="1237734" y="7284467"/>
                </a:lnTo>
                <a:lnTo>
                  <a:pt x="1282716" y="7291162"/>
                </a:lnTo>
                <a:lnTo>
                  <a:pt x="1332420" y="7293421"/>
                </a:lnTo>
                <a:lnTo>
                  <a:pt x="1332420" y="7391342"/>
                </a:lnTo>
                <a:lnTo>
                  <a:pt x="1280774" y="7389609"/>
                </a:lnTo>
                <a:lnTo>
                  <a:pt x="1232841" y="7384456"/>
                </a:lnTo>
                <a:lnTo>
                  <a:pt x="1188500" y="7375956"/>
                </a:lnTo>
                <a:lnTo>
                  <a:pt x="1147627" y="7364181"/>
                </a:lnTo>
                <a:lnTo>
                  <a:pt x="1110100" y="7349203"/>
                </a:lnTo>
                <a:lnTo>
                  <a:pt x="1075796" y="7331095"/>
                </a:lnTo>
                <a:lnTo>
                  <a:pt x="1016370" y="7285777"/>
                </a:lnTo>
                <a:lnTo>
                  <a:pt x="968368" y="7228803"/>
                </a:lnTo>
                <a:lnTo>
                  <a:pt x="948344" y="7196125"/>
                </a:lnTo>
                <a:lnTo>
                  <a:pt x="930809" y="7160750"/>
                </a:lnTo>
                <a:lnTo>
                  <a:pt x="915640" y="7122750"/>
                </a:lnTo>
                <a:lnTo>
                  <a:pt x="902714" y="7082197"/>
                </a:lnTo>
                <a:lnTo>
                  <a:pt x="891909" y="7039164"/>
                </a:lnTo>
                <a:lnTo>
                  <a:pt x="883103" y="6993721"/>
                </a:lnTo>
                <a:lnTo>
                  <a:pt x="876172" y="6945943"/>
                </a:lnTo>
                <a:lnTo>
                  <a:pt x="870995" y="6895900"/>
                </a:lnTo>
                <a:lnTo>
                  <a:pt x="867449" y="6843665"/>
                </a:lnTo>
                <a:lnTo>
                  <a:pt x="865411" y="6789310"/>
                </a:lnTo>
                <a:lnTo>
                  <a:pt x="864759" y="6732908"/>
                </a:lnTo>
                <a:lnTo>
                  <a:pt x="865433" y="6676747"/>
                </a:lnTo>
                <a:lnTo>
                  <a:pt x="867532" y="6622632"/>
                </a:lnTo>
                <a:lnTo>
                  <a:pt x="871172" y="6570635"/>
                </a:lnTo>
                <a:lnTo>
                  <a:pt x="876470" y="6520827"/>
                </a:lnTo>
                <a:lnTo>
                  <a:pt x="883541" y="6473278"/>
                </a:lnTo>
                <a:lnTo>
                  <a:pt x="892501" y="6428061"/>
                </a:lnTo>
                <a:lnTo>
                  <a:pt x="903465" y="6385245"/>
                </a:lnTo>
                <a:lnTo>
                  <a:pt x="916551" y="6344902"/>
                </a:lnTo>
                <a:lnTo>
                  <a:pt x="931874" y="6307104"/>
                </a:lnTo>
                <a:lnTo>
                  <a:pt x="949549" y="6271921"/>
                </a:lnTo>
                <a:lnTo>
                  <a:pt x="969693" y="6239424"/>
                </a:lnTo>
                <a:lnTo>
                  <a:pt x="1017851" y="6182774"/>
                </a:lnTo>
                <a:lnTo>
                  <a:pt x="1077275" y="6137723"/>
                </a:lnTo>
                <a:lnTo>
                  <a:pt x="1111502" y="6119725"/>
                </a:lnTo>
                <a:lnTo>
                  <a:pt x="1148893" y="6104840"/>
                </a:lnTo>
                <a:lnTo>
                  <a:pt x="1189565" y="6093139"/>
                </a:lnTo>
                <a:lnTo>
                  <a:pt x="1233632" y="6084693"/>
                </a:lnTo>
                <a:lnTo>
                  <a:pt x="1281212" y="6079573"/>
                </a:lnTo>
                <a:close/>
                <a:moveTo>
                  <a:pt x="510883" y="5591624"/>
                </a:moveTo>
                <a:lnTo>
                  <a:pt x="553593" y="5595343"/>
                </a:lnTo>
                <a:lnTo>
                  <a:pt x="586648" y="5608717"/>
                </a:lnTo>
                <a:lnTo>
                  <a:pt x="607989" y="5635070"/>
                </a:lnTo>
                <a:lnTo>
                  <a:pt x="615560" y="5677726"/>
                </a:lnTo>
                <a:lnTo>
                  <a:pt x="607989" y="5722334"/>
                </a:lnTo>
                <a:lnTo>
                  <a:pt x="586648" y="5749689"/>
                </a:lnTo>
                <a:lnTo>
                  <a:pt x="553593" y="5763433"/>
                </a:lnTo>
                <a:lnTo>
                  <a:pt x="510883" y="5767206"/>
                </a:lnTo>
                <a:lnTo>
                  <a:pt x="468173" y="5763433"/>
                </a:lnTo>
                <a:lnTo>
                  <a:pt x="435118" y="5749689"/>
                </a:lnTo>
                <a:lnTo>
                  <a:pt x="413777" y="5722334"/>
                </a:lnTo>
                <a:lnTo>
                  <a:pt x="406206" y="5677726"/>
                </a:lnTo>
                <a:lnTo>
                  <a:pt x="414015" y="5635070"/>
                </a:lnTo>
                <a:lnTo>
                  <a:pt x="435754" y="5608717"/>
                </a:lnTo>
                <a:lnTo>
                  <a:pt x="468888" y="5595343"/>
                </a:lnTo>
                <a:close/>
                <a:moveTo>
                  <a:pt x="2493379" y="5439680"/>
                </a:moveTo>
                <a:lnTo>
                  <a:pt x="3408440" y="5439680"/>
                </a:lnTo>
                <a:lnTo>
                  <a:pt x="3408440" y="5547731"/>
                </a:lnTo>
                <a:lnTo>
                  <a:pt x="2493379" y="5547731"/>
                </a:lnTo>
                <a:close/>
                <a:moveTo>
                  <a:pt x="2493379" y="5086827"/>
                </a:moveTo>
                <a:lnTo>
                  <a:pt x="3408440" y="5086827"/>
                </a:lnTo>
                <a:lnTo>
                  <a:pt x="3408440" y="5194878"/>
                </a:lnTo>
                <a:lnTo>
                  <a:pt x="2493379" y="5194878"/>
                </a:lnTo>
                <a:close/>
                <a:moveTo>
                  <a:pt x="510883" y="4882541"/>
                </a:moveTo>
                <a:lnTo>
                  <a:pt x="553593" y="4886049"/>
                </a:lnTo>
                <a:lnTo>
                  <a:pt x="586648" y="4899212"/>
                </a:lnTo>
                <a:lnTo>
                  <a:pt x="607989" y="4925987"/>
                </a:lnTo>
                <a:lnTo>
                  <a:pt x="615560" y="4970332"/>
                </a:lnTo>
                <a:lnTo>
                  <a:pt x="607989" y="5013251"/>
                </a:lnTo>
                <a:lnTo>
                  <a:pt x="586648" y="5040185"/>
                </a:lnTo>
                <a:lnTo>
                  <a:pt x="553593" y="5054139"/>
                </a:lnTo>
                <a:lnTo>
                  <a:pt x="510883" y="5058123"/>
                </a:lnTo>
                <a:lnTo>
                  <a:pt x="469154" y="5054139"/>
                </a:lnTo>
                <a:lnTo>
                  <a:pt x="436602" y="5040185"/>
                </a:lnTo>
                <a:lnTo>
                  <a:pt x="415446" y="5013251"/>
                </a:lnTo>
                <a:lnTo>
                  <a:pt x="407902" y="4970332"/>
                </a:lnTo>
                <a:lnTo>
                  <a:pt x="415446" y="4925987"/>
                </a:lnTo>
                <a:lnTo>
                  <a:pt x="436602" y="4899212"/>
                </a:lnTo>
                <a:lnTo>
                  <a:pt x="469154" y="4886049"/>
                </a:lnTo>
                <a:close/>
                <a:moveTo>
                  <a:pt x="4158261" y="4558390"/>
                </a:moveTo>
                <a:lnTo>
                  <a:pt x="4209470" y="4560112"/>
                </a:lnTo>
                <a:lnTo>
                  <a:pt x="4257050" y="4565232"/>
                </a:lnTo>
                <a:lnTo>
                  <a:pt x="4301119" y="4573678"/>
                </a:lnTo>
                <a:lnTo>
                  <a:pt x="4341791" y="4585379"/>
                </a:lnTo>
                <a:lnTo>
                  <a:pt x="4379182" y="4600264"/>
                </a:lnTo>
                <a:lnTo>
                  <a:pt x="4413410" y="4618262"/>
                </a:lnTo>
                <a:lnTo>
                  <a:pt x="4472834" y="4663313"/>
                </a:lnTo>
                <a:lnTo>
                  <a:pt x="4520992" y="4719963"/>
                </a:lnTo>
                <a:lnTo>
                  <a:pt x="4541136" y="4752460"/>
                </a:lnTo>
                <a:lnTo>
                  <a:pt x="4558811" y="4787643"/>
                </a:lnTo>
                <a:lnTo>
                  <a:pt x="4574133" y="4825441"/>
                </a:lnTo>
                <a:lnTo>
                  <a:pt x="4587218" y="4865784"/>
                </a:lnTo>
                <a:lnTo>
                  <a:pt x="4598182" y="4908599"/>
                </a:lnTo>
                <a:lnTo>
                  <a:pt x="4607142" y="4953817"/>
                </a:lnTo>
                <a:lnTo>
                  <a:pt x="4614212" y="5001365"/>
                </a:lnTo>
                <a:lnTo>
                  <a:pt x="4619509" y="5051174"/>
                </a:lnTo>
                <a:lnTo>
                  <a:pt x="4623150" y="5103171"/>
                </a:lnTo>
                <a:lnTo>
                  <a:pt x="4625249" y="5157286"/>
                </a:lnTo>
                <a:lnTo>
                  <a:pt x="4625923" y="5213447"/>
                </a:lnTo>
                <a:lnTo>
                  <a:pt x="4625281" y="5269849"/>
                </a:lnTo>
                <a:lnTo>
                  <a:pt x="4623274" y="5324204"/>
                </a:lnTo>
                <a:lnTo>
                  <a:pt x="4619775" y="5376438"/>
                </a:lnTo>
                <a:lnTo>
                  <a:pt x="4614658" y="5426481"/>
                </a:lnTo>
                <a:lnTo>
                  <a:pt x="4607797" y="5474260"/>
                </a:lnTo>
                <a:lnTo>
                  <a:pt x="4599067" y="5519702"/>
                </a:lnTo>
                <a:lnTo>
                  <a:pt x="4588342" y="5562735"/>
                </a:lnTo>
                <a:lnTo>
                  <a:pt x="4575496" y="5603288"/>
                </a:lnTo>
                <a:lnTo>
                  <a:pt x="4560403" y="5641288"/>
                </a:lnTo>
                <a:lnTo>
                  <a:pt x="4542938" y="5676663"/>
                </a:lnTo>
                <a:lnTo>
                  <a:pt x="4522974" y="5709341"/>
                </a:lnTo>
                <a:lnTo>
                  <a:pt x="4475049" y="5766315"/>
                </a:lnTo>
                <a:lnTo>
                  <a:pt x="4415622" y="5811633"/>
                </a:lnTo>
                <a:lnTo>
                  <a:pt x="4381279" y="5829741"/>
                </a:lnTo>
                <a:lnTo>
                  <a:pt x="4343685" y="5844719"/>
                </a:lnTo>
                <a:lnTo>
                  <a:pt x="4302711" y="5856494"/>
                </a:lnTo>
                <a:lnTo>
                  <a:pt x="4258233" y="5864994"/>
                </a:lnTo>
                <a:lnTo>
                  <a:pt x="4210125" y="5870147"/>
                </a:lnTo>
                <a:lnTo>
                  <a:pt x="4158261" y="5871880"/>
                </a:lnTo>
                <a:lnTo>
                  <a:pt x="4158261" y="5773960"/>
                </a:lnTo>
                <a:lnTo>
                  <a:pt x="4208509" y="5771701"/>
                </a:lnTo>
                <a:lnTo>
                  <a:pt x="4253940" y="5765006"/>
                </a:lnTo>
                <a:lnTo>
                  <a:pt x="4294781" y="5753993"/>
                </a:lnTo>
                <a:lnTo>
                  <a:pt x="4331261" y="5738782"/>
                </a:lnTo>
                <a:lnTo>
                  <a:pt x="4392054" y="5696245"/>
                </a:lnTo>
                <a:lnTo>
                  <a:pt x="4438152" y="5638352"/>
                </a:lnTo>
                <a:lnTo>
                  <a:pt x="4456261" y="5603946"/>
                </a:lnTo>
                <a:lnTo>
                  <a:pt x="4471383" y="5566059"/>
                </a:lnTo>
                <a:lnTo>
                  <a:pt x="4483746" y="5524811"/>
                </a:lnTo>
                <a:lnTo>
                  <a:pt x="4493579" y="5480323"/>
                </a:lnTo>
                <a:lnTo>
                  <a:pt x="4501111" y="5432712"/>
                </a:lnTo>
                <a:lnTo>
                  <a:pt x="4506571" y="5382100"/>
                </a:lnTo>
                <a:lnTo>
                  <a:pt x="4510187" y="5328605"/>
                </a:lnTo>
                <a:lnTo>
                  <a:pt x="4512189" y="5272348"/>
                </a:lnTo>
                <a:lnTo>
                  <a:pt x="4512806" y="5213447"/>
                </a:lnTo>
                <a:lnTo>
                  <a:pt x="4512156" y="5155124"/>
                </a:lnTo>
                <a:lnTo>
                  <a:pt x="4510064" y="5099410"/>
                </a:lnTo>
                <a:lnTo>
                  <a:pt x="4506311" y="5046423"/>
                </a:lnTo>
                <a:lnTo>
                  <a:pt x="4500682" y="4996284"/>
                </a:lnTo>
                <a:lnTo>
                  <a:pt x="4492961" y="4949112"/>
                </a:lnTo>
                <a:lnTo>
                  <a:pt x="4482930" y="4905026"/>
                </a:lnTo>
                <a:lnTo>
                  <a:pt x="4470374" y="4864147"/>
                </a:lnTo>
                <a:lnTo>
                  <a:pt x="4455075" y="4826593"/>
                </a:lnTo>
                <a:lnTo>
                  <a:pt x="4436818" y="4792484"/>
                </a:lnTo>
                <a:lnTo>
                  <a:pt x="4390560" y="4735082"/>
                </a:lnTo>
                <a:lnTo>
                  <a:pt x="4329869" y="4692895"/>
                </a:lnTo>
                <a:lnTo>
                  <a:pt x="4293570" y="4677807"/>
                </a:lnTo>
                <a:lnTo>
                  <a:pt x="4253013" y="4666882"/>
                </a:lnTo>
                <a:lnTo>
                  <a:pt x="4207982" y="4660239"/>
                </a:lnTo>
                <a:lnTo>
                  <a:pt x="4158261" y="4657998"/>
                </a:lnTo>
                <a:close/>
                <a:moveTo>
                  <a:pt x="4065343" y="4558390"/>
                </a:moveTo>
                <a:lnTo>
                  <a:pt x="4065343" y="4657998"/>
                </a:lnTo>
                <a:lnTo>
                  <a:pt x="4015903" y="4660239"/>
                </a:lnTo>
                <a:lnTo>
                  <a:pt x="3971120" y="4666882"/>
                </a:lnTo>
                <a:lnTo>
                  <a:pt x="3930781" y="4677807"/>
                </a:lnTo>
                <a:lnTo>
                  <a:pt x="3894670" y="4692895"/>
                </a:lnTo>
                <a:lnTo>
                  <a:pt x="3834276" y="4735082"/>
                </a:lnTo>
                <a:lnTo>
                  <a:pt x="3788225" y="4792484"/>
                </a:lnTo>
                <a:lnTo>
                  <a:pt x="3770042" y="4826593"/>
                </a:lnTo>
                <a:lnTo>
                  <a:pt x="3754800" y="4864147"/>
                </a:lnTo>
                <a:lnTo>
                  <a:pt x="3742287" y="4905026"/>
                </a:lnTo>
                <a:lnTo>
                  <a:pt x="3732287" y="4949112"/>
                </a:lnTo>
                <a:lnTo>
                  <a:pt x="3724586" y="4996284"/>
                </a:lnTo>
                <a:lnTo>
                  <a:pt x="3718969" y="5046423"/>
                </a:lnTo>
                <a:lnTo>
                  <a:pt x="3715223" y="5099410"/>
                </a:lnTo>
                <a:lnTo>
                  <a:pt x="3713132" y="5155124"/>
                </a:lnTo>
                <a:lnTo>
                  <a:pt x="3712483" y="5213447"/>
                </a:lnTo>
                <a:lnTo>
                  <a:pt x="3713116" y="5272348"/>
                </a:lnTo>
                <a:lnTo>
                  <a:pt x="3715161" y="5328605"/>
                </a:lnTo>
                <a:lnTo>
                  <a:pt x="3718840" y="5382100"/>
                </a:lnTo>
                <a:lnTo>
                  <a:pt x="3724372" y="5432712"/>
                </a:lnTo>
                <a:lnTo>
                  <a:pt x="3731978" y="5480323"/>
                </a:lnTo>
                <a:lnTo>
                  <a:pt x="3741879" y="5524811"/>
                </a:lnTo>
                <a:lnTo>
                  <a:pt x="3754296" y="5566059"/>
                </a:lnTo>
                <a:lnTo>
                  <a:pt x="3769449" y="5603946"/>
                </a:lnTo>
                <a:lnTo>
                  <a:pt x="3787558" y="5638352"/>
                </a:lnTo>
                <a:lnTo>
                  <a:pt x="3833530" y="5696245"/>
                </a:lnTo>
                <a:lnTo>
                  <a:pt x="3893974" y="5738782"/>
                </a:lnTo>
                <a:lnTo>
                  <a:pt x="3930176" y="5753993"/>
                </a:lnTo>
                <a:lnTo>
                  <a:pt x="3970657" y="5765006"/>
                </a:lnTo>
                <a:lnTo>
                  <a:pt x="4015639" y="5771701"/>
                </a:lnTo>
                <a:lnTo>
                  <a:pt x="4065343" y="5773960"/>
                </a:lnTo>
                <a:lnTo>
                  <a:pt x="4065343" y="5871880"/>
                </a:lnTo>
                <a:lnTo>
                  <a:pt x="4013697" y="5870147"/>
                </a:lnTo>
                <a:lnTo>
                  <a:pt x="3965764" y="5864994"/>
                </a:lnTo>
                <a:lnTo>
                  <a:pt x="3921423" y="5856494"/>
                </a:lnTo>
                <a:lnTo>
                  <a:pt x="3880550" y="5844719"/>
                </a:lnTo>
                <a:lnTo>
                  <a:pt x="3843023" y="5829741"/>
                </a:lnTo>
                <a:lnTo>
                  <a:pt x="3808718" y="5811633"/>
                </a:lnTo>
                <a:lnTo>
                  <a:pt x="3749292" y="5766315"/>
                </a:lnTo>
                <a:lnTo>
                  <a:pt x="3701290" y="5709341"/>
                </a:lnTo>
                <a:lnTo>
                  <a:pt x="3681266" y="5676663"/>
                </a:lnTo>
                <a:lnTo>
                  <a:pt x="3663731" y="5641288"/>
                </a:lnTo>
                <a:lnTo>
                  <a:pt x="3648562" y="5603288"/>
                </a:lnTo>
                <a:lnTo>
                  <a:pt x="3635636" y="5562735"/>
                </a:lnTo>
                <a:lnTo>
                  <a:pt x="3624831" y="5519702"/>
                </a:lnTo>
                <a:lnTo>
                  <a:pt x="3616025" y="5474260"/>
                </a:lnTo>
                <a:lnTo>
                  <a:pt x="3609094" y="5426481"/>
                </a:lnTo>
                <a:lnTo>
                  <a:pt x="3603917" y="5376438"/>
                </a:lnTo>
                <a:lnTo>
                  <a:pt x="3600371" y="5324204"/>
                </a:lnTo>
                <a:lnTo>
                  <a:pt x="3598333" y="5269849"/>
                </a:lnTo>
                <a:lnTo>
                  <a:pt x="3597681" y="5213447"/>
                </a:lnTo>
                <a:lnTo>
                  <a:pt x="3598355" y="5157286"/>
                </a:lnTo>
                <a:lnTo>
                  <a:pt x="3600454" y="5103171"/>
                </a:lnTo>
                <a:lnTo>
                  <a:pt x="3604094" y="5051174"/>
                </a:lnTo>
                <a:lnTo>
                  <a:pt x="3609392" y="5001365"/>
                </a:lnTo>
                <a:lnTo>
                  <a:pt x="3616463" y="4953817"/>
                </a:lnTo>
                <a:lnTo>
                  <a:pt x="3625423" y="4908599"/>
                </a:lnTo>
                <a:lnTo>
                  <a:pt x="3636387" y="4865784"/>
                </a:lnTo>
                <a:lnTo>
                  <a:pt x="3649473" y="4825441"/>
                </a:lnTo>
                <a:lnTo>
                  <a:pt x="3664796" y="4787643"/>
                </a:lnTo>
                <a:lnTo>
                  <a:pt x="3682471" y="4752460"/>
                </a:lnTo>
                <a:lnTo>
                  <a:pt x="3702615" y="4719963"/>
                </a:lnTo>
                <a:lnTo>
                  <a:pt x="3750773" y="4663313"/>
                </a:lnTo>
                <a:lnTo>
                  <a:pt x="3810197" y="4618262"/>
                </a:lnTo>
                <a:lnTo>
                  <a:pt x="3844425" y="4600264"/>
                </a:lnTo>
                <a:lnTo>
                  <a:pt x="3881816" y="4585379"/>
                </a:lnTo>
                <a:lnTo>
                  <a:pt x="3922488" y="4573678"/>
                </a:lnTo>
                <a:lnTo>
                  <a:pt x="3966555" y="4565232"/>
                </a:lnTo>
                <a:lnTo>
                  <a:pt x="4014135" y="4560112"/>
                </a:lnTo>
                <a:close/>
                <a:moveTo>
                  <a:pt x="0" y="3920215"/>
                </a:moveTo>
                <a:lnTo>
                  <a:pt x="915049" y="3920215"/>
                </a:lnTo>
                <a:lnTo>
                  <a:pt x="915049" y="4028265"/>
                </a:lnTo>
                <a:lnTo>
                  <a:pt x="0" y="4028265"/>
                </a:lnTo>
                <a:close/>
                <a:moveTo>
                  <a:pt x="0" y="3567362"/>
                </a:moveTo>
                <a:lnTo>
                  <a:pt x="915049" y="3567362"/>
                </a:lnTo>
                <a:lnTo>
                  <a:pt x="915049" y="3675412"/>
                </a:lnTo>
                <a:lnTo>
                  <a:pt x="0" y="3675412"/>
                </a:lnTo>
                <a:close/>
                <a:moveTo>
                  <a:pt x="1617156" y="3046199"/>
                </a:moveTo>
                <a:lnTo>
                  <a:pt x="1995337" y="3046199"/>
                </a:lnTo>
                <a:lnTo>
                  <a:pt x="1995337" y="3141449"/>
                </a:lnTo>
                <a:lnTo>
                  <a:pt x="1995337" y="4252699"/>
                </a:lnTo>
                <a:lnTo>
                  <a:pt x="1995337" y="4349219"/>
                </a:lnTo>
                <a:lnTo>
                  <a:pt x="1617156" y="4349219"/>
                </a:lnTo>
                <a:lnTo>
                  <a:pt x="1617156" y="4252699"/>
                </a:lnTo>
                <a:lnTo>
                  <a:pt x="1878853" y="4252699"/>
                </a:lnTo>
                <a:lnTo>
                  <a:pt x="1878853" y="3141449"/>
                </a:lnTo>
                <a:lnTo>
                  <a:pt x="1617156" y="3141449"/>
                </a:lnTo>
                <a:close/>
                <a:moveTo>
                  <a:pt x="1138061" y="3046199"/>
                </a:moveTo>
                <a:lnTo>
                  <a:pt x="1516242" y="3046199"/>
                </a:lnTo>
                <a:lnTo>
                  <a:pt x="1516242" y="3141449"/>
                </a:lnTo>
                <a:lnTo>
                  <a:pt x="1254558" y="3141449"/>
                </a:lnTo>
                <a:lnTo>
                  <a:pt x="1254558" y="4252699"/>
                </a:lnTo>
                <a:lnTo>
                  <a:pt x="1516242" y="4252699"/>
                </a:lnTo>
                <a:lnTo>
                  <a:pt x="1516242" y="4349219"/>
                </a:lnTo>
                <a:lnTo>
                  <a:pt x="1138061" y="4349219"/>
                </a:lnTo>
                <a:lnTo>
                  <a:pt x="1138061" y="4252699"/>
                </a:lnTo>
                <a:lnTo>
                  <a:pt x="1138061" y="3141449"/>
                </a:lnTo>
                <a:close/>
                <a:moveTo>
                  <a:pt x="3641480" y="3038926"/>
                </a:moveTo>
                <a:lnTo>
                  <a:pt x="3692687" y="3040648"/>
                </a:lnTo>
                <a:lnTo>
                  <a:pt x="3740267" y="3045768"/>
                </a:lnTo>
                <a:lnTo>
                  <a:pt x="3784335" y="3054214"/>
                </a:lnTo>
                <a:lnTo>
                  <a:pt x="3825006" y="3065915"/>
                </a:lnTo>
                <a:lnTo>
                  <a:pt x="3862397" y="3080800"/>
                </a:lnTo>
                <a:lnTo>
                  <a:pt x="3896625" y="3098798"/>
                </a:lnTo>
                <a:lnTo>
                  <a:pt x="3956049" y="3143849"/>
                </a:lnTo>
                <a:lnTo>
                  <a:pt x="4004207" y="3200499"/>
                </a:lnTo>
                <a:lnTo>
                  <a:pt x="4024351" y="3232996"/>
                </a:lnTo>
                <a:lnTo>
                  <a:pt x="4042026" y="3268179"/>
                </a:lnTo>
                <a:lnTo>
                  <a:pt x="4057349" y="3305977"/>
                </a:lnTo>
                <a:lnTo>
                  <a:pt x="4070435" y="3346320"/>
                </a:lnTo>
                <a:lnTo>
                  <a:pt x="4081399" y="3389137"/>
                </a:lnTo>
                <a:lnTo>
                  <a:pt x="4090359" y="3434354"/>
                </a:lnTo>
                <a:lnTo>
                  <a:pt x="4097430" y="3481903"/>
                </a:lnTo>
                <a:lnTo>
                  <a:pt x="4102728" y="3531711"/>
                </a:lnTo>
                <a:lnTo>
                  <a:pt x="4106368" y="3583708"/>
                </a:lnTo>
                <a:lnTo>
                  <a:pt x="4108468" y="3637823"/>
                </a:lnTo>
                <a:lnTo>
                  <a:pt x="4109142" y="3693984"/>
                </a:lnTo>
                <a:lnTo>
                  <a:pt x="4108500" y="3750386"/>
                </a:lnTo>
                <a:lnTo>
                  <a:pt x="4106493" y="3804741"/>
                </a:lnTo>
                <a:lnTo>
                  <a:pt x="4102994" y="3856976"/>
                </a:lnTo>
                <a:lnTo>
                  <a:pt x="4097877" y="3907019"/>
                </a:lnTo>
                <a:lnTo>
                  <a:pt x="4091016" y="3954797"/>
                </a:lnTo>
                <a:lnTo>
                  <a:pt x="4082286" y="4000240"/>
                </a:lnTo>
                <a:lnTo>
                  <a:pt x="4071561" y="4043273"/>
                </a:lnTo>
                <a:lnTo>
                  <a:pt x="4058715" y="4083826"/>
                </a:lnTo>
                <a:lnTo>
                  <a:pt x="4043622" y="4121826"/>
                </a:lnTo>
                <a:lnTo>
                  <a:pt x="4026157" y="4157201"/>
                </a:lnTo>
                <a:lnTo>
                  <a:pt x="4006193" y="4189879"/>
                </a:lnTo>
                <a:lnTo>
                  <a:pt x="3958268" y="4246853"/>
                </a:lnTo>
                <a:lnTo>
                  <a:pt x="3898841" y="4292171"/>
                </a:lnTo>
                <a:lnTo>
                  <a:pt x="3864498" y="4310279"/>
                </a:lnTo>
                <a:lnTo>
                  <a:pt x="3826904" y="4325257"/>
                </a:lnTo>
                <a:lnTo>
                  <a:pt x="3785930" y="4337032"/>
                </a:lnTo>
                <a:lnTo>
                  <a:pt x="3741452" y="4345532"/>
                </a:lnTo>
                <a:lnTo>
                  <a:pt x="3693344" y="4350685"/>
                </a:lnTo>
                <a:lnTo>
                  <a:pt x="3641480" y="4352418"/>
                </a:lnTo>
                <a:lnTo>
                  <a:pt x="3641480" y="4254498"/>
                </a:lnTo>
                <a:lnTo>
                  <a:pt x="3691728" y="4252239"/>
                </a:lnTo>
                <a:lnTo>
                  <a:pt x="3737159" y="4245544"/>
                </a:lnTo>
                <a:lnTo>
                  <a:pt x="3778000" y="4234531"/>
                </a:lnTo>
                <a:lnTo>
                  <a:pt x="3814480" y="4219320"/>
                </a:lnTo>
                <a:lnTo>
                  <a:pt x="3875274" y="4176783"/>
                </a:lnTo>
                <a:lnTo>
                  <a:pt x="3921371" y="4118890"/>
                </a:lnTo>
                <a:lnTo>
                  <a:pt x="3939480" y="4084484"/>
                </a:lnTo>
                <a:lnTo>
                  <a:pt x="3954602" y="4046597"/>
                </a:lnTo>
                <a:lnTo>
                  <a:pt x="3966965" y="4005349"/>
                </a:lnTo>
                <a:lnTo>
                  <a:pt x="3976798" y="3960860"/>
                </a:lnTo>
                <a:lnTo>
                  <a:pt x="3984330" y="3913250"/>
                </a:lnTo>
                <a:lnTo>
                  <a:pt x="3989790" y="3862638"/>
                </a:lnTo>
                <a:lnTo>
                  <a:pt x="3993406" y="3809143"/>
                </a:lnTo>
                <a:lnTo>
                  <a:pt x="3995408" y="3752885"/>
                </a:lnTo>
                <a:lnTo>
                  <a:pt x="3996025" y="3693984"/>
                </a:lnTo>
                <a:lnTo>
                  <a:pt x="3995375" y="3635662"/>
                </a:lnTo>
                <a:lnTo>
                  <a:pt x="3993282" y="3579947"/>
                </a:lnTo>
                <a:lnTo>
                  <a:pt x="3989529" y="3526961"/>
                </a:lnTo>
                <a:lnTo>
                  <a:pt x="3983900" y="3476822"/>
                </a:lnTo>
                <a:lnTo>
                  <a:pt x="3976178" y="3429650"/>
                </a:lnTo>
                <a:lnTo>
                  <a:pt x="3966147" y="3385563"/>
                </a:lnTo>
                <a:lnTo>
                  <a:pt x="3953590" y="3344684"/>
                </a:lnTo>
                <a:lnTo>
                  <a:pt x="3938291" y="3307130"/>
                </a:lnTo>
                <a:lnTo>
                  <a:pt x="3920033" y="3273021"/>
                </a:lnTo>
                <a:lnTo>
                  <a:pt x="3873774" y="3215619"/>
                </a:lnTo>
                <a:lnTo>
                  <a:pt x="3813084" y="3173432"/>
                </a:lnTo>
                <a:lnTo>
                  <a:pt x="3776785" y="3158344"/>
                </a:lnTo>
                <a:lnTo>
                  <a:pt x="3736230" y="3147419"/>
                </a:lnTo>
                <a:lnTo>
                  <a:pt x="3691200" y="3140776"/>
                </a:lnTo>
                <a:lnTo>
                  <a:pt x="3641480" y="3138535"/>
                </a:lnTo>
                <a:close/>
                <a:moveTo>
                  <a:pt x="3548584" y="3038926"/>
                </a:moveTo>
                <a:lnTo>
                  <a:pt x="3548584" y="3138535"/>
                </a:lnTo>
                <a:lnTo>
                  <a:pt x="3499144" y="3140776"/>
                </a:lnTo>
                <a:lnTo>
                  <a:pt x="3454362" y="3147419"/>
                </a:lnTo>
                <a:lnTo>
                  <a:pt x="3414023" y="3158344"/>
                </a:lnTo>
                <a:lnTo>
                  <a:pt x="3377913" y="3173432"/>
                </a:lnTo>
                <a:lnTo>
                  <a:pt x="3317522" y="3215619"/>
                </a:lnTo>
                <a:lnTo>
                  <a:pt x="3271471" y="3273021"/>
                </a:lnTo>
                <a:lnTo>
                  <a:pt x="3253289" y="3307130"/>
                </a:lnTo>
                <a:lnTo>
                  <a:pt x="3238049" y="3344684"/>
                </a:lnTo>
                <a:lnTo>
                  <a:pt x="3225536" y="3385563"/>
                </a:lnTo>
                <a:lnTo>
                  <a:pt x="3215537" y="3429650"/>
                </a:lnTo>
                <a:lnTo>
                  <a:pt x="3207836" y="3476822"/>
                </a:lnTo>
                <a:lnTo>
                  <a:pt x="3202221" y="3526961"/>
                </a:lnTo>
                <a:lnTo>
                  <a:pt x="3198475" y="3579947"/>
                </a:lnTo>
                <a:lnTo>
                  <a:pt x="3196384" y="3635662"/>
                </a:lnTo>
                <a:lnTo>
                  <a:pt x="3195735" y="3693984"/>
                </a:lnTo>
                <a:lnTo>
                  <a:pt x="3196368" y="3752885"/>
                </a:lnTo>
                <a:lnTo>
                  <a:pt x="3198413" y="3809143"/>
                </a:lnTo>
                <a:lnTo>
                  <a:pt x="3202091" y="3862638"/>
                </a:lnTo>
                <a:lnTo>
                  <a:pt x="3207622" y="3913250"/>
                </a:lnTo>
                <a:lnTo>
                  <a:pt x="3215228" y="3960860"/>
                </a:lnTo>
                <a:lnTo>
                  <a:pt x="3225128" y="4005349"/>
                </a:lnTo>
                <a:lnTo>
                  <a:pt x="3237544" y="4046597"/>
                </a:lnTo>
                <a:lnTo>
                  <a:pt x="3252696" y="4084484"/>
                </a:lnTo>
                <a:lnTo>
                  <a:pt x="3270804" y="4118890"/>
                </a:lnTo>
                <a:lnTo>
                  <a:pt x="3316774" y="4176783"/>
                </a:lnTo>
                <a:lnTo>
                  <a:pt x="3377217" y="4219320"/>
                </a:lnTo>
                <a:lnTo>
                  <a:pt x="3413418" y="4234531"/>
                </a:lnTo>
                <a:lnTo>
                  <a:pt x="3453899" y="4245544"/>
                </a:lnTo>
                <a:lnTo>
                  <a:pt x="3498881" y="4252239"/>
                </a:lnTo>
                <a:lnTo>
                  <a:pt x="3548584" y="4254498"/>
                </a:lnTo>
                <a:lnTo>
                  <a:pt x="3548584" y="4352418"/>
                </a:lnTo>
                <a:lnTo>
                  <a:pt x="3496940" y="4350685"/>
                </a:lnTo>
                <a:lnTo>
                  <a:pt x="3449008" y="4345532"/>
                </a:lnTo>
                <a:lnTo>
                  <a:pt x="3404668" y="4337032"/>
                </a:lnTo>
                <a:lnTo>
                  <a:pt x="3363796" y="4325257"/>
                </a:lnTo>
                <a:lnTo>
                  <a:pt x="3326270" y="4310279"/>
                </a:lnTo>
                <a:lnTo>
                  <a:pt x="3291967" y="4292171"/>
                </a:lnTo>
                <a:lnTo>
                  <a:pt x="3232542" y="4246853"/>
                </a:lnTo>
                <a:lnTo>
                  <a:pt x="3184540" y="4189879"/>
                </a:lnTo>
                <a:lnTo>
                  <a:pt x="3164517" y="4157201"/>
                </a:lnTo>
                <a:lnTo>
                  <a:pt x="3146982" y="4121826"/>
                </a:lnTo>
                <a:lnTo>
                  <a:pt x="3131813" y="4083826"/>
                </a:lnTo>
                <a:lnTo>
                  <a:pt x="3118888" y="4043273"/>
                </a:lnTo>
                <a:lnTo>
                  <a:pt x="3108083" y="4000240"/>
                </a:lnTo>
                <a:lnTo>
                  <a:pt x="3099276" y="3954797"/>
                </a:lnTo>
                <a:lnTo>
                  <a:pt x="3092346" y="3907019"/>
                </a:lnTo>
                <a:lnTo>
                  <a:pt x="3087169" y="3856976"/>
                </a:lnTo>
                <a:lnTo>
                  <a:pt x="3083623" y="3804741"/>
                </a:lnTo>
                <a:lnTo>
                  <a:pt x="3081585" y="3750386"/>
                </a:lnTo>
                <a:lnTo>
                  <a:pt x="3080933" y="3693984"/>
                </a:lnTo>
                <a:lnTo>
                  <a:pt x="3081606" y="3637823"/>
                </a:lnTo>
                <a:lnTo>
                  <a:pt x="3083706" y="3583708"/>
                </a:lnTo>
                <a:lnTo>
                  <a:pt x="3087346" y="3531711"/>
                </a:lnTo>
                <a:lnTo>
                  <a:pt x="3092643" y="3481903"/>
                </a:lnTo>
                <a:lnTo>
                  <a:pt x="3099713" y="3434354"/>
                </a:lnTo>
                <a:lnTo>
                  <a:pt x="3108673" y="3389137"/>
                </a:lnTo>
                <a:lnTo>
                  <a:pt x="3119637" y="3346320"/>
                </a:lnTo>
                <a:lnTo>
                  <a:pt x="3132722" y="3305977"/>
                </a:lnTo>
                <a:lnTo>
                  <a:pt x="3148044" y="3268179"/>
                </a:lnTo>
                <a:lnTo>
                  <a:pt x="3165718" y="3232996"/>
                </a:lnTo>
                <a:lnTo>
                  <a:pt x="3185862" y="3200499"/>
                </a:lnTo>
                <a:lnTo>
                  <a:pt x="3234018" y="3143849"/>
                </a:lnTo>
                <a:lnTo>
                  <a:pt x="3293441" y="3098798"/>
                </a:lnTo>
                <a:lnTo>
                  <a:pt x="3327668" y="3080800"/>
                </a:lnTo>
                <a:lnTo>
                  <a:pt x="3365059" y="3065915"/>
                </a:lnTo>
                <a:lnTo>
                  <a:pt x="3405730" y="3054214"/>
                </a:lnTo>
                <a:lnTo>
                  <a:pt x="3449797" y="3045768"/>
                </a:lnTo>
                <a:lnTo>
                  <a:pt x="3497376" y="3040648"/>
                </a:lnTo>
                <a:close/>
                <a:moveTo>
                  <a:pt x="3678369" y="2400757"/>
                </a:moveTo>
                <a:lnTo>
                  <a:pt x="4593430" y="2400757"/>
                </a:lnTo>
                <a:lnTo>
                  <a:pt x="4593430" y="2508807"/>
                </a:lnTo>
                <a:lnTo>
                  <a:pt x="3678369" y="2508807"/>
                </a:lnTo>
                <a:close/>
                <a:moveTo>
                  <a:pt x="2579115" y="2400753"/>
                </a:moveTo>
                <a:lnTo>
                  <a:pt x="3494165" y="2400753"/>
                </a:lnTo>
                <a:lnTo>
                  <a:pt x="3494165" y="2508804"/>
                </a:lnTo>
                <a:lnTo>
                  <a:pt x="2579115" y="2508804"/>
                </a:lnTo>
                <a:close/>
                <a:moveTo>
                  <a:pt x="3678369" y="2047903"/>
                </a:moveTo>
                <a:lnTo>
                  <a:pt x="4593430" y="2047903"/>
                </a:lnTo>
                <a:lnTo>
                  <a:pt x="4593430" y="2155954"/>
                </a:lnTo>
                <a:lnTo>
                  <a:pt x="3678369" y="2155954"/>
                </a:lnTo>
                <a:close/>
                <a:moveTo>
                  <a:pt x="2579115" y="2047899"/>
                </a:moveTo>
                <a:lnTo>
                  <a:pt x="3494165" y="2047899"/>
                </a:lnTo>
                <a:lnTo>
                  <a:pt x="3494165" y="2155950"/>
                </a:lnTo>
                <a:lnTo>
                  <a:pt x="2579115" y="2155950"/>
                </a:lnTo>
                <a:close/>
                <a:moveTo>
                  <a:pt x="6202942" y="1519467"/>
                </a:moveTo>
                <a:lnTo>
                  <a:pt x="6254150" y="1521189"/>
                </a:lnTo>
                <a:lnTo>
                  <a:pt x="6301730" y="1526309"/>
                </a:lnTo>
                <a:lnTo>
                  <a:pt x="6345796" y="1534755"/>
                </a:lnTo>
                <a:lnTo>
                  <a:pt x="6386468" y="1546456"/>
                </a:lnTo>
                <a:lnTo>
                  <a:pt x="6423858" y="1561341"/>
                </a:lnTo>
                <a:lnTo>
                  <a:pt x="6458084" y="1579339"/>
                </a:lnTo>
                <a:lnTo>
                  <a:pt x="6517506" y="1624390"/>
                </a:lnTo>
                <a:lnTo>
                  <a:pt x="6565664" y="1681040"/>
                </a:lnTo>
                <a:lnTo>
                  <a:pt x="6585806" y="1713537"/>
                </a:lnTo>
                <a:lnTo>
                  <a:pt x="6603482" y="1748720"/>
                </a:lnTo>
                <a:lnTo>
                  <a:pt x="6618804" y="1786518"/>
                </a:lnTo>
                <a:lnTo>
                  <a:pt x="6631888" y="1826861"/>
                </a:lnTo>
                <a:lnTo>
                  <a:pt x="6642852" y="1869678"/>
                </a:lnTo>
                <a:lnTo>
                  <a:pt x="6651812" y="1914895"/>
                </a:lnTo>
                <a:lnTo>
                  <a:pt x="6658882" y="1962443"/>
                </a:lnTo>
                <a:lnTo>
                  <a:pt x="6664180" y="2012251"/>
                </a:lnTo>
                <a:lnTo>
                  <a:pt x="6667820" y="2064248"/>
                </a:lnTo>
                <a:lnTo>
                  <a:pt x="6669918" y="2118363"/>
                </a:lnTo>
                <a:lnTo>
                  <a:pt x="6670594" y="2174524"/>
                </a:lnTo>
                <a:lnTo>
                  <a:pt x="6669952" y="2230926"/>
                </a:lnTo>
                <a:lnTo>
                  <a:pt x="6667946" y="2285281"/>
                </a:lnTo>
                <a:lnTo>
                  <a:pt x="6664446" y="2337516"/>
                </a:lnTo>
                <a:lnTo>
                  <a:pt x="6659328" y="2387560"/>
                </a:lnTo>
                <a:lnTo>
                  <a:pt x="6652468" y="2435337"/>
                </a:lnTo>
                <a:lnTo>
                  <a:pt x="6643740" y="2480781"/>
                </a:lnTo>
                <a:lnTo>
                  <a:pt x="6633014" y="2523814"/>
                </a:lnTo>
                <a:lnTo>
                  <a:pt x="6620170" y="2564367"/>
                </a:lnTo>
                <a:lnTo>
                  <a:pt x="6605078" y="2602367"/>
                </a:lnTo>
                <a:lnTo>
                  <a:pt x="6587612" y="2637742"/>
                </a:lnTo>
                <a:lnTo>
                  <a:pt x="6567650" y="2670420"/>
                </a:lnTo>
                <a:lnTo>
                  <a:pt x="6519726" y="2727394"/>
                </a:lnTo>
                <a:lnTo>
                  <a:pt x="6460300" y="2772712"/>
                </a:lnTo>
                <a:lnTo>
                  <a:pt x="6425960" y="2790820"/>
                </a:lnTo>
                <a:lnTo>
                  <a:pt x="6388366" y="2805798"/>
                </a:lnTo>
                <a:lnTo>
                  <a:pt x="6347392" y="2817573"/>
                </a:lnTo>
                <a:lnTo>
                  <a:pt x="6302914" y="2826073"/>
                </a:lnTo>
                <a:lnTo>
                  <a:pt x="6254806" y="2831226"/>
                </a:lnTo>
                <a:lnTo>
                  <a:pt x="6202942" y="2832959"/>
                </a:lnTo>
                <a:lnTo>
                  <a:pt x="6202942" y="2735039"/>
                </a:lnTo>
                <a:lnTo>
                  <a:pt x="6253190" y="2732780"/>
                </a:lnTo>
                <a:lnTo>
                  <a:pt x="6298622" y="2726085"/>
                </a:lnTo>
                <a:lnTo>
                  <a:pt x="6339462" y="2715072"/>
                </a:lnTo>
                <a:lnTo>
                  <a:pt x="6375942" y="2699861"/>
                </a:lnTo>
                <a:lnTo>
                  <a:pt x="6436736" y="2657324"/>
                </a:lnTo>
                <a:lnTo>
                  <a:pt x="6482832" y="2599431"/>
                </a:lnTo>
                <a:lnTo>
                  <a:pt x="6500942" y="2565024"/>
                </a:lnTo>
                <a:lnTo>
                  <a:pt x="6516064" y="2527138"/>
                </a:lnTo>
                <a:lnTo>
                  <a:pt x="6528426" y="2485890"/>
                </a:lnTo>
                <a:lnTo>
                  <a:pt x="6538260" y="2441401"/>
                </a:lnTo>
                <a:lnTo>
                  <a:pt x="6545792" y="2393791"/>
                </a:lnTo>
                <a:lnTo>
                  <a:pt x="6551252" y="2343178"/>
                </a:lnTo>
                <a:lnTo>
                  <a:pt x="6554868" y="2289683"/>
                </a:lnTo>
                <a:lnTo>
                  <a:pt x="6556870" y="2233425"/>
                </a:lnTo>
                <a:lnTo>
                  <a:pt x="6557486" y="2174524"/>
                </a:lnTo>
                <a:lnTo>
                  <a:pt x="6556836" y="2116203"/>
                </a:lnTo>
                <a:lnTo>
                  <a:pt x="6554744" y="2060487"/>
                </a:lnTo>
                <a:lnTo>
                  <a:pt x="6550990" y="2007501"/>
                </a:lnTo>
                <a:lnTo>
                  <a:pt x="6545362" y="1957362"/>
                </a:lnTo>
                <a:lnTo>
                  <a:pt x="6537640" y="1910190"/>
                </a:lnTo>
                <a:lnTo>
                  <a:pt x="6527608" y="1866104"/>
                </a:lnTo>
                <a:lnTo>
                  <a:pt x="6515052" y="1825226"/>
                </a:lnTo>
                <a:lnTo>
                  <a:pt x="6499752" y="1787671"/>
                </a:lnTo>
                <a:lnTo>
                  <a:pt x="6481494" y="1753562"/>
                </a:lnTo>
                <a:lnTo>
                  <a:pt x="6435236" y="1696160"/>
                </a:lnTo>
                <a:lnTo>
                  <a:pt x="6374546" y="1653973"/>
                </a:lnTo>
                <a:lnTo>
                  <a:pt x="6338248" y="1638885"/>
                </a:lnTo>
                <a:lnTo>
                  <a:pt x="6297692" y="1627960"/>
                </a:lnTo>
                <a:lnTo>
                  <a:pt x="6252662" y="1621317"/>
                </a:lnTo>
                <a:lnTo>
                  <a:pt x="6202942" y="1619076"/>
                </a:lnTo>
                <a:close/>
                <a:moveTo>
                  <a:pt x="6110023" y="1519467"/>
                </a:moveTo>
                <a:lnTo>
                  <a:pt x="6110023" y="1619076"/>
                </a:lnTo>
                <a:lnTo>
                  <a:pt x="6060583" y="1621317"/>
                </a:lnTo>
                <a:lnTo>
                  <a:pt x="6015801" y="1627960"/>
                </a:lnTo>
                <a:lnTo>
                  <a:pt x="5975462" y="1638885"/>
                </a:lnTo>
                <a:lnTo>
                  <a:pt x="5939352" y="1653973"/>
                </a:lnTo>
                <a:lnTo>
                  <a:pt x="5878960" y="1696160"/>
                </a:lnTo>
                <a:lnTo>
                  <a:pt x="5832910" y="1753562"/>
                </a:lnTo>
                <a:lnTo>
                  <a:pt x="5814728" y="1787671"/>
                </a:lnTo>
                <a:lnTo>
                  <a:pt x="5799488" y="1825226"/>
                </a:lnTo>
                <a:lnTo>
                  <a:pt x="5786975" y="1866104"/>
                </a:lnTo>
                <a:lnTo>
                  <a:pt x="5776976" y="1910190"/>
                </a:lnTo>
                <a:lnTo>
                  <a:pt x="5769275" y="1957362"/>
                </a:lnTo>
                <a:lnTo>
                  <a:pt x="5763660" y="2007501"/>
                </a:lnTo>
                <a:lnTo>
                  <a:pt x="5759914" y="2060487"/>
                </a:lnTo>
                <a:lnTo>
                  <a:pt x="5757823" y="2116203"/>
                </a:lnTo>
                <a:lnTo>
                  <a:pt x="5757174" y="2174524"/>
                </a:lnTo>
                <a:lnTo>
                  <a:pt x="5757807" y="2233425"/>
                </a:lnTo>
                <a:lnTo>
                  <a:pt x="5759852" y="2289683"/>
                </a:lnTo>
                <a:lnTo>
                  <a:pt x="5763530" y="2343178"/>
                </a:lnTo>
                <a:lnTo>
                  <a:pt x="5769061" y="2393791"/>
                </a:lnTo>
                <a:lnTo>
                  <a:pt x="5776667" y="2441401"/>
                </a:lnTo>
                <a:lnTo>
                  <a:pt x="5786567" y="2485890"/>
                </a:lnTo>
                <a:lnTo>
                  <a:pt x="5798983" y="2527138"/>
                </a:lnTo>
                <a:lnTo>
                  <a:pt x="5814135" y="2565024"/>
                </a:lnTo>
                <a:lnTo>
                  <a:pt x="5832243" y="2599431"/>
                </a:lnTo>
                <a:lnTo>
                  <a:pt x="5878214" y="2657324"/>
                </a:lnTo>
                <a:lnTo>
                  <a:pt x="5938656" y="2699861"/>
                </a:lnTo>
                <a:lnTo>
                  <a:pt x="5974857" y="2715072"/>
                </a:lnTo>
                <a:lnTo>
                  <a:pt x="6015338" y="2726085"/>
                </a:lnTo>
                <a:lnTo>
                  <a:pt x="6060320" y="2732780"/>
                </a:lnTo>
                <a:lnTo>
                  <a:pt x="6110023" y="2735039"/>
                </a:lnTo>
                <a:lnTo>
                  <a:pt x="6110023" y="2832959"/>
                </a:lnTo>
                <a:lnTo>
                  <a:pt x="6058379" y="2831226"/>
                </a:lnTo>
                <a:lnTo>
                  <a:pt x="6010447" y="2826073"/>
                </a:lnTo>
                <a:lnTo>
                  <a:pt x="5966107" y="2817573"/>
                </a:lnTo>
                <a:lnTo>
                  <a:pt x="5925235" y="2805798"/>
                </a:lnTo>
                <a:lnTo>
                  <a:pt x="5887709" y="2790820"/>
                </a:lnTo>
                <a:lnTo>
                  <a:pt x="5853406" y="2772712"/>
                </a:lnTo>
                <a:lnTo>
                  <a:pt x="5793981" y="2727394"/>
                </a:lnTo>
                <a:lnTo>
                  <a:pt x="5745979" y="2670420"/>
                </a:lnTo>
                <a:lnTo>
                  <a:pt x="5725956" y="2637742"/>
                </a:lnTo>
                <a:lnTo>
                  <a:pt x="5708421" y="2602367"/>
                </a:lnTo>
                <a:lnTo>
                  <a:pt x="5693252" y="2564367"/>
                </a:lnTo>
                <a:lnTo>
                  <a:pt x="5680327" y="2523814"/>
                </a:lnTo>
                <a:lnTo>
                  <a:pt x="5669522" y="2480781"/>
                </a:lnTo>
                <a:lnTo>
                  <a:pt x="5660715" y="2435337"/>
                </a:lnTo>
                <a:lnTo>
                  <a:pt x="5653785" y="2387560"/>
                </a:lnTo>
                <a:lnTo>
                  <a:pt x="5648608" y="2337516"/>
                </a:lnTo>
                <a:lnTo>
                  <a:pt x="5645062" y="2285281"/>
                </a:lnTo>
                <a:lnTo>
                  <a:pt x="5643024" y="2230926"/>
                </a:lnTo>
                <a:lnTo>
                  <a:pt x="5642372" y="2174524"/>
                </a:lnTo>
                <a:lnTo>
                  <a:pt x="5643045" y="2118363"/>
                </a:lnTo>
                <a:lnTo>
                  <a:pt x="5645145" y="2064248"/>
                </a:lnTo>
                <a:lnTo>
                  <a:pt x="5648785" y="2012251"/>
                </a:lnTo>
                <a:lnTo>
                  <a:pt x="5654082" y="1962443"/>
                </a:lnTo>
                <a:lnTo>
                  <a:pt x="5661152" y="1914895"/>
                </a:lnTo>
                <a:lnTo>
                  <a:pt x="5670112" y="1869678"/>
                </a:lnTo>
                <a:lnTo>
                  <a:pt x="5681076" y="1826861"/>
                </a:lnTo>
                <a:lnTo>
                  <a:pt x="5694161" y="1786518"/>
                </a:lnTo>
                <a:lnTo>
                  <a:pt x="5709483" y="1748720"/>
                </a:lnTo>
                <a:lnTo>
                  <a:pt x="5727157" y="1713537"/>
                </a:lnTo>
                <a:lnTo>
                  <a:pt x="5747301" y="1681040"/>
                </a:lnTo>
                <a:lnTo>
                  <a:pt x="5795457" y="1624390"/>
                </a:lnTo>
                <a:lnTo>
                  <a:pt x="5854880" y="1579339"/>
                </a:lnTo>
                <a:lnTo>
                  <a:pt x="5889107" y="1561341"/>
                </a:lnTo>
                <a:lnTo>
                  <a:pt x="5926498" y="1546456"/>
                </a:lnTo>
                <a:lnTo>
                  <a:pt x="5967169" y="1534755"/>
                </a:lnTo>
                <a:lnTo>
                  <a:pt x="6011236" y="1526309"/>
                </a:lnTo>
                <a:lnTo>
                  <a:pt x="6058815" y="1521189"/>
                </a:lnTo>
                <a:close/>
                <a:moveTo>
                  <a:pt x="4207776" y="1033233"/>
                </a:moveTo>
                <a:lnTo>
                  <a:pt x="4417120" y="1033233"/>
                </a:lnTo>
                <a:lnTo>
                  <a:pt x="4417120" y="1208814"/>
                </a:lnTo>
                <a:lnTo>
                  <a:pt x="4207776" y="1208814"/>
                </a:lnTo>
                <a:close/>
                <a:moveTo>
                  <a:pt x="5865088" y="881295"/>
                </a:moveTo>
                <a:lnTo>
                  <a:pt x="6780150" y="881295"/>
                </a:lnTo>
                <a:lnTo>
                  <a:pt x="6780150" y="989345"/>
                </a:lnTo>
                <a:lnTo>
                  <a:pt x="5865088" y="989345"/>
                </a:lnTo>
                <a:close/>
                <a:moveTo>
                  <a:pt x="5865088" y="528441"/>
                </a:moveTo>
                <a:lnTo>
                  <a:pt x="6780150" y="528441"/>
                </a:lnTo>
                <a:lnTo>
                  <a:pt x="6780150" y="636492"/>
                </a:lnTo>
                <a:lnTo>
                  <a:pt x="5865088" y="636492"/>
                </a:lnTo>
                <a:close/>
                <a:moveTo>
                  <a:pt x="7862878" y="7089"/>
                </a:moveTo>
                <a:lnTo>
                  <a:pt x="8241058" y="7089"/>
                </a:lnTo>
                <a:lnTo>
                  <a:pt x="8241058" y="103609"/>
                </a:lnTo>
                <a:lnTo>
                  <a:pt x="7979374" y="103609"/>
                </a:lnTo>
                <a:lnTo>
                  <a:pt x="7979374" y="1213589"/>
                </a:lnTo>
                <a:lnTo>
                  <a:pt x="8241058" y="1213589"/>
                </a:lnTo>
                <a:lnTo>
                  <a:pt x="8241058" y="1310109"/>
                </a:lnTo>
                <a:lnTo>
                  <a:pt x="7862878" y="1310109"/>
                </a:lnTo>
                <a:lnTo>
                  <a:pt x="7862878" y="1213589"/>
                </a:lnTo>
                <a:lnTo>
                  <a:pt x="7862878" y="103609"/>
                </a:lnTo>
                <a:close/>
                <a:moveTo>
                  <a:pt x="3051834" y="2"/>
                </a:moveTo>
                <a:lnTo>
                  <a:pt x="3051834" y="99613"/>
                </a:lnTo>
                <a:lnTo>
                  <a:pt x="3002394" y="101852"/>
                </a:lnTo>
                <a:lnTo>
                  <a:pt x="2957611" y="108497"/>
                </a:lnTo>
                <a:lnTo>
                  <a:pt x="2917272" y="119421"/>
                </a:lnTo>
                <a:lnTo>
                  <a:pt x="2881161" y="134509"/>
                </a:lnTo>
                <a:lnTo>
                  <a:pt x="2820768" y="176694"/>
                </a:lnTo>
                <a:lnTo>
                  <a:pt x="2774716" y="234098"/>
                </a:lnTo>
                <a:lnTo>
                  <a:pt x="2756533" y="268206"/>
                </a:lnTo>
                <a:lnTo>
                  <a:pt x="2741291" y="305760"/>
                </a:lnTo>
                <a:lnTo>
                  <a:pt x="2728778" y="346640"/>
                </a:lnTo>
                <a:lnTo>
                  <a:pt x="2718778" y="390725"/>
                </a:lnTo>
                <a:lnTo>
                  <a:pt x="2711077" y="437898"/>
                </a:lnTo>
                <a:lnTo>
                  <a:pt x="2705460" y="488037"/>
                </a:lnTo>
                <a:lnTo>
                  <a:pt x="2701714" y="541024"/>
                </a:lnTo>
                <a:lnTo>
                  <a:pt x="2699623" y="596738"/>
                </a:lnTo>
                <a:lnTo>
                  <a:pt x="2698974" y="655061"/>
                </a:lnTo>
                <a:lnTo>
                  <a:pt x="2699607" y="713962"/>
                </a:lnTo>
                <a:lnTo>
                  <a:pt x="2701652" y="770219"/>
                </a:lnTo>
                <a:lnTo>
                  <a:pt x="2705331" y="823713"/>
                </a:lnTo>
                <a:lnTo>
                  <a:pt x="2710863" y="874325"/>
                </a:lnTo>
                <a:lnTo>
                  <a:pt x="2718469" y="921936"/>
                </a:lnTo>
                <a:lnTo>
                  <a:pt x="2728370" y="966424"/>
                </a:lnTo>
                <a:lnTo>
                  <a:pt x="2740787" y="1007672"/>
                </a:lnTo>
                <a:lnTo>
                  <a:pt x="2755940" y="1045559"/>
                </a:lnTo>
                <a:lnTo>
                  <a:pt x="2774049" y="1079966"/>
                </a:lnTo>
                <a:lnTo>
                  <a:pt x="2820020" y="1137858"/>
                </a:lnTo>
                <a:lnTo>
                  <a:pt x="2880465" y="1180395"/>
                </a:lnTo>
                <a:lnTo>
                  <a:pt x="2916667" y="1195607"/>
                </a:lnTo>
                <a:lnTo>
                  <a:pt x="2957148" y="1206620"/>
                </a:lnTo>
                <a:lnTo>
                  <a:pt x="3002130" y="1213314"/>
                </a:lnTo>
                <a:lnTo>
                  <a:pt x="3051834" y="1215573"/>
                </a:lnTo>
                <a:lnTo>
                  <a:pt x="3051834" y="1313495"/>
                </a:lnTo>
                <a:lnTo>
                  <a:pt x="3000188" y="1311761"/>
                </a:lnTo>
                <a:lnTo>
                  <a:pt x="2952255" y="1306609"/>
                </a:lnTo>
                <a:lnTo>
                  <a:pt x="2907914" y="1298108"/>
                </a:lnTo>
                <a:lnTo>
                  <a:pt x="2867041" y="1286333"/>
                </a:lnTo>
                <a:lnTo>
                  <a:pt x="2829514" y="1271355"/>
                </a:lnTo>
                <a:lnTo>
                  <a:pt x="2795209" y="1253247"/>
                </a:lnTo>
                <a:lnTo>
                  <a:pt x="2735783" y="1207930"/>
                </a:lnTo>
                <a:lnTo>
                  <a:pt x="2687781" y="1150955"/>
                </a:lnTo>
                <a:lnTo>
                  <a:pt x="2667757" y="1118277"/>
                </a:lnTo>
                <a:lnTo>
                  <a:pt x="2650222" y="1082902"/>
                </a:lnTo>
                <a:lnTo>
                  <a:pt x="2635053" y="1044902"/>
                </a:lnTo>
                <a:lnTo>
                  <a:pt x="2622127" y="1004349"/>
                </a:lnTo>
                <a:lnTo>
                  <a:pt x="2611322" y="961316"/>
                </a:lnTo>
                <a:lnTo>
                  <a:pt x="2602516" y="915873"/>
                </a:lnTo>
                <a:lnTo>
                  <a:pt x="2595585" y="868095"/>
                </a:lnTo>
                <a:lnTo>
                  <a:pt x="2590408" y="818052"/>
                </a:lnTo>
                <a:lnTo>
                  <a:pt x="2586862" y="765818"/>
                </a:lnTo>
                <a:lnTo>
                  <a:pt x="2584824" y="711463"/>
                </a:lnTo>
                <a:lnTo>
                  <a:pt x="2584172" y="655061"/>
                </a:lnTo>
                <a:lnTo>
                  <a:pt x="2584846" y="598899"/>
                </a:lnTo>
                <a:lnTo>
                  <a:pt x="2586945" y="544784"/>
                </a:lnTo>
                <a:lnTo>
                  <a:pt x="2590585" y="492788"/>
                </a:lnTo>
                <a:lnTo>
                  <a:pt x="2595883" y="442980"/>
                </a:lnTo>
                <a:lnTo>
                  <a:pt x="2602954" y="395431"/>
                </a:lnTo>
                <a:lnTo>
                  <a:pt x="2611914" y="350213"/>
                </a:lnTo>
                <a:lnTo>
                  <a:pt x="2622878" y="307398"/>
                </a:lnTo>
                <a:lnTo>
                  <a:pt x="2635964" y="267054"/>
                </a:lnTo>
                <a:lnTo>
                  <a:pt x="2651287" y="229257"/>
                </a:lnTo>
                <a:lnTo>
                  <a:pt x="2668962" y="194074"/>
                </a:lnTo>
                <a:lnTo>
                  <a:pt x="2689106" y="161576"/>
                </a:lnTo>
                <a:lnTo>
                  <a:pt x="2737264" y="104925"/>
                </a:lnTo>
                <a:lnTo>
                  <a:pt x="2796688" y="59876"/>
                </a:lnTo>
                <a:lnTo>
                  <a:pt x="2830916" y="41878"/>
                </a:lnTo>
                <a:lnTo>
                  <a:pt x="2868307" y="26992"/>
                </a:lnTo>
                <a:lnTo>
                  <a:pt x="2908979" y="15290"/>
                </a:lnTo>
                <a:lnTo>
                  <a:pt x="2953046" y="6845"/>
                </a:lnTo>
                <a:lnTo>
                  <a:pt x="3000626" y="1724"/>
                </a:lnTo>
                <a:close/>
                <a:moveTo>
                  <a:pt x="8336918" y="1"/>
                </a:moveTo>
                <a:lnTo>
                  <a:pt x="8388126" y="1723"/>
                </a:lnTo>
                <a:lnTo>
                  <a:pt x="8435706" y="6843"/>
                </a:lnTo>
                <a:lnTo>
                  <a:pt x="8479774" y="15289"/>
                </a:lnTo>
                <a:lnTo>
                  <a:pt x="8520444" y="26990"/>
                </a:lnTo>
                <a:lnTo>
                  <a:pt x="8557834" y="41875"/>
                </a:lnTo>
                <a:lnTo>
                  <a:pt x="8592062" y="59873"/>
                </a:lnTo>
                <a:lnTo>
                  <a:pt x="8651484" y="104924"/>
                </a:lnTo>
                <a:lnTo>
                  <a:pt x="8699640" y="161574"/>
                </a:lnTo>
                <a:lnTo>
                  <a:pt x="8719784" y="194071"/>
                </a:lnTo>
                <a:lnTo>
                  <a:pt x="8737458" y="229254"/>
                </a:lnTo>
                <a:lnTo>
                  <a:pt x="8752780" y="267052"/>
                </a:lnTo>
                <a:lnTo>
                  <a:pt x="8765866" y="307395"/>
                </a:lnTo>
                <a:lnTo>
                  <a:pt x="8776830" y="350211"/>
                </a:lnTo>
                <a:lnTo>
                  <a:pt x="8785788" y="395428"/>
                </a:lnTo>
                <a:lnTo>
                  <a:pt x="8792860" y="442977"/>
                </a:lnTo>
                <a:lnTo>
                  <a:pt x="8798158" y="492785"/>
                </a:lnTo>
                <a:lnTo>
                  <a:pt x="8801798" y="544782"/>
                </a:lnTo>
                <a:lnTo>
                  <a:pt x="8803896" y="598897"/>
                </a:lnTo>
                <a:lnTo>
                  <a:pt x="8804570" y="655058"/>
                </a:lnTo>
                <a:lnTo>
                  <a:pt x="8803930" y="711460"/>
                </a:lnTo>
                <a:lnTo>
                  <a:pt x="8801922" y="765815"/>
                </a:lnTo>
                <a:lnTo>
                  <a:pt x="8798422" y="818050"/>
                </a:lnTo>
                <a:lnTo>
                  <a:pt x="8793306" y="868094"/>
                </a:lnTo>
                <a:lnTo>
                  <a:pt x="8786446" y="915872"/>
                </a:lnTo>
                <a:lnTo>
                  <a:pt x="8777716" y="961315"/>
                </a:lnTo>
                <a:lnTo>
                  <a:pt x="8766992" y="1004348"/>
                </a:lnTo>
                <a:lnTo>
                  <a:pt x="8754146" y="1044900"/>
                </a:lnTo>
                <a:lnTo>
                  <a:pt x="8739054" y="1082901"/>
                </a:lnTo>
                <a:lnTo>
                  <a:pt x="8721590" y="1118276"/>
                </a:lnTo>
                <a:lnTo>
                  <a:pt x="8701628" y="1150954"/>
                </a:lnTo>
                <a:lnTo>
                  <a:pt x="8653704" y="1207928"/>
                </a:lnTo>
                <a:lnTo>
                  <a:pt x="8594278" y="1253246"/>
                </a:lnTo>
                <a:lnTo>
                  <a:pt x="8559936" y="1271354"/>
                </a:lnTo>
                <a:lnTo>
                  <a:pt x="8522342" y="1286332"/>
                </a:lnTo>
                <a:lnTo>
                  <a:pt x="8481370" y="1298107"/>
                </a:lnTo>
                <a:lnTo>
                  <a:pt x="8436892" y="1306607"/>
                </a:lnTo>
                <a:lnTo>
                  <a:pt x="8388784" y="1311760"/>
                </a:lnTo>
                <a:lnTo>
                  <a:pt x="8336918" y="1313493"/>
                </a:lnTo>
                <a:lnTo>
                  <a:pt x="8336918" y="1215572"/>
                </a:lnTo>
                <a:lnTo>
                  <a:pt x="8387168" y="1213313"/>
                </a:lnTo>
                <a:lnTo>
                  <a:pt x="8432598" y="1206618"/>
                </a:lnTo>
                <a:lnTo>
                  <a:pt x="8473438" y="1195605"/>
                </a:lnTo>
                <a:lnTo>
                  <a:pt x="8509918" y="1180394"/>
                </a:lnTo>
                <a:lnTo>
                  <a:pt x="8570710" y="1137857"/>
                </a:lnTo>
                <a:lnTo>
                  <a:pt x="8616804" y="1079964"/>
                </a:lnTo>
                <a:lnTo>
                  <a:pt x="8634912" y="1045558"/>
                </a:lnTo>
                <a:lnTo>
                  <a:pt x="8650034" y="1007671"/>
                </a:lnTo>
                <a:lnTo>
                  <a:pt x="8662396" y="966423"/>
                </a:lnTo>
                <a:lnTo>
                  <a:pt x="8672228" y="921934"/>
                </a:lnTo>
                <a:lnTo>
                  <a:pt x="8679760" y="874323"/>
                </a:lnTo>
                <a:lnTo>
                  <a:pt x="8685218" y="823711"/>
                </a:lnTo>
                <a:lnTo>
                  <a:pt x="8688834" y="770216"/>
                </a:lnTo>
                <a:lnTo>
                  <a:pt x="8690836" y="713959"/>
                </a:lnTo>
                <a:lnTo>
                  <a:pt x="8691452" y="655058"/>
                </a:lnTo>
                <a:lnTo>
                  <a:pt x="8690804" y="596735"/>
                </a:lnTo>
                <a:lnTo>
                  <a:pt x="8688710" y="541021"/>
                </a:lnTo>
                <a:lnTo>
                  <a:pt x="8684958" y="488035"/>
                </a:lnTo>
                <a:lnTo>
                  <a:pt x="8679330" y="437895"/>
                </a:lnTo>
                <a:lnTo>
                  <a:pt x="8671608" y="390723"/>
                </a:lnTo>
                <a:lnTo>
                  <a:pt x="8661578" y="346638"/>
                </a:lnTo>
                <a:lnTo>
                  <a:pt x="8649022" y="305758"/>
                </a:lnTo>
                <a:lnTo>
                  <a:pt x="8633724" y="268204"/>
                </a:lnTo>
                <a:lnTo>
                  <a:pt x="8615466" y="234096"/>
                </a:lnTo>
                <a:lnTo>
                  <a:pt x="8569210" y="176693"/>
                </a:lnTo>
                <a:lnTo>
                  <a:pt x="8508522" y="134507"/>
                </a:lnTo>
                <a:lnTo>
                  <a:pt x="8472224" y="119419"/>
                </a:lnTo>
                <a:lnTo>
                  <a:pt x="8431668" y="108494"/>
                </a:lnTo>
                <a:lnTo>
                  <a:pt x="8386640" y="101851"/>
                </a:lnTo>
                <a:lnTo>
                  <a:pt x="8336918" y="99610"/>
                </a:lnTo>
                <a:close/>
                <a:moveTo>
                  <a:pt x="3144752" y="0"/>
                </a:moveTo>
                <a:lnTo>
                  <a:pt x="3195959" y="1722"/>
                </a:lnTo>
                <a:lnTo>
                  <a:pt x="3243539" y="6842"/>
                </a:lnTo>
                <a:lnTo>
                  <a:pt x="3287606" y="15288"/>
                </a:lnTo>
                <a:lnTo>
                  <a:pt x="3328277" y="26989"/>
                </a:lnTo>
                <a:lnTo>
                  <a:pt x="3365667" y="41874"/>
                </a:lnTo>
                <a:lnTo>
                  <a:pt x="3399895" y="59872"/>
                </a:lnTo>
                <a:lnTo>
                  <a:pt x="3459317" y="104923"/>
                </a:lnTo>
                <a:lnTo>
                  <a:pt x="3507474" y="161573"/>
                </a:lnTo>
                <a:lnTo>
                  <a:pt x="3527617" y="194070"/>
                </a:lnTo>
                <a:lnTo>
                  <a:pt x="3545292" y="229253"/>
                </a:lnTo>
                <a:lnTo>
                  <a:pt x="3560614" y="267051"/>
                </a:lnTo>
                <a:lnTo>
                  <a:pt x="3573699" y="307394"/>
                </a:lnTo>
                <a:lnTo>
                  <a:pt x="3584663" y="350210"/>
                </a:lnTo>
                <a:lnTo>
                  <a:pt x="3593622" y="395427"/>
                </a:lnTo>
                <a:lnTo>
                  <a:pt x="3600693" y="442977"/>
                </a:lnTo>
                <a:lnTo>
                  <a:pt x="3605990" y="492785"/>
                </a:lnTo>
                <a:lnTo>
                  <a:pt x="3609630" y="544782"/>
                </a:lnTo>
                <a:lnTo>
                  <a:pt x="3611729" y="598897"/>
                </a:lnTo>
                <a:lnTo>
                  <a:pt x="3612403" y="655058"/>
                </a:lnTo>
                <a:lnTo>
                  <a:pt x="3611762" y="711460"/>
                </a:lnTo>
                <a:lnTo>
                  <a:pt x="3609755" y="765815"/>
                </a:lnTo>
                <a:lnTo>
                  <a:pt x="3606255" y="818050"/>
                </a:lnTo>
                <a:lnTo>
                  <a:pt x="3601138" y="868093"/>
                </a:lnTo>
                <a:lnTo>
                  <a:pt x="3594278" y="915871"/>
                </a:lnTo>
                <a:lnTo>
                  <a:pt x="3585548" y="961314"/>
                </a:lnTo>
                <a:lnTo>
                  <a:pt x="3574823" y="1004347"/>
                </a:lnTo>
                <a:lnTo>
                  <a:pt x="3561977" y="1044900"/>
                </a:lnTo>
                <a:lnTo>
                  <a:pt x="3546884" y="1082900"/>
                </a:lnTo>
                <a:lnTo>
                  <a:pt x="3529420" y="1118275"/>
                </a:lnTo>
                <a:lnTo>
                  <a:pt x="3509456" y="1150953"/>
                </a:lnTo>
                <a:lnTo>
                  <a:pt x="3461532" y="1207927"/>
                </a:lnTo>
                <a:lnTo>
                  <a:pt x="3402106" y="1253245"/>
                </a:lnTo>
                <a:lnTo>
                  <a:pt x="3367764" y="1271353"/>
                </a:lnTo>
                <a:lnTo>
                  <a:pt x="3330171" y="1286331"/>
                </a:lnTo>
                <a:lnTo>
                  <a:pt x="3289198" y="1298106"/>
                </a:lnTo>
                <a:lnTo>
                  <a:pt x="3244722" y="1306606"/>
                </a:lnTo>
                <a:lnTo>
                  <a:pt x="3196615" y="1311759"/>
                </a:lnTo>
                <a:lnTo>
                  <a:pt x="3144752" y="1313492"/>
                </a:lnTo>
                <a:lnTo>
                  <a:pt x="3144752" y="1215571"/>
                </a:lnTo>
                <a:lnTo>
                  <a:pt x="3194999" y="1213312"/>
                </a:lnTo>
                <a:lnTo>
                  <a:pt x="3240428" y="1206617"/>
                </a:lnTo>
                <a:lnTo>
                  <a:pt x="3281267" y="1195604"/>
                </a:lnTo>
                <a:lnTo>
                  <a:pt x="3317746" y="1180393"/>
                </a:lnTo>
                <a:lnTo>
                  <a:pt x="3378538" y="1137856"/>
                </a:lnTo>
                <a:lnTo>
                  <a:pt x="3424634" y="1079963"/>
                </a:lnTo>
                <a:lnTo>
                  <a:pt x="3442743" y="1045557"/>
                </a:lnTo>
                <a:lnTo>
                  <a:pt x="3457864" y="1007670"/>
                </a:lnTo>
                <a:lnTo>
                  <a:pt x="3470227" y="966422"/>
                </a:lnTo>
                <a:lnTo>
                  <a:pt x="3480060" y="921934"/>
                </a:lnTo>
                <a:lnTo>
                  <a:pt x="3487591" y="874323"/>
                </a:lnTo>
                <a:lnTo>
                  <a:pt x="3493051" y="823711"/>
                </a:lnTo>
                <a:lnTo>
                  <a:pt x="3496668" y="770216"/>
                </a:lnTo>
                <a:lnTo>
                  <a:pt x="3498670" y="713959"/>
                </a:lnTo>
                <a:lnTo>
                  <a:pt x="3499286" y="655058"/>
                </a:lnTo>
                <a:lnTo>
                  <a:pt x="3498637" y="596735"/>
                </a:lnTo>
                <a:lnTo>
                  <a:pt x="3496544" y="541021"/>
                </a:lnTo>
                <a:lnTo>
                  <a:pt x="3492792" y="488034"/>
                </a:lnTo>
                <a:lnTo>
                  <a:pt x="3487163" y="437895"/>
                </a:lnTo>
                <a:lnTo>
                  <a:pt x="3479442" y="390722"/>
                </a:lnTo>
                <a:lnTo>
                  <a:pt x="3469411" y="346637"/>
                </a:lnTo>
                <a:lnTo>
                  <a:pt x="3456855" y="305757"/>
                </a:lnTo>
                <a:lnTo>
                  <a:pt x="3441557" y="268203"/>
                </a:lnTo>
                <a:lnTo>
                  <a:pt x="3423300" y="234095"/>
                </a:lnTo>
                <a:lnTo>
                  <a:pt x="3377044" y="176692"/>
                </a:lnTo>
                <a:lnTo>
                  <a:pt x="3316354" y="134506"/>
                </a:lnTo>
                <a:lnTo>
                  <a:pt x="3280057" y="119418"/>
                </a:lnTo>
                <a:lnTo>
                  <a:pt x="3239501" y="108493"/>
                </a:lnTo>
                <a:lnTo>
                  <a:pt x="3194472" y="101850"/>
                </a:lnTo>
                <a:lnTo>
                  <a:pt x="3144752" y="99609"/>
                </a:lnTo>
                <a:close/>
              </a:path>
            </a:pathLst>
          </a:custGeom>
          <a:solidFill>
            <a:srgbClr val="4D7836"/>
          </a:solidFill>
        </p:spPr>
        <p:txBody>
          <a:bodyPr wrap="square" lIns="0" tIns="0" rIns="0" bIns="0" rtlCol="0">
            <a:noAutofit/>
          </a:bodyPr>
          <a:lstStyle/>
          <a:p>
            <a:endParaRPr lang="da-DK" sz="1088" dirty="0"/>
          </a:p>
        </p:txBody>
      </p:sp>
    </p:spTree>
    <p:extLst>
      <p:ext uri="{BB962C8B-B14F-4D97-AF65-F5344CB8AC3E}">
        <p14:creationId xmlns:p14="http://schemas.microsoft.com/office/powerpoint/2010/main" val="1201263778"/>
      </p:ext>
    </p:extLst>
  </p:cSld>
  <p:clrMapOvr>
    <a:masterClrMapping/>
  </p:clrMapOvr>
  <p:extLst>
    <p:ext uri="{DCECCB84-F9BA-43D5-87BE-67443E8EF086}">
      <p15:sldGuideLst xmlns:p15="http://schemas.microsoft.com/office/powerpoint/2012/main">
        <p15:guide id="2" orient="horz" pos="1201">
          <p15:clr>
            <a:srgbClr val="A4A3A4"/>
          </p15:clr>
        </p15:guide>
        <p15:guide id="3" orient="horz" pos="566">
          <p15:clr>
            <a:srgbClr val="A4A3A4"/>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genda B">
    <p:spTree>
      <p:nvGrpSpPr>
        <p:cNvPr id="1" name=""/>
        <p:cNvGrpSpPr/>
        <p:nvPr/>
      </p:nvGrpSpPr>
      <p:grpSpPr>
        <a:xfrm>
          <a:off x="0" y="0"/>
          <a:ext cx="0" cy="0"/>
          <a:chOff x="0" y="0"/>
          <a:chExt cx="0" cy="0"/>
        </a:xfrm>
      </p:grpSpPr>
      <p:sp>
        <p:nvSpPr>
          <p:cNvPr id="2" name="Baggrund">
            <a:extLst>
              <a:ext uri="{FF2B5EF4-FFF2-40B4-BE49-F238E27FC236}">
                <a16:creationId xmlns:a16="http://schemas.microsoft.com/office/drawing/2014/main" id="{81746C71-8987-04A5-1F82-995BB745E14B}"/>
              </a:ext>
            </a:extLst>
          </p:cNvPr>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994" noProof="0" dirty="0" err="1"/>
          </a:p>
        </p:txBody>
      </p:sp>
      <p:sp>
        <p:nvSpPr>
          <p:cNvPr id="3" name="Title 2">
            <a:extLst>
              <a:ext uri="{FF2B5EF4-FFF2-40B4-BE49-F238E27FC236}">
                <a16:creationId xmlns:a16="http://schemas.microsoft.com/office/drawing/2014/main" id="{9ACD22E9-9AE9-424B-A7A1-AFD0F990FCCC}"/>
              </a:ext>
            </a:extLst>
          </p:cNvPr>
          <p:cNvSpPr>
            <a:spLocks noGrp="1"/>
          </p:cNvSpPr>
          <p:nvPr>
            <p:ph type="title" hasCustomPrompt="1"/>
          </p:nvPr>
        </p:nvSpPr>
        <p:spPr>
          <a:xfrm>
            <a:off x="540001" y="900000"/>
            <a:ext cx="5465513" cy="828000"/>
          </a:xfrm>
        </p:spPr>
        <p:txBody>
          <a:bodyPr/>
          <a:lstStyle>
            <a:lvl1pPr>
              <a:defRPr>
                <a:solidFill>
                  <a:schemeClr val="bg1"/>
                </a:solidFill>
              </a:defRPr>
            </a:lvl1pPr>
          </a:lstStyle>
          <a:p>
            <a:r>
              <a:rPr lang="da-DK" dirty="0"/>
              <a:t>Klik for at tilføje agenda titel</a:t>
            </a:r>
          </a:p>
        </p:txBody>
      </p:sp>
      <p:sp>
        <p:nvSpPr>
          <p:cNvPr id="7" name="Text Placeholder 2"/>
          <p:cNvSpPr>
            <a:spLocks noGrp="1"/>
          </p:cNvSpPr>
          <p:nvPr>
            <p:ph type="body" sz="quarter" idx="13" hasCustomPrompt="1"/>
          </p:nvPr>
        </p:nvSpPr>
        <p:spPr>
          <a:xfrm>
            <a:off x="540001" y="1908000"/>
            <a:ext cx="5465513" cy="4230000"/>
          </a:xfrm>
        </p:spPr>
        <p:txBody>
          <a:bodyPr/>
          <a:lstStyle>
            <a:lvl1pPr marL="179487" indent="-179487">
              <a:spcAft>
                <a:spcPts val="1197"/>
              </a:spcAft>
              <a:buFont typeface="Arial" panose="020B0604020202020204" pitchFamily="34" charset="0"/>
              <a:buChar char="•"/>
              <a:defRPr b="0">
                <a:solidFill>
                  <a:schemeClr val="bg1"/>
                </a:solidFill>
                <a:latin typeface="+mn-lt"/>
              </a:defRPr>
            </a:lvl1pPr>
            <a:lvl2pPr marL="179487" indent="-179487">
              <a:spcBef>
                <a:spcPts val="0"/>
              </a:spcBef>
              <a:spcAft>
                <a:spcPts val="1197"/>
              </a:spcAft>
              <a:buFont typeface="Arial" panose="020B0604020202020204" pitchFamily="34" charset="0"/>
              <a:buChar char="•"/>
              <a:defRPr sz="1595" b="0">
                <a:solidFill>
                  <a:schemeClr val="bg1"/>
                </a:solidFill>
                <a:latin typeface="+mn-lt"/>
              </a:defRPr>
            </a:lvl2pPr>
            <a:lvl3pPr marL="179487" indent="-179487">
              <a:spcBef>
                <a:spcPts val="0"/>
              </a:spcBef>
              <a:spcAft>
                <a:spcPts val="1197"/>
              </a:spcAft>
              <a:buFont typeface="Arial" panose="020B0604020202020204" pitchFamily="34" charset="0"/>
              <a:buChar char="•"/>
              <a:defRPr sz="1595" b="0">
                <a:solidFill>
                  <a:schemeClr val="bg1"/>
                </a:solidFill>
                <a:latin typeface="+mn-lt"/>
              </a:defRPr>
            </a:lvl3pPr>
            <a:lvl4pPr marL="179487" indent="-179487">
              <a:spcBef>
                <a:spcPts val="0"/>
              </a:spcBef>
              <a:spcAft>
                <a:spcPts val="1197"/>
              </a:spcAft>
              <a:buFont typeface="Arial" panose="020B0604020202020204" pitchFamily="34" charset="0"/>
              <a:buChar char="•"/>
              <a:defRPr sz="1595" b="0">
                <a:solidFill>
                  <a:schemeClr val="bg1"/>
                </a:solidFill>
                <a:latin typeface="+mn-lt"/>
              </a:defRPr>
            </a:lvl4pPr>
            <a:lvl5pPr marL="179487" indent="-179487">
              <a:spcBef>
                <a:spcPts val="0"/>
              </a:spcBef>
              <a:spcAft>
                <a:spcPts val="1197"/>
              </a:spcAft>
              <a:buFont typeface="Arial" panose="020B0604020202020204" pitchFamily="34" charset="0"/>
              <a:buChar char="•"/>
              <a:defRPr sz="1595" b="0">
                <a:solidFill>
                  <a:schemeClr val="bg1"/>
                </a:solidFill>
                <a:latin typeface="+mn-lt"/>
              </a:defRPr>
            </a:lvl5pPr>
            <a:lvl6pPr marL="179487" indent="-179487">
              <a:spcBef>
                <a:spcPts val="0"/>
              </a:spcBef>
              <a:spcAft>
                <a:spcPts val="1197"/>
              </a:spcAft>
              <a:buFont typeface="Arial" panose="020B0604020202020204" pitchFamily="34" charset="0"/>
              <a:buChar char="•"/>
              <a:defRPr sz="1595" b="0">
                <a:solidFill>
                  <a:schemeClr val="bg1"/>
                </a:solidFill>
                <a:latin typeface="+mn-lt"/>
              </a:defRPr>
            </a:lvl6pPr>
            <a:lvl7pPr marL="179487" indent="-179487">
              <a:spcBef>
                <a:spcPts val="0"/>
              </a:spcBef>
              <a:spcAft>
                <a:spcPts val="1197"/>
              </a:spcAft>
              <a:buFont typeface="Arial" panose="020B0604020202020204" pitchFamily="34" charset="0"/>
              <a:buChar char="•"/>
              <a:defRPr sz="1595" b="0">
                <a:solidFill>
                  <a:schemeClr val="bg1"/>
                </a:solidFill>
                <a:latin typeface="+mn-lt"/>
              </a:defRPr>
            </a:lvl7pPr>
            <a:lvl8pPr marL="179487" indent="-179487">
              <a:spcBef>
                <a:spcPts val="0"/>
              </a:spcBef>
              <a:spcAft>
                <a:spcPts val="1197"/>
              </a:spcAft>
              <a:buFont typeface="Arial" panose="020B0604020202020204" pitchFamily="34" charset="0"/>
              <a:buChar char="•"/>
              <a:defRPr sz="1595" b="0">
                <a:solidFill>
                  <a:schemeClr val="bg1"/>
                </a:solidFill>
                <a:latin typeface="+mn-lt"/>
              </a:defRPr>
            </a:lvl8pPr>
            <a:lvl9pPr marL="179487" indent="-179487">
              <a:spcBef>
                <a:spcPts val="0"/>
              </a:spcBef>
              <a:spcAft>
                <a:spcPts val="1197"/>
              </a:spcAft>
              <a:buFont typeface="Arial" panose="020B0604020202020204" pitchFamily="34" charset="0"/>
              <a:buChar char="•"/>
              <a:defRPr sz="1595" b="0">
                <a:solidFill>
                  <a:schemeClr val="bg1"/>
                </a:solidFill>
                <a:latin typeface="+mn-lt"/>
              </a:defRPr>
            </a:lvl9pPr>
          </a:lstStyle>
          <a:p>
            <a:pPr lvl="0"/>
            <a:r>
              <a:rPr lang="da-DK" noProof="0" dirty="0"/>
              <a:t>Klik for at tilføje agendapunkt</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a:p>
            <a:pPr lvl="5"/>
            <a:r>
              <a:rPr lang="da-DK" noProof="0" dirty="0"/>
              <a:t>6 Niveau</a:t>
            </a:r>
          </a:p>
          <a:p>
            <a:pPr lvl="6"/>
            <a:r>
              <a:rPr lang="da-DK" noProof="0" dirty="0"/>
              <a:t>7 Niveau</a:t>
            </a:r>
          </a:p>
          <a:p>
            <a:pPr lvl="7"/>
            <a:r>
              <a:rPr lang="da-DK" noProof="0" dirty="0"/>
              <a:t>8 Niveau</a:t>
            </a:r>
          </a:p>
          <a:p>
            <a:pPr lvl="8"/>
            <a:r>
              <a:rPr lang="da-DK" noProof="0" dirty="0"/>
              <a:t>9 Niveau</a:t>
            </a:r>
          </a:p>
        </p:txBody>
      </p:sp>
      <p:sp>
        <p:nvSpPr>
          <p:cNvPr id="16" name="Pladsholder til dato 15">
            <a:extLst>
              <a:ext uri="{FF2B5EF4-FFF2-40B4-BE49-F238E27FC236}">
                <a16:creationId xmlns:a16="http://schemas.microsoft.com/office/drawing/2014/main" id="{07B7D8D3-77D2-E785-81E3-AB119F5B3A7C}"/>
              </a:ext>
            </a:extLst>
          </p:cNvPr>
          <p:cNvSpPr>
            <a:spLocks noGrp="1"/>
          </p:cNvSpPr>
          <p:nvPr>
            <p:ph type="dt" sz="half" idx="19"/>
          </p:nvPr>
        </p:nvSpPr>
        <p:spPr/>
        <p:txBody>
          <a:bodyPr/>
          <a:lstStyle>
            <a:lvl1pPr>
              <a:defRPr>
                <a:solidFill>
                  <a:schemeClr val="bg1"/>
                </a:solidFill>
              </a:defRPr>
            </a:lvl1pPr>
          </a:lstStyle>
          <a:p>
            <a:fld id="{61BEDC24-6319-4BBB-9782-63587D1632F0}" type="datetime2">
              <a:rPr lang="da-DK" smtClean="0"/>
              <a:pPr/>
              <a:t>30. september 2026</a:t>
            </a:fld>
            <a:endParaRPr lang="da-DK" dirty="0"/>
          </a:p>
        </p:txBody>
      </p:sp>
      <p:sp>
        <p:nvSpPr>
          <p:cNvPr id="17" name="Pladsholder til sidefod 16">
            <a:extLst>
              <a:ext uri="{FF2B5EF4-FFF2-40B4-BE49-F238E27FC236}">
                <a16:creationId xmlns:a16="http://schemas.microsoft.com/office/drawing/2014/main" id="{19E82096-1CE6-E092-C8ED-9A675CC7FFC6}"/>
              </a:ext>
            </a:extLst>
          </p:cNvPr>
          <p:cNvSpPr>
            <a:spLocks noGrp="1"/>
          </p:cNvSpPr>
          <p:nvPr>
            <p:ph type="ftr" sz="quarter" idx="20"/>
          </p:nvPr>
        </p:nvSpPr>
        <p:spPr/>
        <p:txBody>
          <a:bodyPr/>
          <a:lstStyle>
            <a:lvl1pPr>
              <a:defRPr>
                <a:solidFill>
                  <a:schemeClr val="bg1"/>
                </a:solidFill>
              </a:defRPr>
            </a:lvl1pPr>
          </a:lstStyle>
          <a:p>
            <a:r>
              <a:rPr lang="da-DK" dirty="0"/>
              <a:t>Digitaliseringsstyrelsen</a:t>
            </a:r>
          </a:p>
        </p:txBody>
      </p:sp>
      <p:sp>
        <p:nvSpPr>
          <p:cNvPr id="18" name="Pladsholder til slidenummer 17">
            <a:extLst>
              <a:ext uri="{FF2B5EF4-FFF2-40B4-BE49-F238E27FC236}">
                <a16:creationId xmlns:a16="http://schemas.microsoft.com/office/drawing/2014/main" id="{385BC0ED-51CA-C2C1-3A79-5B97AB7EB508}"/>
              </a:ext>
            </a:extLst>
          </p:cNvPr>
          <p:cNvSpPr>
            <a:spLocks noGrp="1"/>
          </p:cNvSpPr>
          <p:nvPr>
            <p:ph type="sldNum" sz="quarter" idx="21"/>
          </p:nvPr>
        </p:nvSpPr>
        <p:spPr/>
        <p:txBody>
          <a:bodyPr/>
          <a:lstStyle>
            <a:lvl1pPr>
              <a:defRPr>
                <a:solidFill>
                  <a:schemeClr val="bg1"/>
                </a:solidFill>
              </a:defRPr>
            </a:lvl1pPr>
          </a:lstStyle>
          <a:p>
            <a:fld id="{24C8C45C-947F-4981-8B3F-4F32E973C901}" type="slidenum">
              <a:rPr lang="da-DK" smtClean="0"/>
              <a:pPr/>
              <a:t>‹nr.›</a:t>
            </a:fld>
            <a:endParaRPr lang="da-DK" dirty="0"/>
          </a:p>
        </p:txBody>
      </p:sp>
      <p:sp>
        <p:nvSpPr>
          <p:cNvPr id="5" name="Mikro grafik 1">
            <a:extLst>
              <a:ext uri="{FF2B5EF4-FFF2-40B4-BE49-F238E27FC236}">
                <a16:creationId xmlns:a16="http://schemas.microsoft.com/office/drawing/2014/main" id="{B7391C28-918F-1989-0558-6E9FBDFF6FEF}"/>
              </a:ext>
            </a:extLst>
          </p:cNvPr>
          <p:cNvSpPr/>
          <p:nvPr userDrawn="1"/>
        </p:nvSpPr>
        <p:spPr>
          <a:xfrm>
            <a:off x="6421508" y="766976"/>
            <a:ext cx="5498758" cy="4459172"/>
          </a:xfrm>
          <a:custGeom>
            <a:avLst/>
            <a:gdLst>
              <a:gd name="connsiteX0" fmla="*/ 6423906 w 9114518"/>
              <a:gd name="connsiteY0" fmla="*/ 7111086 h 7391342"/>
              <a:gd name="connsiteX1" fmla="*/ 6633262 w 9114518"/>
              <a:gd name="connsiteY1" fmla="*/ 7111086 h 7391342"/>
              <a:gd name="connsiteX2" fmla="*/ 6633262 w 9114518"/>
              <a:gd name="connsiteY2" fmla="*/ 7286668 h 7391342"/>
              <a:gd name="connsiteX3" fmla="*/ 6423906 w 9114518"/>
              <a:gd name="connsiteY3" fmla="*/ 7286668 h 7391342"/>
              <a:gd name="connsiteX4" fmla="*/ 3371709 w 9114518"/>
              <a:gd name="connsiteY4" fmla="*/ 6959141 h 7391342"/>
              <a:gd name="connsiteX5" fmla="*/ 4286770 w 9114518"/>
              <a:gd name="connsiteY5" fmla="*/ 6959141 h 7391342"/>
              <a:gd name="connsiteX6" fmla="*/ 4286770 w 9114518"/>
              <a:gd name="connsiteY6" fmla="*/ 7067193 h 7391342"/>
              <a:gd name="connsiteX7" fmla="*/ 3371709 w 9114518"/>
              <a:gd name="connsiteY7" fmla="*/ 7067193 h 7391342"/>
              <a:gd name="connsiteX8" fmla="*/ 3371709 w 9114518"/>
              <a:gd name="connsiteY8" fmla="*/ 6606288 h 7391342"/>
              <a:gd name="connsiteX9" fmla="*/ 4286770 w 9114518"/>
              <a:gd name="connsiteY9" fmla="*/ 6606288 h 7391342"/>
              <a:gd name="connsiteX10" fmla="*/ 4286770 w 9114518"/>
              <a:gd name="connsiteY10" fmla="*/ 6714340 h 7391342"/>
              <a:gd name="connsiteX11" fmla="*/ 3371709 w 9114518"/>
              <a:gd name="connsiteY11" fmla="*/ 6714340 h 7391342"/>
              <a:gd name="connsiteX12" fmla="*/ 5418710 w 9114518"/>
              <a:gd name="connsiteY12" fmla="*/ 6084039 h 7391342"/>
              <a:gd name="connsiteX13" fmla="*/ 5796891 w 9114518"/>
              <a:gd name="connsiteY13" fmla="*/ 6084039 h 7391342"/>
              <a:gd name="connsiteX14" fmla="*/ 5796891 w 9114518"/>
              <a:gd name="connsiteY14" fmla="*/ 6180559 h 7391342"/>
              <a:gd name="connsiteX15" fmla="*/ 5796891 w 9114518"/>
              <a:gd name="connsiteY15" fmla="*/ 7291809 h 7391342"/>
              <a:gd name="connsiteX16" fmla="*/ 5796891 w 9114518"/>
              <a:gd name="connsiteY16" fmla="*/ 7388329 h 7391342"/>
              <a:gd name="connsiteX17" fmla="*/ 5418710 w 9114518"/>
              <a:gd name="connsiteY17" fmla="*/ 7388329 h 7391342"/>
              <a:gd name="connsiteX18" fmla="*/ 5418710 w 9114518"/>
              <a:gd name="connsiteY18" fmla="*/ 7291809 h 7391342"/>
              <a:gd name="connsiteX19" fmla="*/ 5680394 w 9114518"/>
              <a:gd name="connsiteY19" fmla="*/ 7291809 h 7391342"/>
              <a:gd name="connsiteX20" fmla="*/ 5680394 w 9114518"/>
              <a:gd name="connsiteY20" fmla="*/ 6180559 h 7391342"/>
              <a:gd name="connsiteX21" fmla="*/ 5418710 w 9114518"/>
              <a:gd name="connsiteY21" fmla="*/ 6180559 h 7391342"/>
              <a:gd name="connsiteX22" fmla="*/ 4939629 w 9114518"/>
              <a:gd name="connsiteY22" fmla="*/ 6084039 h 7391342"/>
              <a:gd name="connsiteX23" fmla="*/ 5317797 w 9114518"/>
              <a:gd name="connsiteY23" fmla="*/ 6084039 h 7391342"/>
              <a:gd name="connsiteX24" fmla="*/ 5317797 w 9114518"/>
              <a:gd name="connsiteY24" fmla="*/ 6180559 h 7391342"/>
              <a:gd name="connsiteX25" fmla="*/ 5056113 w 9114518"/>
              <a:gd name="connsiteY25" fmla="*/ 6180559 h 7391342"/>
              <a:gd name="connsiteX26" fmla="*/ 5056113 w 9114518"/>
              <a:gd name="connsiteY26" fmla="*/ 7291809 h 7391342"/>
              <a:gd name="connsiteX27" fmla="*/ 5317797 w 9114518"/>
              <a:gd name="connsiteY27" fmla="*/ 7291809 h 7391342"/>
              <a:gd name="connsiteX28" fmla="*/ 5317797 w 9114518"/>
              <a:gd name="connsiteY28" fmla="*/ 7388329 h 7391342"/>
              <a:gd name="connsiteX29" fmla="*/ 4939629 w 9114518"/>
              <a:gd name="connsiteY29" fmla="*/ 7388329 h 7391342"/>
              <a:gd name="connsiteX30" fmla="*/ 4939629 w 9114518"/>
              <a:gd name="connsiteY30" fmla="*/ 7291809 h 7391342"/>
              <a:gd name="connsiteX31" fmla="*/ 4939629 w 9114518"/>
              <a:gd name="connsiteY31" fmla="*/ 6180559 h 7391342"/>
              <a:gd name="connsiteX32" fmla="*/ 8646856 w 9114518"/>
              <a:gd name="connsiteY32" fmla="*/ 6077851 h 7391342"/>
              <a:gd name="connsiteX33" fmla="*/ 8698064 w 9114518"/>
              <a:gd name="connsiteY33" fmla="*/ 6079573 h 7391342"/>
              <a:gd name="connsiteX34" fmla="*/ 8745644 w 9114518"/>
              <a:gd name="connsiteY34" fmla="*/ 6084693 h 7391342"/>
              <a:gd name="connsiteX35" fmla="*/ 8789712 w 9114518"/>
              <a:gd name="connsiteY35" fmla="*/ 6093139 h 7391342"/>
              <a:gd name="connsiteX36" fmla="*/ 8830382 w 9114518"/>
              <a:gd name="connsiteY36" fmla="*/ 6104840 h 7391342"/>
              <a:gd name="connsiteX37" fmla="*/ 8867774 w 9114518"/>
              <a:gd name="connsiteY37" fmla="*/ 6119725 h 7391342"/>
              <a:gd name="connsiteX38" fmla="*/ 8902000 w 9114518"/>
              <a:gd name="connsiteY38" fmla="*/ 6137723 h 7391342"/>
              <a:gd name="connsiteX39" fmla="*/ 8961424 w 9114518"/>
              <a:gd name="connsiteY39" fmla="*/ 6182774 h 7391342"/>
              <a:gd name="connsiteX40" fmla="*/ 9009582 w 9114518"/>
              <a:gd name="connsiteY40" fmla="*/ 6239424 h 7391342"/>
              <a:gd name="connsiteX41" fmla="*/ 9029726 w 9114518"/>
              <a:gd name="connsiteY41" fmla="*/ 6271921 h 7391342"/>
              <a:gd name="connsiteX42" fmla="*/ 9047402 w 9114518"/>
              <a:gd name="connsiteY42" fmla="*/ 6307104 h 7391342"/>
              <a:gd name="connsiteX43" fmla="*/ 9062724 w 9114518"/>
              <a:gd name="connsiteY43" fmla="*/ 6344902 h 7391342"/>
              <a:gd name="connsiteX44" fmla="*/ 9075810 w 9114518"/>
              <a:gd name="connsiteY44" fmla="*/ 6385245 h 7391342"/>
              <a:gd name="connsiteX45" fmla="*/ 9086774 w 9114518"/>
              <a:gd name="connsiteY45" fmla="*/ 6428061 h 7391342"/>
              <a:gd name="connsiteX46" fmla="*/ 9095734 w 9114518"/>
              <a:gd name="connsiteY46" fmla="*/ 6473278 h 7391342"/>
              <a:gd name="connsiteX47" fmla="*/ 9102806 w 9114518"/>
              <a:gd name="connsiteY47" fmla="*/ 6520827 h 7391342"/>
              <a:gd name="connsiteX48" fmla="*/ 9108104 w 9114518"/>
              <a:gd name="connsiteY48" fmla="*/ 6570635 h 7391342"/>
              <a:gd name="connsiteX49" fmla="*/ 9111744 w 9114518"/>
              <a:gd name="connsiteY49" fmla="*/ 6622632 h 7391342"/>
              <a:gd name="connsiteX50" fmla="*/ 9113844 w 9114518"/>
              <a:gd name="connsiteY50" fmla="*/ 6676747 h 7391342"/>
              <a:gd name="connsiteX51" fmla="*/ 9114518 w 9114518"/>
              <a:gd name="connsiteY51" fmla="*/ 6732908 h 7391342"/>
              <a:gd name="connsiteX52" fmla="*/ 9113876 w 9114518"/>
              <a:gd name="connsiteY52" fmla="*/ 6789310 h 7391342"/>
              <a:gd name="connsiteX53" fmla="*/ 9111870 w 9114518"/>
              <a:gd name="connsiteY53" fmla="*/ 6843665 h 7391342"/>
              <a:gd name="connsiteX54" fmla="*/ 9108370 w 9114518"/>
              <a:gd name="connsiteY54" fmla="*/ 6895900 h 7391342"/>
              <a:gd name="connsiteX55" fmla="*/ 9103252 w 9114518"/>
              <a:gd name="connsiteY55" fmla="*/ 6945943 h 7391342"/>
              <a:gd name="connsiteX56" fmla="*/ 9096392 w 9114518"/>
              <a:gd name="connsiteY56" fmla="*/ 6993721 h 7391342"/>
              <a:gd name="connsiteX57" fmla="*/ 9087662 w 9114518"/>
              <a:gd name="connsiteY57" fmla="*/ 7039164 h 7391342"/>
              <a:gd name="connsiteX58" fmla="*/ 9076936 w 9114518"/>
              <a:gd name="connsiteY58" fmla="*/ 7082197 h 7391342"/>
              <a:gd name="connsiteX59" fmla="*/ 9064090 w 9114518"/>
              <a:gd name="connsiteY59" fmla="*/ 7122750 h 7391342"/>
              <a:gd name="connsiteX60" fmla="*/ 9048998 w 9114518"/>
              <a:gd name="connsiteY60" fmla="*/ 7160750 h 7391342"/>
              <a:gd name="connsiteX61" fmla="*/ 9031532 w 9114518"/>
              <a:gd name="connsiteY61" fmla="*/ 7196125 h 7391342"/>
              <a:gd name="connsiteX62" fmla="*/ 9011568 w 9114518"/>
              <a:gd name="connsiteY62" fmla="*/ 7228803 h 7391342"/>
              <a:gd name="connsiteX63" fmla="*/ 8963644 w 9114518"/>
              <a:gd name="connsiteY63" fmla="*/ 7285777 h 7391342"/>
              <a:gd name="connsiteX64" fmla="*/ 8904216 w 9114518"/>
              <a:gd name="connsiteY64" fmla="*/ 7331095 h 7391342"/>
              <a:gd name="connsiteX65" fmla="*/ 8869874 w 9114518"/>
              <a:gd name="connsiteY65" fmla="*/ 7349203 h 7391342"/>
              <a:gd name="connsiteX66" fmla="*/ 8832280 w 9114518"/>
              <a:gd name="connsiteY66" fmla="*/ 7364181 h 7391342"/>
              <a:gd name="connsiteX67" fmla="*/ 8791306 w 9114518"/>
              <a:gd name="connsiteY67" fmla="*/ 7375956 h 7391342"/>
              <a:gd name="connsiteX68" fmla="*/ 8746828 w 9114518"/>
              <a:gd name="connsiteY68" fmla="*/ 7384456 h 7391342"/>
              <a:gd name="connsiteX69" fmla="*/ 8698720 w 9114518"/>
              <a:gd name="connsiteY69" fmla="*/ 7389609 h 7391342"/>
              <a:gd name="connsiteX70" fmla="*/ 8646856 w 9114518"/>
              <a:gd name="connsiteY70" fmla="*/ 7391342 h 7391342"/>
              <a:gd name="connsiteX71" fmla="*/ 8646856 w 9114518"/>
              <a:gd name="connsiteY71" fmla="*/ 7293421 h 7391342"/>
              <a:gd name="connsiteX72" fmla="*/ 8697104 w 9114518"/>
              <a:gd name="connsiteY72" fmla="*/ 7291162 h 7391342"/>
              <a:gd name="connsiteX73" fmla="*/ 8742536 w 9114518"/>
              <a:gd name="connsiteY73" fmla="*/ 7284467 h 7391342"/>
              <a:gd name="connsiteX74" fmla="*/ 8783376 w 9114518"/>
              <a:gd name="connsiteY74" fmla="*/ 7273454 h 7391342"/>
              <a:gd name="connsiteX75" fmla="*/ 8819856 w 9114518"/>
              <a:gd name="connsiteY75" fmla="*/ 7258243 h 7391342"/>
              <a:gd name="connsiteX76" fmla="*/ 8880650 w 9114518"/>
              <a:gd name="connsiteY76" fmla="*/ 7215706 h 7391342"/>
              <a:gd name="connsiteX77" fmla="*/ 8926746 w 9114518"/>
              <a:gd name="connsiteY77" fmla="*/ 7157813 h 7391342"/>
              <a:gd name="connsiteX78" fmla="*/ 8944856 w 9114518"/>
              <a:gd name="connsiteY78" fmla="*/ 7123407 h 7391342"/>
              <a:gd name="connsiteX79" fmla="*/ 8959978 w 9114518"/>
              <a:gd name="connsiteY79" fmla="*/ 7085520 h 7391342"/>
              <a:gd name="connsiteX80" fmla="*/ 8972340 w 9114518"/>
              <a:gd name="connsiteY80" fmla="*/ 7044272 h 7391342"/>
              <a:gd name="connsiteX81" fmla="*/ 8982174 w 9114518"/>
              <a:gd name="connsiteY81" fmla="*/ 6999784 h 7391342"/>
              <a:gd name="connsiteX82" fmla="*/ 8989706 w 9114518"/>
              <a:gd name="connsiteY82" fmla="*/ 6952173 h 7391342"/>
              <a:gd name="connsiteX83" fmla="*/ 8995166 w 9114518"/>
              <a:gd name="connsiteY83" fmla="*/ 6901561 h 7391342"/>
              <a:gd name="connsiteX84" fmla="*/ 8998782 w 9114518"/>
              <a:gd name="connsiteY84" fmla="*/ 6848066 h 7391342"/>
              <a:gd name="connsiteX85" fmla="*/ 9000784 w 9114518"/>
              <a:gd name="connsiteY85" fmla="*/ 6791809 h 7391342"/>
              <a:gd name="connsiteX86" fmla="*/ 9001400 w 9114518"/>
              <a:gd name="connsiteY86" fmla="*/ 6732908 h 7391342"/>
              <a:gd name="connsiteX87" fmla="*/ 9000750 w 9114518"/>
              <a:gd name="connsiteY87" fmla="*/ 6674585 h 7391342"/>
              <a:gd name="connsiteX88" fmla="*/ 8998658 w 9114518"/>
              <a:gd name="connsiteY88" fmla="*/ 6618871 h 7391342"/>
              <a:gd name="connsiteX89" fmla="*/ 8994906 w 9114518"/>
              <a:gd name="connsiteY89" fmla="*/ 6565885 h 7391342"/>
              <a:gd name="connsiteX90" fmla="*/ 8989276 w 9114518"/>
              <a:gd name="connsiteY90" fmla="*/ 6515745 h 7391342"/>
              <a:gd name="connsiteX91" fmla="*/ 8981556 w 9114518"/>
              <a:gd name="connsiteY91" fmla="*/ 6468573 h 7391342"/>
              <a:gd name="connsiteX92" fmla="*/ 8971524 w 9114518"/>
              <a:gd name="connsiteY92" fmla="*/ 6424488 h 7391342"/>
              <a:gd name="connsiteX93" fmla="*/ 8958968 w 9114518"/>
              <a:gd name="connsiteY93" fmla="*/ 6383608 h 7391342"/>
              <a:gd name="connsiteX94" fmla="*/ 8943670 w 9114518"/>
              <a:gd name="connsiteY94" fmla="*/ 6346054 h 7391342"/>
              <a:gd name="connsiteX95" fmla="*/ 8925412 w 9114518"/>
              <a:gd name="connsiteY95" fmla="*/ 6311946 h 7391342"/>
              <a:gd name="connsiteX96" fmla="*/ 8879156 w 9114518"/>
              <a:gd name="connsiteY96" fmla="*/ 6254543 h 7391342"/>
              <a:gd name="connsiteX97" fmla="*/ 8818464 w 9114518"/>
              <a:gd name="connsiteY97" fmla="*/ 6212357 h 7391342"/>
              <a:gd name="connsiteX98" fmla="*/ 8782166 w 9114518"/>
              <a:gd name="connsiteY98" fmla="*/ 6197269 h 7391342"/>
              <a:gd name="connsiteX99" fmla="*/ 8741608 w 9114518"/>
              <a:gd name="connsiteY99" fmla="*/ 6186344 h 7391342"/>
              <a:gd name="connsiteX100" fmla="*/ 8696578 w 9114518"/>
              <a:gd name="connsiteY100" fmla="*/ 6179701 h 7391342"/>
              <a:gd name="connsiteX101" fmla="*/ 8646856 w 9114518"/>
              <a:gd name="connsiteY101" fmla="*/ 6177460 h 7391342"/>
              <a:gd name="connsiteX102" fmla="*/ 8553970 w 9114518"/>
              <a:gd name="connsiteY102" fmla="*/ 6077851 h 7391342"/>
              <a:gd name="connsiteX103" fmla="*/ 8553970 w 9114518"/>
              <a:gd name="connsiteY103" fmla="*/ 6177460 h 7391342"/>
              <a:gd name="connsiteX104" fmla="*/ 8504528 w 9114518"/>
              <a:gd name="connsiteY104" fmla="*/ 6179701 h 7391342"/>
              <a:gd name="connsiteX105" fmla="*/ 8459744 w 9114518"/>
              <a:gd name="connsiteY105" fmla="*/ 6186344 h 7391342"/>
              <a:gd name="connsiteX106" fmla="*/ 8419404 w 9114518"/>
              <a:gd name="connsiteY106" fmla="*/ 6197269 h 7391342"/>
              <a:gd name="connsiteX107" fmla="*/ 8383292 w 9114518"/>
              <a:gd name="connsiteY107" fmla="*/ 6212357 h 7391342"/>
              <a:gd name="connsiteX108" fmla="*/ 8322900 w 9114518"/>
              <a:gd name="connsiteY108" fmla="*/ 6254543 h 7391342"/>
              <a:gd name="connsiteX109" fmla="*/ 8276848 w 9114518"/>
              <a:gd name="connsiteY109" fmla="*/ 6311946 h 7391342"/>
              <a:gd name="connsiteX110" fmla="*/ 8258666 w 9114518"/>
              <a:gd name="connsiteY110" fmla="*/ 6346054 h 7391342"/>
              <a:gd name="connsiteX111" fmla="*/ 8243424 w 9114518"/>
              <a:gd name="connsiteY111" fmla="*/ 6383608 h 7391342"/>
              <a:gd name="connsiteX112" fmla="*/ 8230912 w 9114518"/>
              <a:gd name="connsiteY112" fmla="*/ 6424488 h 7391342"/>
              <a:gd name="connsiteX113" fmla="*/ 8220912 w 9114518"/>
              <a:gd name="connsiteY113" fmla="*/ 6468573 h 7391342"/>
              <a:gd name="connsiteX114" fmla="*/ 8213212 w 9114518"/>
              <a:gd name="connsiteY114" fmla="*/ 6515745 h 7391342"/>
              <a:gd name="connsiteX115" fmla="*/ 8207596 w 9114518"/>
              <a:gd name="connsiteY115" fmla="*/ 6565885 h 7391342"/>
              <a:gd name="connsiteX116" fmla="*/ 8203850 w 9114518"/>
              <a:gd name="connsiteY116" fmla="*/ 6618871 h 7391342"/>
              <a:gd name="connsiteX117" fmla="*/ 8201760 w 9114518"/>
              <a:gd name="connsiteY117" fmla="*/ 6674585 h 7391342"/>
              <a:gd name="connsiteX118" fmla="*/ 8201110 w 9114518"/>
              <a:gd name="connsiteY118" fmla="*/ 6732908 h 7391342"/>
              <a:gd name="connsiteX119" fmla="*/ 8201744 w 9114518"/>
              <a:gd name="connsiteY119" fmla="*/ 6791809 h 7391342"/>
              <a:gd name="connsiteX120" fmla="*/ 8203788 w 9114518"/>
              <a:gd name="connsiteY120" fmla="*/ 6848066 h 7391342"/>
              <a:gd name="connsiteX121" fmla="*/ 8207466 w 9114518"/>
              <a:gd name="connsiteY121" fmla="*/ 6901561 h 7391342"/>
              <a:gd name="connsiteX122" fmla="*/ 8212998 w 9114518"/>
              <a:gd name="connsiteY122" fmla="*/ 6952173 h 7391342"/>
              <a:gd name="connsiteX123" fmla="*/ 8220604 w 9114518"/>
              <a:gd name="connsiteY123" fmla="*/ 6999784 h 7391342"/>
              <a:gd name="connsiteX124" fmla="*/ 8230504 w 9114518"/>
              <a:gd name="connsiteY124" fmla="*/ 7044272 h 7391342"/>
              <a:gd name="connsiteX125" fmla="*/ 8242920 w 9114518"/>
              <a:gd name="connsiteY125" fmla="*/ 7085520 h 7391342"/>
              <a:gd name="connsiteX126" fmla="*/ 8258072 w 9114518"/>
              <a:gd name="connsiteY126" fmla="*/ 7123407 h 7391342"/>
              <a:gd name="connsiteX127" fmla="*/ 8276182 w 9114518"/>
              <a:gd name="connsiteY127" fmla="*/ 7157813 h 7391342"/>
              <a:gd name="connsiteX128" fmla="*/ 8322152 w 9114518"/>
              <a:gd name="connsiteY128" fmla="*/ 7215706 h 7391342"/>
              <a:gd name="connsiteX129" fmla="*/ 8382596 w 9114518"/>
              <a:gd name="connsiteY129" fmla="*/ 7258243 h 7391342"/>
              <a:gd name="connsiteX130" fmla="*/ 8418798 w 9114518"/>
              <a:gd name="connsiteY130" fmla="*/ 7273454 h 7391342"/>
              <a:gd name="connsiteX131" fmla="*/ 8459280 w 9114518"/>
              <a:gd name="connsiteY131" fmla="*/ 7284467 h 7391342"/>
              <a:gd name="connsiteX132" fmla="*/ 8504264 w 9114518"/>
              <a:gd name="connsiteY132" fmla="*/ 7291162 h 7391342"/>
              <a:gd name="connsiteX133" fmla="*/ 8553970 w 9114518"/>
              <a:gd name="connsiteY133" fmla="*/ 7293421 h 7391342"/>
              <a:gd name="connsiteX134" fmla="*/ 8553970 w 9114518"/>
              <a:gd name="connsiteY134" fmla="*/ 7391342 h 7391342"/>
              <a:gd name="connsiteX135" fmla="*/ 8502324 w 9114518"/>
              <a:gd name="connsiteY135" fmla="*/ 7389609 h 7391342"/>
              <a:gd name="connsiteX136" fmla="*/ 8454390 w 9114518"/>
              <a:gd name="connsiteY136" fmla="*/ 7384456 h 7391342"/>
              <a:gd name="connsiteX137" fmla="*/ 8410050 w 9114518"/>
              <a:gd name="connsiteY137" fmla="*/ 7375956 h 7391342"/>
              <a:gd name="connsiteX138" fmla="*/ 8369176 w 9114518"/>
              <a:gd name="connsiteY138" fmla="*/ 7364181 h 7391342"/>
              <a:gd name="connsiteX139" fmla="*/ 8331650 w 9114518"/>
              <a:gd name="connsiteY139" fmla="*/ 7349203 h 7391342"/>
              <a:gd name="connsiteX140" fmla="*/ 8297346 w 9114518"/>
              <a:gd name="connsiteY140" fmla="*/ 7331095 h 7391342"/>
              <a:gd name="connsiteX141" fmla="*/ 8237920 w 9114518"/>
              <a:gd name="connsiteY141" fmla="*/ 7285777 h 7391342"/>
              <a:gd name="connsiteX142" fmla="*/ 8189918 w 9114518"/>
              <a:gd name="connsiteY142" fmla="*/ 7228803 h 7391342"/>
              <a:gd name="connsiteX143" fmla="*/ 8169894 w 9114518"/>
              <a:gd name="connsiteY143" fmla="*/ 7196125 h 7391342"/>
              <a:gd name="connsiteX144" fmla="*/ 8152358 w 9114518"/>
              <a:gd name="connsiteY144" fmla="*/ 7160750 h 7391342"/>
              <a:gd name="connsiteX145" fmla="*/ 8137190 w 9114518"/>
              <a:gd name="connsiteY145" fmla="*/ 7122750 h 7391342"/>
              <a:gd name="connsiteX146" fmla="*/ 8124264 w 9114518"/>
              <a:gd name="connsiteY146" fmla="*/ 7082197 h 7391342"/>
              <a:gd name="connsiteX147" fmla="*/ 8113458 w 9114518"/>
              <a:gd name="connsiteY147" fmla="*/ 7039164 h 7391342"/>
              <a:gd name="connsiteX148" fmla="*/ 8104652 w 9114518"/>
              <a:gd name="connsiteY148" fmla="*/ 6993721 h 7391342"/>
              <a:gd name="connsiteX149" fmla="*/ 8097722 w 9114518"/>
              <a:gd name="connsiteY149" fmla="*/ 6945943 h 7391342"/>
              <a:gd name="connsiteX150" fmla="*/ 8092544 w 9114518"/>
              <a:gd name="connsiteY150" fmla="*/ 6895900 h 7391342"/>
              <a:gd name="connsiteX151" fmla="*/ 8088998 w 9114518"/>
              <a:gd name="connsiteY151" fmla="*/ 6843665 h 7391342"/>
              <a:gd name="connsiteX152" fmla="*/ 8086960 w 9114518"/>
              <a:gd name="connsiteY152" fmla="*/ 6789310 h 7391342"/>
              <a:gd name="connsiteX153" fmla="*/ 8086308 w 9114518"/>
              <a:gd name="connsiteY153" fmla="*/ 6732908 h 7391342"/>
              <a:gd name="connsiteX154" fmla="*/ 8086982 w 9114518"/>
              <a:gd name="connsiteY154" fmla="*/ 6676747 h 7391342"/>
              <a:gd name="connsiteX155" fmla="*/ 8089082 w 9114518"/>
              <a:gd name="connsiteY155" fmla="*/ 6622632 h 7391342"/>
              <a:gd name="connsiteX156" fmla="*/ 8092722 w 9114518"/>
              <a:gd name="connsiteY156" fmla="*/ 6570635 h 7391342"/>
              <a:gd name="connsiteX157" fmla="*/ 8098020 w 9114518"/>
              <a:gd name="connsiteY157" fmla="*/ 6520827 h 7391342"/>
              <a:gd name="connsiteX158" fmla="*/ 8105090 w 9114518"/>
              <a:gd name="connsiteY158" fmla="*/ 6473278 h 7391342"/>
              <a:gd name="connsiteX159" fmla="*/ 8114050 w 9114518"/>
              <a:gd name="connsiteY159" fmla="*/ 6428061 h 7391342"/>
              <a:gd name="connsiteX160" fmla="*/ 8125014 w 9114518"/>
              <a:gd name="connsiteY160" fmla="*/ 6385245 h 7391342"/>
              <a:gd name="connsiteX161" fmla="*/ 8138100 w 9114518"/>
              <a:gd name="connsiteY161" fmla="*/ 6344902 h 7391342"/>
              <a:gd name="connsiteX162" fmla="*/ 8153424 w 9114518"/>
              <a:gd name="connsiteY162" fmla="*/ 6307104 h 7391342"/>
              <a:gd name="connsiteX163" fmla="*/ 8171098 w 9114518"/>
              <a:gd name="connsiteY163" fmla="*/ 6271921 h 7391342"/>
              <a:gd name="connsiteX164" fmla="*/ 8191242 w 9114518"/>
              <a:gd name="connsiteY164" fmla="*/ 6239424 h 7391342"/>
              <a:gd name="connsiteX165" fmla="*/ 8239400 w 9114518"/>
              <a:gd name="connsiteY165" fmla="*/ 6182774 h 7391342"/>
              <a:gd name="connsiteX166" fmla="*/ 8298824 w 9114518"/>
              <a:gd name="connsiteY166" fmla="*/ 6137723 h 7391342"/>
              <a:gd name="connsiteX167" fmla="*/ 8333052 w 9114518"/>
              <a:gd name="connsiteY167" fmla="*/ 6119725 h 7391342"/>
              <a:gd name="connsiteX168" fmla="*/ 8370442 w 9114518"/>
              <a:gd name="connsiteY168" fmla="*/ 6104840 h 7391342"/>
              <a:gd name="connsiteX169" fmla="*/ 8411114 w 9114518"/>
              <a:gd name="connsiteY169" fmla="*/ 6093139 h 7391342"/>
              <a:gd name="connsiteX170" fmla="*/ 8455182 w 9114518"/>
              <a:gd name="connsiteY170" fmla="*/ 6084693 h 7391342"/>
              <a:gd name="connsiteX171" fmla="*/ 8502762 w 9114518"/>
              <a:gd name="connsiteY171" fmla="*/ 6079573 h 7391342"/>
              <a:gd name="connsiteX172" fmla="*/ 1425338 w 9114518"/>
              <a:gd name="connsiteY172" fmla="*/ 6077851 h 7391342"/>
              <a:gd name="connsiteX173" fmla="*/ 1476547 w 9114518"/>
              <a:gd name="connsiteY173" fmla="*/ 6079573 h 7391342"/>
              <a:gd name="connsiteX174" fmla="*/ 1524127 w 9114518"/>
              <a:gd name="connsiteY174" fmla="*/ 6084693 h 7391342"/>
              <a:gd name="connsiteX175" fmla="*/ 1568196 w 9114518"/>
              <a:gd name="connsiteY175" fmla="*/ 6093139 h 7391342"/>
              <a:gd name="connsiteX176" fmla="*/ 1608868 w 9114518"/>
              <a:gd name="connsiteY176" fmla="*/ 6104840 h 7391342"/>
              <a:gd name="connsiteX177" fmla="*/ 1646259 w 9114518"/>
              <a:gd name="connsiteY177" fmla="*/ 6119725 h 7391342"/>
              <a:gd name="connsiteX178" fmla="*/ 1680486 w 9114518"/>
              <a:gd name="connsiteY178" fmla="*/ 6137723 h 7391342"/>
              <a:gd name="connsiteX179" fmla="*/ 1739910 w 9114518"/>
              <a:gd name="connsiteY179" fmla="*/ 6182774 h 7391342"/>
              <a:gd name="connsiteX180" fmla="*/ 1788068 w 9114518"/>
              <a:gd name="connsiteY180" fmla="*/ 6239424 h 7391342"/>
              <a:gd name="connsiteX181" fmla="*/ 1808212 w 9114518"/>
              <a:gd name="connsiteY181" fmla="*/ 6271921 h 7391342"/>
              <a:gd name="connsiteX182" fmla="*/ 1825887 w 9114518"/>
              <a:gd name="connsiteY182" fmla="*/ 6307104 h 7391342"/>
              <a:gd name="connsiteX183" fmla="*/ 1841209 w 9114518"/>
              <a:gd name="connsiteY183" fmla="*/ 6344902 h 7391342"/>
              <a:gd name="connsiteX184" fmla="*/ 1854294 w 9114518"/>
              <a:gd name="connsiteY184" fmla="*/ 6385245 h 7391342"/>
              <a:gd name="connsiteX185" fmla="*/ 1865258 w 9114518"/>
              <a:gd name="connsiteY185" fmla="*/ 6428061 h 7391342"/>
              <a:gd name="connsiteX186" fmla="*/ 1874218 w 9114518"/>
              <a:gd name="connsiteY186" fmla="*/ 6473278 h 7391342"/>
              <a:gd name="connsiteX187" fmla="*/ 1881288 w 9114518"/>
              <a:gd name="connsiteY187" fmla="*/ 6520827 h 7391342"/>
              <a:gd name="connsiteX188" fmla="*/ 1886585 w 9114518"/>
              <a:gd name="connsiteY188" fmla="*/ 6570635 h 7391342"/>
              <a:gd name="connsiteX189" fmla="*/ 1890226 w 9114518"/>
              <a:gd name="connsiteY189" fmla="*/ 6622632 h 7391342"/>
              <a:gd name="connsiteX190" fmla="*/ 1892325 w 9114518"/>
              <a:gd name="connsiteY190" fmla="*/ 6676747 h 7391342"/>
              <a:gd name="connsiteX191" fmla="*/ 1892999 w 9114518"/>
              <a:gd name="connsiteY191" fmla="*/ 6732908 h 7391342"/>
              <a:gd name="connsiteX192" fmla="*/ 1892357 w 9114518"/>
              <a:gd name="connsiteY192" fmla="*/ 6789310 h 7391342"/>
              <a:gd name="connsiteX193" fmla="*/ 1890350 w 9114518"/>
              <a:gd name="connsiteY193" fmla="*/ 6843665 h 7391342"/>
              <a:gd name="connsiteX194" fmla="*/ 1886851 w 9114518"/>
              <a:gd name="connsiteY194" fmla="*/ 6895900 h 7391342"/>
              <a:gd name="connsiteX195" fmla="*/ 1881734 w 9114518"/>
              <a:gd name="connsiteY195" fmla="*/ 6945943 h 7391342"/>
              <a:gd name="connsiteX196" fmla="*/ 1874873 w 9114518"/>
              <a:gd name="connsiteY196" fmla="*/ 6993721 h 7391342"/>
              <a:gd name="connsiteX197" fmla="*/ 1866143 w 9114518"/>
              <a:gd name="connsiteY197" fmla="*/ 7039164 h 7391342"/>
              <a:gd name="connsiteX198" fmla="*/ 1855418 w 9114518"/>
              <a:gd name="connsiteY198" fmla="*/ 7082197 h 7391342"/>
              <a:gd name="connsiteX199" fmla="*/ 1842572 w 9114518"/>
              <a:gd name="connsiteY199" fmla="*/ 7122750 h 7391342"/>
              <a:gd name="connsiteX200" fmla="*/ 1827479 w 9114518"/>
              <a:gd name="connsiteY200" fmla="*/ 7160750 h 7391342"/>
              <a:gd name="connsiteX201" fmla="*/ 1810014 w 9114518"/>
              <a:gd name="connsiteY201" fmla="*/ 7196125 h 7391342"/>
              <a:gd name="connsiteX202" fmla="*/ 1790050 w 9114518"/>
              <a:gd name="connsiteY202" fmla="*/ 7228803 h 7391342"/>
              <a:gd name="connsiteX203" fmla="*/ 1742125 w 9114518"/>
              <a:gd name="connsiteY203" fmla="*/ 7285777 h 7391342"/>
              <a:gd name="connsiteX204" fmla="*/ 1682698 w 9114518"/>
              <a:gd name="connsiteY204" fmla="*/ 7331095 h 7391342"/>
              <a:gd name="connsiteX205" fmla="*/ 1648356 w 9114518"/>
              <a:gd name="connsiteY205" fmla="*/ 7349203 h 7391342"/>
              <a:gd name="connsiteX206" fmla="*/ 1610762 w 9114518"/>
              <a:gd name="connsiteY206" fmla="*/ 7364181 h 7391342"/>
              <a:gd name="connsiteX207" fmla="*/ 1569788 w 9114518"/>
              <a:gd name="connsiteY207" fmla="*/ 7375956 h 7391342"/>
              <a:gd name="connsiteX208" fmla="*/ 1525310 w 9114518"/>
              <a:gd name="connsiteY208" fmla="*/ 7384456 h 7391342"/>
              <a:gd name="connsiteX209" fmla="*/ 1477202 w 9114518"/>
              <a:gd name="connsiteY209" fmla="*/ 7389609 h 7391342"/>
              <a:gd name="connsiteX210" fmla="*/ 1425338 w 9114518"/>
              <a:gd name="connsiteY210" fmla="*/ 7391342 h 7391342"/>
              <a:gd name="connsiteX211" fmla="*/ 1425338 w 9114518"/>
              <a:gd name="connsiteY211" fmla="*/ 7293421 h 7391342"/>
              <a:gd name="connsiteX212" fmla="*/ 1475586 w 9114518"/>
              <a:gd name="connsiteY212" fmla="*/ 7291162 h 7391342"/>
              <a:gd name="connsiteX213" fmla="*/ 1521017 w 9114518"/>
              <a:gd name="connsiteY213" fmla="*/ 7284467 h 7391342"/>
              <a:gd name="connsiteX214" fmla="*/ 1561858 w 9114518"/>
              <a:gd name="connsiteY214" fmla="*/ 7273454 h 7391342"/>
              <a:gd name="connsiteX215" fmla="*/ 1598338 w 9114518"/>
              <a:gd name="connsiteY215" fmla="*/ 7258243 h 7391342"/>
              <a:gd name="connsiteX216" fmla="*/ 1659131 w 9114518"/>
              <a:gd name="connsiteY216" fmla="*/ 7215706 h 7391342"/>
              <a:gd name="connsiteX217" fmla="*/ 1705228 w 9114518"/>
              <a:gd name="connsiteY217" fmla="*/ 7157813 h 7391342"/>
              <a:gd name="connsiteX218" fmla="*/ 1723337 w 9114518"/>
              <a:gd name="connsiteY218" fmla="*/ 7123407 h 7391342"/>
              <a:gd name="connsiteX219" fmla="*/ 1738459 w 9114518"/>
              <a:gd name="connsiteY219" fmla="*/ 7085520 h 7391342"/>
              <a:gd name="connsiteX220" fmla="*/ 1750822 w 9114518"/>
              <a:gd name="connsiteY220" fmla="*/ 7044272 h 7391342"/>
              <a:gd name="connsiteX221" fmla="*/ 1760655 w 9114518"/>
              <a:gd name="connsiteY221" fmla="*/ 6999784 h 7391342"/>
              <a:gd name="connsiteX222" fmla="*/ 1768187 w 9114518"/>
              <a:gd name="connsiteY222" fmla="*/ 6952173 h 7391342"/>
              <a:gd name="connsiteX223" fmla="*/ 1773647 w 9114518"/>
              <a:gd name="connsiteY223" fmla="*/ 6901561 h 7391342"/>
              <a:gd name="connsiteX224" fmla="*/ 1777263 w 9114518"/>
              <a:gd name="connsiteY224" fmla="*/ 6848066 h 7391342"/>
              <a:gd name="connsiteX225" fmla="*/ 1779265 w 9114518"/>
              <a:gd name="connsiteY225" fmla="*/ 6791809 h 7391342"/>
              <a:gd name="connsiteX226" fmla="*/ 1779882 w 9114518"/>
              <a:gd name="connsiteY226" fmla="*/ 6732908 h 7391342"/>
              <a:gd name="connsiteX227" fmla="*/ 1779232 w 9114518"/>
              <a:gd name="connsiteY227" fmla="*/ 6674585 h 7391342"/>
              <a:gd name="connsiteX228" fmla="*/ 1777140 w 9114518"/>
              <a:gd name="connsiteY228" fmla="*/ 6618871 h 7391342"/>
              <a:gd name="connsiteX229" fmla="*/ 1773387 w 9114518"/>
              <a:gd name="connsiteY229" fmla="*/ 6565885 h 7391342"/>
              <a:gd name="connsiteX230" fmla="*/ 1767758 w 9114518"/>
              <a:gd name="connsiteY230" fmla="*/ 6515745 h 7391342"/>
              <a:gd name="connsiteX231" fmla="*/ 1760037 w 9114518"/>
              <a:gd name="connsiteY231" fmla="*/ 6468573 h 7391342"/>
              <a:gd name="connsiteX232" fmla="*/ 1750006 w 9114518"/>
              <a:gd name="connsiteY232" fmla="*/ 6424488 h 7391342"/>
              <a:gd name="connsiteX233" fmla="*/ 1737450 w 9114518"/>
              <a:gd name="connsiteY233" fmla="*/ 6383608 h 7391342"/>
              <a:gd name="connsiteX234" fmla="*/ 1722151 w 9114518"/>
              <a:gd name="connsiteY234" fmla="*/ 6346054 h 7391342"/>
              <a:gd name="connsiteX235" fmla="*/ 1703894 w 9114518"/>
              <a:gd name="connsiteY235" fmla="*/ 6311946 h 7391342"/>
              <a:gd name="connsiteX236" fmla="*/ 1657637 w 9114518"/>
              <a:gd name="connsiteY236" fmla="*/ 6254543 h 7391342"/>
              <a:gd name="connsiteX237" fmla="*/ 1596946 w 9114518"/>
              <a:gd name="connsiteY237" fmla="*/ 6212357 h 7391342"/>
              <a:gd name="connsiteX238" fmla="*/ 1560647 w 9114518"/>
              <a:gd name="connsiteY238" fmla="*/ 6197269 h 7391342"/>
              <a:gd name="connsiteX239" fmla="*/ 1520090 w 9114518"/>
              <a:gd name="connsiteY239" fmla="*/ 6186344 h 7391342"/>
              <a:gd name="connsiteX240" fmla="*/ 1475059 w 9114518"/>
              <a:gd name="connsiteY240" fmla="*/ 6179701 h 7391342"/>
              <a:gd name="connsiteX241" fmla="*/ 1425338 w 9114518"/>
              <a:gd name="connsiteY241" fmla="*/ 6177460 h 7391342"/>
              <a:gd name="connsiteX242" fmla="*/ 1332420 w 9114518"/>
              <a:gd name="connsiteY242" fmla="*/ 6077851 h 7391342"/>
              <a:gd name="connsiteX243" fmla="*/ 1332420 w 9114518"/>
              <a:gd name="connsiteY243" fmla="*/ 6177460 h 7391342"/>
              <a:gd name="connsiteX244" fmla="*/ 1282980 w 9114518"/>
              <a:gd name="connsiteY244" fmla="*/ 6179701 h 7391342"/>
              <a:gd name="connsiteX245" fmla="*/ 1238197 w 9114518"/>
              <a:gd name="connsiteY245" fmla="*/ 6186344 h 7391342"/>
              <a:gd name="connsiteX246" fmla="*/ 1197858 w 9114518"/>
              <a:gd name="connsiteY246" fmla="*/ 6197269 h 7391342"/>
              <a:gd name="connsiteX247" fmla="*/ 1161747 w 9114518"/>
              <a:gd name="connsiteY247" fmla="*/ 6212357 h 7391342"/>
              <a:gd name="connsiteX248" fmla="*/ 1101354 w 9114518"/>
              <a:gd name="connsiteY248" fmla="*/ 6254543 h 7391342"/>
              <a:gd name="connsiteX249" fmla="*/ 1055303 w 9114518"/>
              <a:gd name="connsiteY249" fmla="*/ 6311946 h 7391342"/>
              <a:gd name="connsiteX250" fmla="*/ 1037120 w 9114518"/>
              <a:gd name="connsiteY250" fmla="*/ 6346054 h 7391342"/>
              <a:gd name="connsiteX251" fmla="*/ 1021878 w 9114518"/>
              <a:gd name="connsiteY251" fmla="*/ 6383608 h 7391342"/>
              <a:gd name="connsiteX252" fmla="*/ 1009365 w 9114518"/>
              <a:gd name="connsiteY252" fmla="*/ 6424488 h 7391342"/>
              <a:gd name="connsiteX253" fmla="*/ 999365 w 9114518"/>
              <a:gd name="connsiteY253" fmla="*/ 6468573 h 7391342"/>
              <a:gd name="connsiteX254" fmla="*/ 991664 w 9114518"/>
              <a:gd name="connsiteY254" fmla="*/ 6515745 h 7391342"/>
              <a:gd name="connsiteX255" fmla="*/ 986047 w 9114518"/>
              <a:gd name="connsiteY255" fmla="*/ 6565885 h 7391342"/>
              <a:gd name="connsiteX256" fmla="*/ 982301 w 9114518"/>
              <a:gd name="connsiteY256" fmla="*/ 6618871 h 7391342"/>
              <a:gd name="connsiteX257" fmla="*/ 980210 w 9114518"/>
              <a:gd name="connsiteY257" fmla="*/ 6674585 h 7391342"/>
              <a:gd name="connsiteX258" fmla="*/ 979561 w 9114518"/>
              <a:gd name="connsiteY258" fmla="*/ 6732908 h 7391342"/>
              <a:gd name="connsiteX259" fmla="*/ 980194 w 9114518"/>
              <a:gd name="connsiteY259" fmla="*/ 6791809 h 7391342"/>
              <a:gd name="connsiteX260" fmla="*/ 982239 w 9114518"/>
              <a:gd name="connsiteY260" fmla="*/ 6848066 h 7391342"/>
              <a:gd name="connsiteX261" fmla="*/ 985918 w 9114518"/>
              <a:gd name="connsiteY261" fmla="*/ 6901561 h 7391342"/>
              <a:gd name="connsiteX262" fmla="*/ 991450 w 9114518"/>
              <a:gd name="connsiteY262" fmla="*/ 6952173 h 7391342"/>
              <a:gd name="connsiteX263" fmla="*/ 999056 w 9114518"/>
              <a:gd name="connsiteY263" fmla="*/ 6999784 h 7391342"/>
              <a:gd name="connsiteX264" fmla="*/ 1008957 w 9114518"/>
              <a:gd name="connsiteY264" fmla="*/ 7044272 h 7391342"/>
              <a:gd name="connsiteX265" fmla="*/ 1021374 w 9114518"/>
              <a:gd name="connsiteY265" fmla="*/ 7085520 h 7391342"/>
              <a:gd name="connsiteX266" fmla="*/ 1036527 w 9114518"/>
              <a:gd name="connsiteY266" fmla="*/ 7123407 h 7391342"/>
              <a:gd name="connsiteX267" fmla="*/ 1054636 w 9114518"/>
              <a:gd name="connsiteY267" fmla="*/ 7157813 h 7391342"/>
              <a:gd name="connsiteX268" fmla="*/ 1100607 w 9114518"/>
              <a:gd name="connsiteY268" fmla="*/ 7215706 h 7391342"/>
              <a:gd name="connsiteX269" fmla="*/ 1161051 w 9114518"/>
              <a:gd name="connsiteY269" fmla="*/ 7258243 h 7391342"/>
              <a:gd name="connsiteX270" fmla="*/ 1197253 w 9114518"/>
              <a:gd name="connsiteY270" fmla="*/ 7273454 h 7391342"/>
              <a:gd name="connsiteX271" fmla="*/ 1237734 w 9114518"/>
              <a:gd name="connsiteY271" fmla="*/ 7284467 h 7391342"/>
              <a:gd name="connsiteX272" fmla="*/ 1282716 w 9114518"/>
              <a:gd name="connsiteY272" fmla="*/ 7291162 h 7391342"/>
              <a:gd name="connsiteX273" fmla="*/ 1332420 w 9114518"/>
              <a:gd name="connsiteY273" fmla="*/ 7293421 h 7391342"/>
              <a:gd name="connsiteX274" fmla="*/ 1332420 w 9114518"/>
              <a:gd name="connsiteY274" fmla="*/ 7391342 h 7391342"/>
              <a:gd name="connsiteX275" fmla="*/ 1280774 w 9114518"/>
              <a:gd name="connsiteY275" fmla="*/ 7389609 h 7391342"/>
              <a:gd name="connsiteX276" fmla="*/ 1232841 w 9114518"/>
              <a:gd name="connsiteY276" fmla="*/ 7384456 h 7391342"/>
              <a:gd name="connsiteX277" fmla="*/ 1188500 w 9114518"/>
              <a:gd name="connsiteY277" fmla="*/ 7375956 h 7391342"/>
              <a:gd name="connsiteX278" fmla="*/ 1147627 w 9114518"/>
              <a:gd name="connsiteY278" fmla="*/ 7364181 h 7391342"/>
              <a:gd name="connsiteX279" fmla="*/ 1110100 w 9114518"/>
              <a:gd name="connsiteY279" fmla="*/ 7349203 h 7391342"/>
              <a:gd name="connsiteX280" fmla="*/ 1075796 w 9114518"/>
              <a:gd name="connsiteY280" fmla="*/ 7331095 h 7391342"/>
              <a:gd name="connsiteX281" fmla="*/ 1016370 w 9114518"/>
              <a:gd name="connsiteY281" fmla="*/ 7285777 h 7391342"/>
              <a:gd name="connsiteX282" fmla="*/ 968368 w 9114518"/>
              <a:gd name="connsiteY282" fmla="*/ 7228803 h 7391342"/>
              <a:gd name="connsiteX283" fmla="*/ 948344 w 9114518"/>
              <a:gd name="connsiteY283" fmla="*/ 7196125 h 7391342"/>
              <a:gd name="connsiteX284" fmla="*/ 930809 w 9114518"/>
              <a:gd name="connsiteY284" fmla="*/ 7160750 h 7391342"/>
              <a:gd name="connsiteX285" fmla="*/ 915640 w 9114518"/>
              <a:gd name="connsiteY285" fmla="*/ 7122750 h 7391342"/>
              <a:gd name="connsiteX286" fmla="*/ 902714 w 9114518"/>
              <a:gd name="connsiteY286" fmla="*/ 7082197 h 7391342"/>
              <a:gd name="connsiteX287" fmla="*/ 891909 w 9114518"/>
              <a:gd name="connsiteY287" fmla="*/ 7039164 h 7391342"/>
              <a:gd name="connsiteX288" fmla="*/ 883103 w 9114518"/>
              <a:gd name="connsiteY288" fmla="*/ 6993721 h 7391342"/>
              <a:gd name="connsiteX289" fmla="*/ 876172 w 9114518"/>
              <a:gd name="connsiteY289" fmla="*/ 6945943 h 7391342"/>
              <a:gd name="connsiteX290" fmla="*/ 870995 w 9114518"/>
              <a:gd name="connsiteY290" fmla="*/ 6895900 h 7391342"/>
              <a:gd name="connsiteX291" fmla="*/ 867449 w 9114518"/>
              <a:gd name="connsiteY291" fmla="*/ 6843665 h 7391342"/>
              <a:gd name="connsiteX292" fmla="*/ 865411 w 9114518"/>
              <a:gd name="connsiteY292" fmla="*/ 6789310 h 7391342"/>
              <a:gd name="connsiteX293" fmla="*/ 864759 w 9114518"/>
              <a:gd name="connsiteY293" fmla="*/ 6732908 h 7391342"/>
              <a:gd name="connsiteX294" fmla="*/ 865433 w 9114518"/>
              <a:gd name="connsiteY294" fmla="*/ 6676747 h 7391342"/>
              <a:gd name="connsiteX295" fmla="*/ 867532 w 9114518"/>
              <a:gd name="connsiteY295" fmla="*/ 6622632 h 7391342"/>
              <a:gd name="connsiteX296" fmla="*/ 871172 w 9114518"/>
              <a:gd name="connsiteY296" fmla="*/ 6570635 h 7391342"/>
              <a:gd name="connsiteX297" fmla="*/ 876470 w 9114518"/>
              <a:gd name="connsiteY297" fmla="*/ 6520827 h 7391342"/>
              <a:gd name="connsiteX298" fmla="*/ 883541 w 9114518"/>
              <a:gd name="connsiteY298" fmla="*/ 6473278 h 7391342"/>
              <a:gd name="connsiteX299" fmla="*/ 892501 w 9114518"/>
              <a:gd name="connsiteY299" fmla="*/ 6428061 h 7391342"/>
              <a:gd name="connsiteX300" fmla="*/ 903465 w 9114518"/>
              <a:gd name="connsiteY300" fmla="*/ 6385245 h 7391342"/>
              <a:gd name="connsiteX301" fmla="*/ 916551 w 9114518"/>
              <a:gd name="connsiteY301" fmla="*/ 6344902 h 7391342"/>
              <a:gd name="connsiteX302" fmla="*/ 931874 w 9114518"/>
              <a:gd name="connsiteY302" fmla="*/ 6307104 h 7391342"/>
              <a:gd name="connsiteX303" fmla="*/ 949549 w 9114518"/>
              <a:gd name="connsiteY303" fmla="*/ 6271921 h 7391342"/>
              <a:gd name="connsiteX304" fmla="*/ 969693 w 9114518"/>
              <a:gd name="connsiteY304" fmla="*/ 6239424 h 7391342"/>
              <a:gd name="connsiteX305" fmla="*/ 1017851 w 9114518"/>
              <a:gd name="connsiteY305" fmla="*/ 6182774 h 7391342"/>
              <a:gd name="connsiteX306" fmla="*/ 1077275 w 9114518"/>
              <a:gd name="connsiteY306" fmla="*/ 6137723 h 7391342"/>
              <a:gd name="connsiteX307" fmla="*/ 1111502 w 9114518"/>
              <a:gd name="connsiteY307" fmla="*/ 6119725 h 7391342"/>
              <a:gd name="connsiteX308" fmla="*/ 1148893 w 9114518"/>
              <a:gd name="connsiteY308" fmla="*/ 6104840 h 7391342"/>
              <a:gd name="connsiteX309" fmla="*/ 1189565 w 9114518"/>
              <a:gd name="connsiteY309" fmla="*/ 6093139 h 7391342"/>
              <a:gd name="connsiteX310" fmla="*/ 1233632 w 9114518"/>
              <a:gd name="connsiteY310" fmla="*/ 6084693 h 7391342"/>
              <a:gd name="connsiteX311" fmla="*/ 1281212 w 9114518"/>
              <a:gd name="connsiteY311" fmla="*/ 6079573 h 7391342"/>
              <a:gd name="connsiteX312" fmla="*/ 510883 w 9114518"/>
              <a:gd name="connsiteY312" fmla="*/ 5591624 h 7391342"/>
              <a:gd name="connsiteX313" fmla="*/ 553593 w 9114518"/>
              <a:gd name="connsiteY313" fmla="*/ 5595343 h 7391342"/>
              <a:gd name="connsiteX314" fmla="*/ 586648 w 9114518"/>
              <a:gd name="connsiteY314" fmla="*/ 5608717 h 7391342"/>
              <a:gd name="connsiteX315" fmla="*/ 607989 w 9114518"/>
              <a:gd name="connsiteY315" fmla="*/ 5635070 h 7391342"/>
              <a:gd name="connsiteX316" fmla="*/ 615560 w 9114518"/>
              <a:gd name="connsiteY316" fmla="*/ 5677726 h 7391342"/>
              <a:gd name="connsiteX317" fmla="*/ 607989 w 9114518"/>
              <a:gd name="connsiteY317" fmla="*/ 5722334 h 7391342"/>
              <a:gd name="connsiteX318" fmla="*/ 586648 w 9114518"/>
              <a:gd name="connsiteY318" fmla="*/ 5749689 h 7391342"/>
              <a:gd name="connsiteX319" fmla="*/ 553593 w 9114518"/>
              <a:gd name="connsiteY319" fmla="*/ 5763433 h 7391342"/>
              <a:gd name="connsiteX320" fmla="*/ 510883 w 9114518"/>
              <a:gd name="connsiteY320" fmla="*/ 5767206 h 7391342"/>
              <a:gd name="connsiteX321" fmla="*/ 468173 w 9114518"/>
              <a:gd name="connsiteY321" fmla="*/ 5763433 h 7391342"/>
              <a:gd name="connsiteX322" fmla="*/ 435118 w 9114518"/>
              <a:gd name="connsiteY322" fmla="*/ 5749689 h 7391342"/>
              <a:gd name="connsiteX323" fmla="*/ 413777 w 9114518"/>
              <a:gd name="connsiteY323" fmla="*/ 5722334 h 7391342"/>
              <a:gd name="connsiteX324" fmla="*/ 406206 w 9114518"/>
              <a:gd name="connsiteY324" fmla="*/ 5677726 h 7391342"/>
              <a:gd name="connsiteX325" fmla="*/ 414015 w 9114518"/>
              <a:gd name="connsiteY325" fmla="*/ 5635070 h 7391342"/>
              <a:gd name="connsiteX326" fmla="*/ 435754 w 9114518"/>
              <a:gd name="connsiteY326" fmla="*/ 5608717 h 7391342"/>
              <a:gd name="connsiteX327" fmla="*/ 468888 w 9114518"/>
              <a:gd name="connsiteY327" fmla="*/ 5595343 h 7391342"/>
              <a:gd name="connsiteX328" fmla="*/ 2493379 w 9114518"/>
              <a:gd name="connsiteY328" fmla="*/ 5439680 h 7391342"/>
              <a:gd name="connsiteX329" fmla="*/ 3408440 w 9114518"/>
              <a:gd name="connsiteY329" fmla="*/ 5439680 h 7391342"/>
              <a:gd name="connsiteX330" fmla="*/ 3408440 w 9114518"/>
              <a:gd name="connsiteY330" fmla="*/ 5547731 h 7391342"/>
              <a:gd name="connsiteX331" fmla="*/ 2493379 w 9114518"/>
              <a:gd name="connsiteY331" fmla="*/ 5547731 h 7391342"/>
              <a:gd name="connsiteX332" fmla="*/ 2493379 w 9114518"/>
              <a:gd name="connsiteY332" fmla="*/ 5086827 h 7391342"/>
              <a:gd name="connsiteX333" fmla="*/ 3408440 w 9114518"/>
              <a:gd name="connsiteY333" fmla="*/ 5086827 h 7391342"/>
              <a:gd name="connsiteX334" fmla="*/ 3408440 w 9114518"/>
              <a:gd name="connsiteY334" fmla="*/ 5194878 h 7391342"/>
              <a:gd name="connsiteX335" fmla="*/ 2493379 w 9114518"/>
              <a:gd name="connsiteY335" fmla="*/ 5194878 h 7391342"/>
              <a:gd name="connsiteX336" fmla="*/ 510883 w 9114518"/>
              <a:gd name="connsiteY336" fmla="*/ 4882541 h 7391342"/>
              <a:gd name="connsiteX337" fmla="*/ 553593 w 9114518"/>
              <a:gd name="connsiteY337" fmla="*/ 4886049 h 7391342"/>
              <a:gd name="connsiteX338" fmla="*/ 586648 w 9114518"/>
              <a:gd name="connsiteY338" fmla="*/ 4899212 h 7391342"/>
              <a:gd name="connsiteX339" fmla="*/ 607989 w 9114518"/>
              <a:gd name="connsiteY339" fmla="*/ 4925987 h 7391342"/>
              <a:gd name="connsiteX340" fmla="*/ 615560 w 9114518"/>
              <a:gd name="connsiteY340" fmla="*/ 4970332 h 7391342"/>
              <a:gd name="connsiteX341" fmla="*/ 607989 w 9114518"/>
              <a:gd name="connsiteY341" fmla="*/ 5013251 h 7391342"/>
              <a:gd name="connsiteX342" fmla="*/ 586648 w 9114518"/>
              <a:gd name="connsiteY342" fmla="*/ 5040185 h 7391342"/>
              <a:gd name="connsiteX343" fmla="*/ 553593 w 9114518"/>
              <a:gd name="connsiteY343" fmla="*/ 5054139 h 7391342"/>
              <a:gd name="connsiteX344" fmla="*/ 510883 w 9114518"/>
              <a:gd name="connsiteY344" fmla="*/ 5058123 h 7391342"/>
              <a:gd name="connsiteX345" fmla="*/ 469154 w 9114518"/>
              <a:gd name="connsiteY345" fmla="*/ 5054139 h 7391342"/>
              <a:gd name="connsiteX346" fmla="*/ 436602 w 9114518"/>
              <a:gd name="connsiteY346" fmla="*/ 5040185 h 7391342"/>
              <a:gd name="connsiteX347" fmla="*/ 415446 w 9114518"/>
              <a:gd name="connsiteY347" fmla="*/ 5013251 h 7391342"/>
              <a:gd name="connsiteX348" fmla="*/ 407902 w 9114518"/>
              <a:gd name="connsiteY348" fmla="*/ 4970332 h 7391342"/>
              <a:gd name="connsiteX349" fmla="*/ 415446 w 9114518"/>
              <a:gd name="connsiteY349" fmla="*/ 4925987 h 7391342"/>
              <a:gd name="connsiteX350" fmla="*/ 436602 w 9114518"/>
              <a:gd name="connsiteY350" fmla="*/ 4899212 h 7391342"/>
              <a:gd name="connsiteX351" fmla="*/ 469154 w 9114518"/>
              <a:gd name="connsiteY351" fmla="*/ 4886049 h 7391342"/>
              <a:gd name="connsiteX352" fmla="*/ 4158261 w 9114518"/>
              <a:gd name="connsiteY352" fmla="*/ 4558390 h 7391342"/>
              <a:gd name="connsiteX353" fmla="*/ 4209470 w 9114518"/>
              <a:gd name="connsiteY353" fmla="*/ 4560112 h 7391342"/>
              <a:gd name="connsiteX354" fmla="*/ 4257050 w 9114518"/>
              <a:gd name="connsiteY354" fmla="*/ 4565232 h 7391342"/>
              <a:gd name="connsiteX355" fmla="*/ 4301119 w 9114518"/>
              <a:gd name="connsiteY355" fmla="*/ 4573678 h 7391342"/>
              <a:gd name="connsiteX356" fmla="*/ 4341791 w 9114518"/>
              <a:gd name="connsiteY356" fmla="*/ 4585379 h 7391342"/>
              <a:gd name="connsiteX357" fmla="*/ 4379182 w 9114518"/>
              <a:gd name="connsiteY357" fmla="*/ 4600264 h 7391342"/>
              <a:gd name="connsiteX358" fmla="*/ 4413410 w 9114518"/>
              <a:gd name="connsiteY358" fmla="*/ 4618262 h 7391342"/>
              <a:gd name="connsiteX359" fmla="*/ 4472834 w 9114518"/>
              <a:gd name="connsiteY359" fmla="*/ 4663313 h 7391342"/>
              <a:gd name="connsiteX360" fmla="*/ 4520992 w 9114518"/>
              <a:gd name="connsiteY360" fmla="*/ 4719963 h 7391342"/>
              <a:gd name="connsiteX361" fmla="*/ 4541136 w 9114518"/>
              <a:gd name="connsiteY361" fmla="*/ 4752460 h 7391342"/>
              <a:gd name="connsiteX362" fmla="*/ 4558811 w 9114518"/>
              <a:gd name="connsiteY362" fmla="*/ 4787643 h 7391342"/>
              <a:gd name="connsiteX363" fmla="*/ 4574133 w 9114518"/>
              <a:gd name="connsiteY363" fmla="*/ 4825441 h 7391342"/>
              <a:gd name="connsiteX364" fmla="*/ 4587218 w 9114518"/>
              <a:gd name="connsiteY364" fmla="*/ 4865784 h 7391342"/>
              <a:gd name="connsiteX365" fmla="*/ 4598182 w 9114518"/>
              <a:gd name="connsiteY365" fmla="*/ 4908599 h 7391342"/>
              <a:gd name="connsiteX366" fmla="*/ 4607142 w 9114518"/>
              <a:gd name="connsiteY366" fmla="*/ 4953817 h 7391342"/>
              <a:gd name="connsiteX367" fmla="*/ 4614212 w 9114518"/>
              <a:gd name="connsiteY367" fmla="*/ 5001365 h 7391342"/>
              <a:gd name="connsiteX368" fmla="*/ 4619509 w 9114518"/>
              <a:gd name="connsiteY368" fmla="*/ 5051174 h 7391342"/>
              <a:gd name="connsiteX369" fmla="*/ 4623150 w 9114518"/>
              <a:gd name="connsiteY369" fmla="*/ 5103171 h 7391342"/>
              <a:gd name="connsiteX370" fmla="*/ 4625249 w 9114518"/>
              <a:gd name="connsiteY370" fmla="*/ 5157286 h 7391342"/>
              <a:gd name="connsiteX371" fmla="*/ 4625923 w 9114518"/>
              <a:gd name="connsiteY371" fmla="*/ 5213447 h 7391342"/>
              <a:gd name="connsiteX372" fmla="*/ 4625281 w 9114518"/>
              <a:gd name="connsiteY372" fmla="*/ 5269849 h 7391342"/>
              <a:gd name="connsiteX373" fmla="*/ 4623274 w 9114518"/>
              <a:gd name="connsiteY373" fmla="*/ 5324204 h 7391342"/>
              <a:gd name="connsiteX374" fmla="*/ 4619775 w 9114518"/>
              <a:gd name="connsiteY374" fmla="*/ 5376438 h 7391342"/>
              <a:gd name="connsiteX375" fmla="*/ 4614658 w 9114518"/>
              <a:gd name="connsiteY375" fmla="*/ 5426481 h 7391342"/>
              <a:gd name="connsiteX376" fmla="*/ 4607797 w 9114518"/>
              <a:gd name="connsiteY376" fmla="*/ 5474260 h 7391342"/>
              <a:gd name="connsiteX377" fmla="*/ 4599067 w 9114518"/>
              <a:gd name="connsiteY377" fmla="*/ 5519702 h 7391342"/>
              <a:gd name="connsiteX378" fmla="*/ 4588342 w 9114518"/>
              <a:gd name="connsiteY378" fmla="*/ 5562735 h 7391342"/>
              <a:gd name="connsiteX379" fmla="*/ 4575496 w 9114518"/>
              <a:gd name="connsiteY379" fmla="*/ 5603288 h 7391342"/>
              <a:gd name="connsiteX380" fmla="*/ 4560403 w 9114518"/>
              <a:gd name="connsiteY380" fmla="*/ 5641288 h 7391342"/>
              <a:gd name="connsiteX381" fmla="*/ 4542938 w 9114518"/>
              <a:gd name="connsiteY381" fmla="*/ 5676663 h 7391342"/>
              <a:gd name="connsiteX382" fmla="*/ 4522974 w 9114518"/>
              <a:gd name="connsiteY382" fmla="*/ 5709341 h 7391342"/>
              <a:gd name="connsiteX383" fmla="*/ 4475049 w 9114518"/>
              <a:gd name="connsiteY383" fmla="*/ 5766315 h 7391342"/>
              <a:gd name="connsiteX384" fmla="*/ 4415622 w 9114518"/>
              <a:gd name="connsiteY384" fmla="*/ 5811633 h 7391342"/>
              <a:gd name="connsiteX385" fmla="*/ 4381279 w 9114518"/>
              <a:gd name="connsiteY385" fmla="*/ 5829741 h 7391342"/>
              <a:gd name="connsiteX386" fmla="*/ 4343685 w 9114518"/>
              <a:gd name="connsiteY386" fmla="*/ 5844719 h 7391342"/>
              <a:gd name="connsiteX387" fmla="*/ 4302711 w 9114518"/>
              <a:gd name="connsiteY387" fmla="*/ 5856494 h 7391342"/>
              <a:gd name="connsiteX388" fmla="*/ 4258233 w 9114518"/>
              <a:gd name="connsiteY388" fmla="*/ 5864994 h 7391342"/>
              <a:gd name="connsiteX389" fmla="*/ 4210125 w 9114518"/>
              <a:gd name="connsiteY389" fmla="*/ 5870147 h 7391342"/>
              <a:gd name="connsiteX390" fmla="*/ 4158261 w 9114518"/>
              <a:gd name="connsiteY390" fmla="*/ 5871880 h 7391342"/>
              <a:gd name="connsiteX391" fmla="*/ 4158261 w 9114518"/>
              <a:gd name="connsiteY391" fmla="*/ 5773960 h 7391342"/>
              <a:gd name="connsiteX392" fmla="*/ 4208509 w 9114518"/>
              <a:gd name="connsiteY392" fmla="*/ 5771701 h 7391342"/>
              <a:gd name="connsiteX393" fmla="*/ 4253940 w 9114518"/>
              <a:gd name="connsiteY393" fmla="*/ 5765006 h 7391342"/>
              <a:gd name="connsiteX394" fmla="*/ 4294781 w 9114518"/>
              <a:gd name="connsiteY394" fmla="*/ 5753993 h 7391342"/>
              <a:gd name="connsiteX395" fmla="*/ 4331261 w 9114518"/>
              <a:gd name="connsiteY395" fmla="*/ 5738782 h 7391342"/>
              <a:gd name="connsiteX396" fmla="*/ 4392054 w 9114518"/>
              <a:gd name="connsiteY396" fmla="*/ 5696245 h 7391342"/>
              <a:gd name="connsiteX397" fmla="*/ 4438152 w 9114518"/>
              <a:gd name="connsiteY397" fmla="*/ 5638352 h 7391342"/>
              <a:gd name="connsiteX398" fmla="*/ 4456261 w 9114518"/>
              <a:gd name="connsiteY398" fmla="*/ 5603946 h 7391342"/>
              <a:gd name="connsiteX399" fmla="*/ 4471383 w 9114518"/>
              <a:gd name="connsiteY399" fmla="*/ 5566059 h 7391342"/>
              <a:gd name="connsiteX400" fmla="*/ 4483746 w 9114518"/>
              <a:gd name="connsiteY400" fmla="*/ 5524811 h 7391342"/>
              <a:gd name="connsiteX401" fmla="*/ 4493579 w 9114518"/>
              <a:gd name="connsiteY401" fmla="*/ 5480323 h 7391342"/>
              <a:gd name="connsiteX402" fmla="*/ 4501111 w 9114518"/>
              <a:gd name="connsiteY402" fmla="*/ 5432712 h 7391342"/>
              <a:gd name="connsiteX403" fmla="*/ 4506571 w 9114518"/>
              <a:gd name="connsiteY403" fmla="*/ 5382100 h 7391342"/>
              <a:gd name="connsiteX404" fmla="*/ 4510187 w 9114518"/>
              <a:gd name="connsiteY404" fmla="*/ 5328605 h 7391342"/>
              <a:gd name="connsiteX405" fmla="*/ 4512189 w 9114518"/>
              <a:gd name="connsiteY405" fmla="*/ 5272348 h 7391342"/>
              <a:gd name="connsiteX406" fmla="*/ 4512806 w 9114518"/>
              <a:gd name="connsiteY406" fmla="*/ 5213447 h 7391342"/>
              <a:gd name="connsiteX407" fmla="*/ 4512156 w 9114518"/>
              <a:gd name="connsiteY407" fmla="*/ 5155124 h 7391342"/>
              <a:gd name="connsiteX408" fmla="*/ 4510064 w 9114518"/>
              <a:gd name="connsiteY408" fmla="*/ 5099410 h 7391342"/>
              <a:gd name="connsiteX409" fmla="*/ 4506311 w 9114518"/>
              <a:gd name="connsiteY409" fmla="*/ 5046423 h 7391342"/>
              <a:gd name="connsiteX410" fmla="*/ 4500682 w 9114518"/>
              <a:gd name="connsiteY410" fmla="*/ 4996284 h 7391342"/>
              <a:gd name="connsiteX411" fmla="*/ 4492961 w 9114518"/>
              <a:gd name="connsiteY411" fmla="*/ 4949112 h 7391342"/>
              <a:gd name="connsiteX412" fmla="*/ 4482930 w 9114518"/>
              <a:gd name="connsiteY412" fmla="*/ 4905026 h 7391342"/>
              <a:gd name="connsiteX413" fmla="*/ 4470374 w 9114518"/>
              <a:gd name="connsiteY413" fmla="*/ 4864147 h 7391342"/>
              <a:gd name="connsiteX414" fmla="*/ 4455075 w 9114518"/>
              <a:gd name="connsiteY414" fmla="*/ 4826593 h 7391342"/>
              <a:gd name="connsiteX415" fmla="*/ 4436818 w 9114518"/>
              <a:gd name="connsiteY415" fmla="*/ 4792484 h 7391342"/>
              <a:gd name="connsiteX416" fmla="*/ 4390560 w 9114518"/>
              <a:gd name="connsiteY416" fmla="*/ 4735082 h 7391342"/>
              <a:gd name="connsiteX417" fmla="*/ 4329869 w 9114518"/>
              <a:gd name="connsiteY417" fmla="*/ 4692895 h 7391342"/>
              <a:gd name="connsiteX418" fmla="*/ 4293570 w 9114518"/>
              <a:gd name="connsiteY418" fmla="*/ 4677807 h 7391342"/>
              <a:gd name="connsiteX419" fmla="*/ 4253013 w 9114518"/>
              <a:gd name="connsiteY419" fmla="*/ 4666882 h 7391342"/>
              <a:gd name="connsiteX420" fmla="*/ 4207982 w 9114518"/>
              <a:gd name="connsiteY420" fmla="*/ 4660239 h 7391342"/>
              <a:gd name="connsiteX421" fmla="*/ 4158261 w 9114518"/>
              <a:gd name="connsiteY421" fmla="*/ 4657998 h 7391342"/>
              <a:gd name="connsiteX422" fmla="*/ 4065343 w 9114518"/>
              <a:gd name="connsiteY422" fmla="*/ 4558390 h 7391342"/>
              <a:gd name="connsiteX423" fmla="*/ 4065343 w 9114518"/>
              <a:gd name="connsiteY423" fmla="*/ 4657998 h 7391342"/>
              <a:gd name="connsiteX424" fmla="*/ 4015903 w 9114518"/>
              <a:gd name="connsiteY424" fmla="*/ 4660239 h 7391342"/>
              <a:gd name="connsiteX425" fmla="*/ 3971120 w 9114518"/>
              <a:gd name="connsiteY425" fmla="*/ 4666882 h 7391342"/>
              <a:gd name="connsiteX426" fmla="*/ 3930781 w 9114518"/>
              <a:gd name="connsiteY426" fmla="*/ 4677807 h 7391342"/>
              <a:gd name="connsiteX427" fmla="*/ 3894670 w 9114518"/>
              <a:gd name="connsiteY427" fmla="*/ 4692895 h 7391342"/>
              <a:gd name="connsiteX428" fmla="*/ 3834276 w 9114518"/>
              <a:gd name="connsiteY428" fmla="*/ 4735082 h 7391342"/>
              <a:gd name="connsiteX429" fmla="*/ 3788225 w 9114518"/>
              <a:gd name="connsiteY429" fmla="*/ 4792484 h 7391342"/>
              <a:gd name="connsiteX430" fmla="*/ 3770042 w 9114518"/>
              <a:gd name="connsiteY430" fmla="*/ 4826593 h 7391342"/>
              <a:gd name="connsiteX431" fmla="*/ 3754800 w 9114518"/>
              <a:gd name="connsiteY431" fmla="*/ 4864147 h 7391342"/>
              <a:gd name="connsiteX432" fmla="*/ 3742287 w 9114518"/>
              <a:gd name="connsiteY432" fmla="*/ 4905026 h 7391342"/>
              <a:gd name="connsiteX433" fmla="*/ 3732287 w 9114518"/>
              <a:gd name="connsiteY433" fmla="*/ 4949112 h 7391342"/>
              <a:gd name="connsiteX434" fmla="*/ 3724586 w 9114518"/>
              <a:gd name="connsiteY434" fmla="*/ 4996284 h 7391342"/>
              <a:gd name="connsiteX435" fmla="*/ 3718969 w 9114518"/>
              <a:gd name="connsiteY435" fmla="*/ 5046423 h 7391342"/>
              <a:gd name="connsiteX436" fmla="*/ 3715223 w 9114518"/>
              <a:gd name="connsiteY436" fmla="*/ 5099410 h 7391342"/>
              <a:gd name="connsiteX437" fmla="*/ 3713132 w 9114518"/>
              <a:gd name="connsiteY437" fmla="*/ 5155124 h 7391342"/>
              <a:gd name="connsiteX438" fmla="*/ 3712483 w 9114518"/>
              <a:gd name="connsiteY438" fmla="*/ 5213447 h 7391342"/>
              <a:gd name="connsiteX439" fmla="*/ 3713116 w 9114518"/>
              <a:gd name="connsiteY439" fmla="*/ 5272348 h 7391342"/>
              <a:gd name="connsiteX440" fmla="*/ 3715161 w 9114518"/>
              <a:gd name="connsiteY440" fmla="*/ 5328605 h 7391342"/>
              <a:gd name="connsiteX441" fmla="*/ 3718840 w 9114518"/>
              <a:gd name="connsiteY441" fmla="*/ 5382100 h 7391342"/>
              <a:gd name="connsiteX442" fmla="*/ 3724372 w 9114518"/>
              <a:gd name="connsiteY442" fmla="*/ 5432712 h 7391342"/>
              <a:gd name="connsiteX443" fmla="*/ 3731978 w 9114518"/>
              <a:gd name="connsiteY443" fmla="*/ 5480323 h 7391342"/>
              <a:gd name="connsiteX444" fmla="*/ 3741879 w 9114518"/>
              <a:gd name="connsiteY444" fmla="*/ 5524811 h 7391342"/>
              <a:gd name="connsiteX445" fmla="*/ 3754296 w 9114518"/>
              <a:gd name="connsiteY445" fmla="*/ 5566059 h 7391342"/>
              <a:gd name="connsiteX446" fmla="*/ 3769449 w 9114518"/>
              <a:gd name="connsiteY446" fmla="*/ 5603946 h 7391342"/>
              <a:gd name="connsiteX447" fmla="*/ 3787558 w 9114518"/>
              <a:gd name="connsiteY447" fmla="*/ 5638352 h 7391342"/>
              <a:gd name="connsiteX448" fmla="*/ 3833530 w 9114518"/>
              <a:gd name="connsiteY448" fmla="*/ 5696245 h 7391342"/>
              <a:gd name="connsiteX449" fmla="*/ 3893974 w 9114518"/>
              <a:gd name="connsiteY449" fmla="*/ 5738782 h 7391342"/>
              <a:gd name="connsiteX450" fmla="*/ 3930176 w 9114518"/>
              <a:gd name="connsiteY450" fmla="*/ 5753993 h 7391342"/>
              <a:gd name="connsiteX451" fmla="*/ 3970657 w 9114518"/>
              <a:gd name="connsiteY451" fmla="*/ 5765006 h 7391342"/>
              <a:gd name="connsiteX452" fmla="*/ 4015639 w 9114518"/>
              <a:gd name="connsiteY452" fmla="*/ 5771701 h 7391342"/>
              <a:gd name="connsiteX453" fmla="*/ 4065343 w 9114518"/>
              <a:gd name="connsiteY453" fmla="*/ 5773960 h 7391342"/>
              <a:gd name="connsiteX454" fmla="*/ 4065343 w 9114518"/>
              <a:gd name="connsiteY454" fmla="*/ 5871880 h 7391342"/>
              <a:gd name="connsiteX455" fmla="*/ 4013697 w 9114518"/>
              <a:gd name="connsiteY455" fmla="*/ 5870147 h 7391342"/>
              <a:gd name="connsiteX456" fmla="*/ 3965764 w 9114518"/>
              <a:gd name="connsiteY456" fmla="*/ 5864994 h 7391342"/>
              <a:gd name="connsiteX457" fmla="*/ 3921423 w 9114518"/>
              <a:gd name="connsiteY457" fmla="*/ 5856494 h 7391342"/>
              <a:gd name="connsiteX458" fmla="*/ 3880550 w 9114518"/>
              <a:gd name="connsiteY458" fmla="*/ 5844719 h 7391342"/>
              <a:gd name="connsiteX459" fmla="*/ 3843023 w 9114518"/>
              <a:gd name="connsiteY459" fmla="*/ 5829741 h 7391342"/>
              <a:gd name="connsiteX460" fmla="*/ 3808718 w 9114518"/>
              <a:gd name="connsiteY460" fmla="*/ 5811633 h 7391342"/>
              <a:gd name="connsiteX461" fmla="*/ 3749292 w 9114518"/>
              <a:gd name="connsiteY461" fmla="*/ 5766315 h 7391342"/>
              <a:gd name="connsiteX462" fmla="*/ 3701290 w 9114518"/>
              <a:gd name="connsiteY462" fmla="*/ 5709341 h 7391342"/>
              <a:gd name="connsiteX463" fmla="*/ 3681266 w 9114518"/>
              <a:gd name="connsiteY463" fmla="*/ 5676663 h 7391342"/>
              <a:gd name="connsiteX464" fmla="*/ 3663731 w 9114518"/>
              <a:gd name="connsiteY464" fmla="*/ 5641288 h 7391342"/>
              <a:gd name="connsiteX465" fmla="*/ 3648562 w 9114518"/>
              <a:gd name="connsiteY465" fmla="*/ 5603288 h 7391342"/>
              <a:gd name="connsiteX466" fmla="*/ 3635636 w 9114518"/>
              <a:gd name="connsiteY466" fmla="*/ 5562735 h 7391342"/>
              <a:gd name="connsiteX467" fmla="*/ 3624831 w 9114518"/>
              <a:gd name="connsiteY467" fmla="*/ 5519702 h 7391342"/>
              <a:gd name="connsiteX468" fmla="*/ 3616025 w 9114518"/>
              <a:gd name="connsiteY468" fmla="*/ 5474260 h 7391342"/>
              <a:gd name="connsiteX469" fmla="*/ 3609094 w 9114518"/>
              <a:gd name="connsiteY469" fmla="*/ 5426481 h 7391342"/>
              <a:gd name="connsiteX470" fmla="*/ 3603917 w 9114518"/>
              <a:gd name="connsiteY470" fmla="*/ 5376438 h 7391342"/>
              <a:gd name="connsiteX471" fmla="*/ 3600371 w 9114518"/>
              <a:gd name="connsiteY471" fmla="*/ 5324204 h 7391342"/>
              <a:gd name="connsiteX472" fmla="*/ 3598333 w 9114518"/>
              <a:gd name="connsiteY472" fmla="*/ 5269849 h 7391342"/>
              <a:gd name="connsiteX473" fmla="*/ 3597681 w 9114518"/>
              <a:gd name="connsiteY473" fmla="*/ 5213447 h 7391342"/>
              <a:gd name="connsiteX474" fmla="*/ 3598355 w 9114518"/>
              <a:gd name="connsiteY474" fmla="*/ 5157286 h 7391342"/>
              <a:gd name="connsiteX475" fmla="*/ 3600454 w 9114518"/>
              <a:gd name="connsiteY475" fmla="*/ 5103171 h 7391342"/>
              <a:gd name="connsiteX476" fmla="*/ 3604094 w 9114518"/>
              <a:gd name="connsiteY476" fmla="*/ 5051174 h 7391342"/>
              <a:gd name="connsiteX477" fmla="*/ 3609392 w 9114518"/>
              <a:gd name="connsiteY477" fmla="*/ 5001365 h 7391342"/>
              <a:gd name="connsiteX478" fmla="*/ 3616463 w 9114518"/>
              <a:gd name="connsiteY478" fmla="*/ 4953817 h 7391342"/>
              <a:gd name="connsiteX479" fmla="*/ 3625423 w 9114518"/>
              <a:gd name="connsiteY479" fmla="*/ 4908599 h 7391342"/>
              <a:gd name="connsiteX480" fmla="*/ 3636387 w 9114518"/>
              <a:gd name="connsiteY480" fmla="*/ 4865784 h 7391342"/>
              <a:gd name="connsiteX481" fmla="*/ 3649473 w 9114518"/>
              <a:gd name="connsiteY481" fmla="*/ 4825441 h 7391342"/>
              <a:gd name="connsiteX482" fmla="*/ 3664796 w 9114518"/>
              <a:gd name="connsiteY482" fmla="*/ 4787643 h 7391342"/>
              <a:gd name="connsiteX483" fmla="*/ 3682471 w 9114518"/>
              <a:gd name="connsiteY483" fmla="*/ 4752460 h 7391342"/>
              <a:gd name="connsiteX484" fmla="*/ 3702615 w 9114518"/>
              <a:gd name="connsiteY484" fmla="*/ 4719963 h 7391342"/>
              <a:gd name="connsiteX485" fmla="*/ 3750773 w 9114518"/>
              <a:gd name="connsiteY485" fmla="*/ 4663313 h 7391342"/>
              <a:gd name="connsiteX486" fmla="*/ 3810197 w 9114518"/>
              <a:gd name="connsiteY486" fmla="*/ 4618262 h 7391342"/>
              <a:gd name="connsiteX487" fmla="*/ 3844425 w 9114518"/>
              <a:gd name="connsiteY487" fmla="*/ 4600264 h 7391342"/>
              <a:gd name="connsiteX488" fmla="*/ 3881816 w 9114518"/>
              <a:gd name="connsiteY488" fmla="*/ 4585379 h 7391342"/>
              <a:gd name="connsiteX489" fmla="*/ 3922488 w 9114518"/>
              <a:gd name="connsiteY489" fmla="*/ 4573678 h 7391342"/>
              <a:gd name="connsiteX490" fmla="*/ 3966555 w 9114518"/>
              <a:gd name="connsiteY490" fmla="*/ 4565232 h 7391342"/>
              <a:gd name="connsiteX491" fmla="*/ 4014135 w 9114518"/>
              <a:gd name="connsiteY491" fmla="*/ 4560112 h 7391342"/>
              <a:gd name="connsiteX492" fmla="*/ 0 w 9114518"/>
              <a:gd name="connsiteY492" fmla="*/ 3920215 h 7391342"/>
              <a:gd name="connsiteX493" fmla="*/ 915049 w 9114518"/>
              <a:gd name="connsiteY493" fmla="*/ 3920215 h 7391342"/>
              <a:gd name="connsiteX494" fmla="*/ 915049 w 9114518"/>
              <a:gd name="connsiteY494" fmla="*/ 4028265 h 7391342"/>
              <a:gd name="connsiteX495" fmla="*/ 0 w 9114518"/>
              <a:gd name="connsiteY495" fmla="*/ 4028265 h 7391342"/>
              <a:gd name="connsiteX496" fmla="*/ 0 w 9114518"/>
              <a:gd name="connsiteY496" fmla="*/ 3567362 h 7391342"/>
              <a:gd name="connsiteX497" fmla="*/ 915049 w 9114518"/>
              <a:gd name="connsiteY497" fmla="*/ 3567362 h 7391342"/>
              <a:gd name="connsiteX498" fmla="*/ 915049 w 9114518"/>
              <a:gd name="connsiteY498" fmla="*/ 3675412 h 7391342"/>
              <a:gd name="connsiteX499" fmla="*/ 0 w 9114518"/>
              <a:gd name="connsiteY499" fmla="*/ 3675412 h 7391342"/>
              <a:gd name="connsiteX500" fmla="*/ 1617156 w 9114518"/>
              <a:gd name="connsiteY500" fmla="*/ 3046199 h 7391342"/>
              <a:gd name="connsiteX501" fmla="*/ 1995337 w 9114518"/>
              <a:gd name="connsiteY501" fmla="*/ 3046199 h 7391342"/>
              <a:gd name="connsiteX502" fmla="*/ 1995337 w 9114518"/>
              <a:gd name="connsiteY502" fmla="*/ 3141449 h 7391342"/>
              <a:gd name="connsiteX503" fmla="*/ 1995337 w 9114518"/>
              <a:gd name="connsiteY503" fmla="*/ 4252699 h 7391342"/>
              <a:gd name="connsiteX504" fmla="*/ 1995337 w 9114518"/>
              <a:gd name="connsiteY504" fmla="*/ 4349219 h 7391342"/>
              <a:gd name="connsiteX505" fmla="*/ 1617156 w 9114518"/>
              <a:gd name="connsiteY505" fmla="*/ 4349219 h 7391342"/>
              <a:gd name="connsiteX506" fmla="*/ 1617156 w 9114518"/>
              <a:gd name="connsiteY506" fmla="*/ 4252699 h 7391342"/>
              <a:gd name="connsiteX507" fmla="*/ 1878853 w 9114518"/>
              <a:gd name="connsiteY507" fmla="*/ 4252699 h 7391342"/>
              <a:gd name="connsiteX508" fmla="*/ 1878853 w 9114518"/>
              <a:gd name="connsiteY508" fmla="*/ 3141449 h 7391342"/>
              <a:gd name="connsiteX509" fmla="*/ 1617156 w 9114518"/>
              <a:gd name="connsiteY509" fmla="*/ 3141449 h 7391342"/>
              <a:gd name="connsiteX510" fmla="*/ 1138061 w 9114518"/>
              <a:gd name="connsiteY510" fmla="*/ 3046199 h 7391342"/>
              <a:gd name="connsiteX511" fmla="*/ 1516242 w 9114518"/>
              <a:gd name="connsiteY511" fmla="*/ 3046199 h 7391342"/>
              <a:gd name="connsiteX512" fmla="*/ 1516242 w 9114518"/>
              <a:gd name="connsiteY512" fmla="*/ 3141449 h 7391342"/>
              <a:gd name="connsiteX513" fmla="*/ 1254558 w 9114518"/>
              <a:gd name="connsiteY513" fmla="*/ 3141449 h 7391342"/>
              <a:gd name="connsiteX514" fmla="*/ 1254558 w 9114518"/>
              <a:gd name="connsiteY514" fmla="*/ 4252699 h 7391342"/>
              <a:gd name="connsiteX515" fmla="*/ 1516242 w 9114518"/>
              <a:gd name="connsiteY515" fmla="*/ 4252699 h 7391342"/>
              <a:gd name="connsiteX516" fmla="*/ 1516242 w 9114518"/>
              <a:gd name="connsiteY516" fmla="*/ 4349219 h 7391342"/>
              <a:gd name="connsiteX517" fmla="*/ 1138061 w 9114518"/>
              <a:gd name="connsiteY517" fmla="*/ 4349219 h 7391342"/>
              <a:gd name="connsiteX518" fmla="*/ 1138061 w 9114518"/>
              <a:gd name="connsiteY518" fmla="*/ 4252699 h 7391342"/>
              <a:gd name="connsiteX519" fmla="*/ 1138061 w 9114518"/>
              <a:gd name="connsiteY519" fmla="*/ 3141449 h 7391342"/>
              <a:gd name="connsiteX520" fmla="*/ 3641480 w 9114518"/>
              <a:gd name="connsiteY520" fmla="*/ 3038926 h 7391342"/>
              <a:gd name="connsiteX521" fmla="*/ 3692687 w 9114518"/>
              <a:gd name="connsiteY521" fmla="*/ 3040648 h 7391342"/>
              <a:gd name="connsiteX522" fmla="*/ 3740267 w 9114518"/>
              <a:gd name="connsiteY522" fmla="*/ 3045768 h 7391342"/>
              <a:gd name="connsiteX523" fmla="*/ 3784335 w 9114518"/>
              <a:gd name="connsiteY523" fmla="*/ 3054214 h 7391342"/>
              <a:gd name="connsiteX524" fmla="*/ 3825006 w 9114518"/>
              <a:gd name="connsiteY524" fmla="*/ 3065915 h 7391342"/>
              <a:gd name="connsiteX525" fmla="*/ 3862397 w 9114518"/>
              <a:gd name="connsiteY525" fmla="*/ 3080800 h 7391342"/>
              <a:gd name="connsiteX526" fmla="*/ 3896625 w 9114518"/>
              <a:gd name="connsiteY526" fmla="*/ 3098798 h 7391342"/>
              <a:gd name="connsiteX527" fmla="*/ 3956049 w 9114518"/>
              <a:gd name="connsiteY527" fmla="*/ 3143849 h 7391342"/>
              <a:gd name="connsiteX528" fmla="*/ 4004207 w 9114518"/>
              <a:gd name="connsiteY528" fmla="*/ 3200499 h 7391342"/>
              <a:gd name="connsiteX529" fmla="*/ 4024351 w 9114518"/>
              <a:gd name="connsiteY529" fmla="*/ 3232996 h 7391342"/>
              <a:gd name="connsiteX530" fmla="*/ 4042026 w 9114518"/>
              <a:gd name="connsiteY530" fmla="*/ 3268179 h 7391342"/>
              <a:gd name="connsiteX531" fmla="*/ 4057349 w 9114518"/>
              <a:gd name="connsiteY531" fmla="*/ 3305977 h 7391342"/>
              <a:gd name="connsiteX532" fmla="*/ 4070435 w 9114518"/>
              <a:gd name="connsiteY532" fmla="*/ 3346320 h 7391342"/>
              <a:gd name="connsiteX533" fmla="*/ 4081399 w 9114518"/>
              <a:gd name="connsiteY533" fmla="*/ 3389137 h 7391342"/>
              <a:gd name="connsiteX534" fmla="*/ 4090359 w 9114518"/>
              <a:gd name="connsiteY534" fmla="*/ 3434354 h 7391342"/>
              <a:gd name="connsiteX535" fmla="*/ 4097430 w 9114518"/>
              <a:gd name="connsiteY535" fmla="*/ 3481903 h 7391342"/>
              <a:gd name="connsiteX536" fmla="*/ 4102728 w 9114518"/>
              <a:gd name="connsiteY536" fmla="*/ 3531711 h 7391342"/>
              <a:gd name="connsiteX537" fmla="*/ 4106368 w 9114518"/>
              <a:gd name="connsiteY537" fmla="*/ 3583708 h 7391342"/>
              <a:gd name="connsiteX538" fmla="*/ 4108468 w 9114518"/>
              <a:gd name="connsiteY538" fmla="*/ 3637823 h 7391342"/>
              <a:gd name="connsiteX539" fmla="*/ 4109142 w 9114518"/>
              <a:gd name="connsiteY539" fmla="*/ 3693984 h 7391342"/>
              <a:gd name="connsiteX540" fmla="*/ 4108500 w 9114518"/>
              <a:gd name="connsiteY540" fmla="*/ 3750386 h 7391342"/>
              <a:gd name="connsiteX541" fmla="*/ 4106493 w 9114518"/>
              <a:gd name="connsiteY541" fmla="*/ 3804741 h 7391342"/>
              <a:gd name="connsiteX542" fmla="*/ 4102994 w 9114518"/>
              <a:gd name="connsiteY542" fmla="*/ 3856976 h 7391342"/>
              <a:gd name="connsiteX543" fmla="*/ 4097877 w 9114518"/>
              <a:gd name="connsiteY543" fmla="*/ 3907019 h 7391342"/>
              <a:gd name="connsiteX544" fmla="*/ 4091016 w 9114518"/>
              <a:gd name="connsiteY544" fmla="*/ 3954797 h 7391342"/>
              <a:gd name="connsiteX545" fmla="*/ 4082286 w 9114518"/>
              <a:gd name="connsiteY545" fmla="*/ 4000240 h 7391342"/>
              <a:gd name="connsiteX546" fmla="*/ 4071561 w 9114518"/>
              <a:gd name="connsiteY546" fmla="*/ 4043273 h 7391342"/>
              <a:gd name="connsiteX547" fmla="*/ 4058715 w 9114518"/>
              <a:gd name="connsiteY547" fmla="*/ 4083826 h 7391342"/>
              <a:gd name="connsiteX548" fmla="*/ 4043622 w 9114518"/>
              <a:gd name="connsiteY548" fmla="*/ 4121826 h 7391342"/>
              <a:gd name="connsiteX549" fmla="*/ 4026157 w 9114518"/>
              <a:gd name="connsiteY549" fmla="*/ 4157201 h 7391342"/>
              <a:gd name="connsiteX550" fmla="*/ 4006193 w 9114518"/>
              <a:gd name="connsiteY550" fmla="*/ 4189879 h 7391342"/>
              <a:gd name="connsiteX551" fmla="*/ 3958268 w 9114518"/>
              <a:gd name="connsiteY551" fmla="*/ 4246853 h 7391342"/>
              <a:gd name="connsiteX552" fmla="*/ 3898841 w 9114518"/>
              <a:gd name="connsiteY552" fmla="*/ 4292171 h 7391342"/>
              <a:gd name="connsiteX553" fmla="*/ 3864498 w 9114518"/>
              <a:gd name="connsiteY553" fmla="*/ 4310279 h 7391342"/>
              <a:gd name="connsiteX554" fmla="*/ 3826904 w 9114518"/>
              <a:gd name="connsiteY554" fmla="*/ 4325257 h 7391342"/>
              <a:gd name="connsiteX555" fmla="*/ 3785930 w 9114518"/>
              <a:gd name="connsiteY555" fmla="*/ 4337032 h 7391342"/>
              <a:gd name="connsiteX556" fmla="*/ 3741452 w 9114518"/>
              <a:gd name="connsiteY556" fmla="*/ 4345532 h 7391342"/>
              <a:gd name="connsiteX557" fmla="*/ 3693344 w 9114518"/>
              <a:gd name="connsiteY557" fmla="*/ 4350685 h 7391342"/>
              <a:gd name="connsiteX558" fmla="*/ 3641480 w 9114518"/>
              <a:gd name="connsiteY558" fmla="*/ 4352418 h 7391342"/>
              <a:gd name="connsiteX559" fmla="*/ 3641480 w 9114518"/>
              <a:gd name="connsiteY559" fmla="*/ 4254498 h 7391342"/>
              <a:gd name="connsiteX560" fmla="*/ 3691728 w 9114518"/>
              <a:gd name="connsiteY560" fmla="*/ 4252239 h 7391342"/>
              <a:gd name="connsiteX561" fmla="*/ 3737159 w 9114518"/>
              <a:gd name="connsiteY561" fmla="*/ 4245544 h 7391342"/>
              <a:gd name="connsiteX562" fmla="*/ 3778000 w 9114518"/>
              <a:gd name="connsiteY562" fmla="*/ 4234531 h 7391342"/>
              <a:gd name="connsiteX563" fmla="*/ 3814480 w 9114518"/>
              <a:gd name="connsiteY563" fmla="*/ 4219320 h 7391342"/>
              <a:gd name="connsiteX564" fmla="*/ 3875274 w 9114518"/>
              <a:gd name="connsiteY564" fmla="*/ 4176783 h 7391342"/>
              <a:gd name="connsiteX565" fmla="*/ 3921371 w 9114518"/>
              <a:gd name="connsiteY565" fmla="*/ 4118890 h 7391342"/>
              <a:gd name="connsiteX566" fmla="*/ 3939480 w 9114518"/>
              <a:gd name="connsiteY566" fmla="*/ 4084484 h 7391342"/>
              <a:gd name="connsiteX567" fmla="*/ 3954602 w 9114518"/>
              <a:gd name="connsiteY567" fmla="*/ 4046597 h 7391342"/>
              <a:gd name="connsiteX568" fmla="*/ 3966965 w 9114518"/>
              <a:gd name="connsiteY568" fmla="*/ 4005349 h 7391342"/>
              <a:gd name="connsiteX569" fmla="*/ 3976798 w 9114518"/>
              <a:gd name="connsiteY569" fmla="*/ 3960860 h 7391342"/>
              <a:gd name="connsiteX570" fmla="*/ 3984330 w 9114518"/>
              <a:gd name="connsiteY570" fmla="*/ 3913250 h 7391342"/>
              <a:gd name="connsiteX571" fmla="*/ 3989790 w 9114518"/>
              <a:gd name="connsiteY571" fmla="*/ 3862638 h 7391342"/>
              <a:gd name="connsiteX572" fmla="*/ 3993406 w 9114518"/>
              <a:gd name="connsiteY572" fmla="*/ 3809143 h 7391342"/>
              <a:gd name="connsiteX573" fmla="*/ 3995408 w 9114518"/>
              <a:gd name="connsiteY573" fmla="*/ 3752885 h 7391342"/>
              <a:gd name="connsiteX574" fmla="*/ 3996025 w 9114518"/>
              <a:gd name="connsiteY574" fmla="*/ 3693984 h 7391342"/>
              <a:gd name="connsiteX575" fmla="*/ 3995375 w 9114518"/>
              <a:gd name="connsiteY575" fmla="*/ 3635662 h 7391342"/>
              <a:gd name="connsiteX576" fmla="*/ 3993282 w 9114518"/>
              <a:gd name="connsiteY576" fmla="*/ 3579947 h 7391342"/>
              <a:gd name="connsiteX577" fmla="*/ 3989529 w 9114518"/>
              <a:gd name="connsiteY577" fmla="*/ 3526961 h 7391342"/>
              <a:gd name="connsiteX578" fmla="*/ 3983900 w 9114518"/>
              <a:gd name="connsiteY578" fmla="*/ 3476822 h 7391342"/>
              <a:gd name="connsiteX579" fmla="*/ 3976178 w 9114518"/>
              <a:gd name="connsiteY579" fmla="*/ 3429650 h 7391342"/>
              <a:gd name="connsiteX580" fmla="*/ 3966147 w 9114518"/>
              <a:gd name="connsiteY580" fmla="*/ 3385563 h 7391342"/>
              <a:gd name="connsiteX581" fmla="*/ 3953590 w 9114518"/>
              <a:gd name="connsiteY581" fmla="*/ 3344684 h 7391342"/>
              <a:gd name="connsiteX582" fmla="*/ 3938291 w 9114518"/>
              <a:gd name="connsiteY582" fmla="*/ 3307130 h 7391342"/>
              <a:gd name="connsiteX583" fmla="*/ 3920033 w 9114518"/>
              <a:gd name="connsiteY583" fmla="*/ 3273021 h 7391342"/>
              <a:gd name="connsiteX584" fmla="*/ 3873774 w 9114518"/>
              <a:gd name="connsiteY584" fmla="*/ 3215619 h 7391342"/>
              <a:gd name="connsiteX585" fmla="*/ 3813084 w 9114518"/>
              <a:gd name="connsiteY585" fmla="*/ 3173432 h 7391342"/>
              <a:gd name="connsiteX586" fmla="*/ 3776785 w 9114518"/>
              <a:gd name="connsiteY586" fmla="*/ 3158344 h 7391342"/>
              <a:gd name="connsiteX587" fmla="*/ 3736230 w 9114518"/>
              <a:gd name="connsiteY587" fmla="*/ 3147419 h 7391342"/>
              <a:gd name="connsiteX588" fmla="*/ 3691200 w 9114518"/>
              <a:gd name="connsiteY588" fmla="*/ 3140776 h 7391342"/>
              <a:gd name="connsiteX589" fmla="*/ 3641480 w 9114518"/>
              <a:gd name="connsiteY589" fmla="*/ 3138535 h 7391342"/>
              <a:gd name="connsiteX590" fmla="*/ 3548584 w 9114518"/>
              <a:gd name="connsiteY590" fmla="*/ 3038926 h 7391342"/>
              <a:gd name="connsiteX591" fmla="*/ 3548584 w 9114518"/>
              <a:gd name="connsiteY591" fmla="*/ 3138535 h 7391342"/>
              <a:gd name="connsiteX592" fmla="*/ 3499144 w 9114518"/>
              <a:gd name="connsiteY592" fmla="*/ 3140776 h 7391342"/>
              <a:gd name="connsiteX593" fmla="*/ 3454362 w 9114518"/>
              <a:gd name="connsiteY593" fmla="*/ 3147419 h 7391342"/>
              <a:gd name="connsiteX594" fmla="*/ 3414023 w 9114518"/>
              <a:gd name="connsiteY594" fmla="*/ 3158344 h 7391342"/>
              <a:gd name="connsiteX595" fmla="*/ 3377913 w 9114518"/>
              <a:gd name="connsiteY595" fmla="*/ 3173432 h 7391342"/>
              <a:gd name="connsiteX596" fmla="*/ 3317522 w 9114518"/>
              <a:gd name="connsiteY596" fmla="*/ 3215619 h 7391342"/>
              <a:gd name="connsiteX597" fmla="*/ 3271471 w 9114518"/>
              <a:gd name="connsiteY597" fmla="*/ 3273021 h 7391342"/>
              <a:gd name="connsiteX598" fmla="*/ 3253289 w 9114518"/>
              <a:gd name="connsiteY598" fmla="*/ 3307130 h 7391342"/>
              <a:gd name="connsiteX599" fmla="*/ 3238049 w 9114518"/>
              <a:gd name="connsiteY599" fmla="*/ 3344684 h 7391342"/>
              <a:gd name="connsiteX600" fmla="*/ 3225536 w 9114518"/>
              <a:gd name="connsiteY600" fmla="*/ 3385563 h 7391342"/>
              <a:gd name="connsiteX601" fmla="*/ 3215537 w 9114518"/>
              <a:gd name="connsiteY601" fmla="*/ 3429650 h 7391342"/>
              <a:gd name="connsiteX602" fmla="*/ 3207836 w 9114518"/>
              <a:gd name="connsiteY602" fmla="*/ 3476822 h 7391342"/>
              <a:gd name="connsiteX603" fmla="*/ 3202221 w 9114518"/>
              <a:gd name="connsiteY603" fmla="*/ 3526961 h 7391342"/>
              <a:gd name="connsiteX604" fmla="*/ 3198475 w 9114518"/>
              <a:gd name="connsiteY604" fmla="*/ 3579947 h 7391342"/>
              <a:gd name="connsiteX605" fmla="*/ 3196384 w 9114518"/>
              <a:gd name="connsiteY605" fmla="*/ 3635662 h 7391342"/>
              <a:gd name="connsiteX606" fmla="*/ 3195735 w 9114518"/>
              <a:gd name="connsiteY606" fmla="*/ 3693984 h 7391342"/>
              <a:gd name="connsiteX607" fmla="*/ 3196368 w 9114518"/>
              <a:gd name="connsiteY607" fmla="*/ 3752885 h 7391342"/>
              <a:gd name="connsiteX608" fmla="*/ 3198413 w 9114518"/>
              <a:gd name="connsiteY608" fmla="*/ 3809143 h 7391342"/>
              <a:gd name="connsiteX609" fmla="*/ 3202091 w 9114518"/>
              <a:gd name="connsiteY609" fmla="*/ 3862638 h 7391342"/>
              <a:gd name="connsiteX610" fmla="*/ 3207622 w 9114518"/>
              <a:gd name="connsiteY610" fmla="*/ 3913250 h 7391342"/>
              <a:gd name="connsiteX611" fmla="*/ 3215228 w 9114518"/>
              <a:gd name="connsiteY611" fmla="*/ 3960860 h 7391342"/>
              <a:gd name="connsiteX612" fmla="*/ 3225128 w 9114518"/>
              <a:gd name="connsiteY612" fmla="*/ 4005349 h 7391342"/>
              <a:gd name="connsiteX613" fmla="*/ 3237544 w 9114518"/>
              <a:gd name="connsiteY613" fmla="*/ 4046597 h 7391342"/>
              <a:gd name="connsiteX614" fmla="*/ 3252696 w 9114518"/>
              <a:gd name="connsiteY614" fmla="*/ 4084484 h 7391342"/>
              <a:gd name="connsiteX615" fmla="*/ 3270804 w 9114518"/>
              <a:gd name="connsiteY615" fmla="*/ 4118890 h 7391342"/>
              <a:gd name="connsiteX616" fmla="*/ 3316774 w 9114518"/>
              <a:gd name="connsiteY616" fmla="*/ 4176783 h 7391342"/>
              <a:gd name="connsiteX617" fmla="*/ 3377217 w 9114518"/>
              <a:gd name="connsiteY617" fmla="*/ 4219320 h 7391342"/>
              <a:gd name="connsiteX618" fmla="*/ 3413418 w 9114518"/>
              <a:gd name="connsiteY618" fmla="*/ 4234531 h 7391342"/>
              <a:gd name="connsiteX619" fmla="*/ 3453899 w 9114518"/>
              <a:gd name="connsiteY619" fmla="*/ 4245544 h 7391342"/>
              <a:gd name="connsiteX620" fmla="*/ 3498881 w 9114518"/>
              <a:gd name="connsiteY620" fmla="*/ 4252239 h 7391342"/>
              <a:gd name="connsiteX621" fmla="*/ 3548584 w 9114518"/>
              <a:gd name="connsiteY621" fmla="*/ 4254498 h 7391342"/>
              <a:gd name="connsiteX622" fmla="*/ 3548584 w 9114518"/>
              <a:gd name="connsiteY622" fmla="*/ 4352418 h 7391342"/>
              <a:gd name="connsiteX623" fmla="*/ 3496940 w 9114518"/>
              <a:gd name="connsiteY623" fmla="*/ 4350685 h 7391342"/>
              <a:gd name="connsiteX624" fmla="*/ 3449008 w 9114518"/>
              <a:gd name="connsiteY624" fmla="*/ 4345532 h 7391342"/>
              <a:gd name="connsiteX625" fmla="*/ 3404668 w 9114518"/>
              <a:gd name="connsiteY625" fmla="*/ 4337032 h 7391342"/>
              <a:gd name="connsiteX626" fmla="*/ 3363796 w 9114518"/>
              <a:gd name="connsiteY626" fmla="*/ 4325257 h 7391342"/>
              <a:gd name="connsiteX627" fmla="*/ 3326270 w 9114518"/>
              <a:gd name="connsiteY627" fmla="*/ 4310279 h 7391342"/>
              <a:gd name="connsiteX628" fmla="*/ 3291967 w 9114518"/>
              <a:gd name="connsiteY628" fmla="*/ 4292171 h 7391342"/>
              <a:gd name="connsiteX629" fmla="*/ 3232542 w 9114518"/>
              <a:gd name="connsiteY629" fmla="*/ 4246853 h 7391342"/>
              <a:gd name="connsiteX630" fmla="*/ 3184540 w 9114518"/>
              <a:gd name="connsiteY630" fmla="*/ 4189879 h 7391342"/>
              <a:gd name="connsiteX631" fmla="*/ 3164517 w 9114518"/>
              <a:gd name="connsiteY631" fmla="*/ 4157201 h 7391342"/>
              <a:gd name="connsiteX632" fmla="*/ 3146982 w 9114518"/>
              <a:gd name="connsiteY632" fmla="*/ 4121826 h 7391342"/>
              <a:gd name="connsiteX633" fmla="*/ 3131813 w 9114518"/>
              <a:gd name="connsiteY633" fmla="*/ 4083826 h 7391342"/>
              <a:gd name="connsiteX634" fmla="*/ 3118888 w 9114518"/>
              <a:gd name="connsiteY634" fmla="*/ 4043273 h 7391342"/>
              <a:gd name="connsiteX635" fmla="*/ 3108083 w 9114518"/>
              <a:gd name="connsiteY635" fmla="*/ 4000240 h 7391342"/>
              <a:gd name="connsiteX636" fmla="*/ 3099276 w 9114518"/>
              <a:gd name="connsiteY636" fmla="*/ 3954797 h 7391342"/>
              <a:gd name="connsiteX637" fmla="*/ 3092346 w 9114518"/>
              <a:gd name="connsiteY637" fmla="*/ 3907019 h 7391342"/>
              <a:gd name="connsiteX638" fmla="*/ 3087169 w 9114518"/>
              <a:gd name="connsiteY638" fmla="*/ 3856976 h 7391342"/>
              <a:gd name="connsiteX639" fmla="*/ 3083623 w 9114518"/>
              <a:gd name="connsiteY639" fmla="*/ 3804741 h 7391342"/>
              <a:gd name="connsiteX640" fmla="*/ 3081585 w 9114518"/>
              <a:gd name="connsiteY640" fmla="*/ 3750386 h 7391342"/>
              <a:gd name="connsiteX641" fmla="*/ 3080933 w 9114518"/>
              <a:gd name="connsiteY641" fmla="*/ 3693984 h 7391342"/>
              <a:gd name="connsiteX642" fmla="*/ 3081606 w 9114518"/>
              <a:gd name="connsiteY642" fmla="*/ 3637823 h 7391342"/>
              <a:gd name="connsiteX643" fmla="*/ 3083706 w 9114518"/>
              <a:gd name="connsiteY643" fmla="*/ 3583708 h 7391342"/>
              <a:gd name="connsiteX644" fmla="*/ 3087346 w 9114518"/>
              <a:gd name="connsiteY644" fmla="*/ 3531711 h 7391342"/>
              <a:gd name="connsiteX645" fmla="*/ 3092643 w 9114518"/>
              <a:gd name="connsiteY645" fmla="*/ 3481903 h 7391342"/>
              <a:gd name="connsiteX646" fmla="*/ 3099713 w 9114518"/>
              <a:gd name="connsiteY646" fmla="*/ 3434354 h 7391342"/>
              <a:gd name="connsiteX647" fmla="*/ 3108673 w 9114518"/>
              <a:gd name="connsiteY647" fmla="*/ 3389137 h 7391342"/>
              <a:gd name="connsiteX648" fmla="*/ 3119637 w 9114518"/>
              <a:gd name="connsiteY648" fmla="*/ 3346320 h 7391342"/>
              <a:gd name="connsiteX649" fmla="*/ 3132722 w 9114518"/>
              <a:gd name="connsiteY649" fmla="*/ 3305977 h 7391342"/>
              <a:gd name="connsiteX650" fmla="*/ 3148044 w 9114518"/>
              <a:gd name="connsiteY650" fmla="*/ 3268179 h 7391342"/>
              <a:gd name="connsiteX651" fmla="*/ 3165718 w 9114518"/>
              <a:gd name="connsiteY651" fmla="*/ 3232996 h 7391342"/>
              <a:gd name="connsiteX652" fmla="*/ 3185862 w 9114518"/>
              <a:gd name="connsiteY652" fmla="*/ 3200499 h 7391342"/>
              <a:gd name="connsiteX653" fmla="*/ 3234018 w 9114518"/>
              <a:gd name="connsiteY653" fmla="*/ 3143849 h 7391342"/>
              <a:gd name="connsiteX654" fmla="*/ 3293441 w 9114518"/>
              <a:gd name="connsiteY654" fmla="*/ 3098798 h 7391342"/>
              <a:gd name="connsiteX655" fmla="*/ 3327668 w 9114518"/>
              <a:gd name="connsiteY655" fmla="*/ 3080800 h 7391342"/>
              <a:gd name="connsiteX656" fmla="*/ 3365059 w 9114518"/>
              <a:gd name="connsiteY656" fmla="*/ 3065915 h 7391342"/>
              <a:gd name="connsiteX657" fmla="*/ 3405730 w 9114518"/>
              <a:gd name="connsiteY657" fmla="*/ 3054214 h 7391342"/>
              <a:gd name="connsiteX658" fmla="*/ 3449797 w 9114518"/>
              <a:gd name="connsiteY658" fmla="*/ 3045768 h 7391342"/>
              <a:gd name="connsiteX659" fmla="*/ 3497376 w 9114518"/>
              <a:gd name="connsiteY659" fmla="*/ 3040648 h 7391342"/>
              <a:gd name="connsiteX660" fmla="*/ 3678369 w 9114518"/>
              <a:gd name="connsiteY660" fmla="*/ 2400757 h 7391342"/>
              <a:gd name="connsiteX661" fmla="*/ 4593430 w 9114518"/>
              <a:gd name="connsiteY661" fmla="*/ 2400757 h 7391342"/>
              <a:gd name="connsiteX662" fmla="*/ 4593430 w 9114518"/>
              <a:gd name="connsiteY662" fmla="*/ 2508807 h 7391342"/>
              <a:gd name="connsiteX663" fmla="*/ 3678369 w 9114518"/>
              <a:gd name="connsiteY663" fmla="*/ 2508807 h 7391342"/>
              <a:gd name="connsiteX664" fmla="*/ 2579115 w 9114518"/>
              <a:gd name="connsiteY664" fmla="*/ 2400753 h 7391342"/>
              <a:gd name="connsiteX665" fmla="*/ 3494165 w 9114518"/>
              <a:gd name="connsiteY665" fmla="*/ 2400753 h 7391342"/>
              <a:gd name="connsiteX666" fmla="*/ 3494165 w 9114518"/>
              <a:gd name="connsiteY666" fmla="*/ 2508804 h 7391342"/>
              <a:gd name="connsiteX667" fmla="*/ 2579115 w 9114518"/>
              <a:gd name="connsiteY667" fmla="*/ 2508804 h 7391342"/>
              <a:gd name="connsiteX668" fmla="*/ 3678369 w 9114518"/>
              <a:gd name="connsiteY668" fmla="*/ 2047903 h 7391342"/>
              <a:gd name="connsiteX669" fmla="*/ 4593430 w 9114518"/>
              <a:gd name="connsiteY669" fmla="*/ 2047903 h 7391342"/>
              <a:gd name="connsiteX670" fmla="*/ 4593430 w 9114518"/>
              <a:gd name="connsiteY670" fmla="*/ 2155954 h 7391342"/>
              <a:gd name="connsiteX671" fmla="*/ 3678369 w 9114518"/>
              <a:gd name="connsiteY671" fmla="*/ 2155954 h 7391342"/>
              <a:gd name="connsiteX672" fmla="*/ 2579115 w 9114518"/>
              <a:gd name="connsiteY672" fmla="*/ 2047899 h 7391342"/>
              <a:gd name="connsiteX673" fmla="*/ 3494165 w 9114518"/>
              <a:gd name="connsiteY673" fmla="*/ 2047899 h 7391342"/>
              <a:gd name="connsiteX674" fmla="*/ 3494165 w 9114518"/>
              <a:gd name="connsiteY674" fmla="*/ 2155950 h 7391342"/>
              <a:gd name="connsiteX675" fmla="*/ 2579115 w 9114518"/>
              <a:gd name="connsiteY675" fmla="*/ 2155950 h 7391342"/>
              <a:gd name="connsiteX676" fmla="*/ 6202942 w 9114518"/>
              <a:gd name="connsiteY676" fmla="*/ 1519467 h 7391342"/>
              <a:gd name="connsiteX677" fmla="*/ 6254150 w 9114518"/>
              <a:gd name="connsiteY677" fmla="*/ 1521189 h 7391342"/>
              <a:gd name="connsiteX678" fmla="*/ 6301730 w 9114518"/>
              <a:gd name="connsiteY678" fmla="*/ 1526309 h 7391342"/>
              <a:gd name="connsiteX679" fmla="*/ 6345796 w 9114518"/>
              <a:gd name="connsiteY679" fmla="*/ 1534755 h 7391342"/>
              <a:gd name="connsiteX680" fmla="*/ 6386468 w 9114518"/>
              <a:gd name="connsiteY680" fmla="*/ 1546456 h 7391342"/>
              <a:gd name="connsiteX681" fmla="*/ 6423858 w 9114518"/>
              <a:gd name="connsiteY681" fmla="*/ 1561341 h 7391342"/>
              <a:gd name="connsiteX682" fmla="*/ 6458084 w 9114518"/>
              <a:gd name="connsiteY682" fmla="*/ 1579339 h 7391342"/>
              <a:gd name="connsiteX683" fmla="*/ 6517506 w 9114518"/>
              <a:gd name="connsiteY683" fmla="*/ 1624390 h 7391342"/>
              <a:gd name="connsiteX684" fmla="*/ 6565664 w 9114518"/>
              <a:gd name="connsiteY684" fmla="*/ 1681040 h 7391342"/>
              <a:gd name="connsiteX685" fmla="*/ 6585806 w 9114518"/>
              <a:gd name="connsiteY685" fmla="*/ 1713537 h 7391342"/>
              <a:gd name="connsiteX686" fmla="*/ 6603482 w 9114518"/>
              <a:gd name="connsiteY686" fmla="*/ 1748720 h 7391342"/>
              <a:gd name="connsiteX687" fmla="*/ 6618804 w 9114518"/>
              <a:gd name="connsiteY687" fmla="*/ 1786518 h 7391342"/>
              <a:gd name="connsiteX688" fmla="*/ 6631888 w 9114518"/>
              <a:gd name="connsiteY688" fmla="*/ 1826861 h 7391342"/>
              <a:gd name="connsiteX689" fmla="*/ 6642852 w 9114518"/>
              <a:gd name="connsiteY689" fmla="*/ 1869678 h 7391342"/>
              <a:gd name="connsiteX690" fmla="*/ 6651812 w 9114518"/>
              <a:gd name="connsiteY690" fmla="*/ 1914895 h 7391342"/>
              <a:gd name="connsiteX691" fmla="*/ 6658882 w 9114518"/>
              <a:gd name="connsiteY691" fmla="*/ 1962443 h 7391342"/>
              <a:gd name="connsiteX692" fmla="*/ 6664180 w 9114518"/>
              <a:gd name="connsiteY692" fmla="*/ 2012251 h 7391342"/>
              <a:gd name="connsiteX693" fmla="*/ 6667820 w 9114518"/>
              <a:gd name="connsiteY693" fmla="*/ 2064248 h 7391342"/>
              <a:gd name="connsiteX694" fmla="*/ 6669918 w 9114518"/>
              <a:gd name="connsiteY694" fmla="*/ 2118363 h 7391342"/>
              <a:gd name="connsiteX695" fmla="*/ 6670594 w 9114518"/>
              <a:gd name="connsiteY695" fmla="*/ 2174524 h 7391342"/>
              <a:gd name="connsiteX696" fmla="*/ 6669952 w 9114518"/>
              <a:gd name="connsiteY696" fmla="*/ 2230926 h 7391342"/>
              <a:gd name="connsiteX697" fmla="*/ 6667946 w 9114518"/>
              <a:gd name="connsiteY697" fmla="*/ 2285281 h 7391342"/>
              <a:gd name="connsiteX698" fmla="*/ 6664446 w 9114518"/>
              <a:gd name="connsiteY698" fmla="*/ 2337516 h 7391342"/>
              <a:gd name="connsiteX699" fmla="*/ 6659328 w 9114518"/>
              <a:gd name="connsiteY699" fmla="*/ 2387560 h 7391342"/>
              <a:gd name="connsiteX700" fmla="*/ 6652468 w 9114518"/>
              <a:gd name="connsiteY700" fmla="*/ 2435337 h 7391342"/>
              <a:gd name="connsiteX701" fmla="*/ 6643740 w 9114518"/>
              <a:gd name="connsiteY701" fmla="*/ 2480781 h 7391342"/>
              <a:gd name="connsiteX702" fmla="*/ 6633014 w 9114518"/>
              <a:gd name="connsiteY702" fmla="*/ 2523814 h 7391342"/>
              <a:gd name="connsiteX703" fmla="*/ 6620170 w 9114518"/>
              <a:gd name="connsiteY703" fmla="*/ 2564367 h 7391342"/>
              <a:gd name="connsiteX704" fmla="*/ 6605078 w 9114518"/>
              <a:gd name="connsiteY704" fmla="*/ 2602367 h 7391342"/>
              <a:gd name="connsiteX705" fmla="*/ 6587612 w 9114518"/>
              <a:gd name="connsiteY705" fmla="*/ 2637742 h 7391342"/>
              <a:gd name="connsiteX706" fmla="*/ 6567650 w 9114518"/>
              <a:gd name="connsiteY706" fmla="*/ 2670420 h 7391342"/>
              <a:gd name="connsiteX707" fmla="*/ 6519726 w 9114518"/>
              <a:gd name="connsiteY707" fmla="*/ 2727394 h 7391342"/>
              <a:gd name="connsiteX708" fmla="*/ 6460300 w 9114518"/>
              <a:gd name="connsiteY708" fmla="*/ 2772712 h 7391342"/>
              <a:gd name="connsiteX709" fmla="*/ 6425960 w 9114518"/>
              <a:gd name="connsiteY709" fmla="*/ 2790820 h 7391342"/>
              <a:gd name="connsiteX710" fmla="*/ 6388366 w 9114518"/>
              <a:gd name="connsiteY710" fmla="*/ 2805798 h 7391342"/>
              <a:gd name="connsiteX711" fmla="*/ 6347392 w 9114518"/>
              <a:gd name="connsiteY711" fmla="*/ 2817573 h 7391342"/>
              <a:gd name="connsiteX712" fmla="*/ 6302914 w 9114518"/>
              <a:gd name="connsiteY712" fmla="*/ 2826073 h 7391342"/>
              <a:gd name="connsiteX713" fmla="*/ 6254806 w 9114518"/>
              <a:gd name="connsiteY713" fmla="*/ 2831226 h 7391342"/>
              <a:gd name="connsiteX714" fmla="*/ 6202942 w 9114518"/>
              <a:gd name="connsiteY714" fmla="*/ 2832959 h 7391342"/>
              <a:gd name="connsiteX715" fmla="*/ 6202942 w 9114518"/>
              <a:gd name="connsiteY715" fmla="*/ 2735039 h 7391342"/>
              <a:gd name="connsiteX716" fmla="*/ 6253190 w 9114518"/>
              <a:gd name="connsiteY716" fmla="*/ 2732780 h 7391342"/>
              <a:gd name="connsiteX717" fmla="*/ 6298622 w 9114518"/>
              <a:gd name="connsiteY717" fmla="*/ 2726085 h 7391342"/>
              <a:gd name="connsiteX718" fmla="*/ 6339462 w 9114518"/>
              <a:gd name="connsiteY718" fmla="*/ 2715072 h 7391342"/>
              <a:gd name="connsiteX719" fmla="*/ 6375942 w 9114518"/>
              <a:gd name="connsiteY719" fmla="*/ 2699861 h 7391342"/>
              <a:gd name="connsiteX720" fmla="*/ 6436736 w 9114518"/>
              <a:gd name="connsiteY720" fmla="*/ 2657324 h 7391342"/>
              <a:gd name="connsiteX721" fmla="*/ 6482832 w 9114518"/>
              <a:gd name="connsiteY721" fmla="*/ 2599431 h 7391342"/>
              <a:gd name="connsiteX722" fmla="*/ 6500942 w 9114518"/>
              <a:gd name="connsiteY722" fmla="*/ 2565024 h 7391342"/>
              <a:gd name="connsiteX723" fmla="*/ 6516064 w 9114518"/>
              <a:gd name="connsiteY723" fmla="*/ 2527138 h 7391342"/>
              <a:gd name="connsiteX724" fmla="*/ 6528426 w 9114518"/>
              <a:gd name="connsiteY724" fmla="*/ 2485890 h 7391342"/>
              <a:gd name="connsiteX725" fmla="*/ 6538260 w 9114518"/>
              <a:gd name="connsiteY725" fmla="*/ 2441401 h 7391342"/>
              <a:gd name="connsiteX726" fmla="*/ 6545792 w 9114518"/>
              <a:gd name="connsiteY726" fmla="*/ 2393791 h 7391342"/>
              <a:gd name="connsiteX727" fmla="*/ 6551252 w 9114518"/>
              <a:gd name="connsiteY727" fmla="*/ 2343178 h 7391342"/>
              <a:gd name="connsiteX728" fmla="*/ 6554868 w 9114518"/>
              <a:gd name="connsiteY728" fmla="*/ 2289683 h 7391342"/>
              <a:gd name="connsiteX729" fmla="*/ 6556870 w 9114518"/>
              <a:gd name="connsiteY729" fmla="*/ 2233425 h 7391342"/>
              <a:gd name="connsiteX730" fmla="*/ 6557486 w 9114518"/>
              <a:gd name="connsiteY730" fmla="*/ 2174524 h 7391342"/>
              <a:gd name="connsiteX731" fmla="*/ 6556836 w 9114518"/>
              <a:gd name="connsiteY731" fmla="*/ 2116203 h 7391342"/>
              <a:gd name="connsiteX732" fmla="*/ 6554744 w 9114518"/>
              <a:gd name="connsiteY732" fmla="*/ 2060487 h 7391342"/>
              <a:gd name="connsiteX733" fmla="*/ 6550990 w 9114518"/>
              <a:gd name="connsiteY733" fmla="*/ 2007501 h 7391342"/>
              <a:gd name="connsiteX734" fmla="*/ 6545362 w 9114518"/>
              <a:gd name="connsiteY734" fmla="*/ 1957362 h 7391342"/>
              <a:gd name="connsiteX735" fmla="*/ 6537640 w 9114518"/>
              <a:gd name="connsiteY735" fmla="*/ 1910190 h 7391342"/>
              <a:gd name="connsiteX736" fmla="*/ 6527608 w 9114518"/>
              <a:gd name="connsiteY736" fmla="*/ 1866104 h 7391342"/>
              <a:gd name="connsiteX737" fmla="*/ 6515052 w 9114518"/>
              <a:gd name="connsiteY737" fmla="*/ 1825226 h 7391342"/>
              <a:gd name="connsiteX738" fmla="*/ 6499752 w 9114518"/>
              <a:gd name="connsiteY738" fmla="*/ 1787671 h 7391342"/>
              <a:gd name="connsiteX739" fmla="*/ 6481494 w 9114518"/>
              <a:gd name="connsiteY739" fmla="*/ 1753562 h 7391342"/>
              <a:gd name="connsiteX740" fmla="*/ 6435236 w 9114518"/>
              <a:gd name="connsiteY740" fmla="*/ 1696160 h 7391342"/>
              <a:gd name="connsiteX741" fmla="*/ 6374546 w 9114518"/>
              <a:gd name="connsiteY741" fmla="*/ 1653973 h 7391342"/>
              <a:gd name="connsiteX742" fmla="*/ 6338248 w 9114518"/>
              <a:gd name="connsiteY742" fmla="*/ 1638885 h 7391342"/>
              <a:gd name="connsiteX743" fmla="*/ 6297692 w 9114518"/>
              <a:gd name="connsiteY743" fmla="*/ 1627960 h 7391342"/>
              <a:gd name="connsiteX744" fmla="*/ 6252662 w 9114518"/>
              <a:gd name="connsiteY744" fmla="*/ 1621317 h 7391342"/>
              <a:gd name="connsiteX745" fmla="*/ 6202942 w 9114518"/>
              <a:gd name="connsiteY745" fmla="*/ 1619076 h 7391342"/>
              <a:gd name="connsiteX746" fmla="*/ 6110023 w 9114518"/>
              <a:gd name="connsiteY746" fmla="*/ 1519467 h 7391342"/>
              <a:gd name="connsiteX747" fmla="*/ 6110023 w 9114518"/>
              <a:gd name="connsiteY747" fmla="*/ 1619076 h 7391342"/>
              <a:gd name="connsiteX748" fmla="*/ 6060583 w 9114518"/>
              <a:gd name="connsiteY748" fmla="*/ 1621317 h 7391342"/>
              <a:gd name="connsiteX749" fmla="*/ 6015801 w 9114518"/>
              <a:gd name="connsiteY749" fmla="*/ 1627960 h 7391342"/>
              <a:gd name="connsiteX750" fmla="*/ 5975462 w 9114518"/>
              <a:gd name="connsiteY750" fmla="*/ 1638885 h 7391342"/>
              <a:gd name="connsiteX751" fmla="*/ 5939352 w 9114518"/>
              <a:gd name="connsiteY751" fmla="*/ 1653973 h 7391342"/>
              <a:gd name="connsiteX752" fmla="*/ 5878960 w 9114518"/>
              <a:gd name="connsiteY752" fmla="*/ 1696160 h 7391342"/>
              <a:gd name="connsiteX753" fmla="*/ 5832910 w 9114518"/>
              <a:gd name="connsiteY753" fmla="*/ 1753562 h 7391342"/>
              <a:gd name="connsiteX754" fmla="*/ 5814728 w 9114518"/>
              <a:gd name="connsiteY754" fmla="*/ 1787671 h 7391342"/>
              <a:gd name="connsiteX755" fmla="*/ 5799488 w 9114518"/>
              <a:gd name="connsiteY755" fmla="*/ 1825226 h 7391342"/>
              <a:gd name="connsiteX756" fmla="*/ 5786975 w 9114518"/>
              <a:gd name="connsiteY756" fmla="*/ 1866104 h 7391342"/>
              <a:gd name="connsiteX757" fmla="*/ 5776976 w 9114518"/>
              <a:gd name="connsiteY757" fmla="*/ 1910190 h 7391342"/>
              <a:gd name="connsiteX758" fmla="*/ 5769275 w 9114518"/>
              <a:gd name="connsiteY758" fmla="*/ 1957362 h 7391342"/>
              <a:gd name="connsiteX759" fmla="*/ 5763660 w 9114518"/>
              <a:gd name="connsiteY759" fmla="*/ 2007501 h 7391342"/>
              <a:gd name="connsiteX760" fmla="*/ 5759914 w 9114518"/>
              <a:gd name="connsiteY760" fmla="*/ 2060487 h 7391342"/>
              <a:gd name="connsiteX761" fmla="*/ 5757823 w 9114518"/>
              <a:gd name="connsiteY761" fmla="*/ 2116203 h 7391342"/>
              <a:gd name="connsiteX762" fmla="*/ 5757174 w 9114518"/>
              <a:gd name="connsiteY762" fmla="*/ 2174524 h 7391342"/>
              <a:gd name="connsiteX763" fmla="*/ 5757807 w 9114518"/>
              <a:gd name="connsiteY763" fmla="*/ 2233425 h 7391342"/>
              <a:gd name="connsiteX764" fmla="*/ 5759852 w 9114518"/>
              <a:gd name="connsiteY764" fmla="*/ 2289683 h 7391342"/>
              <a:gd name="connsiteX765" fmla="*/ 5763530 w 9114518"/>
              <a:gd name="connsiteY765" fmla="*/ 2343178 h 7391342"/>
              <a:gd name="connsiteX766" fmla="*/ 5769061 w 9114518"/>
              <a:gd name="connsiteY766" fmla="*/ 2393791 h 7391342"/>
              <a:gd name="connsiteX767" fmla="*/ 5776667 w 9114518"/>
              <a:gd name="connsiteY767" fmla="*/ 2441401 h 7391342"/>
              <a:gd name="connsiteX768" fmla="*/ 5786567 w 9114518"/>
              <a:gd name="connsiteY768" fmla="*/ 2485890 h 7391342"/>
              <a:gd name="connsiteX769" fmla="*/ 5798983 w 9114518"/>
              <a:gd name="connsiteY769" fmla="*/ 2527138 h 7391342"/>
              <a:gd name="connsiteX770" fmla="*/ 5814135 w 9114518"/>
              <a:gd name="connsiteY770" fmla="*/ 2565024 h 7391342"/>
              <a:gd name="connsiteX771" fmla="*/ 5832243 w 9114518"/>
              <a:gd name="connsiteY771" fmla="*/ 2599431 h 7391342"/>
              <a:gd name="connsiteX772" fmla="*/ 5878214 w 9114518"/>
              <a:gd name="connsiteY772" fmla="*/ 2657324 h 7391342"/>
              <a:gd name="connsiteX773" fmla="*/ 5938656 w 9114518"/>
              <a:gd name="connsiteY773" fmla="*/ 2699861 h 7391342"/>
              <a:gd name="connsiteX774" fmla="*/ 5974857 w 9114518"/>
              <a:gd name="connsiteY774" fmla="*/ 2715072 h 7391342"/>
              <a:gd name="connsiteX775" fmla="*/ 6015338 w 9114518"/>
              <a:gd name="connsiteY775" fmla="*/ 2726085 h 7391342"/>
              <a:gd name="connsiteX776" fmla="*/ 6060320 w 9114518"/>
              <a:gd name="connsiteY776" fmla="*/ 2732780 h 7391342"/>
              <a:gd name="connsiteX777" fmla="*/ 6110023 w 9114518"/>
              <a:gd name="connsiteY777" fmla="*/ 2735039 h 7391342"/>
              <a:gd name="connsiteX778" fmla="*/ 6110023 w 9114518"/>
              <a:gd name="connsiteY778" fmla="*/ 2832959 h 7391342"/>
              <a:gd name="connsiteX779" fmla="*/ 6058379 w 9114518"/>
              <a:gd name="connsiteY779" fmla="*/ 2831226 h 7391342"/>
              <a:gd name="connsiteX780" fmla="*/ 6010447 w 9114518"/>
              <a:gd name="connsiteY780" fmla="*/ 2826073 h 7391342"/>
              <a:gd name="connsiteX781" fmla="*/ 5966107 w 9114518"/>
              <a:gd name="connsiteY781" fmla="*/ 2817573 h 7391342"/>
              <a:gd name="connsiteX782" fmla="*/ 5925235 w 9114518"/>
              <a:gd name="connsiteY782" fmla="*/ 2805798 h 7391342"/>
              <a:gd name="connsiteX783" fmla="*/ 5887709 w 9114518"/>
              <a:gd name="connsiteY783" fmla="*/ 2790820 h 7391342"/>
              <a:gd name="connsiteX784" fmla="*/ 5853406 w 9114518"/>
              <a:gd name="connsiteY784" fmla="*/ 2772712 h 7391342"/>
              <a:gd name="connsiteX785" fmla="*/ 5793981 w 9114518"/>
              <a:gd name="connsiteY785" fmla="*/ 2727394 h 7391342"/>
              <a:gd name="connsiteX786" fmla="*/ 5745979 w 9114518"/>
              <a:gd name="connsiteY786" fmla="*/ 2670420 h 7391342"/>
              <a:gd name="connsiteX787" fmla="*/ 5725956 w 9114518"/>
              <a:gd name="connsiteY787" fmla="*/ 2637742 h 7391342"/>
              <a:gd name="connsiteX788" fmla="*/ 5708421 w 9114518"/>
              <a:gd name="connsiteY788" fmla="*/ 2602367 h 7391342"/>
              <a:gd name="connsiteX789" fmla="*/ 5693252 w 9114518"/>
              <a:gd name="connsiteY789" fmla="*/ 2564367 h 7391342"/>
              <a:gd name="connsiteX790" fmla="*/ 5680327 w 9114518"/>
              <a:gd name="connsiteY790" fmla="*/ 2523814 h 7391342"/>
              <a:gd name="connsiteX791" fmla="*/ 5669522 w 9114518"/>
              <a:gd name="connsiteY791" fmla="*/ 2480781 h 7391342"/>
              <a:gd name="connsiteX792" fmla="*/ 5660715 w 9114518"/>
              <a:gd name="connsiteY792" fmla="*/ 2435337 h 7391342"/>
              <a:gd name="connsiteX793" fmla="*/ 5653785 w 9114518"/>
              <a:gd name="connsiteY793" fmla="*/ 2387560 h 7391342"/>
              <a:gd name="connsiteX794" fmla="*/ 5648608 w 9114518"/>
              <a:gd name="connsiteY794" fmla="*/ 2337516 h 7391342"/>
              <a:gd name="connsiteX795" fmla="*/ 5645062 w 9114518"/>
              <a:gd name="connsiteY795" fmla="*/ 2285281 h 7391342"/>
              <a:gd name="connsiteX796" fmla="*/ 5643024 w 9114518"/>
              <a:gd name="connsiteY796" fmla="*/ 2230926 h 7391342"/>
              <a:gd name="connsiteX797" fmla="*/ 5642372 w 9114518"/>
              <a:gd name="connsiteY797" fmla="*/ 2174524 h 7391342"/>
              <a:gd name="connsiteX798" fmla="*/ 5643045 w 9114518"/>
              <a:gd name="connsiteY798" fmla="*/ 2118363 h 7391342"/>
              <a:gd name="connsiteX799" fmla="*/ 5645145 w 9114518"/>
              <a:gd name="connsiteY799" fmla="*/ 2064248 h 7391342"/>
              <a:gd name="connsiteX800" fmla="*/ 5648785 w 9114518"/>
              <a:gd name="connsiteY800" fmla="*/ 2012251 h 7391342"/>
              <a:gd name="connsiteX801" fmla="*/ 5654082 w 9114518"/>
              <a:gd name="connsiteY801" fmla="*/ 1962443 h 7391342"/>
              <a:gd name="connsiteX802" fmla="*/ 5661152 w 9114518"/>
              <a:gd name="connsiteY802" fmla="*/ 1914895 h 7391342"/>
              <a:gd name="connsiteX803" fmla="*/ 5670112 w 9114518"/>
              <a:gd name="connsiteY803" fmla="*/ 1869678 h 7391342"/>
              <a:gd name="connsiteX804" fmla="*/ 5681076 w 9114518"/>
              <a:gd name="connsiteY804" fmla="*/ 1826861 h 7391342"/>
              <a:gd name="connsiteX805" fmla="*/ 5694161 w 9114518"/>
              <a:gd name="connsiteY805" fmla="*/ 1786518 h 7391342"/>
              <a:gd name="connsiteX806" fmla="*/ 5709483 w 9114518"/>
              <a:gd name="connsiteY806" fmla="*/ 1748720 h 7391342"/>
              <a:gd name="connsiteX807" fmla="*/ 5727157 w 9114518"/>
              <a:gd name="connsiteY807" fmla="*/ 1713537 h 7391342"/>
              <a:gd name="connsiteX808" fmla="*/ 5747301 w 9114518"/>
              <a:gd name="connsiteY808" fmla="*/ 1681040 h 7391342"/>
              <a:gd name="connsiteX809" fmla="*/ 5795457 w 9114518"/>
              <a:gd name="connsiteY809" fmla="*/ 1624390 h 7391342"/>
              <a:gd name="connsiteX810" fmla="*/ 5854880 w 9114518"/>
              <a:gd name="connsiteY810" fmla="*/ 1579339 h 7391342"/>
              <a:gd name="connsiteX811" fmla="*/ 5889107 w 9114518"/>
              <a:gd name="connsiteY811" fmla="*/ 1561341 h 7391342"/>
              <a:gd name="connsiteX812" fmla="*/ 5926498 w 9114518"/>
              <a:gd name="connsiteY812" fmla="*/ 1546456 h 7391342"/>
              <a:gd name="connsiteX813" fmla="*/ 5967169 w 9114518"/>
              <a:gd name="connsiteY813" fmla="*/ 1534755 h 7391342"/>
              <a:gd name="connsiteX814" fmla="*/ 6011236 w 9114518"/>
              <a:gd name="connsiteY814" fmla="*/ 1526309 h 7391342"/>
              <a:gd name="connsiteX815" fmla="*/ 6058815 w 9114518"/>
              <a:gd name="connsiteY815" fmla="*/ 1521189 h 7391342"/>
              <a:gd name="connsiteX816" fmla="*/ 4207776 w 9114518"/>
              <a:gd name="connsiteY816" fmla="*/ 1033233 h 7391342"/>
              <a:gd name="connsiteX817" fmla="*/ 4417120 w 9114518"/>
              <a:gd name="connsiteY817" fmla="*/ 1033233 h 7391342"/>
              <a:gd name="connsiteX818" fmla="*/ 4417120 w 9114518"/>
              <a:gd name="connsiteY818" fmla="*/ 1208814 h 7391342"/>
              <a:gd name="connsiteX819" fmla="*/ 4207776 w 9114518"/>
              <a:gd name="connsiteY819" fmla="*/ 1208814 h 7391342"/>
              <a:gd name="connsiteX820" fmla="*/ 5865088 w 9114518"/>
              <a:gd name="connsiteY820" fmla="*/ 881295 h 7391342"/>
              <a:gd name="connsiteX821" fmla="*/ 6780150 w 9114518"/>
              <a:gd name="connsiteY821" fmla="*/ 881295 h 7391342"/>
              <a:gd name="connsiteX822" fmla="*/ 6780150 w 9114518"/>
              <a:gd name="connsiteY822" fmla="*/ 989345 h 7391342"/>
              <a:gd name="connsiteX823" fmla="*/ 5865088 w 9114518"/>
              <a:gd name="connsiteY823" fmla="*/ 989345 h 7391342"/>
              <a:gd name="connsiteX824" fmla="*/ 5865088 w 9114518"/>
              <a:gd name="connsiteY824" fmla="*/ 528441 h 7391342"/>
              <a:gd name="connsiteX825" fmla="*/ 6780150 w 9114518"/>
              <a:gd name="connsiteY825" fmla="*/ 528441 h 7391342"/>
              <a:gd name="connsiteX826" fmla="*/ 6780150 w 9114518"/>
              <a:gd name="connsiteY826" fmla="*/ 636492 h 7391342"/>
              <a:gd name="connsiteX827" fmla="*/ 5865088 w 9114518"/>
              <a:gd name="connsiteY827" fmla="*/ 636492 h 7391342"/>
              <a:gd name="connsiteX828" fmla="*/ 7862878 w 9114518"/>
              <a:gd name="connsiteY828" fmla="*/ 7089 h 7391342"/>
              <a:gd name="connsiteX829" fmla="*/ 8241058 w 9114518"/>
              <a:gd name="connsiteY829" fmla="*/ 7089 h 7391342"/>
              <a:gd name="connsiteX830" fmla="*/ 8241058 w 9114518"/>
              <a:gd name="connsiteY830" fmla="*/ 103609 h 7391342"/>
              <a:gd name="connsiteX831" fmla="*/ 7979374 w 9114518"/>
              <a:gd name="connsiteY831" fmla="*/ 103609 h 7391342"/>
              <a:gd name="connsiteX832" fmla="*/ 7979374 w 9114518"/>
              <a:gd name="connsiteY832" fmla="*/ 1213589 h 7391342"/>
              <a:gd name="connsiteX833" fmla="*/ 8241058 w 9114518"/>
              <a:gd name="connsiteY833" fmla="*/ 1213589 h 7391342"/>
              <a:gd name="connsiteX834" fmla="*/ 8241058 w 9114518"/>
              <a:gd name="connsiteY834" fmla="*/ 1310109 h 7391342"/>
              <a:gd name="connsiteX835" fmla="*/ 7862878 w 9114518"/>
              <a:gd name="connsiteY835" fmla="*/ 1310109 h 7391342"/>
              <a:gd name="connsiteX836" fmla="*/ 7862878 w 9114518"/>
              <a:gd name="connsiteY836" fmla="*/ 1213589 h 7391342"/>
              <a:gd name="connsiteX837" fmla="*/ 7862878 w 9114518"/>
              <a:gd name="connsiteY837" fmla="*/ 103609 h 7391342"/>
              <a:gd name="connsiteX838" fmla="*/ 3051834 w 9114518"/>
              <a:gd name="connsiteY838" fmla="*/ 2 h 7391342"/>
              <a:gd name="connsiteX839" fmla="*/ 3051834 w 9114518"/>
              <a:gd name="connsiteY839" fmla="*/ 99613 h 7391342"/>
              <a:gd name="connsiteX840" fmla="*/ 3002394 w 9114518"/>
              <a:gd name="connsiteY840" fmla="*/ 101852 h 7391342"/>
              <a:gd name="connsiteX841" fmla="*/ 2957611 w 9114518"/>
              <a:gd name="connsiteY841" fmla="*/ 108497 h 7391342"/>
              <a:gd name="connsiteX842" fmla="*/ 2917272 w 9114518"/>
              <a:gd name="connsiteY842" fmla="*/ 119421 h 7391342"/>
              <a:gd name="connsiteX843" fmla="*/ 2881161 w 9114518"/>
              <a:gd name="connsiteY843" fmla="*/ 134509 h 7391342"/>
              <a:gd name="connsiteX844" fmla="*/ 2820768 w 9114518"/>
              <a:gd name="connsiteY844" fmla="*/ 176694 h 7391342"/>
              <a:gd name="connsiteX845" fmla="*/ 2774716 w 9114518"/>
              <a:gd name="connsiteY845" fmla="*/ 234098 h 7391342"/>
              <a:gd name="connsiteX846" fmla="*/ 2756533 w 9114518"/>
              <a:gd name="connsiteY846" fmla="*/ 268206 h 7391342"/>
              <a:gd name="connsiteX847" fmla="*/ 2741291 w 9114518"/>
              <a:gd name="connsiteY847" fmla="*/ 305760 h 7391342"/>
              <a:gd name="connsiteX848" fmla="*/ 2728778 w 9114518"/>
              <a:gd name="connsiteY848" fmla="*/ 346640 h 7391342"/>
              <a:gd name="connsiteX849" fmla="*/ 2718778 w 9114518"/>
              <a:gd name="connsiteY849" fmla="*/ 390725 h 7391342"/>
              <a:gd name="connsiteX850" fmla="*/ 2711077 w 9114518"/>
              <a:gd name="connsiteY850" fmla="*/ 437898 h 7391342"/>
              <a:gd name="connsiteX851" fmla="*/ 2705460 w 9114518"/>
              <a:gd name="connsiteY851" fmla="*/ 488037 h 7391342"/>
              <a:gd name="connsiteX852" fmla="*/ 2701714 w 9114518"/>
              <a:gd name="connsiteY852" fmla="*/ 541024 h 7391342"/>
              <a:gd name="connsiteX853" fmla="*/ 2699623 w 9114518"/>
              <a:gd name="connsiteY853" fmla="*/ 596738 h 7391342"/>
              <a:gd name="connsiteX854" fmla="*/ 2698974 w 9114518"/>
              <a:gd name="connsiteY854" fmla="*/ 655061 h 7391342"/>
              <a:gd name="connsiteX855" fmla="*/ 2699607 w 9114518"/>
              <a:gd name="connsiteY855" fmla="*/ 713962 h 7391342"/>
              <a:gd name="connsiteX856" fmla="*/ 2701652 w 9114518"/>
              <a:gd name="connsiteY856" fmla="*/ 770219 h 7391342"/>
              <a:gd name="connsiteX857" fmla="*/ 2705331 w 9114518"/>
              <a:gd name="connsiteY857" fmla="*/ 823713 h 7391342"/>
              <a:gd name="connsiteX858" fmla="*/ 2710863 w 9114518"/>
              <a:gd name="connsiteY858" fmla="*/ 874325 h 7391342"/>
              <a:gd name="connsiteX859" fmla="*/ 2718469 w 9114518"/>
              <a:gd name="connsiteY859" fmla="*/ 921936 h 7391342"/>
              <a:gd name="connsiteX860" fmla="*/ 2728370 w 9114518"/>
              <a:gd name="connsiteY860" fmla="*/ 966424 h 7391342"/>
              <a:gd name="connsiteX861" fmla="*/ 2740787 w 9114518"/>
              <a:gd name="connsiteY861" fmla="*/ 1007672 h 7391342"/>
              <a:gd name="connsiteX862" fmla="*/ 2755940 w 9114518"/>
              <a:gd name="connsiteY862" fmla="*/ 1045559 h 7391342"/>
              <a:gd name="connsiteX863" fmla="*/ 2774049 w 9114518"/>
              <a:gd name="connsiteY863" fmla="*/ 1079966 h 7391342"/>
              <a:gd name="connsiteX864" fmla="*/ 2820020 w 9114518"/>
              <a:gd name="connsiteY864" fmla="*/ 1137858 h 7391342"/>
              <a:gd name="connsiteX865" fmla="*/ 2880465 w 9114518"/>
              <a:gd name="connsiteY865" fmla="*/ 1180395 h 7391342"/>
              <a:gd name="connsiteX866" fmla="*/ 2916667 w 9114518"/>
              <a:gd name="connsiteY866" fmla="*/ 1195607 h 7391342"/>
              <a:gd name="connsiteX867" fmla="*/ 2957148 w 9114518"/>
              <a:gd name="connsiteY867" fmla="*/ 1206620 h 7391342"/>
              <a:gd name="connsiteX868" fmla="*/ 3002130 w 9114518"/>
              <a:gd name="connsiteY868" fmla="*/ 1213314 h 7391342"/>
              <a:gd name="connsiteX869" fmla="*/ 3051834 w 9114518"/>
              <a:gd name="connsiteY869" fmla="*/ 1215573 h 7391342"/>
              <a:gd name="connsiteX870" fmla="*/ 3051834 w 9114518"/>
              <a:gd name="connsiteY870" fmla="*/ 1313495 h 7391342"/>
              <a:gd name="connsiteX871" fmla="*/ 3000188 w 9114518"/>
              <a:gd name="connsiteY871" fmla="*/ 1311761 h 7391342"/>
              <a:gd name="connsiteX872" fmla="*/ 2952255 w 9114518"/>
              <a:gd name="connsiteY872" fmla="*/ 1306609 h 7391342"/>
              <a:gd name="connsiteX873" fmla="*/ 2907914 w 9114518"/>
              <a:gd name="connsiteY873" fmla="*/ 1298108 h 7391342"/>
              <a:gd name="connsiteX874" fmla="*/ 2867041 w 9114518"/>
              <a:gd name="connsiteY874" fmla="*/ 1286333 h 7391342"/>
              <a:gd name="connsiteX875" fmla="*/ 2829514 w 9114518"/>
              <a:gd name="connsiteY875" fmla="*/ 1271355 h 7391342"/>
              <a:gd name="connsiteX876" fmla="*/ 2795209 w 9114518"/>
              <a:gd name="connsiteY876" fmla="*/ 1253247 h 7391342"/>
              <a:gd name="connsiteX877" fmla="*/ 2735783 w 9114518"/>
              <a:gd name="connsiteY877" fmla="*/ 1207930 h 7391342"/>
              <a:gd name="connsiteX878" fmla="*/ 2687781 w 9114518"/>
              <a:gd name="connsiteY878" fmla="*/ 1150955 h 7391342"/>
              <a:gd name="connsiteX879" fmla="*/ 2667757 w 9114518"/>
              <a:gd name="connsiteY879" fmla="*/ 1118277 h 7391342"/>
              <a:gd name="connsiteX880" fmla="*/ 2650222 w 9114518"/>
              <a:gd name="connsiteY880" fmla="*/ 1082902 h 7391342"/>
              <a:gd name="connsiteX881" fmla="*/ 2635053 w 9114518"/>
              <a:gd name="connsiteY881" fmla="*/ 1044902 h 7391342"/>
              <a:gd name="connsiteX882" fmla="*/ 2622127 w 9114518"/>
              <a:gd name="connsiteY882" fmla="*/ 1004349 h 7391342"/>
              <a:gd name="connsiteX883" fmla="*/ 2611322 w 9114518"/>
              <a:gd name="connsiteY883" fmla="*/ 961316 h 7391342"/>
              <a:gd name="connsiteX884" fmla="*/ 2602516 w 9114518"/>
              <a:gd name="connsiteY884" fmla="*/ 915873 h 7391342"/>
              <a:gd name="connsiteX885" fmla="*/ 2595585 w 9114518"/>
              <a:gd name="connsiteY885" fmla="*/ 868095 h 7391342"/>
              <a:gd name="connsiteX886" fmla="*/ 2590408 w 9114518"/>
              <a:gd name="connsiteY886" fmla="*/ 818052 h 7391342"/>
              <a:gd name="connsiteX887" fmla="*/ 2586862 w 9114518"/>
              <a:gd name="connsiteY887" fmla="*/ 765818 h 7391342"/>
              <a:gd name="connsiteX888" fmla="*/ 2584824 w 9114518"/>
              <a:gd name="connsiteY888" fmla="*/ 711463 h 7391342"/>
              <a:gd name="connsiteX889" fmla="*/ 2584172 w 9114518"/>
              <a:gd name="connsiteY889" fmla="*/ 655061 h 7391342"/>
              <a:gd name="connsiteX890" fmla="*/ 2584846 w 9114518"/>
              <a:gd name="connsiteY890" fmla="*/ 598899 h 7391342"/>
              <a:gd name="connsiteX891" fmla="*/ 2586945 w 9114518"/>
              <a:gd name="connsiteY891" fmla="*/ 544784 h 7391342"/>
              <a:gd name="connsiteX892" fmla="*/ 2590585 w 9114518"/>
              <a:gd name="connsiteY892" fmla="*/ 492788 h 7391342"/>
              <a:gd name="connsiteX893" fmla="*/ 2595883 w 9114518"/>
              <a:gd name="connsiteY893" fmla="*/ 442980 h 7391342"/>
              <a:gd name="connsiteX894" fmla="*/ 2602954 w 9114518"/>
              <a:gd name="connsiteY894" fmla="*/ 395431 h 7391342"/>
              <a:gd name="connsiteX895" fmla="*/ 2611914 w 9114518"/>
              <a:gd name="connsiteY895" fmla="*/ 350213 h 7391342"/>
              <a:gd name="connsiteX896" fmla="*/ 2622878 w 9114518"/>
              <a:gd name="connsiteY896" fmla="*/ 307398 h 7391342"/>
              <a:gd name="connsiteX897" fmla="*/ 2635964 w 9114518"/>
              <a:gd name="connsiteY897" fmla="*/ 267054 h 7391342"/>
              <a:gd name="connsiteX898" fmla="*/ 2651287 w 9114518"/>
              <a:gd name="connsiteY898" fmla="*/ 229257 h 7391342"/>
              <a:gd name="connsiteX899" fmla="*/ 2668962 w 9114518"/>
              <a:gd name="connsiteY899" fmla="*/ 194074 h 7391342"/>
              <a:gd name="connsiteX900" fmla="*/ 2689106 w 9114518"/>
              <a:gd name="connsiteY900" fmla="*/ 161576 h 7391342"/>
              <a:gd name="connsiteX901" fmla="*/ 2737264 w 9114518"/>
              <a:gd name="connsiteY901" fmla="*/ 104925 h 7391342"/>
              <a:gd name="connsiteX902" fmla="*/ 2796688 w 9114518"/>
              <a:gd name="connsiteY902" fmla="*/ 59876 h 7391342"/>
              <a:gd name="connsiteX903" fmla="*/ 2830916 w 9114518"/>
              <a:gd name="connsiteY903" fmla="*/ 41878 h 7391342"/>
              <a:gd name="connsiteX904" fmla="*/ 2868307 w 9114518"/>
              <a:gd name="connsiteY904" fmla="*/ 26992 h 7391342"/>
              <a:gd name="connsiteX905" fmla="*/ 2908979 w 9114518"/>
              <a:gd name="connsiteY905" fmla="*/ 15290 h 7391342"/>
              <a:gd name="connsiteX906" fmla="*/ 2953046 w 9114518"/>
              <a:gd name="connsiteY906" fmla="*/ 6845 h 7391342"/>
              <a:gd name="connsiteX907" fmla="*/ 3000626 w 9114518"/>
              <a:gd name="connsiteY907" fmla="*/ 1724 h 7391342"/>
              <a:gd name="connsiteX908" fmla="*/ 8336918 w 9114518"/>
              <a:gd name="connsiteY908" fmla="*/ 1 h 7391342"/>
              <a:gd name="connsiteX909" fmla="*/ 8388126 w 9114518"/>
              <a:gd name="connsiteY909" fmla="*/ 1723 h 7391342"/>
              <a:gd name="connsiteX910" fmla="*/ 8435706 w 9114518"/>
              <a:gd name="connsiteY910" fmla="*/ 6843 h 7391342"/>
              <a:gd name="connsiteX911" fmla="*/ 8479774 w 9114518"/>
              <a:gd name="connsiteY911" fmla="*/ 15289 h 7391342"/>
              <a:gd name="connsiteX912" fmla="*/ 8520444 w 9114518"/>
              <a:gd name="connsiteY912" fmla="*/ 26990 h 7391342"/>
              <a:gd name="connsiteX913" fmla="*/ 8557834 w 9114518"/>
              <a:gd name="connsiteY913" fmla="*/ 41875 h 7391342"/>
              <a:gd name="connsiteX914" fmla="*/ 8592062 w 9114518"/>
              <a:gd name="connsiteY914" fmla="*/ 59873 h 7391342"/>
              <a:gd name="connsiteX915" fmla="*/ 8651484 w 9114518"/>
              <a:gd name="connsiteY915" fmla="*/ 104924 h 7391342"/>
              <a:gd name="connsiteX916" fmla="*/ 8699640 w 9114518"/>
              <a:gd name="connsiteY916" fmla="*/ 161574 h 7391342"/>
              <a:gd name="connsiteX917" fmla="*/ 8719784 w 9114518"/>
              <a:gd name="connsiteY917" fmla="*/ 194071 h 7391342"/>
              <a:gd name="connsiteX918" fmla="*/ 8737458 w 9114518"/>
              <a:gd name="connsiteY918" fmla="*/ 229254 h 7391342"/>
              <a:gd name="connsiteX919" fmla="*/ 8752780 w 9114518"/>
              <a:gd name="connsiteY919" fmla="*/ 267052 h 7391342"/>
              <a:gd name="connsiteX920" fmla="*/ 8765866 w 9114518"/>
              <a:gd name="connsiteY920" fmla="*/ 307395 h 7391342"/>
              <a:gd name="connsiteX921" fmla="*/ 8776830 w 9114518"/>
              <a:gd name="connsiteY921" fmla="*/ 350211 h 7391342"/>
              <a:gd name="connsiteX922" fmla="*/ 8785788 w 9114518"/>
              <a:gd name="connsiteY922" fmla="*/ 395428 h 7391342"/>
              <a:gd name="connsiteX923" fmla="*/ 8792860 w 9114518"/>
              <a:gd name="connsiteY923" fmla="*/ 442977 h 7391342"/>
              <a:gd name="connsiteX924" fmla="*/ 8798158 w 9114518"/>
              <a:gd name="connsiteY924" fmla="*/ 492785 h 7391342"/>
              <a:gd name="connsiteX925" fmla="*/ 8801798 w 9114518"/>
              <a:gd name="connsiteY925" fmla="*/ 544782 h 7391342"/>
              <a:gd name="connsiteX926" fmla="*/ 8803896 w 9114518"/>
              <a:gd name="connsiteY926" fmla="*/ 598897 h 7391342"/>
              <a:gd name="connsiteX927" fmla="*/ 8804570 w 9114518"/>
              <a:gd name="connsiteY927" fmla="*/ 655058 h 7391342"/>
              <a:gd name="connsiteX928" fmla="*/ 8803930 w 9114518"/>
              <a:gd name="connsiteY928" fmla="*/ 711460 h 7391342"/>
              <a:gd name="connsiteX929" fmla="*/ 8801922 w 9114518"/>
              <a:gd name="connsiteY929" fmla="*/ 765815 h 7391342"/>
              <a:gd name="connsiteX930" fmla="*/ 8798422 w 9114518"/>
              <a:gd name="connsiteY930" fmla="*/ 818050 h 7391342"/>
              <a:gd name="connsiteX931" fmla="*/ 8793306 w 9114518"/>
              <a:gd name="connsiteY931" fmla="*/ 868094 h 7391342"/>
              <a:gd name="connsiteX932" fmla="*/ 8786446 w 9114518"/>
              <a:gd name="connsiteY932" fmla="*/ 915872 h 7391342"/>
              <a:gd name="connsiteX933" fmla="*/ 8777716 w 9114518"/>
              <a:gd name="connsiteY933" fmla="*/ 961315 h 7391342"/>
              <a:gd name="connsiteX934" fmla="*/ 8766992 w 9114518"/>
              <a:gd name="connsiteY934" fmla="*/ 1004348 h 7391342"/>
              <a:gd name="connsiteX935" fmla="*/ 8754146 w 9114518"/>
              <a:gd name="connsiteY935" fmla="*/ 1044900 h 7391342"/>
              <a:gd name="connsiteX936" fmla="*/ 8739054 w 9114518"/>
              <a:gd name="connsiteY936" fmla="*/ 1082901 h 7391342"/>
              <a:gd name="connsiteX937" fmla="*/ 8721590 w 9114518"/>
              <a:gd name="connsiteY937" fmla="*/ 1118276 h 7391342"/>
              <a:gd name="connsiteX938" fmla="*/ 8701628 w 9114518"/>
              <a:gd name="connsiteY938" fmla="*/ 1150954 h 7391342"/>
              <a:gd name="connsiteX939" fmla="*/ 8653704 w 9114518"/>
              <a:gd name="connsiteY939" fmla="*/ 1207928 h 7391342"/>
              <a:gd name="connsiteX940" fmla="*/ 8594278 w 9114518"/>
              <a:gd name="connsiteY940" fmla="*/ 1253246 h 7391342"/>
              <a:gd name="connsiteX941" fmla="*/ 8559936 w 9114518"/>
              <a:gd name="connsiteY941" fmla="*/ 1271354 h 7391342"/>
              <a:gd name="connsiteX942" fmla="*/ 8522342 w 9114518"/>
              <a:gd name="connsiteY942" fmla="*/ 1286332 h 7391342"/>
              <a:gd name="connsiteX943" fmla="*/ 8481370 w 9114518"/>
              <a:gd name="connsiteY943" fmla="*/ 1298107 h 7391342"/>
              <a:gd name="connsiteX944" fmla="*/ 8436892 w 9114518"/>
              <a:gd name="connsiteY944" fmla="*/ 1306607 h 7391342"/>
              <a:gd name="connsiteX945" fmla="*/ 8388784 w 9114518"/>
              <a:gd name="connsiteY945" fmla="*/ 1311760 h 7391342"/>
              <a:gd name="connsiteX946" fmla="*/ 8336918 w 9114518"/>
              <a:gd name="connsiteY946" fmla="*/ 1313493 h 7391342"/>
              <a:gd name="connsiteX947" fmla="*/ 8336918 w 9114518"/>
              <a:gd name="connsiteY947" fmla="*/ 1215572 h 7391342"/>
              <a:gd name="connsiteX948" fmla="*/ 8387168 w 9114518"/>
              <a:gd name="connsiteY948" fmla="*/ 1213313 h 7391342"/>
              <a:gd name="connsiteX949" fmla="*/ 8432598 w 9114518"/>
              <a:gd name="connsiteY949" fmla="*/ 1206618 h 7391342"/>
              <a:gd name="connsiteX950" fmla="*/ 8473438 w 9114518"/>
              <a:gd name="connsiteY950" fmla="*/ 1195605 h 7391342"/>
              <a:gd name="connsiteX951" fmla="*/ 8509918 w 9114518"/>
              <a:gd name="connsiteY951" fmla="*/ 1180394 h 7391342"/>
              <a:gd name="connsiteX952" fmla="*/ 8570710 w 9114518"/>
              <a:gd name="connsiteY952" fmla="*/ 1137857 h 7391342"/>
              <a:gd name="connsiteX953" fmla="*/ 8616804 w 9114518"/>
              <a:gd name="connsiteY953" fmla="*/ 1079964 h 7391342"/>
              <a:gd name="connsiteX954" fmla="*/ 8634912 w 9114518"/>
              <a:gd name="connsiteY954" fmla="*/ 1045558 h 7391342"/>
              <a:gd name="connsiteX955" fmla="*/ 8650034 w 9114518"/>
              <a:gd name="connsiteY955" fmla="*/ 1007671 h 7391342"/>
              <a:gd name="connsiteX956" fmla="*/ 8662396 w 9114518"/>
              <a:gd name="connsiteY956" fmla="*/ 966423 h 7391342"/>
              <a:gd name="connsiteX957" fmla="*/ 8672228 w 9114518"/>
              <a:gd name="connsiteY957" fmla="*/ 921934 h 7391342"/>
              <a:gd name="connsiteX958" fmla="*/ 8679760 w 9114518"/>
              <a:gd name="connsiteY958" fmla="*/ 874323 h 7391342"/>
              <a:gd name="connsiteX959" fmla="*/ 8685218 w 9114518"/>
              <a:gd name="connsiteY959" fmla="*/ 823711 h 7391342"/>
              <a:gd name="connsiteX960" fmla="*/ 8688834 w 9114518"/>
              <a:gd name="connsiteY960" fmla="*/ 770216 h 7391342"/>
              <a:gd name="connsiteX961" fmla="*/ 8690836 w 9114518"/>
              <a:gd name="connsiteY961" fmla="*/ 713959 h 7391342"/>
              <a:gd name="connsiteX962" fmla="*/ 8691452 w 9114518"/>
              <a:gd name="connsiteY962" fmla="*/ 655058 h 7391342"/>
              <a:gd name="connsiteX963" fmla="*/ 8690804 w 9114518"/>
              <a:gd name="connsiteY963" fmla="*/ 596735 h 7391342"/>
              <a:gd name="connsiteX964" fmla="*/ 8688710 w 9114518"/>
              <a:gd name="connsiteY964" fmla="*/ 541021 h 7391342"/>
              <a:gd name="connsiteX965" fmla="*/ 8684958 w 9114518"/>
              <a:gd name="connsiteY965" fmla="*/ 488035 h 7391342"/>
              <a:gd name="connsiteX966" fmla="*/ 8679330 w 9114518"/>
              <a:gd name="connsiteY966" fmla="*/ 437895 h 7391342"/>
              <a:gd name="connsiteX967" fmla="*/ 8671608 w 9114518"/>
              <a:gd name="connsiteY967" fmla="*/ 390723 h 7391342"/>
              <a:gd name="connsiteX968" fmla="*/ 8661578 w 9114518"/>
              <a:gd name="connsiteY968" fmla="*/ 346638 h 7391342"/>
              <a:gd name="connsiteX969" fmla="*/ 8649022 w 9114518"/>
              <a:gd name="connsiteY969" fmla="*/ 305758 h 7391342"/>
              <a:gd name="connsiteX970" fmla="*/ 8633724 w 9114518"/>
              <a:gd name="connsiteY970" fmla="*/ 268204 h 7391342"/>
              <a:gd name="connsiteX971" fmla="*/ 8615466 w 9114518"/>
              <a:gd name="connsiteY971" fmla="*/ 234096 h 7391342"/>
              <a:gd name="connsiteX972" fmla="*/ 8569210 w 9114518"/>
              <a:gd name="connsiteY972" fmla="*/ 176693 h 7391342"/>
              <a:gd name="connsiteX973" fmla="*/ 8508522 w 9114518"/>
              <a:gd name="connsiteY973" fmla="*/ 134507 h 7391342"/>
              <a:gd name="connsiteX974" fmla="*/ 8472224 w 9114518"/>
              <a:gd name="connsiteY974" fmla="*/ 119419 h 7391342"/>
              <a:gd name="connsiteX975" fmla="*/ 8431668 w 9114518"/>
              <a:gd name="connsiteY975" fmla="*/ 108494 h 7391342"/>
              <a:gd name="connsiteX976" fmla="*/ 8386640 w 9114518"/>
              <a:gd name="connsiteY976" fmla="*/ 101851 h 7391342"/>
              <a:gd name="connsiteX977" fmla="*/ 8336918 w 9114518"/>
              <a:gd name="connsiteY977" fmla="*/ 99610 h 7391342"/>
              <a:gd name="connsiteX978" fmla="*/ 3144752 w 9114518"/>
              <a:gd name="connsiteY978" fmla="*/ 0 h 7391342"/>
              <a:gd name="connsiteX979" fmla="*/ 3195959 w 9114518"/>
              <a:gd name="connsiteY979" fmla="*/ 1722 h 7391342"/>
              <a:gd name="connsiteX980" fmla="*/ 3243539 w 9114518"/>
              <a:gd name="connsiteY980" fmla="*/ 6842 h 7391342"/>
              <a:gd name="connsiteX981" fmla="*/ 3287606 w 9114518"/>
              <a:gd name="connsiteY981" fmla="*/ 15288 h 7391342"/>
              <a:gd name="connsiteX982" fmla="*/ 3328277 w 9114518"/>
              <a:gd name="connsiteY982" fmla="*/ 26989 h 7391342"/>
              <a:gd name="connsiteX983" fmla="*/ 3365667 w 9114518"/>
              <a:gd name="connsiteY983" fmla="*/ 41874 h 7391342"/>
              <a:gd name="connsiteX984" fmla="*/ 3399895 w 9114518"/>
              <a:gd name="connsiteY984" fmla="*/ 59872 h 7391342"/>
              <a:gd name="connsiteX985" fmla="*/ 3459317 w 9114518"/>
              <a:gd name="connsiteY985" fmla="*/ 104923 h 7391342"/>
              <a:gd name="connsiteX986" fmla="*/ 3507474 w 9114518"/>
              <a:gd name="connsiteY986" fmla="*/ 161573 h 7391342"/>
              <a:gd name="connsiteX987" fmla="*/ 3527617 w 9114518"/>
              <a:gd name="connsiteY987" fmla="*/ 194070 h 7391342"/>
              <a:gd name="connsiteX988" fmla="*/ 3545292 w 9114518"/>
              <a:gd name="connsiteY988" fmla="*/ 229253 h 7391342"/>
              <a:gd name="connsiteX989" fmla="*/ 3560614 w 9114518"/>
              <a:gd name="connsiteY989" fmla="*/ 267051 h 7391342"/>
              <a:gd name="connsiteX990" fmla="*/ 3573699 w 9114518"/>
              <a:gd name="connsiteY990" fmla="*/ 307394 h 7391342"/>
              <a:gd name="connsiteX991" fmla="*/ 3584663 w 9114518"/>
              <a:gd name="connsiteY991" fmla="*/ 350210 h 7391342"/>
              <a:gd name="connsiteX992" fmla="*/ 3593622 w 9114518"/>
              <a:gd name="connsiteY992" fmla="*/ 395427 h 7391342"/>
              <a:gd name="connsiteX993" fmla="*/ 3600693 w 9114518"/>
              <a:gd name="connsiteY993" fmla="*/ 442977 h 7391342"/>
              <a:gd name="connsiteX994" fmla="*/ 3605990 w 9114518"/>
              <a:gd name="connsiteY994" fmla="*/ 492785 h 7391342"/>
              <a:gd name="connsiteX995" fmla="*/ 3609630 w 9114518"/>
              <a:gd name="connsiteY995" fmla="*/ 544782 h 7391342"/>
              <a:gd name="connsiteX996" fmla="*/ 3611729 w 9114518"/>
              <a:gd name="connsiteY996" fmla="*/ 598897 h 7391342"/>
              <a:gd name="connsiteX997" fmla="*/ 3612403 w 9114518"/>
              <a:gd name="connsiteY997" fmla="*/ 655058 h 7391342"/>
              <a:gd name="connsiteX998" fmla="*/ 3611762 w 9114518"/>
              <a:gd name="connsiteY998" fmla="*/ 711460 h 7391342"/>
              <a:gd name="connsiteX999" fmla="*/ 3609755 w 9114518"/>
              <a:gd name="connsiteY999" fmla="*/ 765815 h 7391342"/>
              <a:gd name="connsiteX1000" fmla="*/ 3606255 w 9114518"/>
              <a:gd name="connsiteY1000" fmla="*/ 818050 h 7391342"/>
              <a:gd name="connsiteX1001" fmla="*/ 3601138 w 9114518"/>
              <a:gd name="connsiteY1001" fmla="*/ 868093 h 7391342"/>
              <a:gd name="connsiteX1002" fmla="*/ 3594278 w 9114518"/>
              <a:gd name="connsiteY1002" fmla="*/ 915871 h 7391342"/>
              <a:gd name="connsiteX1003" fmla="*/ 3585548 w 9114518"/>
              <a:gd name="connsiteY1003" fmla="*/ 961314 h 7391342"/>
              <a:gd name="connsiteX1004" fmla="*/ 3574823 w 9114518"/>
              <a:gd name="connsiteY1004" fmla="*/ 1004347 h 7391342"/>
              <a:gd name="connsiteX1005" fmla="*/ 3561977 w 9114518"/>
              <a:gd name="connsiteY1005" fmla="*/ 1044900 h 7391342"/>
              <a:gd name="connsiteX1006" fmla="*/ 3546884 w 9114518"/>
              <a:gd name="connsiteY1006" fmla="*/ 1082900 h 7391342"/>
              <a:gd name="connsiteX1007" fmla="*/ 3529420 w 9114518"/>
              <a:gd name="connsiteY1007" fmla="*/ 1118275 h 7391342"/>
              <a:gd name="connsiteX1008" fmla="*/ 3509456 w 9114518"/>
              <a:gd name="connsiteY1008" fmla="*/ 1150953 h 7391342"/>
              <a:gd name="connsiteX1009" fmla="*/ 3461532 w 9114518"/>
              <a:gd name="connsiteY1009" fmla="*/ 1207927 h 7391342"/>
              <a:gd name="connsiteX1010" fmla="*/ 3402106 w 9114518"/>
              <a:gd name="connsiteY1010" fmla="*/ 1253245 h 7391342"/>
              <a:gd name="connsiteX1011" fmla="*/ 3367764 w 9114518"/>
              <a:gd name="connsiteY1011" fmla="*/ 1271353 h 7391342"/>
              <a:gd name="connsiteX1012" fmla="*/ 3330171 w 9114518"/>
              <a:gd name="connsiteY1012" fmla="*/ 1286331 h 7391342"/>
              <a:gd name="connsiteX1013" fmla="*/ 3289198 w 9114518"/>
              <a:gd name="connsiteY1013" fmla="*/ 1298106 h 7391342"/>
              <a:gd name="connsiteX1014" fmla="*/ 3244722 w 9114518"/>
              <a:gd name="connsiteY1014" fmla="*/ 1306606 h 7391342"/>
              <a:gd name="connsiteX1015" fmla="*/ 3196615 w 9114518"/>
              <a:gd name="connsiteY1015" fmla="*/ 1311759 h 7391342"/>
              <a:gd name="connsiteX1016" fmla="*/ 3144752 w 9114518"/>
              <a:gd name="connsiteY1016" fmla="*/ 1313492 h 7391342"/>
              <a:gd name="connsiteX1017" fmla="*/ 3144752 w 9114518"/>
              <a:gd name="connsiteY1017" fmla="*/ 1215571 h 7391342"/>
              <a:gd name="connsiteX1018" fmla="*/ 3194999 w 9114518"/>
              <a:gd name="connsiteY1018" fmla="*/ 1213312 h 7391342"/>
              <a:gd name="connsiteX1019" fmla="*/ 3240428 w 9114518"/>
              <a:gd name="connsiteY1019" fmla="*/ 1206617 h 7391342"/>
              <a:gd name="connsiteX1020" fmla="*/ 3281267 w 9114518"/>
              <a:gd name="connsiteY1020" fmla="*/ 1195604 h 7391342"/>
              <a:gd name="connsiteX1021" fmla="*/ 3317746 w 9114518"/>
              <a:gd name="connsiteY1021" fmla="*/ 1180393 h 7391342"/>
              <a:gd name="connsiteX1022" fmla="*/ 3378538 w 9114518"/>
              <a:gd name="connsiteY1022" fmla="*/ 1137856 h 7391342"/>
              <a:gd name="connsiteX1023" fmla="*/ 3424634 w 9114518"/>
              <a:gd name="connsiteY1023" fmla="*/ 1079963 h 7391342"/>
              <a:gd name="connsiteX1024" fmla="*/ 3442743 w 9114518"/>
              <a:gd name="connsiteY1024" fmla="*/ 1045557 h 7391342"/>
              <a:gd name="connsiteX1025" fmla="*/ 3457864 w 9114518"/>
              <a:gd name="connsiteY1025" fmla="*/ 1007670 h 7391342"/>
              <a:gd name="connsiteX1026" fmla="*/ 3470227 w 9114518"/>
              <a:gd name="connsiteY1026" fmla="*/ 966422 h 7391342"/>
              <a:gd name="connsiteX1027" fmla="*/ 3480060 w 9114518"/>
              <a:gd name="connsiteY1027" fmla="*/ 921934 h 7391342"/>
              <a:gd name="connsiteX1028" fmla="*/ 3487591 w 9114518"/>
              <a:gd name="connsiteY1028" fmla="*/ 874323 h 7391342"/>
              <a:gd name="connsiteX1029" fmla="*/ 3493051 w 9114518"/>
              <a:gd name="connsiteY1029" fmla="*/ 823711 h 7391342"/>
              <a:gd name="connsiteX1030" fmla="*/ 3496668 w 9114518"/>
              <a:gd name="connsiteY1030" fmla="*/ 770216 h 7391342"/>
              <a:gd name="connsiteX1031" fmla="*/ 3498670 w 9114518"/>
              <a:gd name="connsiteY1031" fmla="*/ 713959 h 7391342"/>
              <a:gd name="connsiteX1032" fmla="*/ 3499286 w 9114518"/>
              <a:gd name="connsiteY1032" fmla="*/ 655058 h 7391342"/>
              <a:gd name="connsiteX1033" fmla="*/ 3498637 w 9114518"/>
              <a:gd name="connsiteY1033" fmla="*/ 596735 h 7391342"/>
              <a:gd name="connsiteX1034" fmla="*/ 3496544 w 9114518"/>
              <a:gd name="connsiteY1034" fmla="*/ 541021 h 7391342"/>
              <a:gd name="connsiteX1035" fmla="*/ 3492792 w 9114518"/>
              <a:gd name="connsiteY1035" fmla="*/ 488034 h 7391342"/>
              <a:gd name="connsiteX1036" fmla="*/ 3487163 w 9114518"/>
              <a:gd name="connsiteY1036" fmla="*/ 437895 h 7391342"/>
              <a:gd name="connsiteX1037" fmla="*/ 3479442 w 9114518"/>
              <a:gd name="connsiteY1037" fmla="*/ 390722 h 7391342"/>
              <a:gd name="connsiteX1038" fmla="*/ 3469411 w 9114518"/>
              <a:gd name="connsiteY1038" fmla="*/ 346637 h 7391342"/>
              <a:gd name="connsiteX1039" fmla="*/ 3456855 w 9114518"/>
              <a:gd name="connsiteY1039" fmla="*/ 305757 h 7391342"/>
              <a:gd name="connsiteX1040" fmla="*/ 3441557 w 9114518"/>
              <a:gd name="connsiteY1040" fmla="*/ 268203 h 7391342"/>
              <a:gd name="connsiteX1041" fmla="*/ 3423300 w 9114518"/>
              <a:gd name="connsiteY1041" fmla="*/ 234095 h 7391342"/>
              <a:gd name="connsiteX1042" fmla="*/ 3377044 w 9114518"/>
              <a:gd name="connsiteY1042" fmla="*/ 176692 h 7391342"/>
              <a:gd name="connsiteX1043" fmla="*/ 3316354 w 9114518"/>
              <a:gd name="connsiteY1043" fmla="*/ 134506 h 7391342"/>
              <a:gd name="connsiteX1044" fmla="*/ 3280057 w 9114518"/>
              <a:gd name="connsiteY1044" fmla="*/ 119418 h 7391342"/>
              <a:gd name="connsiteX1045" fmla="*/ 3239501 w 9114518"/>
              <a:gd name="connsiteY1045" fmla="*/ 108493 h 7391342"/>
              <a:gd name="connsiteX1046" fmla="*/ 3194472 w 9114518"/>
              <a:gd name="connsiteY1046" fmla="*/ 101850 h 7391342"/>
              <a:gd name="connsiteX1047" fmla="*/ 3144752 w 9114518"/>
              <a:gd name="connsiteY1047" fmla="*/ 99609 h 739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Lst>
            <a:rect l="l" t="t" r="r" b="b"/>
            <a:pathLst>
              <a:path w="9114518" h="7391342">
                <a:moveTo>
                  <a:pt x="6423906" y="7111086"/>
                </a:moveTo>
                <a:lnTo>
                  <a:pt x="6633262" y="7111086"/>
                </a:lnTo>
                <a:lnTo>
                  <a:pt x="6633262" y="7286668"/>
                </a:lnTo>
                <a:lnTo>
                  <a:pt x="6423906" y="7286668"/>
                </a:lnTo>
                <a:close/>
                <a:moveTo>
                  <a:pt x="3371709" y="6959141"/>
                </a:moveTo>
                <a:lnTo>
                  <a:pt x="4286770" y="6959141"/>
                </a:lnTo>
                <a:lnTo>
                  <a:pt x="4286770" y="7067193"/>
                </a:lnTo>
                <a:lnTo>
                  <a:pt x="3371709" y="7067193"/>
                </a:lnTo>
                <a:close/>
                <a:moveTo>
                  <a:pt x="3371709" y="6606288"/>
                </a:moveTo>
                <a:lnTo>
                  <a:pt x="4286770" y="6606288"/>
                </a:lnTo>
                <a:lnTo>
                  <a:pt x="4286770" y="6714340"/>
                </a:lnTo>
                <a:lnTo>
                  <a:pt x="3371709" y="6714340"/>
                </a:lnTo>
                <a:close/>
                <a:moveTo>
                  <a:pt x="5418710" y="6084039"/>
                </a:moveTo>
                <a:lnTo>
                  <a:pt x="5796891" y="6084039"/>
                </a:lnTo>
                <a:lnTo>
                  <a:pt x="5796891" y="6180559"/>
                </a:lnTo>
                <a:lnTo>
                  <a:pt x="5796891" y="7291809"/>
                </a:lnTo>
                <a:lnTo>
                  <a:pt x="5796891" y="7388329"/>
                </a:lnTo>
                <a:lnTo>
                  <a:pt x="5418710" y="7388329"/>
                </a:lnTo>
                <a:lnTo>
                  <a:pt x="5418710" y="7291809"/>
                </a:lnTo>
                <a:lnTo>
                  <a:pt x="5680394" y="7291809"/>
                </a:lnTo>
                <a:lnTo>
                  <a:pt x="5680394" y="6180559"/>
                </a:lnTo>
                <a:lnTo>
                  <a:pt x="5418710" y="6180559"/>
                </a:lnTo>
                <a:close/>
                <a:moveTo>
                  <a:pt x="4939629" y="6084039"/>
                </a:moveTo>
                <a:lnTo>
                  <a:pt x="5317797" y="6084039"/>
                </a:lnTo>
                <a:lnTo>
                  <a:pt x="5317797" y="6180559"/>
                </a:lnTo>
                <a:lnTo>
                  <a:pt x="5056113" y="6180559"/>
                </a:lnTo>
                <a:lnTo>
                  <a:pt x="5056113" y="7291809"/>
                </a:lnTo>
                <a:lnTo>
                  <a:pt x="5317797" y="7291809"/>
                </a:lnTo>
                <a:lnTo>
                  <a:pt x="5317797" y="7388329"/>
                </a:lnTo>
                <a:lnTo>
                  <a:pt x="4939629" y="7388329"/>
                </a:lnTo>
                <a:lnTo>
                  <a:pt x="4939629" y="7291809"/>
                </a:lnTo>
                <a:lnTo>
                  <a:pt x="4939629" y="6180559"/>
                </a:lnTo>
                <a:close/>
                <a:moveTo>
                  <a:pt x="8646856" y="6077851"/>
                </a:moveTo>
                <a:lnTo>
                  <a:pt x="8698064" y="6079573"/>
                </a:lnTo>
                <a:lnTo>
                  <a:pt x="8745644" y="6084693"/>
                </a:lnTo>
                <a:lnTo>
                  <a:pt x="8789712" y="6093139"/>
                </a:lnTo>
                <a:lnTo>
                  <a:pt x="8830382" y="6104840"/>
                </a:lnTo>
                <a:lnTo>
                  <a:pt x="8867774" y="6119725"/>
                </a:lnTo>
                <a:lnTo>
                  <a:pt x="8902000" y="6137723"/>
                </a:lnTo>
                <a:lnTo>
                  <a:pt x="8961424" y="6182774"/>
                </a:lnTo>
                <a:lnTo>
                  <a:pt x="9009582" y="6239424"/>
                </a:lnTo>
                <a:lnTo>
                  <a:pt x="9029726" y="6271921"/>
                </a:lnTo>
                <a:lnTo>
                  <a:pt x="9047402" y="6307104"/>
                </a:lnTo>
                <a:lnTo>
                  <a:pt x="9062724" y="6344902"/>
                </a:lnTo>
                <a:lnTo>
                  <a:pt x="9075810" y="6385245"/>
                </a:lnTo>
                <a:lnTo>
                  <a:pt x="9086774" y="6428061"/>
                </a:lnTo>
                <a:lnTo>
                  <a:pt x="9095734" y="6473278"/>
                </a:lnTo>
                <a:lnTo>
                  <a:pt x="9102806" y="6520827"/>
                </a:lnTo>
                <a:lnTo>
                  <a:pt x="9108104" y="6570635"/>
                </a:lnTo>
                <a:lnTo>
                  <a:pt x="9111744" y="6622632"/>
                </a:lnTo>
                <a:lnTo>
                  <a:pt x="9113844" y="6676747"/>
                </a:lnTo>
                <a:lnTo>
                  <a:pt x="9114518" y="6732908"/>
                </a:lnTo>
                <a:lnTo>
                  <a:pt x="9113876" y="6789310"/>
                </a:lnTo>
                <a:lnTo>
                  <a:pt x="9111870" y="6843665"/>
                </a:lnTo>
                <a:lnTo>
                  <a:pt x="9108370" y="6895900"/>
                </a:lnTo>
                <a:lnTo>
                  <a:pt x="9103252" y="6945943"/>
                </a:lnTo>
                <a:lnTo>
                  <a:pt x="9096392" y="6993721"/>
                </a:lnTo>
                <a:lnTo>
                  <a:pt x="9087662" y="7039164"/>
                </a:lnTo>
                <a:lnTo>
                  <a:pt x="9076936" y="7082197"/>
                </a:lnTo>
                <a:lnTo>
                  <a:pt x="9064090" y="7122750"/>
                </a:lnTo>
                <a:lnTo>
                  <a:pt x="9048998" y="7160750"/>
                </a:lnTo>
                <a:lnTo>
                  <a:pt x="9031532" y="7196125"/>
                </a:lnTo>
                <a:lnTo>
                  <a:pt x="9011568" y="7228803"/>
                </a:lnTo>
                <a:lnTo>
                  <a:pt x="8963644" y="7285777"/>
                </a:lnTo>
                <a:lnTo>
                  <a:pt x="8904216" y="7331095"/>
                </a:lnTo>
                <a:lnTo>
                  <a:pt x="8869874" y="7349203"/>
                </a:lnTo>
                <a:lnTo>
                  <a:pt x="8832280" y="7364181"/>
                </a:lnTo>
                <a:lnTo>
                  <a:pt x="8791306" y="7375956"/>
                </a:lnTo>
                <a:lnTo>
                  <a:pt x="8746828" y="7384456"/>
                </a:lnTo>
                <a:lnTo>
                  <a:pt x="8698720" y="7389609"/>
                </a:lnTo>
                <a:lnTo>
                  <a:pt x="8646856" y="7391342"/>
                </a:lnTo>
                <a:lnTo>
                  <a:pt x="8646856" y="7293421"/>
                </a:lnTo>
                <a:lnTo>
                  <a:pt x="8697104" y="7291162"/>
                </a:lnTo>
                <a:lnTo>
                  <a:pt x="8742536" y="7284467"/>
                </a:lnTo>
                <a:lnTo>
                  <a:pt x="8783376" y="7273454"/>
                </a:lnTo>
                <a:lnTo>
                  <a:pt x="8819856" y="7258243"/>
                </a:lnTo>
                <a:lnTo>
                  <a:pt x="8880650" y="7215706"/>
                </a:lnTo>
                <a:lnTo>
                  <a:pt x="8926746" y="7157813"/>
                </a:lnTo>
                <a:lnTo>
                  <a:pt x="8944856" y="7123407"/>
                </a:lnTo>
                <a:lnTo>
                  <a:pt x="8959978" y="7085520"/>
                </a:lnTo>
                <a:lnTo>
                  <a:pt x="8972340" y="7044272"/>
                </a:lnTo>
                <a:lnTo>
                  <a:pt x="8982174" y="6999784"/>
                </a:lnTo>
                <a:lnTo>
                  <a:pt x="8989706" y="6952173"/>
                </a:lnTo>
                <a:lnTo>
                  <a:pt x="8995166" y="6901561"/>
                </a:lnTo>
                <a:lnTo>
                  <a:pt x="8998782" y="6848066"/>
                </a:lnTo>
                <a:lnTo>
                  <a:pt x="9000784" y="6791809"/>
                </a:lnTo>
                <a:lnTo>
                  <a:pt x="9001400" y="6732908"/>
                </a:lnTo>
                <a:lnTo>
                  <a:pt x="9000750" y="6674585"/>
                </a:lnTo>
                <a:lnTo>
                  <a:pt x="8998658" y="6618871"/>
                </a:lnTo>
                <a:lnTo>
                  <a:pt x="8994906" y="6565885"/>
                </a:lnTo>
                <a:lnTo>
                  <a:pt x="8989276" y="6515745"/>
                </a:lnTo>
                <a:lnTo>
                  <a:pt x="8981556" y="6468573"/>
                </a:lnTo>
                <a:lnTo>
                  <a:pt x="8971524" y="6424488"/>
                </a:lnTo>
                <a:lnTo>
                  <a:pt x="8958968" y="6383608"/>
                </a:lnTo>
                <a:lnTo>
                  <a:pt x="8943670" y="6346054"/>
                </a:lnTo>
                <a:lnTo>
                  <a:pt x="8925412" y="6311946"/>
                </a:lnTo>
                <a:lnTo>
                  <a:pt x="8879156" y="6254543"/>
                </a:lnTo>
                <a:lnTo>
                  <a:pt x="8818464" y="6212357"/>
                </a:lnTo>
                <a:lnTo>
                  <a:pt x="8782166" y="6197269"/>
                </a:lnTo>
                <a:lnTo>
                  <a:pt x="8741608" y="6186344"/>
                </a:lnTo>
                <a:lnTo>
                  <a:pt x="8696578" y="6179701"/>
                </a:lnTo>
                <a:lnTo>
                  <a:pt x="8646856" y="6177460"/>
                </a:lnTo>
                <a:close/>
                <a:moveTo>
                  <a:pt x="8553970" y="6077851"/>
                </a:moveTo>
                <a:lnTo>
                  <a:pt x="8553970" y="6177460"/>
                </a:lnTo>
                <a:lnTo>
                  <a:pt x="8504528" y="6179701"/>
                </a:lnTo>
                <a:lnTo>
                  <a:pt x="8459744" y="6186344"/>
                </a:lnTo>
                <a:lnTo>
                  <a:pt x="8419404" y="6197269"/>
                </a:lnTo>
                <a:lnTo>
                  <a:pt x="8383292" y="6212357"/>
                </a:lnTo>
                <a:lnTo>
                  <a:pt x="8322900" y="6254543"/>
                </a:lnTo>
                <a:lnTo>
                  <a:pt x="8276848" y="6311946"/>
                </a:lnTo>
                <a:lnTo>
                  <a:pt x="8258666" y="6346054"/>
                </a:lnTo>
                <a:lnTo>
                  <a:pt x="8243424" y="6383608"/>
                </a:lnTo>
                <a:lnTo>
                  <a:pt x="8230912" y="6424488"/>
                </a:lnTo>
                <a:lnTo>
                  <a:pt x="8220912" y="6468573"/>
                </a:lnTo>
                <a:lnTo>
                  <a:pt x="8213212" y="6515745"/>
                </a:lnTo>
                <a:lnTo>
                  <a:pt x="8207596" y="6565885"/>
                </a:lnTo>
                <a:lnTo>
                  <a:pt x="8203850" y="6618871"/>
                </a:lnTo>
                <a:lnTo>
                  <a:pt x="8201760" y="6674585"/>
                </a:lnTo>
                <a:lnTo>
                  <a:pt x="8201110" y="6732908"/>
                </a:lnTo>
                <a:lnTo>
                  <a:pt x="8201744" y="6791809"/>
                </a:lnTo>
                <a:lnTo>
                  <a:pt x="8203788" y="6848066"/>
                </a:lnTo>
                <a:lnTo>
                  <a:pt x="8207466" y="6901561"/>
                </a:lnTo>
                <a:lnTo>
                  <a:pt x="8212998" y="6952173"/>
                </a:lnTo>
                <a:lnTo>
                  <a:pt x="8220604" y="6999784"/>
                </a:lnTo>
                <a:lnTo>
                  <a:pt x="8230504" y="7044272"/>
                </a:lnTo>
                <a:lnTo>
                  <a:pt x="8242920" y="7085520"/>
                </a:lnTo>
                <a:lnTo>
                  <a:pt x="8258072" y="7123407"/>
                </a:lnTo>
                <a:lnTo>
                  <a:pt x="8276182" y="7157813"/>
                </a:lnTo>
                <a:lnTo>
                  <a:pt x="8322152" y="7215706"/>
                </a:lnTo>
                <a:lnTo>
                  <a:pt x="8382596" y="7258243"/>
                </a:lnTo>
                <a:lnTo>
                  <a:pt x="8418798" y="7273454"/>
                </a:lnTo>
                <a:lnTo>
                  <a:pt x="8459280" y="7284467"/>
                </a:lnTo>
                <a:lnTo>
                  <a:pt x="8504264" y="7291162"/>
                </a:lnTo>
                <a:lnTo>
                  <a:pt x="8553970" y="7293421"/>
                </a:lnTo>
                <a:lnTo>
                  <a:pt x="8553970" y="7391342"/>
                </a:lnTo>
                <a:lnTo>
                  <a:pt x="8502324" y="7389609"/>
                </a:lnTo>
                <a:lnTo>
                  <a:pt x="8454390" y="7384456"/>
                </a:lnTo>
                <a:lnTo>
                  <a:pt x="8410050" y="7375956"/>
                </a:lnTo>
                <a:lnTo>
                  <a:pt x="8369176" y="7364181"/>
                </a:lnTo>
                <a:lnTo>
                  <a:pt x="8331650" y="7349203"/>
                </a:lnTo>
                <a:lnTo>
                  <a:pt x="8297346" y="7331095"/>
                </a:lnTo>
                <a:lnTo>
                  <a:pt x="8237920" y="7285777"/>
                </a:lnTo>
                <a:lnTo>
                  <a:pt x="8189918" y="7228803"/>
                </a:lnTo>
                <a:lnTo>
                  <a:pt x="8169894" y="7196125"/>
                </a:lnTo>
                <a:lnTo>
                  <a:pt x="8152358" y="7160750"/>
                </a:lnTo>
                <a:lnTo>
                  <a:pt x="8137190" y="7122750"/>
                </a:lnTo>
                <a:lnTo>
                  <a:pt x="8124264" y="7082197"/>
                </a:lnTo>
                <a:lnTo>
                  <a:pt x="8113458" y="7039164"/>
                </a:lnTo>
                <a:lnTo>
                  <a:pt x="8104652" y="6993721"/>
                </a:lnTo>
                <a:lnTo>
                  <a:pt x="8097722" y="6945943"/>
                </a:lnTo>
                <a:lnTo>
                  <a:pt x="8092544" y="6895900"/>
                </a:lnTo>
                <a:lnTo>
                  <a:pt x="8088998" y="6843665"/>
                </a:lnTo>
                <a:lnTo>
                  <a:pt x="8086960" y="6789310"/>
                </a:lnTo>
                <a:lnTo>
                  <a:pt x="8086308" y="6732908"/>
                </a:lnTo>
                <a:lnTo>
                  <a:pt x="8086982" y="6676747"/>
                </a:lnTo>
                <a:lnTo>
                  <a:pt x="8089082" y="6622632"/>
                </a:lnTo>
                <a:lnTo>
                  <a:pt x="8092722" y="6570635"/>
                </a:lnTo>
                <a:lnTo>
                  <a:pt x="8098020" y="6520827"/>
                </a:lnTo>
                <a:lnTo>
                  <a:pt x="8105090" y="6473278"/>
                </a:lnTo>
                <a:lnTo>
                  <a:pt x="8114050" y="6428061"/>
                </a:lnTo>
                <a:lnTo>
                  <a:pt x="8125014" y="6385245"/>
                </a:lnTo>
                <a:lnTo>
                  <a:pt x="8138100" y="6344902"/>
                </a:lnTo>
                <a:lnTo>
                  <a:pt x="8153424" y="6307104"/>
                </a:lnTo>
                <a:lnTo>
                  <a:pt x="8171098" y="6271921"/>
                </a:lnTo>
                <a:lnTo>
                  <a:pt x="8191242" y="6239424"/>
                </a:lnTo>
                <a:lnTo>
                  <a:pt x="8239400" y="6182774"/>
                </a:lnTo>
                <a:lnTo>
                  <a:pt x="8298824" y="6137723"/>
                </a:lnTo>
                <a:lnTo>
                  <a:pt x="8333052" y="6119725"/>
                </a:lnTo>
                <a:lnTo>
                  <a:pt x="8370442" y="6104840"/>
                </a:lnTo>
                <a:lnTo>
                  <a:pt x="8411114" y="6093139"/>
                </a:lnTo>
                <a:lnTo>
                  <a:pt x="8455182" y="6084693"/>
                </a:lnTo>
                <a:lnTo>
                  <a:pt x="8502762" y="6079573"/>
                </a:lnTo>
                <a:close/>
                <a:moveTo>
                  <a:pt x="1425338" y="6077851"/>
                </a:moveTo>
                <a:lnTo>
                  <a:pt x="1476547" y="6079573"/>
                </a:lnTo>
                <a:lnTo>
                  <a:pt x="1524127" y="6084693"/>
                </a:lnTo>
                <a:lnTo>
                  <a:pt x="1568196" y="6093139"/>
                </a:lnTo>
                <a:lnTo>
                  <a:pt x="1608868" y="6104840"/>
                </a:lnTo>
                <a:lnTo>
                  <a:pt x="1646259" y="6119725"/>
                </a:lnTo>
                <a:lnTo>
                  <a:pt x="1680486" y="6137723"/>
                </a:lnTo>
                <a:lnTo>
                  <a:pt x="1739910" y="6182774"/>
                </a:lnTo>
                <a:lnTo>
                  <a:pt x="1788068" y="6239424"/>
                </a:lnTo>
                <a:lnTo>
                  <a:pt x="1808212" y="6271921"/>
                </a:lnTo>
                <a:lnTo>
                  <a:pt x="1825887" y="6307104"/>
                </a:lnTo>
                <a:lnTo>
                  <a:pt x="1841209" y="6344902"/>
                </a:lnTo>
                <a:lnTo>
                  <a:pt x="1854294" y="6385245"/>
                </a:lnTo>
                <a:lnTo>
                  <a:pt x="1865258" y="6428061"/>
                </a:lnTo>
                <a:lnTo>
                  <a:pt x="1874218" y="6473278"/>
                </a:lnTo>
                <a:lnTo>
                  <a:pt x="1881288" y="6520827"/>
                </a:lnTo>
                <a:lnTo>
                  <a:pt x="1886585" y="6570635"/>
                </a:lnTo>
                <a:lnTo>
                  <a:pt x="1890226" y="6622632"/>
                </a:lnTo>
                <a:lnTo>
                  <a:pt x="1892325" y="6676747"/>
                </a:lnTo>
                <a:lnTo>
                  <a:pt x="1892999" y="6732908"/>
                </a:lnTo>
                <a:lnTo>
                  <a:pt x="1892357" y="6789310"/>
                </a:lnTo>
                <a:lnTo>
                  <a:pt x="1890350" y="6843665"/>
                </a:lnTo>
                <a:lnTo>
                  <a:pt x="1886851" y="6895900"/>
                </a:lnTo>
                <a:lnTo>
                  <a:pt x="1881734" y="6945943"/>
                </a:lnTo>
                <a:lnTo>
                  <a:pt x="1874873" y="6993721"/>
                </a:lnTo>
                <a:lnTo>
                  <a:pt x="1866143" y="7039164"/>
                </a:lnTo>
                <a:lnTo>
                  <a:pt x="1855418" y="7082197"/>
                </a:lnTo>
                <a:lnTo>
                  <a:pt x="1842572" y="7122750"/>
                </a:lnTo>
                <a:lnTo>
                  <a:pt x="1827479" y="7160750"/>
                </a:lnTo>
                <a:lnTo>
                  <a:pt x="1810014" y="7196125"/>
                </a:lnTo>
                <a:lnTo>
                  <a:pt x="1790050" y="7228803"/>
                </a:lnTo>
                <a:lnTo>
                  <a:pt x="1742125" y="7285777"/>
                </a:lnTo>
                <a:lnTo>
                  <a:pt x="1682698" y="7331095"/>
                </a:lnTo>
                <a:lnTo>
                  <a:pt x="1648356" y="7349203"/>
                </a:lnTo>
                <a:lnTo>
                  <a:pt x="1610762" y="7364181"/>
                </a:lnTo>
                <a:lnTo>
                  <a:pt x="1569788" y="7375956"/>
                </a:lnTo>
                <a:lnTo>
                  <a:pt x="1525310" y="7384456"/>
                </a:lnTo>
                <a:lnTo>
                  <a:pt x="1477202" y="7389609"/>
                </a:lnTo>
                <a:lnTo>
                  <a:pt x="1425338" y="7391342"/>
                </a:lnTo>
                <a:lnTo>
                  <a:pt x="1425338" y="7293421"/>
                </a:lnTo>
                <a:lnTo>
                  <a:pt x="1475586" y="7291162"/>
                </a:lnTo>
                <a:lnTo>
                  <a:pt x="1521017" y="7284467"/>
                </a:lnTo>
                <a:lnTo>
                  <a:pt x="1561858" y="7273454"/>
                </a:lnTo>
                <a:lnTo>
                  <a:pt x="1598338" y="7258243"/>
                </a:lnTo>
                <a:lnTo>
                  <a:pt x="1659131" y="7215706"/>
                </a:lnTo>
                <a:lnTo>
                  <a:pt x="1705228" y="7157813"/>
                </a:lnTo>
                <a:lnTo>
                  <a:pt x="1723337" y="7123407"/>
                </a:lnTo>
                <a:lnTo>
                  <a:pt x="1738459" y="7085520"/>
                </a:lnTo>
                <a:lnTo>
                  <a:pt x="1750822" y="7044272"/>
                </a:lnTo>
                <a:lnTo>
                  <a:pt x="1760655" y="6999784"/>
                </a:lnTo>
                <a:lnTo>
                  <a:pt x="1768187" y="6952173"/>
                </a:lnTo>
                <a:lnTo>
                  <a:pt x="1773647" y="6901561"/>
                </a:lnTo>
                <a:lnTo>
                  <a:pt x="1777263" y="6848066"/>
                </a:lnTo>
                <a:lnTo>
                  <a:pt x="1779265" y="6791809"/>
                </a:lnTo>
                <a:lnTo>
                  <a:pt x="1779882" y="6732908"/>
                </a:lnTo>
                <a:lnTo>
                  <a:pt x="1779232" y="6674585"/>
                </a:lnTo>
                <a:lnTo>
                  <a:pt x="1777140" y="6618871"/>
                </a:lnTo>
                <a:lnTo>
                  <a:pt x="1773387" y="6565885"/>
                </a:lnTo>
                <a:lnTo>
                  <a:pt x="1767758" y="6515745"/>
                </a:lnTo>
                <a:lnTo>
                  <a:pt x="1760037" y="6468573"/>
                </a:lnTo>
                <a:lnTo>
                  <a:pt x="1750006" y="6424488"/>
                </a:lnTo>
                <a:lnTo>
                  <a:pt x="1737450" y="6383608"/>
                </a:lnTo>
                <a:lnTo>
                  <a:pt x="1722151" y="6346054"/>
                </a:lnTo>
                <a:lnTo>
                  <a:pt x="1703894" y="6311946"/>
                </a:lnTo>
                <a:lnTo>
                  <a:pt x="1657637" y="6254543"/>
                </a:lnTo>
                <a:lnTo>
                  <a:pt x="1596946" y="6212357"/>
                </a:lnTo>
                <a:lnTo>
                  <a:pt x="1560647" y="6197269"/>
                </a:lnTo>
                <a:lnTo>
                  <a:pt x="1520090" y="6186344"/>
                </a:lnTo>
                <a:lnTo>
                  <a:pt x="1475059" y="6179701"/>
                </a:lnTo>
                <a:lnTo>
                  <a:pt x="1425338" y="6177460"/>
                </a:lnTo>
                <a:close/>
                <a:moveTo>
                  <a:pt x="1332420" y="6077851"/>
                </a:moveTo>
                <a:lnTo>
                  <a:pt x="1332420" y="6177460"/>
                </a:lnTo>
                <a:lnTo>
                  <a:pt x="1282980" y="6179701"/>
                </a:lnTo>
                <a:lnTo>
                  <a:pt x="1238197" y="6186344"/>
                </a:lnTo>
                <a:lnTo>
                  <a:pt x="1197858" y="6197269"/>
                </a:lnTo>
                <a:lnTo>
                  <a:pt x="1161747" y="6212357"/>
                </a:lnTo>
                <a:lnTo>
                  <a:pt x="1101354" y="6254543"/>
                </a:lnTo>
                <a:lnTo>
                  <a:pt x="1055303" y="6311946"/>
                </a:lnTo>
                <a:lnTo>
                  <a:pt x="1037120" y="6346054"/>
                </a:lnTo>
                <a:lnTo>
                  <a:pt x="1021878" y="6383608"/>
                </a:lnTo>
                <a:lnTo>
                  <a:pt x="1009365" y="6424488"/>
                </a:lnTo>
                <a:lnTo>
                  <a:pt x="999365" y="6468573"/>
                </a:lnTo>
                <a:lnTo>
                  <a:pt x="991664" y="6515745"/>
                </a:lnTo>
                <a:lnTo>
                  <a:pt x="986047" y="6565885"/>
                </a:lnTo>
                <a:lnTo>
                  <a:pt x="982301" y="6618871"/>
                </a:lnTo>
                <a:lnTo>
                  <a:pt x="980210" y="6674585"/>
                </a:lnTo>
                <a:lnTo>
                  <a:pt x="979561" y="6732908"/>
                </a:lnTo>
                <a:lnTo>
                  <a:pt x="980194" y="6791809"/>
                </a:lnTo>
                <a:lnTo>
                  <a:pt x="982239" y="6848066"/>
                </a:lnTo>
                <a:lnTo>
                  <a:pt x="985918" y="6901561"/>
                </a:lnTo>
                <a:lnTo>
                  <a:pt x="991450" y="6952173"/>
                </a:lnTo>
                <a:lnTo>
                  <a:pt x="999056" y="6999784"/>
                </a:lnTo>
                <a:lnTo>
                  <a:pt x="1008957" y="7044272"/>
                </a:lnTo>
                <a:lnTo>
                  <a:pt x="1021374" y="7085520"/>
                </a:lnTo>
                <a:lnTo>
                  <a:pt x="1036527" y="7123407"/>
                </a:lnTo>
                <a:lnTo>
                  <a:pt x="1054636" y="7157813"/>
                </a:lnTo>
                <a:lnTo>
                  <a:pt x="1100607" y="7215706"/>
                </a:lnTo>
                <a:lnTo>
                  <a:pt x="1161051" y="7258243"/>
                </a:lnTo>
                <a:lnTo>
                  <a:pt x="1197253" y="7273454"/>
                </a:lnTo>
                <a:lnTo>
                  <a:pt x="1237734" y="7284467"/>
                </a:lnTo>
                <a:lnTo>
                  <a:pt x="1282716" y="7291162"/>
                </a:lnTo>
                <a:lnTo>
                  <a:pt x="1332420" y="7293421"/>
                </a:lnTo>
                <a:lnTo>
                  <a:pt x="1332420" y="7391342"/>
                </a:lnTo>
                <a:lnTo>
                  <a:pt x="1280774" y="7389609"/>
                </a:lnTo>
                <a:lnTo>
                  <a:pt x="1232841" y="7384456"/>
                </a:lnTo>
                <a:lnTo>
                  <a:pt x="1188500" y="7375956"/>
                </a:lnTo>
                <a:lnTo>
                  <a:pt x="1147627" y="7364181"/>
                </a:lnTo>
                <a:lnTo>
                  <a:pt x="1110100" y="7349203"/>
                </a:lnTo>
                <a:lnTo>
                  <a:pt x="1075796" y="7331095"/>
                </a:lnTo>
                <a:lnTo>
                  <a:pt x="1016370" y="7285777"/>
                </a:lnTo>
                <a:lnTo>
                  <a:pt x="968368" y="7228803"/>
                </a:lnTo>
                <a:lnTo>
                  <a:pt x="948344" y="7196125"/>
                </a:lnTo>
                <a:lnTo>
                  <a:pt x="930809" y="7160750"/>
                </a:lnTo>
                <a:lnTo>
                  <a:pt x="915640" y="7122750"/>
                </a:lnTo>
                <a:lnTo>
                  <a:pt x="902714" y="7082197"/>
                </a:lnTo>
                <a:lnTo>
                  <a:pt x="891909" y="7039164"/>
                </a:lnTo>
                <a:lnTo>
                  <a:pt x="883103" y="6993721"/>
                </a:lnTo>
                <a:lnTo>
                  <a:pt x="876172" y="6945943"/>
                </a:lnTo>
                <a:lnTo>
                  <a:pt x="870995" y="6895900"/>
                </a:lnTo>
                <a:lnTo>
                  <a:pt x="867449" y="6843665"/>
                </a:lnTo>
                <a:lnTo>
                  <a:pt x="865411" y="6789310"/>
                </a:lnTo>
                <a:lnTo>
                  <a:pt x="864759" y="6732908"/>
                </a:lnTo>
                <a:lnTo>
                  <a:pt x="865433" y="6676747"/>
                </a:lnTo>
                <a:lnTo>
                  <a:pt x="867532" y="6622632"/>
                </a:lnTo>
                <a:lnTo>
                  <a:pt x="871172" y="6570635"/>
                </a:lnTo>
                <a:lnTo>
                  <a:pt x="876470" y="6520827"/>
                </a:lnTo>
                <a:lnTo>
                  <a:pt x="883541" y="6473278"/>
                </a:lnTo>
                <a:lnTo>
                  <a:pt x="892501" y="6428061"/>
                </a:lnTo>
                <a:lnTo>
                  <a:pt x="903465" y="6385245"/>
                </a:lnTo>
                <a:lnTo>
                  <a:pt x="916551" y="6344902"/>
                </a:lnTo>
                <a:lnTo>
                  <a:pt x="931874" y="6307104"/>
                </a:lnTo>
                <a:lnTo>
                  <a:pt x="949549" y="6271921"/>
                </a:lnTo>
                <a:lnTo>
                  <a:pt x="969693" y="6239424"/>
                </a:lnTo>
                <a:lnTo>
                  <a:pt x="1017851" y="6182774"/>
                </a:lnTo>
                <a:lnTo>
                  <a:pt x="1077275" y="6137723"/>
                </a:lnTo>
                <a:lnTo>
                  <a:pt x="1111502" y="6119725"/>
                </a:lnTo>
                <a:lnTo>
                  <a:pt x="1148893" y="6104840"/>
                </a:lnTo>
                <a:lnTo>
                  <a:pt x="1189565" y="6093139"/>
                </a:lnTo>
                <a:lnTo>
                  <a:pt x="1233632" y="6084693"/>
                </a:lnTo>
                <a:lnTo>
                  <a:pt x="1281212" y="6079573"/>
                </a:lnTo>
                <a:close/>
                <a:moveTo>
                  <a:pt x="510883" y="5591624"/>
                </a:moveTo>
                <a:lnTo>
                  <a:pt x="553593" y="5595343"/>
                </a:lnTo>
                <a:lnTo>
                  <a:pt x="586648" y="5608717"/>
                </a:lnTo>
                <a:lnTo>
                  <a:pt x="607989" y="5635070"/>
                </a:lnTo>
                <a:lnTo>
                  <a:pt x="615560" y="5677726"/>
                </a:lnTo>
                <a:lnTo>
                  <a:pt x="607989" y="5722334"/>
                </a:lnTo>
                <a:lnTo>
                  <a:pt x="586648" y="5749689"/>
                </a:lnTo>
                <a:lnTo>
                  <a:pt x="553593" y="5763433"/>
                </a:lnTo>
                <a:lnTo>
                  <a:pt x="510883" y="5767206"/>
                </a:lnTo>
                <a:lnTo>
                  <a:pt x="468173" y="5763433"/>
                </a:lnTo>
                <a:lnTo>
                  <a:pt x="435118" y="5749689"/>
                </a:lnTo>
                <a:lnTo>
                  <a:pt x="413777" y="5722334"/>
                </a:lnTo>
                <a:lnTo>
                  <a:pt x="406206" y="5677726"/>
                </a:lnTo>
                <a:lnTo>
                  <a:pt x="414015" y="5635070"/>
                </a:lnTo>
                <a:lnTo>
                  <a:pt x="435754" y="5608717"/>
                </a:lnTo>
                <a:lnTo>
                  <a:pt x="468888" y="5595343"/>
                </a:lnTo>
                <a:close/>
                <a:moveTo>
                  <a:pt x="2493379" y="5439680"/>
                </a:moveTo>
                <a:lnTo>
                  <a:pt x="3408440" y="5439680"/>
                </a:lnTo>
                <a:lnTo>
                  <a:pt x="3408440" y="5547731"/>
                </a:lnTo>
                <a:lnTo>
                  <a:pt x="2493379" y="5547731"/>
                </a:lnTo>
                <a:close/>
                <a:moveTo>
                  <a:pt x="2493379" y="5086827"/>
                </a:moveTo>
                <a:lnTo>
                  <a:pt x="3408440" y="5086827"/>
                </a:lnTo>
                <a:lnTo>
                  <a:pt x="3408440" y="5194878"/>
                </a:lnTo>
                <a:lnTo>
                  <a:pt x="2493379" y="5194878"/>
                </a:lnTo>
                <a:close/>
                <a:moveTo>
                  <a:pt x="510883" y="4882541"/>
                </a:moveTo>
                <a:lnTo>
                  <a:pt x="553593" y="4886049"/>
                </a:lnTo>
                <a:lnTo>
                  <a:pt x="586648" y="4899212"/>
                </a:lnTo>
                <a:lnTo>
                  <a:pt x="607989" y="4925987"/>
                </a:lnTo>
                <a:lnTo>
                  <a:pt x="615560" y="4970332"/>
                </a:lnTo>
                <a:lnTo>
                  <a:pt x="607989" y="5013251"/>
                </a:lnTo>
                <a:lnTo>
                  <a:pt x="586648" y="5040185"/>
                </a:lnTo>
                <a:lnTo>
                  <a:pt x="553593" y="5054139"/>
                </a:lnTo>
                <a:lnTo>
                  <a:pt x="510883" y="5058123"/>
                </a:lnTo>
                <a:lnTo>
                  <a:pt x="469154" y="5054139"/>
                </a:lnTo>
                <a:lnTo>
                  <a:pt x="436602" y="5040185"/>
                </a:lnTo>
                <a:lnTo>
                  <a:pt x="415446" y="5013251"/>
                </a:lnTo>
                <a:lnTo>
                  <a:pt x="407902" y="4970332"/>
                </a:lnTo>
                <a:lnTo>
                  <a:pt x="415446" y="4925987"/>
                </a:lnTo>
                <a:lnTo>
                  <a:pt x="436602" y="4899212"/>
                </a:lnTo>
                <a:lnTo>
                  <a:pt x="469154" y="4886049"/>
                </a:lnTo>
                <a:close/>
                <a:moveTo>
                  <a:pt x="4158261" y="4558390"/>
                </a:moveTo>
                <a:lnTo>
                  <a:pt x="4209470" y="4560112"/>
                </a:lnTo>
                <a:lnTo>
                  <a:pt x="4257050" y="4565232"/>
                </a:lnTo>
                <a:lnTo>
                  <a:pt x="4301119" y="4573678"/>
                </a:lnTo>
                <a:lnTo>
                  <a:pt x="4341791" y="4585379"/>
                </a:lnTo>
                <a:lnTo>
                  <a:pt x="4379182" y="4600264"/>
                </a:lnTo>
                <a:lnTo>
                  <a:pt x="4413410" y="4618262"/>
                </a:lnTo>
                <a:lnTo>
                  <a:pt x="4472834" y="4663313"/>
                </a:lnTo>
                <a:lnTo>
                  <a:pt x="4520992" y="4719963"/>
                </a:lnTo>
                <a:lnTo>
                  <a:pt x="4541136" y="4752460"/>
                </a:lnTo>
                <a:lnTo>
                  <a:pt x="4558811" y="4787643"/>
                </a:lnTo>
                <a:lnTo>
                  <a:pt x="4574133" y="4825441"/>
                </a:lnTo>
                <a:lnTo>
                  <a:pt x="4587218" y="4865784"/>
                </a:lnTo>
                <a:lnTo>
                  <a:pt x="4598182" y="4908599"/>
                </a:lnTo>
                <a:lnTo>
                  <a:pt x="4607142" y="4953817"/>
                </a:lnTo>
                <a:lnTo>
                  <a:pt x="4614212" y="5001365"/>
                </a:lnTo>
                <a:lnTo>
                  <a:pt x="4619509" y="5051174"/>
                </a:lnTo>
                <a:lnTo>
                  <a:pt x="4623150" y="5103171"/>
                </a:lnTo>
                <a:lnTo>
                  <a:pt x="4625249" y="5157286"/>
                </a:lnTo>
                <a:lnTo>
                  <a:pt x="4625923" y="5213447"/>
                </a:lnTo>
                <a:lnTo>
                  <a:pt x="4625281" y="5269849"/>
                </a:lnTo>
                <a:lnTo>
                  <a:pt x="4623274" y="5324204"/>
                </a:lnTo>
                <a:lnTo>
                  <a:pt x="4619775" y="5376438"/>
                </a:lnTo>
                <a:lnTo>
                  <a:pt x="4614658" y="5426481"/>
                </a:lnTo>
                <a:lnTo>
                  <a:pt x="4607797" y="5474260"/>
                </a:lnTo>
                <a:lnTo>
                  <a:pt x="4599067" y="5519702"/>
                </a:lnTo>
                <a:lnTo>
                  <a:pt x="4588342" y="5562735"/>
                </a:lnTo>
                <a:lnTo>
                  <a:pt x="4575496" y="5603288"/>
                </a:lnTo>
                <a:lnTo>
                  <a:pt x="4560403" y="5641288"/>
                </a:lnTo>
                <a:lnTo>
                  <a:pt x="4542938" y="5676663"/>
                </a:lnTo>
                <a:lnTo>
                  <a:pt x="4522974" y="5709341"/>
                </a:lnTo>
                <a:lnTo>
                  <a:pt x="4475049" y="5766315"/>
                </a:lnTo>
                <a:lnTo>
                  <a:pt x="4415622" y="5811633"/>
                </a:lnTo>
                <a:lnTo>
                  <a:pt x="4381279" y="5829741"/>
                </a:lnTo>
                <a:lnTo>
                  <a:pt x="4343685" y="5844719"/>
                </a:lnTo>
                <a:lnTo>
                  <a:pt x="4302711" y="5856494"/>
                </a:lnTo>
                <a:lnTo>
                  <a:pt x="4258233" y="5864994"/>
                </a:lnTo>
                <a:lnTo>
                  <a:pt x="4210125" y="5870147"/>
                </a:lnTo>
                <a:lnTo>
                  <a:pt x="4158261" y="5871880"/>
                </a:lnTo>
                <a:lnTo>
                  <a:pt x="4158261" y="5773960"/>
                </a:lnTo>
                <a:lnTo>
                  <a:pt x="4208509" y="5771701"/>
                </a:lnTo>
                <a:lnTo>
                  <a:pt x="4253940" y="5765006"/>
                </a:lnTo>
                <a:lnTo>
                  <a:pt x="4294781" y="5753993"/>
                </a:lnTo>
                <a:lnTo>
                  <a:pt x="4331261" y="5738782"/>
                </a:lnTo>
                <a:lnTo>
                  <a:pt x="4392054" y="5696245"/>
                </a:lnTo>
                <a:lnTo>
                  <a:pt x="4438152" y="5638352"/>
                </a:lnTo>
                <a:lnTo>
                  <a:pt x="4456261" y="5603946"/>
                </a:lnTo>
                <a:lnTo>
                  <a:pt x="4471383" y="5566059"/>
                </a:lnTo>
                <a:lnTo>
                  <a:pt x="4483746" y="5524811"/>
                </a:lnTo>
                <a:lnTo>
                  <a:pt x="4493579" y="5480323"/>
                </a:lnTo>
                <a:lnTo>
                  <a:pt x="4501111" y="5432712"/>
                </a:lnTo>
                <a:lnTo>
                  <a:pt x="4506571" y="5382100"/>
                </a:lnTo>
                <a:lnTo>
                  <a:pt x="4510187" y="5328605"/>
                </a:lnTo>
                <a:lnTo>
                  <a:pt x="4512189" y="5272348"/>
                </a:lnTo>
                <a:lnTo>
                  <a:pt x="4512806" y="5213447"/>
                </a:lnTo>
                <a:lnTo>
                  <a:pt x="4512156" y="5155124"/>
                </a:lnTo>
                <a:lnTo>
                  <a:pt x="4510064" y="5099410"/>
                </a:lnTo>
                <a:lnTo>
                  <a:pt x="4506311" y="5046423"/>
                </a:lnTo>
                <a:lnTo>
                  <a:pt x="4500682" y="4996284"/>
                </a:lnTo>
                <a:lnTo>
                  <a:pt x="4492961" y="4949112"/>
                </a:lnTo>
                <a:lnTo>
                  <a:pt x="4482930" y="4905026"/>
                </a:lnTo>
                <a:lnTo>
                  <a:pt x="4470374" y="4864147"/>
                </a:lnTo>
                <a:lnTo>
                  <a:pt x="4455075" y="4826593"/>
                </a:lnTo>
                <a:lnTo>
                  <a:pt x="4436818" y="4792484"/>
                </a:lnTo>
                <a:lnTo>
                  <a:pt x="4390560" y="4735082"/>
                </a:lnTo>
                <a:lnTo>
                  <a:pt x="4329869" y="4692895"/>
                </a:lnTo>
                <a:lnTo>
                  <a:pt x="4293570" y="4677807"/>
                </a:lnTo>
                <a:lnTo>
                  <a:pt x="4253013" y="4666882"/>
                </a:lnTo>
                <a:lnTo>
                  <a:pt x="4207982" y="4660239"/>
                </a:lnTo>
                <a:lnTo>
                  <a:pt x="4158261" y="4657998"/>
                </a:lnTo>
                <a:close/>
                <a:moveTo>
                  <a:pt x="4065343" y="4558390"/>
                </a:moveTo>
                <a:lnTo>
                  <a:pt x="4065343" y="4657998"/>
                </a:lnTo>
                <a:lnTo>
                  <a:pt x="4015903" y="4660239"/>
                </a:lnTo>
                <a:lnTo>
                  <a:pt x="3971120" y="4666882"/>
                </a:lnTo>
                <a:lnTo>
                  <a:pt x="3930781" y="4677807"/>
                </a:lnTo>
                <a:lnTo>
                  <a:pt x="3894670" y="4692895"/>
                </a:lnTo>
                <a:lnTo>
                  <a:pt x="3834276" y="4735082"/>
                </a:lnTo>
                <a:lnTo>
                  <a:pt x="3788225" y="4792484"/>
                </a:lnTo>
                <a:lnTo>
                  <a:pt x="3770042" y="4826593"/>
                </a:lnTo>
                <a:lnTo>
                  <a:pt x="3754800" y="4864147"/>
                </a:lnTo>
                <a:lnTo>
                  <a:pt x="3742287" y="4905026"/>
                </a:lnTo>
                <a:lnTo>
                  <a:pt x="3732287" y="4949112"/>
                </a:lnTo>
                <a:lnTo>
                  <a:pt x="3724586" y="4996284"/>
                </a:lnTo>
                <a:lnTo>
                  <a:pt x="3718969" y="5046423"/>
                </a:lnTo>
                <a:lnTo>
                  <a:pt x="3715223" y="5099410"/>
                </a:lnTo>
                <a:lnTo>
                  <a:pt x="3713132" y="5155124"/>
                </a:lnTo>
                <a:lnTo>
                  <a:pt x="3712483" y="5213447"/>
                </a:lnTo>
                <a:lnTo>
                  <a:pt x="3713116" y="5272348"/>
                </a:lnTo>
                <a:lnTo>
                  <a:pt x="3715161" y="5328605"/>
                </a:lnTo>
                <a:lnTo>
                  <a:pt x="3718840" y="5382100"/>
                </a:lnTo>
                <a:lnTo>
                  <a:pt x="3724372" y="5432712"/>
                </a:lnTo>
                <a:lnTo>
                  <a:pt x="3731978" y="5480323"/>
                </a:lnTo>
                <a:lnTo>
                  <a:pt x="3741879" y="5524811"/>
                </a:lnTo>
                <a:lnTo>
                  <a:pt x="3754296" y="5566059"/>
                </a:lnTo>
                <a:lnTo>
                  <a:pt x="3769449" y="5603946"/>
                </a:lnTo>
                <a:lnTo>
                  <a:pt x="3787558" y="5638352"/>
                </a:lnTo>
                <a:lnTo>
                  <a:pt x="3833530" y="5696245"/>
                </a:lnTo>
                <a:lnTo>
                  <a:pt x="3893974" y="5738782"/>
                </a:lnTo>
                <a:lnTo>
                  <a:pt x="3930176" y="5753993"/>
                </a:lnTo>
                <a:lnTo>
                  <a:pt x="3970657" y="5765006"/>
                </a:lnTo>
                <a:lnTo>
                  <a:pt x="4015639" y="5771701"/>
                </a:lnTo>
                <a:lnTo>
                  <a:pt x="4065343" y="5773960"/>
                </a:lnTo>
                <a:lnTo>
                  <a:pt x="4065343" y="5871880"/>
                </a:lnTo>
                <a:lnTo>
                  <a:pt x="4013697" y="5870147"/>
                </a:lnTo>
                <a:lnTo>
                  <a:pt x="3965764" y="5864994"/>
                </a:lnTo>
                <a:lnTo>
                  <a:pt x="3921423" y="5856494"/>
                </a:lnTo>
                <a:lnTo>
                  <a:pt x="3880550" y="5844719"/>
                </a:lnTo>
                <a:lnTo>
                  <a:pt x="3843023" y="5829741"/>
                </a:lnTo>
                <a:lnTo>
                  <a:pt x="3808718" y="5811633"/>
                </a:lnTo>
                <a:lnTo>
                  <a:pt x="3749292" y="5766315"/>
                </a:lnTo>
                <a:lnTo>
                  <a:pt x="3701290" y="5709341"/>
                </a:lnTo>
                <a:lnTo>
                  <a:pt x="3681266" y="5676663"/>
                </a:lnTo>
                <a:lnTo>
                  <a:pt x="3663731" y="5641288"/>
                </a:lnTo>
                <a:lnTo>
                  <a:pt x="3648562" y="5603288"/>
                </a:lnTo>
                <a:lnTo>
                  <a:pt x="3635636" y="5562735"/>
                </a:lnTo>
                <a:lnTo>
                  <a:pt x="3624831" y="5519702"/>
                </a:lnTo>
                <a:lnTo>
                  <a:pt x="3616025" y="5474260"/>
                </a:lnTo>
                <a:lnTo>
                  <a:pt x="3609094" y="5426481"/>
                </a:lnTo>
                <a:lnTo>
                  <a:pt x="3603917" y="5376438"/>
                </a:lnTo>
                <a:lnTo>
                  <a:pt x="3600371" y="5324204"/>
                </a:lnTo>
                <a:lnTo>
                  <a:pt x="3598333" y="5269849"/>
                </a:lnTo>
                <a:lnTo>
                  <a:pt x="3597681" y="5213447"/>
                </a:lnTo>
                <a:lnTo>
                  <a:pt x="3598355" y="5157286"/>
                </a:lnTo>
                <a:lnTo>
                  <a:pt x="3600454" y="5103171"/>
                </a:lnTo>
                <a:lnTo>
                  <a:pt x="3604094" y="5051174"/>
                </a:lnTo>
                <a:lnTo>
                  <a:pt x="3609392" y="5001365"/>
                </a:lnTo>
                <a:lnTo>
                  <a:pt x="3616463" y="4953817"/>
                </a:lnTo>
                <a:lnTo>
                  <a:pt x="3625423" y="4908599"/>
                </a:lnTo>
                <a:lnTo>
                  <a:pt x="3636387" y="4865784"/>
                </a:lnTo>
                <a:lnTo>
                  <a:pt x="3649473" y="4825441"/>
                </a:lnTo>
                <a:lnTo>
                  <a:pt x="3664796" y="4787643"/>
                </a:lnTo>
                <a:lnTo>
                  <a:pt x="3682471" y="4752460"/>
                </a:lnTo>
                <a:lnTo>
                  <a:pt x="3702615" y="4719963"/>
                </a:lnTo>
                <a:lnTo>
                  <a:pt x="3750773" y="4663313"/>
                </a:lnTo>
                <a:lnTo>
                  <a:pt x="3810197" y="4618262"/>
                </a:lnTo>
                <a:lnTo>
                  <a:pt x="3844425" y="4600264"/>
                </a:lnTo>
                <a:lnTo>
                  <a:pt x="3881816" y="4585379"/>
                </a:lnTo>
                <a:lnTo>
                  <a:pt x="3922488" y="4573678"/>
                </a:lnTo>
                <a:lnTo>
                  <a:pt x="3966555" y="4565232"/>
                </a:lnTo>
                <a:lnTo>
                  <a:pt x="4014135" y="4560112"/>
                </a:lnTo>
                <a:close/>
                <a:moveTo>
                  <a:pt x="0" y="3920215"/>
                </a:moveTo>
                <a:lnTo>
                  <a:pt x="915049" y="3920215"/>
                </a:lnTo>
                <a:lnTo>
                  <a:pt x="915049" y="4028265"/>
                </a:lnTo>
                <a:lnTo>
                  <a:pt x="0" y="4028265"/>
                </a:lnTo>
                <a:close/>
                <a:moveTo>
                  <a:pt x="0" y="3567362"/>
                </a:moveTo>
                <a:lnTo>
                  <a:pt x="915049" y="3567362"/>
                </a:lnTo>
                <a:lnTo>
                  <a:pt x="915049" y="3675412"/>
                </a:lnTo>
                <a:lnTo>
                  <a:pt x="0" y="3675412"/>
                </a:lnTo>
                <a:close/>
                <a:moveTo>
                  <a:pt x="1617156" y="3046199"/>
                </a:moveTo>
                <a:lnTo>
                  <a:pt x="1995337" y="3046199"/>
                </a:lnTo>
                <a:lnTo>
                  <a:pt x="1995337" y="3141449"/>
                </a:lnTo>
                <a:lnTo>
                  <a:pt x="1995337" y="4252699"/>
                </a:lnTo>
                <a:lnTo>
                  <a:pt x="1995337" y="4349219"/>
                </a:lnTo>
                <a:lnTo>
                  <a:pt x="1617156" y="4349219"/>
                </a:lnTo>
                <a:lnTo>
                  <a:pt x="1617156" y="4252699"/>
                </a:lnTo>
                <a:lnTo>
                  <a:pt x="1878853" y="4252699"/>
                </a:lnTo>
                <a:lnTo>
                  <a:pt x="1878853" y="3141449"/>
                </a:lnTo>
                <a:lnTo>
                  <a:pt x="1617156" y="3141449"/>
                </a:lnTo>
                <a:close/>
                <a:moveTo>
                  <a:pt x="1138061" y="3046199"/>
                </a:moveTo>
                <a:lnTo>
                  <a:pt x="1516242" y="3046199"/>
                </a:lnTo>
                <a:lnTo>
                  <a:pt x="1516242" y="3141449"/>
                </a:lnTo>
                <a:lnTo>
                  <a:pt x="1254558" y="3141449"/>
                </a:lnTo>
                <a:lnTo>
                  <a:pt x="1254558" y="4252699"/>
                </a:lnTo>
                <a:lnTo>
                  <a:pt x="1516242" y="4252699"/>
                </a:lnTo>
                <a:lnTo>
                  <a:pt x="1516242" y="4349219"/>
                </a:lnTo>
                <a:lnTo>
                  <a:pt x="1138061" y="4349219"/>
                </a:lnTo>
                <a:lnTo>
                  <a:pt x="1138061" y="4252699"/>
                </a:lnTo>
                <a:lnTo>
                  <a:pt x="1138061" y="3141449"/>
                </a:lnTo>
                <a:close/>
                <a:moveTo>
                  <a:pt x="3641480" y="3038926"/>
                </a:moveTo>
                <a:lnTo>
                  <a:pt x="3692687" y="3040648"/>
                </a:lnTo>
                <a:lnTo>
                  <a:pt x="3740267" y="3045768"/>
                </a:lnTo>
                <a:lnTo>
                  <a:pt x="3784335" y="3054214"/>
                </a:lnTo>
                <a:lnTo>
                  <a:pt x="3825006" y="3065915"/>
                </a:lnTo>
                <a:lnTo>
                  <a:pt x="3862397" y="3080800"/>
                </a:lnTo>
                <a:lnTo>
                  <a:pt x="3896625" y="3098798"/>
                </a:lnTo>
                <a:lnTo>
                  <a:pt x="3956049" y="3143849"/>
                </a:lnTo>
                <a:lnTo>
                  <a:pt x="4004207" y="3200499"/>
                </a:lnTo>
                <a:lnTo>
                  <a:pt x="4024351" y="3232996"/>
                </a:lnTo>
                <a:lnTo>
                  <a:pt x="4042026" y="3268179"/>
                </a:lnTo>
                <a:lnTo>
                  <a:pt x="4057349" y="3305977"/>
                </a:lnTo>
                <a:lnTo>
                  <a:pt x="4070435" y="3346320"/>
                </a:lnTo>
                <a:lnTo>
                  <a:pt x="4081399" y="3389137"/>
                </a:lnTo>
                <a:lnTo>
                  <a:pt x="4090359" y="3434354"/>
                </a:lnTo>
                <a:lnTo>
                  <a:pt x="4097430" y="3481903"/>
                </a:lnTo>
                <a:lnTo>
                  <a:pt x="4102728" y="3531711"/>
                </a:lnTo>
                <a:lnTo>
                  <a:pt x="4106368" y="3583708"/>
                </a:lnTo>
                <a:lnTo>
                  <a:pt x="4108468" y="3637823"/>
                </a:lnTo>
                <a:lnTo>
                  <a:pt x="4109142" y="3693984"/>
                </a:lnTo>
                <a:lnTo>
                  <a:pt x="4108500" y="3750386"/>
                </a:lnTo>
                <a:lnTo>
                  <a:pt x="4106493" y="3804741"/>
                </a:lnTo>
                <a:lnTo>
                  <a:pt x="4102994" y="3856976"/>
                </a:lnTo>
                <a:lnTo>
                  <a:pt x="4097877" y="3907019"/>
                </a:lnTo>
                <a:lnTo>
                  <a:pt x="4091016" y="3954797"/>
                </a:lnTo>
                <a:lnTo>
                  <a:pt x="4082286" y="4000240"/>
                </a:lnTo>
                <a:lnTo>
                  <a:pt x="4071561" y="4043273"/>
                </a:lnTo>
                <a:lnTo>
                  <a:pt x="4058715" y="4083826"/>
                </a:lnTo>
                <a:lnTo>
                  <a:pt x="4043622" y="4121826"/>
                </a:lnTo>
                <a:lnTo>
                  <a:pt x="4026157" y="4157201"/>
                </a:lnTo>
                <a:lnTo>
                  <a:pt x="4006193" y="4189879"/>
                </a:lnTo>
                <a:lnTo>
                  <a:pt x="3958268" y="4246853"/>
                </a:lnTo>
                <a:lnTo>
                  <a:pt x="3898841" y="4292171"/>
                </a:lnTo>
                <a:lnTo>
                  <a:pt x="3864498" y="4310279"/>
                </a:lnTo>
                <a:lnTo>
                  <a:pt x="3826904" y="4325257"/>
                </a:lnTo>
                <a:lnTo>
                  <a:pt x="3785930" y="4337032"/>
                </a:lnTo>
                <a:lnTo>
                  <a:pt x="3741452" y="4345532"/>
                </a:lnTo>
                <a:lnTo>
                  <a:pt x="3693344" y="4350685"/>
                </a:lnTo>
                <a:lnTo>
                  <a:pt x="3641480" y="4352418"/>
                </a:lnTo>
                <a:lnTo>
                  <a:pt x="3641480" y="4254498"/>
                </a:lnTo>
                <a:lnTo>
                  <a:pt x="3691728" y="4252239"/>
                </a:lnTo>
                <a:lnTo>
                  <a:pt x="3737159" y="4245544"/>
                </a:lnTo>
                <a:lnTo>
                  <a:pt x="3778000" y="4234531"/>
                </a:lnTo>
                <a:lnTo>
                  <a:pt x="3814480" y="4219320"/>
                </a:lnTo>
                <a:lnTo>
                  <a:pt x="3875274" y="4176783"/>
                </a:lnTo>
                <a:lnTo>
                  <a:pt x="3921371" y="4118890"/>
                </a:lnTo>
                <a:lnTo>
                  <a:pt x="3939480" y="4084484"/>
                </a:lnTo>
                <a:lnTo>
                  <a:pt x="3954602" y="4046597"/>
                </a:lnTo>
                <a:lnTo>
                  <a:pt x="3966965" y="4005349"/>
                </a:lnTo>
                <a:lnTo>
                  <a:pt x="3976798" y="3960860"/>
                </a:lnTo>
                <a:lnTo>
                  <a:pt x="3984330" y="3913250"/>
                </a:lnTo>
                <a:lnTo>
                  <a:pt x="3989790" y="3862638"/>
                </a:lnTo>
                <a:lnTo>
                  <a:pt x="3993406" y="3809143"/>
                </a:lnTo>
                <a:lnTo>
                  <a:pt x="3995408" y="3752885"/>
                </a:lnTo>
                <a:lnTo>
                  <a:pt x="3996025" y="3693984"/>
                </a:lnTo>
                <a:lnTo>
                  <a:pt x="3995375" y="3635662"/>
                </a:lnTo>
                <a:lnTo>
                  <a:pt x="3993282" y="3579947"/>
                </a:lnTo>
                <a:lnTo>
                  <a:pt x="3989529" y="3526961"/>
                </a:lnTo>
                <a:lnTo>
                  <a:pt x="3983900" y="3476822"/>
                </a:lnTo>
                <a:lnTo>
                  <a:pt x="3976178" y="3429650"/>
                </a:lnTo>
                <a:lnTo>
                  <a:pt x="3966147" y="3385563"/>
                </a:lnTo>
                <a:lnTo>
                  <a:pt x="3953590" y="3344684"/>
                </a:lnTo>
                <a:lnTo>
                  <a:pt x="3938291" y="3307130"/>
                </a:lnTo>
                <a:lnTo>
                  <a:pt x="3920033" y="3273021"/>
                </a:lnTo>
                <a:lnTo>
                  <a:pt x="3873774" y="3215619"/>
                </a:lnTo>
                <a:lnTo>
                  <a:pt x="3813084" y="3173432"/>
                </a:lnTo>
                <a:lnTo>
                  <a:pt x="3776785" y="3158344"/>
                </a:lnTo>
                <a:lnTo>
                  <a:pt x="3736230" y="3147419"/>
                </a:lnTo>
                <a:lnTo>
                  <a:pt x="3691200" y="3140776"/>
                </a:lnTo>
                <a:lnTo>
                  <a:pt x="3641480" y="3138535"/>
                </a:lnTo>
                <a:close/>
                <a:moveTo>
                  <a:pt x="3548584" y="3038926"/>
                </a:moveTo>
                <a:lnTo>
                  <a:pt x="3548584" y="3138535"/>
                </a:lnTo>
                <a:lnTo>
                  <a:pt x="3499144" y="3140776"/>
                </a:lnTo>
                <a:lnTo>
                  <a:pt x="3454362" y="3147419"/>
                </a:lnTo>
                <a:lnTo>
                  <a:pt x="3414023" y="3158344"/>
                </a:lnTo>
                <a:lnTo>
                  <a:pt x="3377913" y="3173432"/>
                </a:lnTo>
                <a:lnTo>
                  <a:pt x="3317522" y="3215619"/>
                </a:lnTo>
                <a:lnTo>
                  <a:pt x="3271471" y="3273021"/>
                </a:lnTo>
                <a:lnTo>
                  <a:pt x="3253289" y="3307130"/>
                </a:lnTo>
                <a:lnTo>
                  <a:pt x="3238049" y="3344684"/>
                </a:lnTo>
                <a:lnTo>
                  <a:pt x="3225536" y="3385563"/>
                </a:lnTo>
                <a:lnTo>
                  <a:pt x="3215537" y="3429650"/>
                </a:lnTo>
                <a:lnTo>
                  <a:pt x="3207836" y="3476822"/>
                </a:lnTo>
                <a:lnTo>
                  <a:pt x="3202221" y="3526961"/>
                </a:lnTo>
                <a:lnTo>
                  <a:pt x="3198475" y="3579947"/>
                </a:lnTo>
                <a:lnTo>
                  <a:pt x="3196384" y="3635662"/>
                </a:lnTo>
                <a:lnTo>
                  <a:pt x="3195735" y="3693984"/>
                </a:lnTo>
                <a:lnTo>
                  <a:pt x="3196368" y="3752885"/>
                </a:lnTo>
                <a:lnTo>
                  <a:pt x="3198413" y="3809143"/>
                </a:lnTo>
                <a:lnTo>
                  <a:pt x="3202091" y="3862638"/>
                </a:lnTo>
                <a:lnTo>
                  <a:pt x="3207622" y="3913250"/>
                </a:lnTo>
                <a:lnTo>
                  <a:pt x="3215228" y="3960860"/>
                </a:lnTo>
                <a:lnTo>
                  <a:pt x="3225128" y="4005349"/>
                </a:lnTo>
                <a:lnTo>
                  <a:pt x="3237544" y="4046597"/>
                </a:lnTo>
                <a:lnTo>
                  <a:pt x="3252696" y="4084484"/>
                </a:lnTo>
                <a:lnTo>
                  <a:pt x="3270804" y="4118890"/>
                </a:lnTo>
                <a:lnTo>
                  <a:pt x="3316774" y="4176783"/>
                </a:lnTo>
                <a:lnTo>
                  <a:pt x="3377217" y="4219320"/>
                </a:lnTo>
                <a:lnTo>
                  <a:pt x="3413418" y="4234531"/>
                </a:lnTo>
                <a:lnTo>
                  <a:pt x="3453899" y="4245544"/>
                </a:lnTo>
                <a:lnTo>
                  <a:pt x="3498881" y="4252239"/>
                </a:lnTo>
                <a:lnTo>
                  <a:pt x="3548584" y="4254498"/>
                </a:lnTo>
                <a:lnTo>
                  <a:pt x="3548584" y="4352418"/>
                </a:lnTo>
                <a:lnTo>
                  <a:pt x="3496940" y="4350685"/>
                </a:lnTo>
                <a:lnTo>
                  <a:pt x="3449008" y="4345532"/>
                </a:lnTo>
                <a:lnTo>
                  <a:pt x="3404668" y="4337032"/>
                </a:lnTo>
                <a:lnTo>
                  <a:pt x="3363796" y="4325257"/>
                </a:lnTo>
                <a:lnTo>
                  <a:pt x="3326270" y="4310279"/>
                </a:lnTo>
                <a:lnTo>
                  <a:pt x="3291967" y="4292171"/>
                </a:lnTo>
                <a:lnTo>
                  <a:pt x="3232542" y="4246853"/>
                </a:lnTo>
                <a:lnTo>
                  <a:pt x="3184540" y="4189879"/>
                </a:lnTo>
                <a:lnTo>
                  <a:pt x="3164517" y="4157201"/>
                </a:lnTo>
                <a:lnTo>
                  <a:pt x="3146982" y="4121826"/>
                </a:lnTo>
                <a:lnTo>
                  <a:pt x="3131813" y="4083826"/>
                </a:lnTo>
                <a:lnTo>
                  <a:pt x="3118888" y="4043273"/>
                </a:lnTo>
                <a:lnTo>
                  <a:pt x="3108083" y="4000240"/>
                </a:lnTo>
                <a:lnTo>
                  <a:pt x="3099276" y="3954797"/>
                </a:lnTo>
                <a:lnTo>
                  <a:pt x="3092346" y="3907019"/>
                </a:lnTo>
                <a:lnTo>
                  <a:pt x="3087169" y="3856976"/>
                </a:lnTo>
                <a:lnTo>
                  <a:pt x="3083623" y="3804741"/>
                </a:lnTo>
                <a:lnTo>
                  <a:pt x="3081585" y="3750386"/>
                </a:lnTo>
                <a:lnTo>
                  <a:pt x="3080933" y="3693984"/>
                </a:lnTo>
                <a:lnTo>
                  <a:pt x="3081606" y="3637823"/>
                </a:lnTo>
                <a:lnTo>
                  <a:pt x="3083706" y="3583708"/>
                </a:lnTo>
                <a:lnTo>
                  <a:pt x="3087346" y="3531711"/>
                </a:lnTo>
                <a:lnTo>
                  <a:pt x="3092643" y="3481903"/>
                </a:lnTo>
                <a:lnTo>
                  <a:pt x="3099713" y="3434354"/>
                </a:lnTo>
                <a:lnTo>
                  <a:pt x="3108673" y="3389137"/>
                </a:lnTo>
                <a:lnTo>
                  <a:pt x="3119637" y="3346320"/>
                </a:lnTo>
                <a:lnTo>
                  <a:pt x="3132722" y="3305977"/>
                </a:lnTo>
                <a:lnTo>
                  <a:pt x="3148044" y="3268179"/>
                </a:lnTo>
                <a:lnTo>
                  <a:pt x="3165718" y="3232996"/>
                </a:lnTo>
                <a:lnTo>
                  <a:pt x="3185862" y="3200499"/>
                </a:lnTo>
                <a:lnTo>
                  <a:pt x="3234018" y="3143849"/>
                </a:lnTo>
                <a:lnTo>
                  <a:pt x="3293441" y="3098798"/>
                </a:lnTo>
                <a:lnTo>
                  <a:pt x="3327668" y="3080800"/>
                </a:lnTo>
                <a:lnTo>
                  <a:pt x="3365059" y="3065915"/>
                </a:lnTo>
                <a:lnTo>
                  <a:pt x="3405730" y="3054214"/>
                </a:lnTo>
                <a:lnTo>
                  <a:pt x="3449797" y="3045768"/>
                </a:lnTo>
                <a:lnTo>
                  <a:pt x="3497376" y="3040648"/>
                </a:lnTo>
                <a:close/>
                <a:moveTo>
                  <a:pt x="3678369" y="2400757"/>
                </a:moveTo>
                <a:lnTo>
                  <a:pt x="4593430" y="2400757"/>
                </a:lnTo>
                <a:lnTo>
                  <a:pt x="4593430" y="2508807"/>
                </a:lnTo>
                <a:lnTo>
                  <a:pt x="3678369" y="2508807"/>
                </a:lnTo>
                <a:close/>
                <a:moveTo>
                  <a:pt x="2579115" y="2400753"/>
                </a:moveTo>
                <a:lnTo>
                  <a:pt x="3494165" y="2400753"/>
                </a:lnTo>
                <a:lnTo>
                  <a:pt x="3494165" y="2508804"/>
                </a:lnTo>
                <a:lnTo>
                  <a:pt x="2579115" y="2508804"/>
                </a:lnTo>
                <a:close/>
                <a:moveTo>
                  <a:pt x="3678369" y="2047903"/>
                </a:moveTo>
                <a:lnTo>
                  <a:pt x="4593430" y="2047903"/>
                </a:lnTo>
                <a:lnTo>
                  <a:pt x="4593430" y="2155954"/>
                </a:lnTo>
                <a:lnTo>
                  <a:pt x="3678369" y="2155954"/>
                </a:lnTo>
                <a:close/>
                <a:moveTo>
                  <a:pt x="2579115" y="2047899"/>
                </a:moveTo>
                <a:lnTo>
                  <a:pt x="3494165" y="2047899"/>
                </a:lnTo>
                <a:lnTo>
                  <a:pt x="3494165" y="2155950"/>
                </a:lnTo>
                <a:lnTo>
                  <a:pt x="2579115" y="2155950"/>
                </a:lnTo>
                <a:close/>
                <a:moveTo>
                  <a:pt x="6202942" y="1519467"/>
                </a:moveTo>
                <a:lnTo>
                  <a:pt x="6254150" y="1521189"/>
                </a:lnTo>
                <a:lnTo>
                  <a:pt x="6301730" y="1526309"/>
                </a:lnTo>
                <a:lnTo>
                  <a:pt x="6345796" y="1534755"/>
                </a:lnTo>
                <a:lnTo>
                  <a:pt x="6386468" y="1546456"/>
                </a:lnTo>
                <a:lnTo>
                  <a:pt x="6423858" y="1561341"/>
                </a:lnTo>
                <a:lnTo>
                  <a:pt x="6458084" y="1579339"/>
                </a:lnTo>
                <a:lnTo>
                  <a:pt x="6517506" y="1624390"/>
                </a:lnTo>
                <a:lnTo>
                  <a:pt x="6565664" y="1681040"/>
                </a:lnTo>
                <a:lnTo>
                  <a:pt x="6585806" y="1713537"/>
                </a:lnTo>
                <a:lnTo>
                  <a:pt x="6603482" y="1748720"/>
                </a:lnTo>
                <a:lnTo>
                  <a:pt x="6618804" y="1786518"/>
                </a:lnTo>
                <a:lnTo>
                  <a:pt x="6631888" y="1826861"/>
                </a:lnTo>
                <a:lnTo>
                  <a:pt x="6642852" y="1869678"/>
                </a:lnTo>
                <a:lnTo>
                  <a:pt x="6651812" y="1914895"/>
                </a:lnTo>
                <a:lnTo>
                  <a:pt x="6658882" y="1962443"/>
                </a:lnTo>
                <a:lnTo>
                  <a:pt x="6664180" y="2012251"/>
                </a:lnTo>
                <a:lnTo>
                  <a:pt x="6667820" y="2064248"/>
                </a:lnTo>
                <a:lnTo>
                  <a:pt x="6669918" y="2118363"/>
                </a:lnTo>
                <a:lnTo>
                  <a:pt x="6670594" y="2174524"/>
                </a:lnTo>
                <a:lnTo>
                  <a:pt x="6669952" y="2230926"/>
                </a:lnTo>
                <a:lnTo>
                  <a:pt x="6667946" y="2285281"/>
                </a:lnTo>
                <a:lnTo>
                  <a:pt x="6664446" y="2337516"/>
                </a:lnTo>
                <a:lnTo>
                  <a:pt x="6659328" y="2387560"/>
                </a:lnTo>
                <a:lnTo>
                  <a:pt x="6652468" y="2435337"/>
                </a:lnTo>
                <a:lnTo>
                  <a:pt x="6643740" y="2480781"/>
                </a:lnTo>
                <a:lnTo>
                  <a:pt x="6633014" y="2523814"/>
                </a:lnTo>
                <a:lnTo>
                  <a:pt x="6620170" y="2564367"/>
                </a:lnTo>
                <a:lnTo>
                  <a:pt x="6605078" y="2602367"/>
                </a:lnTo>
                <a:lnTo>
                  <a:pt x="6587612" y="2637742"/>
                </a:lnTo>
                <a:lnTo>
                  <a:pt x="6567650" y="2670420"/>
                </a:lnTo>
                <a:lnTo>
                  <a:pt x="6519726" y="2727394"/>
                </a:lnTo>
                <a:lnTo>
                  <a:pt x="6460300" y="2772712"/>
                </a:lnTo>
                <a:lnTo>
                  <a:pt x="6425960" y="2790820"/>
                </a:lnTo>
                <a:lnTo>
                  <a:pt x="6388366" y="2805798"/>
                </a:lnTo>
                <a:lnTo>
                  <a:pt x="6347392" y="2817573"/>
                </a:lnTo>
                <a:lnTo>
                  <a:pt x="6302914" y="2826073"/>
                </a:lnTo>
                <a:lnTo>
                  <a:pt x="6254806" y="2831226"/>
                </a:lnTo>
                <a:lnTo>
                  <a:pt x="6202942" y="2832959"/>
                </a:lnTo>
                <a:lnTo>
                  <a:pt x="6202942" y="2735039"/>
                </a:lnTo>
                <a:lnTo>
                  <a:pt x="6253190" y="2732780"/>
                </a:lnTo>
                <a:lnTo>
                  <a:pt x="6298622" y="2726085"/>
                </a:lnTo>
                <a:lnTo>
                  <a:pt x="6339462" y="2715072"/>
                </a:lnTo>
                <a:lnTo>
                  <a:pt x="6375942" y="2699861"/>
                </a:lnTo>
                <a:lnTo>
                  <a:pt x="6436736" y="2657324"/>
                </a:lnTo>
                <a:lnTo>
                  <a:pt x="6482832" y="2599431"/>
                </a:lnTo>
                <a:lnTo>
                  <a:pt x="6500942" y="2565024"/>
                </a:lnTo>
                <a:lnTo>
                  <a:pt x="6516064" y="2527138"/>
                </a:lnTo>
                <a:lnTo>
                  <a:pt x="6528426" y="2485890"/>
                </a:lnTo>
                <a:lnTo>
                  <a:pt x="6538260" y="2441401"/>
                </a:lnTo>
                <a:lnTo>
                  <a:pt x="6545792" y="2393791"/>
                </a:lnTo>
                <a:lnTo>
                  <a:pt x="6551252" y="2343178"/>
                </a:lnTo>
                <a:lnTo>
                  <a:pt x="6554868" y="2289683"/>
                </a:lnTo>
                <a:lnTo>
                  <a:pt x="6556870" y="2233425"/>
                </a:lnTo>
                <a:lnTo>
                  <a:pt x="6557486" y="2174524"/>
                </a:lnTo>
                <a:lnTo>
                  <a:pt x="6556836" y="2116203"/>
                </a:lnTo>
                <a:lnTo>
                  <a:pt x="6554744" y="2060487"/>
                </a:lnTo>
                <a:lnTo>
                  <a:pt x="6550990" y="2007501"/>
                </a:lnTo>
                <a:lnTo>
                  <a:pt x="6545362" y="1957362"/>
                </a:lnTo>
                <a:lnTo>
                  <a:pt x="6537640" y="1910190"/>
                </a:lnTo>
                <a:lnTo>
                  <a:pt x="6527608" y="1866104"/>
                </a:lnTo>
                <a:lnTo>
                  <a:pt x="6515052" y="1825226"/>
                </a:lnTo>
                <a:lnTo>
                  <a:pt x="6499752" y="1787671"/>
                </a:lnTo>
                <a:lnTo>
                  <a:pt x="6481494" y="1753562"/>
                </a:lnTo>
                <a:lnTo>
                  <a:pt x="6435236" y="1696160"/>
                </a:lnTo>
                <a:lnTo>
                  <a:pt x="6374546" y="1653973"/>
                </a:lnTo>
                <a:lnTo>
                  <a:pt x="6338248" y="1638885"/>
                </a:lnTo>
                <a:lnTo>
                  <a:pt x="6297692" y="1627960"/>
                </a:lnTo>
                <a:lnTo>
                  <a:pt x="6252662" y="1621317"/>
                </a:lnTo>
                <a:lnTo>
                  <a:pt x="6202942" y="1619076"/>
                </a:lnTo>
                <a:close/>
                <a:moveTo>
                  <a:pt x="6110023" y="1519467"/>
                </a:moveTo>
                <a:lnTo>
                  <a:pt x="6110023" y="1619076"/>
                </a:lnTo>
                <a:lnTo>
                  <a:pt x="6060583" y="1621317"/>
                </a:lnTo>
                <a:lnTo>
                  <a:pt x="6015801" y="1627960"/>
                </a:lnTo>
                <a:lnTo>
                  <a:pt x="5975462" y="1638885"/>
                </a:lnTo>
                <a:lnTo>
                  <a:pt x="5939352" y="1653973"/>
                </a:lnTo>
                <a:lnTo>
                  <a:pt x="5878960" y="1696160"/>
                </a:lnTo>
                <a:lnTo>
                  <a:pt x="5832910" y="1753562"/>
                </a:lnTo>
                <a:lnTo>
                  <a:pt x="5814728" y="1787671"/>
                </a:lnTo>
                <a:lnTo>
                  <a:pt x="5799488" y="1825226"/>
                </a:lnTo>
                <a:lnTo>
                  <a:pt x="5786975" y="1866104"/>
                </a:lnTo>
                <a:lnTo>
                  <a:pt x="5776976" y="1910190"/>
                </a:lnTo>
                <a:lnTo>
                  <a:pt x="5769275" y="1957362"/>
                </a:lnTo>
                <a:lnTo>
                  <a:pt x="5763660" y="2007501"/>
                </a:lnTo>
                <a:lnTo>
                  <a:pt x="5759914" y="2060487"/>
                </a:lnTo>
                <a:lnTo>
                  <a:pt x="5757823" y="2116203"/>
                </a:lnTo>
                <a:lnTo>
                  <a:pt x="5757174" y="2174524"/>
                </a:lnTo>
                <a:lnTo>
                  <a:pt x="5757807" y="2233425"/>
                </a:lnTo>
                <a:lnTo>
                  <a:pt x="5759852" y="2289683"/>
                </a:lnTo>
                <a:lnTo>
                  <a:pt x="5763530" y="2343178"/>
                </a:lnTo>
                <a:lnTo>
                  <a:pt x="5769061" y="2393791"/>
                </a:lnTo>
                <a:lnTo>
                  <a:pt x="5776667" y="2441401"/>
                </a:lnTo>
                <a:lnTo>
                  <a:pt x="5786567" y="2485890"/>
                </a:lnTo>
                <a:lnTo>
                  <a:pt x="5798983" y="2527138"/>
                </a:lnTo>
                <a:lnTo>
                  <a:pt x="5814135" y="2565024"/>
                </a:lnTo>
                <a:lnTo>
                  <a:pt x="5832243" y="2599431"/>
                </a:lnTo>
                <a:lnTo>
                  <a:pt x="5878214" y="2657324"/>
                </a:lnTo>
                <a:lnTo>
                  <a:pt x="5938656" y="2699861"/>
                </a:lnTo>
                <a:lnTo>
                  <a:pt x="5974857" y="2715072"/>
                </a:lnTo>
                <a:lnTo>
                  <a:pt x="6015338" y="2726085"/>
                </a:lnTo>
                <a:lnTo>
                  <a:pt x="6060320" y="2732780"/>
                </a:lnTo>
                <a:lnTo>
                  <a:pt x="6110023" y="2735039"/>
                </a:lnTo>
                <a:lnTo>
                  <a:pt x="6110023" y="2832959"/>
                </a:lnTo>
                <a:lnTo>
                  <a:pt x="6058379" y="2831226"/>
                </a:lnTo>
                <a:lnTo>
                  <a:pt x="6010447" y="2826073"/>
                </a:lnTo>
                <a:lnTo>
                  <a:pt x="5966107" y="2817573"/>
                </a:lnTo>
                <a:lnTo>
                  <a:pt x="5925235" y="2805798"/>
                </a:lnTo>
                <a:lnTo>
                  <a:pt x="5887709" y="2790820"/>
                </a:lnTo>
                <a:lnTo>
                  <a:pt x="5853406" y="2772712"/>
                </a:lnTo>
                <a:lnTo>
                  <a:pt x="5793981" y="2727394"/>
                </a:lnTo>
                <a:lnTo>
                  <a:pt x="5745979" y="2670420"/>
                </a:lnTo>
                <a:lnTo>
                  <a:pt x="5725956" y="2637742"/>
                </a:lnTo>
                <a:lnTo>
                  <a:pt x="5708421" y="2602367"/>
                </a:lnTo>
                <a:lnTo>
                  <a:pt x="5693252" y="2564367"/>
                </a:lnTo>
                <a:lnTo>
                  <a:pt x="5680327" y="2523814"/>
                </a:lnTo>
                <a:lnTo>
                  <a:pt x="5669522" y="2480781"/>
                </a:lnTo>
                <a:lnTo>
                  <a:pt x="5660715" y="2435337"/>
                </a:lnTo>
                <a:lnTo>
                  <a:pt x="5653785" y="2387560"/>
                </a:lnTo>
                <a:lnTo>
                  <a:pt x="5648608" y="2337516"/>
                </a:lnTo>
                <a:lnTo>
                  <a:pt x="5645062" y="2285281"/>
                </a:lnTo>
                <a:lnTo>
                  <a:pt x="5643024" y="2230926"/>
                </a:lnTo>
                <a:lnTo>
                  <a:pt x="5642372" y="2174524"/>
                </a:lnTo>
                <a:lnTo>
                  <a:pt x="5643045" y="2118363"/>
                </a:lnTo>
                <a:lnTo>
                  <a:pt x="5645145" y="2064248"/>
                </a:lnTo>
                <a:lnTo>
                  <a:pt x="5648785" y="2012251"/>
                </a:lnTo>
                <a:lnTo>
                  <a:pt x="5654082" y="1962443"/>
                </a:lnTo>
                <a:lnTo>
                  <a:pt x="5661152" y="1914895"/>
                </a:lnTo>
                <a:lnTo>
                  <a:pt x="5670112" y="1869678"/>
                </a:lnTo>
                <a:lnTo>
                  <a:pt x="5681076" y="1826861"/>
                </a:lnTo>
                <a:lnTo>
                  <a:pt x="5694161" y="1786518"/>
                </a:lnTo>
                <a:lnTo>
                  <a:pt x="5709483" y="1748720"/>
                </a:lnTo>
                <a:lnTo>
                  <a:pt x="5727157" y="1713537"/>
                </a:lnTo>
                <a:lnTo>
                  <a:pt x="5747301" y="1681040"/>
                </a:lnTo>
                <a:lnTo>
                  <a:pt x="5795457" y="1624390"/>
                </a:lnTo>
                <a:lnTo>
                  <a:pt x="5854880" y="1579339"/>
                </a:lnTo>
                <a:lnTo>
                  <a:pt x="5889107" y="1561341"/>
                </a:lnTo>
                <a:lnTo>
                  <a:pt x="5926498" y="1546456"/>
                </a:lnTo>
                <a:lnTo>
                  <a:pt x="5967169" y="1534755"/>
                </a:lnTo>
                <a:lnTo>
                  <a:pt x="6011236" y="1526309"/>
                </a:lnTo>
                <a:lnTo>
                  <a:pt x="6058815" y="1521189"/>
                </a:lnTo>
                <a:close/>
                <a:moveTo>
                  <a:pt x="4207776" y="1033233"/>
                </a:moveTo>
                <a:lnTo>
                  <a:pt x="4417120" y="1033233"/>
                </a:lnTo>
                <a:lnTo>
                  <a:pt x="4417120" y="1208814"/>
                </a:lnTo>
                <a:lnTo>
                  <a:pt x="4207776" y="1208814"/>
                </a:lnTo>
                <a:close/>
                <a:moveTo>
                  <a:pt x="5865088" y="881295"/>
                </a:moveTo>
                <a:lnTo>
                  <a:pt x="6780150" y="881295"/>
                </a:lnTo>
                <a:lnTo>
                  <a:pt x="6780150" y="989345"/>
                </a:lnTo>
                <a:lnTo>
                  <a:pt x="5865088" y="989345"/>
                </a:lnTo>
                <a:close/>
                <a:moveTo>
                  <a:pt x="5865088" y="528441"/>
                </a:moveTo>
                <a:lnTo>
                  <a:pt x="6780150" y="528441"/>
                </a:lnTo>
                <a:lnTo>
                  <a:pt x="6780150" y="636492"/>
                </a:lnTo>
                <a:lnTo>
                  <a:pt x="5865088" y="636492"/>
                </a:lnTo>
                <a:close/>
                <a:moveTo>
                  <a:pt x="7862878" y="7089"/>
                </a:moveTo>
                <a:lnTo>
                  <a:pt x="8241058" y="7089"/>
                </a:lnTo>
                <a:lnTo>
                  <a:pt x="8241058" y="103609"/>
                </a:lnTo>
                <a:lnTo>
                  <a:pt x="7979374" y="103609"/>
                </a:lnTo>
                <a:lnTo>
                  <a:pt x="7979374" y="1213589"/>
                </a:lnTo>
                <a:lnTo>
                  <a:pt x="8241058" y="1213589"/>
                </a:lnTo>
                <a:lnTo>
                  <a:pt x="8241058" y="1310109"/>
                </a:lnTo>
                <a:lnTo>
                  <a:pt x="7862878" y="1310109"/>
                </a:lnTo>
                <a:lnTo>
                  <a:pt x="7862878" y="1213589"/>
                </a:lnTo>
                <a:lnTo>
                  <a:pt x="7862878" y="103609"/>
                </a:lnTo>
                <a:close/>
                <a:moveTo>
                  <a:pt x="3051834" y="2"/>
                </a:moveTo>
                <a:lnTo>
                  <a:pt x="3051834" y="99613"/>
                </a:lnTo>
                <a:lnTo>
                  <a:pt x="3002394" y="101852"/>
                </a:lnTo>
                <a:lnTo>
                  <a:pt x="2957611" y="108497"/>
                </a:lnTo>
                <a:lnTo>
                  <a:pt x="2917272" y="119421"/>
                </a:lnTo>
                <a:lnTo>
                  <a:pt x="2881161" y="134509"/>
                </a:lnTo>
                <a:lnTo>
                  <a:pt x="2820768" y="176694"/>
                </a:lnTo>
                <a:lnTo>
                  <a:pt x="2774716" y="234098"/>
                </a:lnTo>
                <a:lnTo>
                  <a:pt x="2756533" y="268206"/>
                </a:lnTo>
                <a:lnTo>
                  <a:pt x="2741291" y="305760"/>
                </a:lnTo>
                <a:lnTo>
                  <a:pt x="2728778" y="346640"/>
                </a:lnTo>
                <a:lnTo>
                  <a:pt x="2718778" y="390725"/>
                </a:lnTo>
                <a:lnTo>
                  <a:pt x="2711077" y="437898"/>
                </a:lnTo>
                <a:lnTo>
                  <a:pt x="2705460" y="488037"/>
                </a:lnTo>
                <a:lnTo>
                  <a:pt x="2701714" y="541024"/>
                </a:lnTo>
                <a:lnTo>
                  <a:pt x="2699623" y="596738"/>
                </a:lnTo>
                <a:lnTo>
                  <a:pt x="2698974" y="655061"/>
                </a:lnTo>
                <a:lnTo>
                  <a:pt x="2699607" y="713962"/>
                </a:lnTo>
                <a:lnTo>
                  <a:pt x="2701652" y="770219"/>
                </a:lnTo>
                <a:lnTo>
                  <a:pt x="2705331" y="823713"/>
                </a:lnTo>
                <a:lnTo>
                  <a:pt x="2710863" y="874325"/>
                </a:lnTo>
                <a:lnTo>
                  <a:pt x="2718469" y="921936"/>
                </a:lnTo>
                <a:lnTo>
                  <a:pt x="2728370" y="966424"/>
                </a:lnTo>
                <a:lnTo>
                  <a:pt x="2740787" y="1007672"/>
                </a:lnTo>
                <a:lnTo>
                  <a:pt x="2755940" y="1045559"/>
                </a:lnTo>
                <a:lnTo>
                  <a:pt x="2774049" y="1079966"/>
                </a:lnTo>
                <a:lnTo>
                  <a:pt x="2820020" y="1137858"/>
                </a:lnTo>
                <a:lnTo>
                  <a:pt x="2880465" y="1180395"/>
                </a:lnTo>
                <a:lnTo>
                  <a:pt x="2916667" y="1195607"/>
                </a:lnTo>
                <a:lnTo>
                  <a:pt x="2957148" y="1206620"/>
                </a:lnTo>
                <a:lnTo>
                  <a:pt x="3002130" y="1213314"/>
                </a:lnTo>
                <a:lnTo>
                  <a:pt x="3051834" y="1215573"/>
                </a:lnTo>
                <a:lnTo>
                  <a:pt x="3051834" y="1313495"/>
                </a:lnTo>
                <a:lnTo>
                  <a:pt x="3000188" y="1311761"/>
                </a:lnTo>
                <a:lnTo>
                  <a:pt x="2952255" y="1306609"/>
                </a:lnTo>
                <a:lnTo>
                  <a:pt x="2907914" y="1298108"/>
                </a:lnTo>
                <a:lnTo>
                  <a:pt x="2867041" y="1286333"/>
                </a:lnTo>
                <a:lnTo>
                  <a:pt x="2829514" y="1271355"/>
                </a:lnTo>
                <a:lnTo>
                  <a:pt x="2795209" y="1253247"/>
                </a:lnTo>
                <a:lnTo>
                  <a:pt x="2735783" y="1207930"/>
                </a:lnTo>
                <a:lnTo>
                  <a:pt x="2687781" y="1150955"/>
                </a:lnTo>
                <a:lnTo>
                  <a:pt x="2667757" y="1118277"/>
                </a:lnTo>
                <a:lnTo>
                  <a:pt x="2650222" y="1082902"/>
                </a:lnTo>
                <a:lnTo>
                  <a:pt x="2635053" y="1044902"/>
                </a:lnTo>
                <a:lnTo>
                  <a:pt x="2622127" y="1004349"/>
                </a:lnTo>
                <a:lnTo>
                  <a:pt x="2611322" y="961316"/>
                </a:lnTo>
                <a:lnTo>
                  <a:pt x="2602516" y="915873"/>
                </a:lnTo>
                <a:lnTo>
                  <a:pt x="2595585" y="868095"/>
                </a:lnTo>
                <a:lnTo>
                  <a:pt x="2590408" y="818052"/>
                </a:lnTo>
                <a:lnTo>
                  <a:pt x="2586862" y="765818"/>
                </a:lnTo>
                <a:lnTo>
                  <a:pt x="2584824" y="711463"/>
                </a:lnTo>
                <a:lnTo>
                  <a:pt x="2584172" y="655061"/>
                </a:lnTo>
                <a:lnTo>
                  <a:pt x="2584846" y="598899"/>
                </a:lnTo>
                <a:lnTo>
                  <a:pt x="2586945" y="544784"/>
                </a:lnTo>
                <a:lnTo>
                  <a:pt x="2590585" y="492788"/>
                </a:lnTo>
                <a:lnTo>
                  <a:pt x="2595883" y="442980"/>
                </a:lnTo>
                <a:lnTo>
                  <a:pt x="2602954" y="395431"/>
                </a:lnTo>
                <a:lnTo>
                  <a:pt x="2611914" y="350213"/>
                </a:lnTo>
                <a:lnTo>
                  <a:pt x="2622878" y="307398"/>
                </a:lnTo>
                <a:lnTo>
                  <a:pt x="2635964" y="267054"/>
                </a:lnTo>
                <a:lnTo>
                  <a:pt x="2651287" y="229257"/>
                </a:lnTo>
                <a:lnTo>
                  <a:pt x="2668962" y="194074"/>
                </a:lnTo>
                <a:lnTo>
                  <a:pt x="2689106" y="161576"/>
                </a:lnTo>
                <a:lnTo>
                  <a:pt x="2737264" y="104925"/>
                </a:lnTo>
                <a:lnTo>
                  <a:pt x="2796688" y="59876"/>
                </a:lnTo>
                <a:lnTo>
                  <a:pt x="2830916" y="41878"/>
                </a:lnTo>
                <a:lnTo>
                  <a:pt x="2868307" y="26992"/>
                </a:lnTo>
                <a:lnTo>
                  <a:pt x="2908979" y="15290"/>
                </a:lnTo>
                <a:lnTo>
                  <a:pt x="2953046" y="6845"/>
                </a:lnTo>
                <a:lnTo>
                  <a:pt x="3000626" y="1724"/>
                </a:lnTo>
                <a:close/>
                <a:moveTo>
                  <a:pt x="8336918" y="1"/>
                </a:moveTo>
                <a:lnTo>
                  <a:pt x="8388126" y="1723"/>
                </a:lnTo>
                <a:lnTo>
                  <a:pt x="8435706" y="6843"/>
                </a:lnTo>
                <a:lnTo>
                  <a:pt x="8479774" y="15289"/>
                </a:lnTo>
                <a:lnTo>
                  <a:pt x="8520444" y="26990"/>
                </a:lnTo>
                <a:lnTo>
                  <a:pt x="8557834" y="41875"/>
                </a:lnTo>
                <a:lnTo>
                  <a:pt x="8592062" y="59873"/>
                </a:lnTo>
                <a:lnTo>
                  <a:pt x="8651484" y="104924"/>
                </a:lnTo>
                <a:lnTo>
                  <a:pt x="8699640" y="161574"/>
                </a:lnTo>
                <a:lnTo>
                  <a:pt x="8719784" y="194071"/>
                </a:lnTo>
                <a:lnTo>
                  <a:pt x="8737458" y="229254"/>
                </a:lnTo>
                <a:lnTo>
                  <a:pt x="8752780" y="267052"/>
                </a:lnTo>
                <a:lnTo>
                  <a:pt x="8765866" y="307395"/>
                </a:lnTo>
                <a:lnTo>
                  <a:pt x="8776830" y="350211"/>
                </a:lnTo>
                <a:lnTo>
                  <a:pt x="8785788" y="395428"/>
                </a:lnTo>
                <a:lnTo>
                  <a:pt x="8792860" y="442977"/>
                </a:lnTo>
                <a:lnTo>
                  <a:pt x="8798158" y="492785"/>
                </a:lnTo>
                <a:lnTo>
                  <a:pt x="8801798" y="544782"/>
                </a:lnTo>
                <a:lnTo>
                  <a:pt x="8803896" y="598897"/>
                </a:lnTo>
                <a:lnTo>
                  <a:pt x="8804570" y="655058"/>
                </a:lnTo>
                <a:lnTo>
                  <a:pt x="8803930" y="711460"/>
                </a:lnTo>
                <a:lnTo>
                  <a:pt x="8801922" y="765815"/>
                </a:lnTo>
                <a:lnTo>
                  <a:pt x="8798422" y="818050"/>
                </a:lnTo>
                <a:lnTo>
                  <a:pt x="8793306" y="868094"/>
                </a:lnTo>
                <a:lnTo>
                  <a:pt x="8786446" y="915872"/>
                </a:lnTo>
                <a:lnTo>
                  <a:pt x="8777716" y="961315"/>
                </a:lnTo>
                <a:lnTo>
                  <a:pt x="8766992" y="1004348"/>
                </a:lnTo>
                <a:lnTo>
                  <a:pt x="8754146" y="1044900"/>
                </a:lnTo>
                <a:lnTo>
                  <a:pt x="8739054" y="1082901"/>
                </a:lnTo>
                <a:lnTo>
                  <a:pt x="8721590" y="1118276"/>
                </a:lnTo>
                <a:lnTo>
                  <a:pt x="8701628" y="1150954"/>
                </a:lnTo>
                <a:lnTo>
                  <a:pt x="8653704" y="1207928"/>
                </a:lnTo>
                <a:lnTo>
                  <a:pt x="8594278" y="1253246"/>
                </a:lnTo>
                <a:lnTo>
                  <a:pt x="8559936" y="1271354"/>
                </a:lnTo>
                <a:lnTo>
                  <a:pt x="8522342" y="1286332"/>
                </a:lnTo>
                <a:lnTo>
                  <a:pt x="8481370" y="1298107"/>
                </a:lnTo>
                <a:lnTo>
                  <a:pt x="8436892" y="1306607"/>
                </a:lnTo>
                <a:lnTo>
                  <a:pt x="8388784" y="1311760"/>
                </a:lnTo>
                <a:lnTo>
                  <a:pt x="8336918" y="1313493"/>
                </a:lnTo>
                <a:lnTo>
                  <a:pt x="8336918" y="1215572"/>
                </a:lnTo>
                <a:lnTo>
                  <a:pt x="8387168" y="1213313"/>
                </a:lnTo>
                <a:lnTo>
                  <a:pt x="8432598" y="1206618"/>
                </a:lnTo>
                <a:lnTo>
                  <a:pt x="8473438" y="1195605"/>
                </a:lnTo>
                <a:lnTo>
                  <a:pt x="8509918" y="1180394"/>
                </a:lnTo>
                <a:lnTo>
                  <a:pt x="8570710" y="1137857"/>
                </a:lnTo>
                <a:lnTo>
                  <a:pt x="8616804" y="1079964"/>
                </a:lnTo>
                <a:lnTo>
                  <a:pt x="8634912" y="1045558"/>
                </a:lnTo>
                <a:lnTo>
                  <a:pt x="8650034" y="1007671"/>
                </a:lnTo>
                <a:lnTo>
                  <a:pt x="8662396" y="966423"/>
                </a:lnTo>
                <a:lnTo>
                  <a:pt x="8672228" y="921934"/>
                </a:lnTo>
                <a:lnTo>
                  <a:pt x="8679760" y="874323"/>
                </a:lnTo>
                <a:lnTo>
                  <a:pt x="8685218" y="823711"/>
                </a:lnTo>
                <a:lnTo>
                  <a:pt x="8688834" y="770216"/>
                </a:lnTo>
                <a:lnTo>
                  <a:pt x="8690836" y="713959"/>
                </a:lnTo>
                <a:lnTo>
                  <a:pt x="8691452" y="655058"/>
                </a:lnTo>
                <a:lnTo>
                  <a:pt x="8690804" y="596735"/>
                </a:lnTo>
                <a:lnTo>
                  <a:pt x="8688710" y="541021"/>
                </a:lnTo>
                <a:lnTo>
                  <a:pt x="8684958" y="488035"/>
                </a:lnTo>
                <a:lnTo>
                  <a:pt x="8679330" y="437895"/>
                </a:lnTo>
                <a:lnTo>
                  <a:pt x="8671608" y="390723"/>
                </a:lnTo>
                <a:lnTo>
                  <a:pt x="8661578" y="346638"/>
                </a:lnTo>
                <a:lnTo>
                  <a:pt x="8649022" y="305758"/>
                </a:lnTo>
                <a:lnTo>
                  <a:pt x="8633724" y="268204"/>
                </a:lnTo>
                <a:lnTo>
                  <a:pt x="8615466" y="234096"/>
                </a:lnTo>
                <a:lnTo>
                  <a:pt x="8569210" y="176693"/>
                </a:lnTo>
                <a:lnTo>
                  <a:pt x="8508522" y="134507"/>
                </a:lnTo>
                <a:lnTo>
                  <a:pt x="8472224" y="119419"/>
                </a:lnTo>
                <a:lnTo>
                  <a:pt x="8431668" y="108494"/>
                </a:lnTo>
                <a:lnTo>
                  <a:pt x="8386640" y="101851"/>
                </a:lnTo>
                <a:lnTo>
                  <a:pt x="8336918" y="99610"/>
                </a:lnTo>
                <a:close/>
                <a:moveTo>
                  <a:pt x="3144752" y="0"/>
                </a:moveTo>
                <a:lnTo>
                  <a:pt x="3195959" y="1722"/>
                </a:lnTo>
                <a:lnTo>
                  <a:pt x="3243539" y="6842"/>
                </a:lnTo>
                <a:lnTo>
                  <a:pt x="3287606" y="15288"/>
                </a:lnTo>
                <a:lnTo>
                  <a:pt x="3328277" y="26989"/>
                </a:lnTo>
                <a:lnTo>
                  <a:pt x="3365667" y="41874"/>
                </a:lnTo>
                <a:lnTo>
                  <a:pt x="3399895" y="59872"/>
                </a:lnTo>
                <a:lnTo>
                  <a:pt x="3459317" y="104923"/>
                </a:lnTo>
                <a:lnTo>
                  <a:pt x="3507474" y="161573"/>
                </a:lnTo>
                <a:lnTo>
                  <a:pt x="3527617" y="194070"/>
                </a:lnTo>
                <a:lnTo>
                  <a:pt x="3545292" y="229253"/>
                </a:lnTo>
                <a:lnTo>
                  <a:pt x="3560614" y="267051"/>
                </a:lnTo>
                <a:lnTo>
                  <a:pt x="3573699" y="307394"/>
                </a:lnTo>
                <a:lnTo>
                  <a:pt x="3584663" y="350210"/>
                </a:lnTo>
                <a:lnTo>
                  <a:pt x="3593622" y="395427"/>
                </a:lnTo>
                <a:lnTo>
                  <a:pt x="3600693" y="442977"/>
                </a:lnTo>
                <a:lnTo>
                  <a:pt x="3605990" y="492785"/>
                </a:lnTo>
                <a:lnTo>
                  <a:pt x="3609630" y="544782"/>
                </a:lnTo>
                <a:lnTo>
                  <a:pt x="3611729" y="598897"/>
                </a:lnTo>
                <a:lnTo>
                  <a:pt x="3612403" y="655058"/>
                </a:lnTo>
                <a:lnTo>
                  <a:pt x="3611762" y="711460"/>
                </a:lnTo>
                <a:lnTo>
                  <a:pt x="3609755" y="765815"/>
                </a:lnTo>
                <a:lnTo>
                  <a:pt x="3606255" y="818050"/>
                </a:lnTo>
                <a:lnTo>
                  <a:pt x="3601138" y="868093"/>
                </a:lnTo>
                <a:lnTo>
                  <a:pt x="3594278" y="915871"/>
                </a:lnTo>
                <a:lnTo>
                  <a:pt x="3585548" y="961314"/>
                </a:lnTo>
                <a:lnTo>
                  <a:pt x="3574823" y="1004347"/>
                </a:lnTo>
                <a:lnTo>
                  <a:pt x="3561977" y="1044900"/>
                </a:lnTo>
                <a:lnTo>
                  <a:pt x="3546884" y="1082900"/>
                </a:lnTo>
                <a:lnTo>
                  <a:pt x="3529420" y="1118275"/>
                </a:lnTo>
                <a:lnTo>
                  <a:pt x="3509456" y="1150953"/>
                </a:lnTo>
                <a:lnTo>
                  <a:pt x="3461532" y="1207927"/>
                </a:lnTo>
                <a:lnTo>
                  <a:pt x="3402106" y="1253245"/>
                </a:lnTo>
                <a:lnTo>
                  <a:pt x="3367764" y="1271353"/>
                </a:lnTo>
                <a:lnTo>
                  <a:pt x="3330171" y="1286331"/>
                </a:lnTo>
                <a:lnTo>
                  <a:pt x="3289198" y="1298106"/>
                </a:lnTo>
                <a:lnTo>
                  <a:pt x="3244722" y="1306606"/>
                </a:lnTo>
                <a:lnTo>
                  <a:pt x="3196615" y="1311759"/>
                </a:lnTo>
                <a:lnTo>
                  <a:pt x="3144752" y="1313492"/>
                </a:lnTo>
                <a:lnTo>
                  <a:pt x="3144752" y="1215571"/>
                </a:lnTo>
                <a:lnTo>
                  <a:pt x="3194999" y="1213312"/>
                </a:lnTo>
                <a:lnTo>
                  <a:pt x="3240428" y="1206617"/>
                </a:lnTo>
                <a:lnTo>
                  <a:pt x="3281267" y="1195604"/>
                </a:lnTo>
                <a:lnTo>
                  <a:pt x="3317746" y="1180393"/>
                </a:lnTo>
                <a:lnTo>
                  <a:pt x="3378538" y="1137856"/>
                </a:lnTo>
                <a:lnTo>
                  <a:pt x="3424634" y="1079963"/>
                </a:lnTo>
                <a:lnTo>
                  <a:pt x="3442743" y="1045557"/>
                </a:lnTo>
                <a:lnTo>
                  <a:pt x="3457864" y="1007670"/>
                </a:lnTo>
                <a:lnTo>
                  <a:pt x="3470227" y="966422"/>
                </a:lnTo>
                <a:lnTo>
                  <a:pt x="3480060" y="921934"/>
                </a:lnTo>
                <a:lnTo>
                  <a:pt x="3487591" y="874323"/>
                </a:lnTo>
                <a:lnTo>
                  <a:pt x="3493051" y="823711"/>
                </a:lnTo>
                <a:lnTo>
                  <a:pt x="3496668" y="770216"/>
                </a:lnTo>
                <a:lnTo>
                  <a:pt x="3498670" y="713959"/>
                </a:lnTo>
                <a:lnTo>
                  <a:pt x="3499286" y="655058"/>
                </a:lnTo>
                <a:lnTo>
                  <a:pt x="3498637" y="596735"/>
                </a:lnTo>
                <a:lnTo>
                  <a:pt x="3496544" y="541021"/>
                </a:lnTo>
                <a:lnTo>
                  <a:pt x="3492792" y="488034"/>
                </a:lnTo>
                <a:lnTo>
                  <a:pt x="3487163" y="437895"/>
                </a:lnTo>
                <a:lnTo>
                  <a:pt x="3479442" y="390722"/>
                </a:lnTo>
                <a:lnTo>
                  <a:pt x="3469411" y="346637"/>
                </a:lnTo>
                <a:lnTo>
                  <a:pt x="3456855" y="305757"/>
                </a:lnTo>
                <a:lnTo>
                  <a:pt x="3441557" y="268203"/>
                </a:lnTo>
                <a:lnTo>
                  <a:pt x="3423300" y="234095"/>
                </a:lnTo>
                <a:lnTo>
                  <a:pt x="3377044" y="176692"/>
                </a:lnTo>
                <a:lnTo>
                  <a:pt x="3316354" y="134506"/>
                </a:lnTo>
                <a:lnTo>
                  <a:pt x="3280057" y="119418"/>
                </a:lnTo>
                <a:lnTo>
                  <a:pt x="3239501" y="108493"/>
                </a:lnTo>
                <a:lnTo>
                  <a:pt x="3194472" y="101850"/>
                </a:lnTo>
                <a:lnTo>
                  <a:pt x="3144752" y="99609"/>
                </a:lnTo>
                <a:close/>
              </a:path>
            </a:pathLst>
          </a:custGeom>
          <a:solidFill>
            <a:srgbClr val="88C66D"/>
          </a:solidFill>
        </p:spPr>
        <p:txBody>
          <a:bodyPr wrap="square" lIns="0" tIns="0" rIns="0" bIns="0" rtlCol="0">
            <a:noAutofit/>
          </a:bodyPr>
          <a:lstStyle/>
          <a:p>
            <a:endParaRPr lang="da-DK" sz="1088" dirty="0"/>
          </a:p>
        </p:txBody>
      </p:sp>
    </p:spTree>
    <p:extLst>
      <p:ext uri="{BB962C8B-B14F-4D97-AF65-F5344CB8AC3E}">
        <p14:creationId xmlns:p14="http://schemas.microsoft.com/office/powerpoint/2010/main" val="1270556771"/>
      </p:ext>
    </p:extLst>
  </p:cSld>
  <p:clrMapOvr>
    <a:masterClrMapping/>
  </p:clrMapOvr>
  <p:extLst>
    <p:ext uri="{DCECCB84-F9BA-43D5-87BE-67443E8EF086}">
      <p15:sldGuideLst xmlns:p15="http://schemas.microsoft.com/office/powerpoint/2012/main">
        <p15:guide id="2" orient="horz" pos="1201">
          <p15:clr>
            <a:srgbClr val="A4A3A4"/>
          </p15:clr>
        </p15:guide>
        <p15:guide id="3" orient="horz" pos="566">
          <p15:clr>
            <a:srgbClr val="A4A3A4"/>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genda C">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65F358-3D0B-4C30-94C6-9BC8E1B3EA11}"/>
              </a:ext>
            </a:extLst>
          </p:cNvPr>
          <p:cNvSpPr>
            <a:spLocks noGrp="1"/>
          </p:cNvSpPr>
          <p:nvPr>
            <p:ph type="title" hasCustomPrompt="1"/>
          </p:nvPr>
        </p:nvSpPr>
        <p:spPr>
          <a:xfrm>
            <a:off x="540000" y="900000"/>
            <a:ext cx="7346700" cy="828000"/>
          </a:xfrm>
        </p:spPr>
        <p:txBody>
          <a:bodyPr/>
          <a:lstStyle>
            <a:lvl1pPr>
              <a:defRPr/>
            </a:lvl1pPr>
          </a:lstStyle>
          <a:p>
            <a:r>
              <a:rPr lang="da-DK" dirty="0"/>
              <a:t>Klik for at tilføje titel, Dagens Program</a:t>
            </a:r>
          </a:p>
        </p:txBody>
      </p:sp>
      <p:sp>
        <p:nvSpPr>
          <p:cNvPr id="2" name="Text Placeholder 3">
            <a:extLst>
              <a:ext uri="{FF2B5EF4-FFF2-40B4-BE49-F238E27FC236}">
                <a16:creationId xmlns:a16="http://schemas.microsoft.com/office/drawing/2014/main" id="{A76E8226-8174-E37A-FCF1-4C304793A7DE}"/>
              </a:ext>
            </a:extLst>
          </p:cNvPr>
          <p:cNvSpPr>
            <a:spLocks noGrp="1"/>
          </p:cNvSpPr>
          <p:nvPr>
            <p:ph type="body" sz="quarter" idx="17" hasCustomPrompt="1"/>
          </p:nvPr>
        </p:nvSpPr>
        <p:spPr>
          <a:xfrm>
            <a:off x="540001" y="1908000"/>
            <a:ext cx="1286643" cy="252000"/>
          </a:xfrm>
        </p:spPr>
        <p:txBody>
          <a:bodyPr/>
          <a:lstStyle>
            <a:lvl1pPr marL="0" indent="0">
              <a:lnSpc>
                <a:spcPct val="100000"/>
              </a:lnSpc>
              <a:spcBef>
                <a:spcPts val="0"/>
              </a:spcBef>
              <a:spcAft>
                <a:spcPts val="0"/>
              </a:spcAft>
              <a:buFontTx/>
              <a:buNone/>
              <a:defRPr sz="1595" b="0">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5" name="Text Placeholder 2">
            <a:extLst>
              <a:ext uri="{FF2B5EF4-FFF2-40B4-BE49-F238E27FC236}">
                <a16:creationId xmlns:a16="http://schemas.microsoft.com/office/drawing/2014/main" id="{7E937C38-A16E-A8FA-62D1-0E27C181FC6A}"/>
              </a:ext>
            </a:extLst>
          </p:cNvPr>
          <p:cNvSpPr>
            <a:spLocks noGrp="1"/>
          </p:cNvSpPr>
          <p:nvPr>
            <p:ph type="body" sz="quarter" idx="13" hasCustomPrompt="1"/>
          </p:nvPr>
        </p:nvSpPr>
        <p:spPr>
          <a:xfrm>
            <a:off x="2005781" y="1908000"/>
            <a:ext cx="5880919" cy="252000"/>
          </a:xfrm>
        </p:spPr>
        <p:txBody>
          <a:bodyPr/>
          <a:lstStyle>
            <a:lvl1pPr marL="0" indent="0">
              <a:lnSpc>
                <a:spcPct val="100000"/>
              </a:lnSpc>
              <a:spcAft>
                <a:spcPts val="0"/>
              </a:spcAft>
              <a:buFontTx/>
              <a:buNone/>
              <a:defRPr sz="1595" b="0">
                <a:latin typeface="+mn-lt"/>
              </a:defRPr>
            </a:lvl1pPr>
            <a:lvl2pPr marL="0" indent="0">
              <a:lnSpc>
                <a:spcPts val="1914"/>
              </a:lnSpc>
              <a:spcBef>
                <a:spcPts val="0"/>
              </a:spcBef>
              <a:spcAft>
                <a:spcPts val="0"/>
              </a:spcAft>
              <a:buFont typeface="Arial" panose="020B0604020202020204" pitchFamily="34" charset="0"/>
              <a:buChar char="​"/>
              <a:defRPr sz="1595" b="0">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p:txBody>
      </p:sp>
      <p:sp>
        <p:nvSpPr>
          <p:cNvPr id="6" name="Text Placeholder 3">
            <a:extLst>
              <a:ext uri="{FF2B5EF4-FFF2-40B4-BE49-F238E27FC236}">
                <a16:creationId xmlns:a16="http://schemas.microsoft.com/office/drawing/2014/main" id="{74FC6D8A-08C2-F9D4-BD0B-9862DB0E141E}"/>
              </a:ext>
            </a:extLst>
          </p:cNvPr>
          <p:cNvSpPr>
            <a:spLocks noGrp="1"/>
          </p:cNvSpPr>
          <p:nvPr>
            <p:ph type="body" sz="quarter" idx="23" hasCustomPrompt="1"/>
          </p:nvPr>
        </p:nvSpPr>
        <p:spPr>
          <a:xfrm>
            <a:off x="540001" y="2228361"/>
            <a:ext cx="1286643" cy="252000"/>
          </a:xfrm>
        </p:spPr>
        <p:txBody>
          <a:bodyPr/>
          <a:lstStyle>
            <a:lvl1pPr marL="0" indent="0">
              <a:lnSpc>
                <a:spcPct val="100000"/>
              </a:lnSpc>
              <a:spcBef>
                <a:spcPts val="0"/>
              </a:spcBef>
              <a:spcAft>
                <a:spcPts val="0"/>
              </a:spcAft>
              <a:buFontTx/>
              <a:buNone/>
              <a:defRPr sz="1595" b="0">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12" name="Text Placeholder 2">
            <a:extLst>
              <a:ext uri="{FF2B5EF4-FFF2-40B4-BE49-F238E27FC236}">
                <a16:creationId xmlns:a16="http://schemas.microsoft.com/office/drawing/2014/main" id="{4C651BE7-A3F6-A61D-4318-D4218D00A6F1}"/>
              </a:ext>
            </a:extLst>
          </p:cNvPr>
          <p:cNvSpPr>
            <a:spLocks noGrp="1"/>
          </p:cNvSpPr>
          <p:nvPr>
            <p:ph type="body" sz="quarter" idx="24" hasCustomPrompt="1"/>
          </p:nvPr>
        </p:nvSpPr>
        <p:spPr>
          <a:xfrm>
            <a:off x="2005781" y="2228361"/>
            <a:ext cx="5880919" cy="252000"/>
          </a:xfrm>
        </p:spPr>
        <p:txBody>
          <a:bodyPr/>
          <a:lstStyle>
            <a:lvl1pPr marL="0" indent="0">
              <a:lnSpc>
                <a:spcPct val="100000"/>
              </a:lnSpc>
              <a:spcAft>
                <a:spcPts val="0"/>
              </a:spcAft>
              <a:buFontTx/>
              <a:buNone/>
              <a:defRPr sz="1595" b="0">
                <a:latin typeface="+mn-lt"/>
              </a:defRPr>
            </a:lvl1pPr>
            <a:lvl2pPr marL="0" indent="0">
              <a:lnSpc>
                <a:spcPct val="100000"/>
              </a:lnSpc>
              <a:spcBef>
                <a:spcPts val="0"/>
              </a:spcBef>
              <a:spcAft>
                <a:spcPts val="0"/>
              </a:spcAft>
              <a:buFontTx/>
              <a:buNone/>
              <a:defRPr sz="1595" b="0">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a:p>
            <a:pPr lvl="1"/>
            <a:endParaRPr lang="da-DK" noProof="0" dirty="0"/>
          </a:p>
        </p:txBody>
      </p:sp>
      <p:sp>
        <p:nvSpPr>
          <p:cNvPr id="13" name="Text Placeholder 3">
            <a:extLst>
              <a:ext uri="{FF2B5EF4-FFF2-40B4-BE49-F238E27FC236}">
                <a16:creationId xmlns:a16="http://schemas.microsoft.com/office/drawing/2014/main" id="{5F760D39-AA85-35CE-800E-4A532815DE09}"/>
              </a:ext>
            </a:extLst>
          </p:cNvPr>
          <p:cNvSpPr>
            <a:spLocks noGrp="1"/>
          </p:cNvSpPr>
          <p:nvPr>
            <p:ph type="body" sz="quarter" idx="25" hasCustomPrompt="1"/>
          </p:nvPr>
        </p:nvSpPr>
        <p:spPr>
          <a:xfrm>
            <a:off x="540001" y="2548722"/>
            <a:ext cx="1286643" cy="252000"/>
          </a:xfrm>
        </p:spPr>
        <p:txBody>
          <a:bodyPr/>
          <a:lstStyle>
            <a:lvl1pPr marL="0" indent="0">
              <a:lnSpc>
                <a:spcPct val="100000"/>
              </a:lnSpc>
              <a:spcBef>
                <a:spcPts val="0"/>
              </a:spcBef>
              <a:spcAft>
                <a:spcPts val="0"/>
              </a:spcAft>
              <a:buFontTx/>
              <a:buNone/>
              <a:defRPr sz="1595" b="0">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14" name="Text Placeholder 2">
            <a:extLst>
              <a:ext uri="{FF2B5EF4-FFF2-40B4-BE49-F238E27FC236}">
                <a16:creationId xmlns:a16="http://schemas.microsoft.com/office/drawing/2014/main" id="{BC823F29-C5ED-685F-A1D5-4A25E6F1C24B}"/>
              </a:ext>
            </a:extLst>
          </p:cNvPr>
          <p:cNvSpPr>
            <a:spLocks noGrp="1"/>
          </p:cNvSpPr>
          <p:nvPr>
            <p:ph type="body" sz="quarter" idx="26" hasCustomPrompt="1"/>
          </p:nvPr>
        </p:nvSpPr>
        <p:spPr>
          <a:xfrm>
            <a:off x="2005781" y="2548722"/>
            <a:ext cx="5880919" cy="252000"/>
          </a:xfrm>
        </p:spPr>
        <p:txBody>
          <a:bodyPr/>
          <a:lstStyle>
            <a:lvl1pPr marL="0" indent="0">
              <a:lnSpc>
                <a:spcPct val="100000"/>
              </a:lnSpc>
              <a:spcAft>
                <a:spcPts val="0"/>
              </a:spcAft>
              <a:buFontTx/>
              <a:buNone/>
              <a:defRPr sz="1595" b="0">
                <a:latin typeface="+mn-lt"/>
              </a:defRPr>
            </a:lvl1pPr>
            <a:lvl2pPr marL="0" indent="0">
              <a:lnSpc>
                <a:spcPct val="100000"/>
              </a:lnSpc>
              <a:spcBef>
                <a:spcPts val="0"/>
              </a:spcBef>
              <a:spcAft>
                <a:spcPts val="0"/>
              </a:spcAft>
              <a:buFontTx/>
              <a:buNone/>
              <a:defRPr sz="1595" b="0">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a:p>
            <a:pPr lvl="1"/>
            <a:endParaRPr lang="da-DK" noProof="0" dirty="0"/>
          </a:p>
        </p:txBody>
      </p:sp>
      <p:sp>
        <p:nvSpPr>
          <p:cNvPr id="15" name="Text Placeholder 3">
            <a:extLst>
              <a:ext uri="{FF2B5EF4-FFF2-40B4-BE49-F238E27FC236}">
                <a16:creationId xmlns:a16="http://schemas.microsoft.com/office/drawing/2014/main" id="{AB2EEFA3-2976-5729-22E5-D1DF3E83DBD9}"/>
              </a:ext>
            </a:extLst>
          </p:cNvPr>
          <p:cNvSpPr>
            <a:spLocks noGrp="1"/>
          </p:cNvSpPr>
          <p:nvPr>
            <p:ph type="body" sz="quarter" idx="27" hasCustomPrompt="1"/>
          </p:nvPr>
        </p:nvSpPr>
        <p:spPr>
          <a:xfrm>
            <a:off x="540001" y="2871541"/>
            <a:ext cx="1286643" cy="252000"/>
          </a:xfrm>
        </p:spPr>
        <p:txBody>
          <a:bodyPr/>
          <a:lstStyle>
            <a:lvl1pPr marL="0" indent="0">
              <a:lnSpc>
                <a:spcPct val="100000"/>
              </a:lnSpc>
              <a:spcBef>
                <a:spcPts val="0"/>
              </a:spcBef>
              <a:spcAft>
                <a:spcPts val="0"/>
              </a:spcAft>
              <a:buFontTx/>
              <a:buNone/>
              <a:defRPr sz="1595" b="0">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16" name="Text Placeholder 2">
            <a:extLst>
              <a:ext uri="{FF2B5EF4-FFF2-40B4-BE49-F238E27FC236}">
                <a16:creationId xmlns:a16="http://schemas.microsoft.com/office/drawing/2014/main" id="{E73FC7A0-48E0-C209-104D-3230D2125043}"/>
              </a:ext>
            </a:extLst>
          </p:cNvPr>
          <p:cNvSpPr>
            <a:spLocks noGrp="1"/>
          </p:cNvSpPr>
          <p:nvPr>
            <p:ph type="body" sz="quarter" idx="28" hasCustomPrompt="1"/>
          </p:nvPr>
        </p:nvSpPr>
        <p:spPr>
          <a:xfrm>
            <a:off x="2005781" y="2871541"/>
            <a:ext cx="5880919" cy="252000"/>
          </a:xfrm>
        </p:spPr>
        <p:txBody>
          <a:bodyPr/>
          <a:lstStyle>
            <a:lvl1pPr marL="0" indent="0">
              <a:lnSpc>
                <a:spcPct val="100000"/>
              </a:lnSpc>
              <a:spcAft>
                <a:spcPts val="0"/>
              </a:spcAft>
              <a:buFontTx/>
              <a:buNone/>
              <a:defRPr sz="1595" b="0">
                <a:latin typeface="+mn-lt"/>
              </a:defRPr>
            </a:lvl1pPr>
            <a:lvl2pPr marL="0" indent="0">
              <a:lnSpc>
                <a:spcPct val="100000"/>
              </a:lnSpc>
              <a:spcBef>
                <a:spcPts val="0"/>
              </a:spcBef>
              <a:spcAft>
                <a:spcPts val="0"/>
              </a:spcAft>
              <a:buFontTx/>
              <a:buNone/>
              <a:defRPr sz="1595" b="0">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a:p>
            <a:pPr lvl="1"/>
            <a:endParaRPr lang="da-DK" noProof="0" dirty="0"/>
          </a:p>
        </p:txBody>
      </p:sp>
      <p:sp>
        <p:nvSpPr>
          <p:cNvPr id="17" name="Text Placeholder 3">
            <a:extLst>
              <a:ext uri="{FF2B5EF4-FFF2-40B4-BE49-F238E27FC236}">
                <a16:creationId xmlns:a16="http://schemas.microsoft.com/office/drawing/2014/main" id="{C059AC41-5B7A-4338-4A21-10726563A4D5}"/>
              </a:ext>
            </a:extLst>
          </p:cNvPr>
          <p:cNvSpPr>
            <a:spLocks noGrp="1"/>
          </p:cNvSpPr>
          <p:nvPr>
            <p:ph type="body" sz="quarter" idx="29" hasCustomPrompt="1"/>
          </p:nvPr>
        </p:nvSpPr>
        <p:spPr>
          <a:xfrm>
            <a:off x="540001" y="3194359"/>
            <a:ext cx="1286643" cy="252000"/>
          </a:xfrm>
        </p:spPr>
        <p:txBody>
          <a:bodyPr/>
          <a:lstStyle>
            <a:lvl1pPr marL="0" indent="0">
              <a:lnSpc>
                <a:spcPct val="100000"/>
              </a:lnSpc>
              <a:spcBef>
                <a:spcPts val="0"/>
              </a:spcBef>
              <a:spcAft>
                <a:spcPts val="0"/>
              </a:spcAft>
              <a:buFontTx/>
              <a:buNone/>
              <a:defRPr sz="1595" b="0">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21" name="Text Placeholder 2">
            <a:extLst>
              <a:ext uri="{FF2B5EF4-FFF2-40B4-BE49-F238E27FC236}">
                <a16:creationId xmlns:a16="http://schemas.microsoft.com/office/drawing/2014/main" id="{AFAC4992-FDAB-EEF1-85BC-401446ED7BBA}"/>
              </a:ext>
            </a:extLst>
          </p:cNvPr>
          <p:cNvSpPr>
            <a:spLocks noGrp="1"/>
          </p:cNvSpPr>
          <p:nvPr>
            <p:ph type="body" sz="quarter" idx="30" hasCustomPrompt="1"/>
          </p:nvPr>
        </p:nvSpPr>
        <p:spPr>
          <a:xfrm>
            <a:off x="2005781" y="3194359"/>
            <a:ext cx="5880919" cy="252000"/>
          </a:xfrm>
        </p:spPr>
        <p:txBody>
          <a:bodyPr/>
          <a:lstStyle>
            <a:lvl1pPr marL="0" indent="0">
              <a:lnSpc>
                <a:spcPct val="100000"/>
              </a:lnSpc>
              <a:spcAft>
                <a:spcPts val="0"/>
              </a:spcAft>
              <a:buFontTx/>
              <a:buNone/>
              <a:defRPr sz="1595" b="0">
                <a:latin typeface="+mn-lt"/>
              </a:defRPr>
            </a:lvl1pPr>
            <a:lvl2pPr marL="0" indent="0">
              <a:lnSpc>
                <a:spcPct val="100000"/>
              </a:lnSpc>
              <a:spcBef>
                <a:spcPts val="0"/>
              </a:spcBef>
              <a:spcAft>
                <a:spcPts val="0"/>
              </a:spcAft>
              <a:buFontTx/>
              <a:buNone/>
              <a:defRPr sz="1595" b="0">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a:p>
            <a:pPr lvl="1"/>
            <a:endParaRPr lang="da-DK" noProof="0" dirty="0"/>
          </a:p>
        </p:txBody>
      </p:sp>
      <p:sp>
        <p:nvSpPr>
          <p:cNvPr id="22" name="Text Placeholder 3">
            <a:extLst>
              <a:ext uri="{FF2B5EF4-FFF2-40B4-BE49-F238E27FC236}">
                <a16:creationId xmlns:a16="http://schemas.microsoft.com/office/drawing/2014/main" id="{6111B8AB-3518-5D1C-F370-620ADD18E924}"/>
              </a:ext>
            </a:extLst>
          </p:cNvPr>
          <p:cNvSpPr>
            <a:spLocks noGrp="1"/>
          </p:cNvSpPr>
          <p:nvPr>
            <p:ph type="body" sz="quarter" idx="31" hasCustomPrompt="1"/>
          </p:nvPr>
        </p:nvSpPr>
        <p:spPr>
          <a:xfrm>
            <a:off x="540001" y="3517178"/>
            <a:ext cx="1286643" cy="252000"/>
          </a:xfrm>
        </p:spPr>
        <p:txBody>
          <a:bodyPr/>
          <a:lstStyle>
            <a:lvl1pPr marL="0" indent="0">
              <a:lnSpc>
                <a:spcPct val="100000"/>
              </a:lnSpc>
              <a:spcBef>
                <a:spcPts val="0"/>
              </a:spcBef>
              <a:spcAft>
                <a:spcPts val="0"/>
              </a:spcAft>
              <a:buFontTx/>
              <a:buNone/>
              <a:defRPr sz="1595" b="0">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23" name="Text Placeholder 2">
            <a:extLst>
              <a:ext uri="{FF2B5EF4-FFF2-40B4-BE49-F238E27FC236}">
                <a16:creationId xmlns:a16="http://schemas.microsoft.com/office/drawing/2014/main" id="{B86BA501-BE19-02A4-C6DE-4BD3111439C9}"/>
              </a:ext>
            </a:extLst>
          </p:cNvPr>
          <p:cNvSpPr>
            <a:spLocks noGrp="1"/>
          </p:cNvSpPr>
          <p:nvPr>
            <p:ph type="body" sz="quarter" idx="32" hasCustomPrompt="1"/>
          </p:nvPr>
        </p:nvSpPr>
        <p:spPr>
          <a:xfrm>
            <a:off x="2005781" y="3517178"/>
            <a:ext cx="5880919" cy="252000"/>
          </a:xfrm>
        </p:spPr>
        <p:txBody>
          <a:bodyPr/>
          <a:lstStyle>
            <a:lvl1pPr marL="0" indent="0">
              <a:lnSpc>
                <a:spcPct val="100000"/>
              </a:lnSpc>
              <a:spcAft>
                <a:spcPts val="0"/>
              </a:spcAft>
              <a:buFontTx/>
              <a:buNone/>
              <a:defRPr sz="1595" b="0">
                <a:latin typeface="+mn-lt"/>
              </a:defRPr>
            </a:lvl1pPr>
            <a:lvl2pPr marL="0" indent="0">
              <a:lnSpc>
                <a:spcPct val="100000"/>
              </a:lnSpc>
              <a:spcBef>
                <a:spcPts val="0"/>
              </a:spcBef>
              <a:spcAft>
                <a:spcPts val="0"/>
              </a:spcAft>
              <a:buFontTx/>
              <a:buNone/>
              <a:defRPr sz="1595" b="0">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a:p>
            <a:pPr lvl="1"/>
            <a:endParaRPr lang="da-DK" noProof="0" dirty="0"/>
          </a:p>
        </p:txBody>
      </p:sp>
      <p:sp>
        <p:nvSpPr>
          <p:cNvPr id="24" name="Text Placeholder 3">
            <a:extLst>
              <a:ext uri="{FF2B5EF4-FFF2-40B4-BE49-F238E27FC236}">
                <a16:creationId xmlns:a16="http://schemas.microsoft.com/office/drawing/2014/main" id="{7FD88E33-EB65-34CD-C09A-087D644E9C61}"/>
              </a:ext>
            </a:extLst>
          </p:cNvPr>
          <p:cNvSpPr>
            <a:spLocks noGrp="1"/>
          </p:cNvSpPr>
          <p:nvPr>
            <p:ph type="body" sz="quarter" idx="33" hasCustomPrompt="1"/>
          </p:nvPr>
        </p:nvSpPr>
        <p:spPr>
          <a:xfrm>
            <a:off x="540001" y="3839997"/>
            <a:ext cx="1286643" cy="252000"/>
          </a:xfrm>
        </p:spPr>
        <p:txBody>
          <a:bodyPr/>
          <a:lstStyle>
            <a:lvl1pPr marL="0" indent="0">
              <a:lnSpc>
                <a:spcPct val="100000"/>
              </a:lnSpc>
              <a:spcBef>
                <a:spcPts val="0"/>
              </a:spcBef>
              <a:spcAft>
                <a:spcPts val="0"/>
              </a:spcAft>
              <a:buFontTx/>
              <a:buNone/>
              <a:defRPr sz="1595" b="0">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25" name="Text Placeholder 2">
            <a:extLst>
              <a:ext uri="{FF2B5EF4-FFF2-40B4-BE49-F238E27FC236}">
                <a16:creationId xmlns:a16="http://schemas.microsoft.com/office/drawing/2014/main" id="{8C840B5A-4ECE-B864-6FC7-AC3D5A610A50}"/>
              </a:ext>
            </a:extLst>
          </p:cNvPr>
          <p:cNvSpPr>
            <a:spLocks noGrp="1"/>
          </p:cNvSpPr>
          <p:nvPr>
            <p:ph type="body" sz="quarter" idx="34" hasCustomPrompt="1"/>
          </p:nvPr>
        </p:nvSpPr>
        <p:spPr>
          <a:xfrm>
            <a:off x="2005781" y="3839997"/>
            <a:ext cx="5880919" cy="252000"/>
          </a:xfrm>
        </p:spPr>
        <p:txBody>
          <a:bodyPr/>
          <a:lstStyle>
            <a:lvl1pPr marL="0" indent="0">
              <a:lnSpc>
                <a:spcPct val="100000"/>
              </a:lnSpc>
              <a:spcAft>
                <a:spcPts val="0"/>
              </a:spcAft>
              <a:buFontTx/>
              <a:buNone/>
              <a:defRPr sz="1595" b="0">
                <a:latin typeface="+mn-lt"/>
              </a:defRPr>
            </a:lvl1pPr>
            <a:lvl2pPr marL="0" indent="0">
              <a:lnSpc>
                <a:spcPct val="100000"/>
              </a:lnSpc>
              <a:spcBef>
                <a:spcPts val="0"/>
              </a:spcBef>
              <a:spcAft>
                <a:spcPts val="0"/>
              </a:spcAft>
              <a:buFontTx/>
              <a:buNone/>
              <a:defRPr sz="1595" b="0">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a:p>
            <a:pPr lvl="1"/>
            <a:endParaRPr lang="da-DK" noProof="0" dirty="0"/>
          </a:p>
        </p:txBody>
      </p:sp>
      <p:sp>
        <p:nvSpPr>
          <p:cNvPr id="26" name="Text Placeholder 3">
            <a:extLst>
              <a:ext uri="{FF2B5EF4-FFF2-40B4-BE49-F238E27FC236}">
                <a16:creationId xmlns:a16="http://schemas.microsoft.com/office/drawing/2014/main" id="{B3FF9F75-5E25-6779-CD0C-8A05BDA51D3B}"/>
              </a:ext>
            </a:extLst>
          </p:cNvPr>
          <p:cNvSpPr>
            <a:spLocks noGrp="1"/>
          </p:cNvSpPr>
          <p:nvPr>
            <p:ph type="body" sz="quarter" idx="35" hasCustomPrompt="1"/>
          </p:nvPr>
        </p:nvSpPr>
        <p:spPr>
          <a:xfrm>
            <a:off x="540001" y="4162816"/>
            <a:ext cx="1286643" cy="252000"/>
          </a:xfrm>
        </p:spPr>
        <p:txBody>
          <a:bodyPr/>
          <a:lstStyle>
            <a:lvl1pPr marL="0" indent="0">
              <a:lnSpc>
                <a:spcPct val="100000"/>
              </a:lnSpc>
              <a:spcBef>
                <a:spcPts val="0"/>
              </a:spcBef>
              <a:spcAft>
                <a:spcPts val="0"/>
              </a:spcAft>
              <a:buFontTx/>
              <a:buNone/>
              <a:defRPr sz="1595" b="0">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27" name="Text Placeholder 2">
            <a:extLst>
              <a:ext uri="{FF2B5EF4-FFF2-40B4-BE49-F238E27FC236}">
                <a16:creationId xmlns:a16="http://schemas.microsoft.com/office/drawing/2014/main" id="{19DFD96B-F954-22DC-C18E-3B859ACC069C}"/>
              </a:ext>
            </a:extLst>
          </p:cNvPr>
          <p:cNvSpPr>
            <a:spLocks noGrp="1"/>
          </p:cNvSpPr>
          <p:nvPr>
            <p:ph type="body" sz="quarter" idx="36" hasCustomPrompt="1"/>
          </p:nvPr>
        </p:nvSpPr>
        <p:spPr>
          <a:xfrm>
            <a:off x="2005781" y="4162816"/>
            <a:ext cx="5880919" cy="252000"/>
          </a:xfrm>
        </p:spPr>
        <p:txBody>
          <a:bodyPr/>
          <a:lstStyle>
            <a:lvl1pPr marL="0" indent="0">
              <a:lnSpc>
                <a:spcPct val="100000"/>
              </a:lnSpc>
              <a:spcAft>
                <a:spcPts val="0"/>
              </a:spcAft>
              <a:buFontTx/>
              <a:buNone/>
              <a:defRPr sz="1595" b="0">
                <a:latin typeface="+mn-lt"/>
              </a:defRPr>
            </a:lvl1pPr>
            <a:lvl2pPr marL="0" indent="0">
              <a:lnSpc>
                <a:spcPct val="100000"/>
              </a:lnSpc>
              <a:spcBef>
                <a:spcPts val="0"/>
              </a:spcBef>
              <a:spcAft>
                <a:spcPts val="0"/>
              </a:spcAft>
              <a:buFontTx/>
              <a:buNone/>
              <a:defRPr sz="1595" b="0">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a:p>
            <a:pPr lvl="1"/>
            <a:endParaRPr lang="da-DK" noProof="0" dirty="0"/>
          </a:p>
        </p:txBody>
      </p:sp>
      <p:sp>
        <p:nvSpPr>
          <p:cNvPr id="28" name="Text Placeholder 3">
            <a:extLst>
              <a:ext uri="{FF2B5EF4-FFF2-40B4-BE49-F238E27FC236}">
                <a16:creationId xmlns:a16="http://schemas.microsoft.com/office/drawing/2014/main" id="{1B6A67BA-9689-D829-7A04-48256C947CFF}"/>
              </a:ext>
            </a:extLst>
          </p:cNvPr>
          <p:cNvSpPr>
            <a:spLocks noGrp="1"/>
          </p:cNvSpPr>
          <p:nvPr>
            <p:ph type="body" sz="quarter" idx="37" hasCustomPrompt="1"/>
          </p:nvPr>
        </p:nvSpPr>
        <p:spPr>
          <a:xfrm>
            <a:off x="540001" y="4485635"/>
            <a:ext cx="1286643" cy="252000"/>
          </a:xfrm>
        </p:spPr>
        <p:txBody>
          <a:bodyPr/>
          <a:lstStyle>
            <a:lvl1pPr marL="0" indent="0">
              <a:lnSpc>
                <a:spcPct val="100000"/>
              </a:lnSpc>
              <a:spcBef>
                <a:spcPts val="0"/>
              </a:spcBef>
              <a:spcAft>
                <a:spcPts val="0"/>
              </a:spcAft>
              <a:buFontTx/>
              <a:buNone/>
              <a:defRPr sz="1595" b="0">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29" name="Text Placeholder 2">
            <a:extLst>
              <a:ext uri="{FF2B5EF4-FFF2-40B4-BE49-F238E27FC236}">
                <a16:creationId xmlns:a16="http://schemas.microsoft.com/office/drawing/2014/main" id="{2F4FAB9B-9AF4-028B-BB6B-137516B7A4A7}"/>
              </a:ext>
            </a:extLst>
          </p:cNvPr>
          <p:cNvSpPr>
            <a:spLocks noGrp="1"/>
          </p:cNvSpPr>
          <p:nvPr>
            <p:ph type="body" sz="quarter" idx="38" hasCustomPrompt="1"/>
          </p:nvPr>
        </p:nvSpPr>
        <p:spPr>
          <a:xfrm>
            <a:off x="2005781" y="4485635"/>
            <a:ext cx="5880919" cy="252000"/>
          </a:xfrm>
        </p:spPr>
        <p:txBody>
          <a:bodyPr/>
          <a:lstStyle>
            <a:lvl1pPr marL="0" indent="0">
              <a:lnSpc>
                <a:spcPct val="100000"/>
              </a:lnSpc>
              <a:spcAft>
                <a:spcPts val="0"/>
              </a:spcAft>
              <a:buFontTx/>
              <a:buNone/>
              <a:defRPr sz="1595" b="0">
                <a:latin typeface="+mn-lt"/>
              </a:defRPr>
            </a:lvl1pPr>
            <a:lvl2pPr marL="0" indent="0">
              <a:lnSpc>
                <a:spcPct val="100000"/>
              </a:lnSpc>
              <a:spcBef>
                <a:spcPts val="0"/>
              </a:spcBef>
              <a:spcAft>
                <a:spcPts val="0"/>
              </a:spcAft>
              <a:buFontTx/>
              <a:buNone/>
              <a:defRPr sz="1595" b="0">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a:p>
            <a:pPr lvl="1"/>
            <a:endParaRPr lang="da-DK" noProof="0" dirty="0"/>
          </a:p>
        </p:txBody>
      </p:sp>
      <p:sp>
        <p:nvSpPr>
          <p:cNvPr id="30" name="Text Placeholder 3">
            <a:extLst>
              <a:ext uri="{FF2B5EF4-FFF2-40B4-BE49-F238E27FC236}">
                <a16:creationId xmlns:a16="http://schemas.microsoft.com/office/drawing/2014/main" id="{C296EEBB-C352-16F9-ACE2-441D6CDF5087}"/>
              </a:ext>
            </a:extLst>
          </p:cNvPr>
          <p:cNvSpPr>
            <a:spLocks noGrp="1"/>
          </p:cNvSpPr>
          <p:nvPr>
            <p:ph type="body" sz="quarter" idx="39" hasCustomPrompt="1"/>
          </p:nvPr>
        </p:nvSpPr>
        <p:spPr>
          <a:xfrm>
            <a:off x="539751" y="4808454"/>
            <a:ext cx="1286643" cy="252000"/>
          </a:xfrm>
        </p:spPr>
        <p:txBody>
          <a:bodyPr/>
          <a:lstStyle>
            <a:lvl1pPr marL="0" indent="0">
              <a:lnSpc>
                <a:spcPct val="100000"/>
              </a:lnSpc>
              <a:spcBef>
                <a:spcPts val="0"/>
              </a:spcBef>
              <a:spcAft>
                <a:spcPts val="0"/>
              </a:spcAft>
              <a:buFontTx/>
              <a:buNone/>
              <a:defRPr sz="1595" b="0">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31" name="Text Placeholder 2">
            <a:extLst>
              <a:ext uri="{FF2B5EF4-FFF2-40B4-BE49-F238E27FC236}">
                <a16:creationId xmlns:a16="http://schemas.microsoft.com/office/drawing/2014/main" id="{69E33C77-C0D2-B3F3-4438-1E3B57755E1C}"/>
              </a:ext>
            </a:extLst>
          </p:cNvPr>
          <p:cNvSpPr>
            <a:spLocks noGrp="1"/>
          </p:cNvSpPr>
          <p:nvPr>
            <p:ph type="body" sz="quarter" idx="40" hasCustomPrompt="1"/>
          </p:nvPr>
        </p:nvSpPr>
        <p:spPr>
          <a:xfrm>
            <a:off x="2005531" y="4808454"/>
            <a:ext cx="5880919" cy="252000"/>
          </a:xfrm>
        </p:spPr>
        <p:txBody>
          <a:bodyPr/>
          <a:lstStyle>
            <a:lvl1pPr marL="0" indent="0">
              <a:lnSpc>
                <a:spcPct val="100000"/>
              </a:lnSpc>
              <a:spcAft>
                <a:spcPts val="0"/>
              </a:spcAft>
              <a:buFontTx/>
              <a:buNone/>
              <a:defRPr sz="1595" b="0">
                <a:latin typeface="+mn-lt"/>
              </a:defRPr>
            </a:lvl1pPr>
            <a:lvl2pPr marL="0" indent="0">
              <a:lnSpc>
                <a:spcPct val="100000"/>
              </a:lnSpc>
              <a:spcBef>
                <a:spcPts val="0"/>
              </a:spcBef>
              <a:spcAft>
                <a:spcPts val="0"/>
              </a:spcAft>
              <a:buFontTx/>
              <a:buNone/>
              <a:defRPr sz="1595" b="0">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a:p>
            <a:pPr lvl="1"/>
            <a:endParaRPr lang="da-DK" noProof="0" dirty="0"/>
          </a:p>
        </p:txBody>
      </p:sp>
      <p:sp>
        <p:nvSpPr>
          <p:cNvPr id="32" name="Text Placeholder 3">
            <a:extLst>
              <a:ext uri="{FF2B5EF4-FFF2-40B4-BE49-F238E27FC236}">
                <a16:creationId xmlns:a16="http://schemas.microsoft.com/office/drawing/2014/main" id="{41CB8987-4D07-1DB1-6C86-0E673000558D}"/>
              </a:ext>
            </a:extLst>
          </p:cNvPr>
          <p:cNvSpPr>
            <a:spLocks noGrp="1"/>
          </p:cNvSpPr>
          <p:nvPr>
            <p:ph type="body" sz="quarter" idx="41" hasCustomPrompt="1"/>
          </p:nvPr>
        </p:nvSpPr>
        <p:spPr>
          <a:xfrm>
            <a:off x="539751" y="5128816"/>
            <a:ext cx="1286643" cy="252000"/>
          </a:xfrm>
        </p:spPr>
        <p:txBody>
          <a:bodyPr/>
          <a:lstStyle>
            <a:lvl1pPr marL="0" indent="0">
              <a:lnSpc>
                <a:spcPct val="100000"/>
              </a:lnSpc>
              <a:spcBef>
                <a:spcPts val="0"/>
              </a:spcBef>
              <a:spcAft>
                <a:spcPts val="0"/>
              </a:spcAft>
              <a:buFontTx/>
              <a:buNone/>
              <a:defRPr sz="1595" b="0">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33" name="Text Placeholder 2">
            <a:extLst>
              <a:ext uri="{FF2B5EF4-FFF2-40B4-BE49-F238E27FC236}">
                <a16:creationId xmlns:a16="http://schemas.microsoft.com/office/drawing/2014/main" id="{28A18388-F62A-13D5-BBEE-582271022735}"/>
              </a:ext>
            </a:extLst>
          </p:cNvPr>
          <p:cNvSpPr>
            <a:spLocks noGrp="1"/>
          </p:cNvSpPr>
          <p:nvPr>
            <p:ph type="body" sz="quarter" idx="42" hasCustomPrompt="1"/>
          </p:nvPr>
        </p:nvSpPr>
        <p:spPr>
          <a:xfrm>
            <a:off x="2005531" y="5128816"/>
            <a:ext cx="5880919" cy="252000"/>
          </a:xfrm>
        </p:spPr>
        <p:txBody>
          <a:bodyPr/>
          <a:lstStyle>
            <a:lvl1pPr marL="0" indent="0">
              <a:lnSpc>
                <a:spcPct val="100000"/>
              </a:lnSpc>
              <a:spcAft>
                <a:spcPts val="0"/>
              </a:spcAft>
              <a:buFontTx/>
              <a:buNone/>
              <a:defRPr sz="1595" b="0">
                <a:latin typeface="+mn-lt"/>
              </a:defRPr>
            </a:lvl1pPr>
            <a:lvl2pPr marL="0" indent="0">
              <a:lnSpc>
                <a:spcPct val="100000"/>
              </a:lnSpc>
              <a:spcBef>
                <a:spcPts val="0"/>
              </a:spcBef>
              <a:spcAft>
                <a:spcPts val="0"/>
              </a:spcAft>
              <a:buFontTx/>
              <a:buNone/>
              <a:defRPr sz="1595" b="0">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a:p>
            <a:pPr lvl="1"/>
            <a:endParaRPr lang="da-DK" noProof="0" dirty="0"/>
          </a:p>
        </p:txBody>
      </p:sp>
      <p:sp>
        <p:nvSpPr>
          <p:cNvPr id="34" name="Text Placeholder 3">
            <a:extLst>
              <a:ext uri="{FF2B5EF4-FFF2-40B4-BE49-F238E27FC236}">
                <a16:creationId xmlns:a16="http://schemas.microsoft.com/office/drawing/2014/main" id="{231E6D39-6AE2-E985-9DAE-92D5F367698B}"/>
              </a:ext>
            </a:extLst>
          </p:cNvPr>
          <p:cNvSpPr>
            <a:spLocks noGrp="1"/>
          </p:cNvSpPr>
          <p:nvPr>
            <p:ph type="body" sz="quarter" idx="43" hasCustomPrompt="1"/>
          </p:nvPr>
        </p:nvSpPr>
        <p:spPr>
          <a:xfrm>
            <a:off x="540001" y="5449176"/>
            <a:ext cx="1286643" cy="252000"/>
          </a:xfrm>
        </p:spPr>
        <p:txBody>
          <a:bodyPr/>
          <a:lstStyle>
            <a:lvl1pPr marL="0" indent="0">
              <a:lnSpc>
                <a:spcPct val="100000"/>
              </a:lnSpc>
              <a:spcBef>
                <a:spcPts val="0"/>
              </a:spcBef>
              <a:spcAft>
                <a:spcPts val="0"/>
              </a:spcAft>
              <a:buFontTx/>
              <a:buNone/>
              <a:defRPr sz="1595" b="0">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35" name="Text Placeholder 2">
            <a:extLst>
              <a:ext uri="{FF2B5EF4-FFF2-40B4-BE49-F238E27FC236}">
                <a16:creationId xmlns:a16="http://schemas.microsoft.com/office/drawing/2014/main" id="{FED9C863-C34F-399D-6ED6-BA93913CB8E0}"/>
              </a:ext>
            </a:extLst>
          </p:cNvPr>
          <p:cNvSpPr>
            <a:spLocks noGrp="1"/>
          </p:cNvSpPr>
          <p:nvPr>
            <p:ph type="body" sz="quarter" idx="44" hasCustomPrompt="1"/>
          </p:nvPr>
        </p:nvSpPr>
        <p:spPr>
          <a:xfrm>
            <a:off x="2005781" y="5449176"/>
            <a:ext cx="5880919" cy="252000"/>
          </a:xfrm>
        </p:spPr>
        <p:txBody>
          <a:bodyPr/>
          <a:lstStyle>
            <a:lvl1pPr marL="0" indent="0">
              <a:lnSpc>
                <a:spcPct val="100000"/>
              </a:lnSpc>
              <a:spcAft>
                <a:spcPts val="0"/>
              </a:spcAft>
              <a:buFontTx/>
              <a:buNone/>
              <a:defRPr sz="1595" b="0">
                <a:latin typeface="+mn-lt"/>
              </a:defRPr>
            </a:lvl1pPr>
            <a:lvl2pPr marL="0" indent="0">
              <a:lnSpc>
                <a:spcPct val="100000"/>
              </a:lnSpc>
              <a:spcBef>
                <a:spcPts val="0"/>
              </a:spcBef>
              <a:spcAft>
                <a:spcPts val="0"/>
              </a:spcAft>
              <a:buFontTx/>
              <a:buNone/>
              <a:defRPr sz="1595" b="0">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a:p>
            <a:pPr lvl="1"/>
            <a:endParaRPr lang="da-DK" noProof="0" dirty="0"/>
          </a:p>
        </p:txBody>
      </p:sp>
      <p:sp>
        <p:nvSpPr>
          <p:cNvPr id="36" name="Text Placeholder 3">
            <a:extLst>
              <a:ext uri="{FF2B5EF4-FFF2-40B4-BE49-F238E27FC236}">
                <a16:creationId xmlns:a16="http://schemas.microsoft.com/office/drawing/2014/main" id="{DB083309-C46A-38CE-0FFB-3027F1DE00B8}"/>
              </a:ext>
            </a:extLst>
          </p:cNvPr>
          <p:cNvSpPr>
            <a:spLocks noGrp="1"/>
          </p:cNvSpPr>
          <p:nvPr>
            <p:ph type="body" sz="quarter" idx="45" hasCustomPrompt="1"/>
          </p:nvPr>
        </p:nvSpPr>
        <p:spPr>
          <a:xfrm>
            <a:off x="540001" y="5769537"/>
            <a:ext cx="1286643" cy="252000"/>
          </a:xfrm>
        </p:spPr>
        <p:txBody>
          <a:bodyPr/>
          <a:lstStyle>
            <a:lvl1pPr marL="0" indent="0">
              <a:lnSpc>
                <a:spcPct val="100000"/>
              </a:lnSpc>
              <a:spcBef>
                <a:spcPts val="0"/>
              </a:spcBef>
              <a:spcAft>
                <a:spcPts val="0"/>
              </a:spcAft>
              <a:buFontTx/>
              <a:buNone/>
              <a:defRPr sz="1595" b="0">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37" name="Text Placeholder 2">
            <a:extLst>
              <a:ext uri="{FF2B5EF4-FFF2-40B4-BE49-F238E27FC236}">
                <a16:creationId xmlns:a16="http://schemas.microsoft.com/office/drawing/2014/main" id="{55AD81F8-13FF-AD9A-07F0-D91DB37D44D8}"/>
              </a:ext>
            </a:extLst>
          </p:cNvPr>
          <p:cNvSpPr>
            <a:spLocks noGrp="1"/>
          </p:cNvSpPr>
          <p:nvPr>
            <p:ph type="body" sz="quarter" idx="46" hasCustomPrompt="1"/>
          </p:nvPr>
        </p:nvSpPr>
        <p:spPr>
          <a:xfrm>
            <a:off x="2005781" y="5769537"/>
            <a:ext cx="5880919" cy="252000"/>
          </a:xfrm>
        </p:spPr>
        <p:txBody>
          <a:bodyPr/>
          <a:lstStyle>
            <a:lvl1pPr marL="0" indent="0">
              <a:lnSpc>
                <a:spcPct val="100000"/>
              </a:lnSpc>
              <a:spcAft>
                <a:spcPts val="0"/>
              </a:spcAft>
              <a:buFontTx/>
              <a:buNone/>
              <a:defRPr sz="1595" b="0">
                <a:latin typeface="+mn-lt"/>
              </a:defRPr>
            </a:lvl1pPr>
            <a:lvl2pPr marL="0" indent="0">
              <a:lnSpc>
                <a:spcPct val="100000"/>
              </a:lnSpc>
              <a:spcBef>
                <a:spcPts val="0"/>
              </a:spcBef>
              <a:spcAft>
                <a:spcPts val="0"/>
              </a:spcAft>
              <a:buFontTx/>
              <a:buNone/>
              <a:defRPr sz="1595" b="0">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a:p>
            <a:pPr lvl="1"/>
            <a:endParaRPr lang="da-DK" noProof="0" dirty="0"/>
          </a:p>
        </p:txBody>
      </p:sp>
      <p:sp>
        <p:nvSpPr>
          <p:cNvPr id="18" name="Pladsholder til dato 17">
            <a:extLst>
              <a:ext uri="{FF2B5EF4-FFF2-40B4-BE49-F238E27FC236}">
                <a16:creationId xmlns:a16="http://schemas.microsoft.com/office/drawing/2014/main" id="{CD90634D-8101-F6C4-83E7-B23E68904390}"/>
              </a:ext>
            </a:extLst>
          </p:cNvPr>
          <p:cNvSpPr>
            <a:spLocks noGrp="1"/>
          </p:cNvSpPr>
          <p:nvPr>
            <p:ph type="dt" sz="half" idx="20"/>
          </p:nvPr>
        </p:nvSpPr>
        <p:spPr/>
        <p:txBody>
          <a:bodyPr/>
          <a:lstStyle/>
          <a:p>
            <a:fld id="{2A9E7E65-270D-4F3F-848C-98E95A93B5E1}" type="datetime2">
              <a:rPr lang="da-DK" smtClean="0"/>
              <a:t>30. september 2026</a:t>
            </a:fld>
            <a:endParaRPr lang="da-DK" dirty="0"/>
          </a:p>
        </p:txBody>
      </p:sp>
      <p:sp>
        <p:nvSpPr>
          <p:cNvPr id="19" name="Pladsholder til sidefod 18">
            <a:extLst>
              <a:ext uri="{FF2B5EF4-FFF2-40B4-BE49-F238E27FC236}">
                <a16:creationId xmlns:a16="http://schemas.microsoft.com/office/drawing/2014/main" id="{FAD3D5B6-58B2-9664-F0BC-1DEF32B0772B}"/>
              </a:ext>
            </a:extLst>
          </p:cNvPr>
          <p:cNvSpPr>
            <a:spLocks noGrp="1"/>
          </p:cNvSpPr>
          <p:nvPr>
            <p:ph type="ftr" sz="quarter" idx="21"/>
          </p:nvPr>
        </p:nvSpPr>
        <p:spPr/>
        <p:txBody>
          <a:bodyPr/>
          <a:lstStyle/>
          <a:p>
            <a:r>
              <a:rPr lang="da-DK" dirty="0"/>
              <a:t>Digitaliseringsstyrelsen</a:t>
            </a:r>
          </a:p>
        </p:txBody>
      </p:sp>
      <p:sp>
        <p:nvSpPr>
          <p:cNvPr id="20" name="Pladsholder til slidenummer 19">
            <a:extLst>
              <a:ext uri="{FF2B5EF4-FFF2-40B4-BE49-F238E27FC236}">
                <a16:creationId xmlns:a16="http://schemas.microsoft.com/office/drawing/2014/main" id="{DFAA6004-F3B1-3667-5F85-60651A0B7444}"/>
              </a:ext>
            </a:extLst>
          </p:cNvPr>
          <p:cNvSpPr>
            <a:spLocks noGrp="1"/>
          </p:cNvSpPr>
          <p:nvPr>
            <p:ph type="sldNum" sz="quarter" idx="22"/>
          </p:nvPr>
        </p:nvSpPr>
        <p:spPr/>
        <p:txBody>
          <a:bodyPr/>
          <a:lstStyle/>
          <a:p>
            <a:fld id="{24C8C45C-947F-4981-8B3F-4F32E973C901}" type="slidenum">
              <a:rPr lang="da-DK" smtClean="0"/>
              <a:pPr/>
              <a:t>‹nr.›</a:t>
            </a:fld>
            <a:endParaRPr lang="da-DK" dirty="0"/>
          </a:p>
        </p:txBody>
      </p:sp>
      <p:grpSp>
        <p:nvGrpSpPr>
          <p:cNvPr id="8" name="Makro grafik 1">
            <a:extLst>
              <a:ext uri="{FF2B5EF4-FFF2-40B4-BE49-F238E27FC236}">
                <a16:creationId xmlns:a16="http://schemas.microsoft.com/office/drawing/2014/main" id="{7CB9B91B-9F42-9A6B-994C-DBFB7D0F9075}"/>
              </a:ext>
            </a:extLst>
          </p:cNvPr>
          <p:cNvGrpSpPr/>
          <p:nvPr userDrawn="1"/>
        </p:nvGrpSpPr>
        <p:grpSpPr>
          <a:xfrm>
            <a:off x="8733819" y="882120"/>
            <a:ext cx="2936974" cy="4218508"/>
            <a:chOff x="14414221" y="1458764"/>
            <a:chExt cx="4856885" cy="6976163"/>
          </a:xfrm>
          <a:solidFill>
            <a:srgbClr val="4D7836"/>
          </a:solidFill>
        </p:grpSpPr>
        <p:sp>
          <p:nvSpPr>
            <p:cNvPr id="9" name="object 39">
              <a:extLst>
                <a:ext uri="{FF2B5EF4-FFF2-40B4-BE49-F238E27FC236}">
                  <a16:creationId xmlns:a16="http://schemas.microsoft.com/office/drawing/2014/main" id="{DBE52B15-4C22-6CD1-3F0A-BB3A69D3053E}"/>
                </a:ext>
              </a:extLst>
            </p:cNvPr>
            <p:cNvSpPr/>
            <p:nvPr/>
          </p:nvSpPr>
          <p:spPr>
            <a:xfrm>
              <a:off x="17451196" y="6499447"/>
              <a:ext cx="1819910" cy="1935480"/>
            </a:xfrm>
            <a:custGeom>
              <a:avLst/>
              <a:gdLst/>
              <a:ahLst/>
              <a:cxnLst/>
              <a:rect l="l" t="t" r="r" b="b"/>
              <a:pathLst>
                <a:path w="1819909" h="1935479">
                  <a:moveTo>
                    <a:pt x="1005204" y="0"/>
                  </a:moveTo>
                  <a:lnTo>
                    <a:pt x="814216" y="0"/>
                  </a:lnTo>
                  <a:lnTo>
                    <a:pt x="824268" y="849398"/>
                  </a:lnTo>
                  <a:lnTo>
                    <a:pt x="100520" y="422185"/>
                  </a:lnTo>
                  <a:lnTo>
                    <a:pt x="0" y="577991"/>
                  </a:lnTo>
                  <a:lnTo>
                    <a:pt x="738825" y="995152"/>
                  </a:lnTo>
                  <a:lnTo>
                    <a:pt x="0" y="1402260"/>
                  </a:lnTo>
                  <a:lnTo>
                    <a:pt x="100520" y="1558067"/>
                  </a:lnTo>
                  <a:lnTo>
                    <a:pt x="824268" y="1130855"/>
                  </a:lnTo>
                  <a:lnTo>
                    <a:pt x="814216" y="1935019"/>
                  </a:lnTo>
                  <a:lnTo>
                    <a:pt x="1005204" y="1935019"/>
                  </a:lnTo>
                  <a:lnTo>
                    <a:pt x="1000178" y="1130855"/>
                  </a:lnTo>
                  <a:lnTo>
                    <a:pt x="1723926" y="1558067"/>
                  </a:lnTo>
                  <a:lnTo>
                    <a:pt x="1819421" y="1402260"/>
                  </a:lnTo>
                  <a:lnTo>
                    <a:pt x="1090647" y="995152"/>
                  </a:lnTo>
                  <a:lnTo>
                    <a:pt x="1819421" y="577991"/>
                  </a:lnTo>
                  <a:lnTo>
                    <a:pt x="1723926" y="422185"/>
                  </a:lnTo>
                  <a:lnTo>
                    <a:pt x="1000178" y="849398"/>
                  </a:lnTo>
                  <a:lnTo>
                    <a:pt x="1005204" y="0"/>
                  </a:lnTo>
                  <a:close/>
                </a:path>
              </a:pathLst>
            </a:custGeom>
            <a:grpFill/>
          </p:spPr>
          <p:txBody>
            <a:bodyPr wrap="square" lIns="0" tIns="0" rIns="0" bIns="0" rtlCol="0"/>
            <a:lstStyle/>
            <a:p>
              <a:endParaRPr lang="da-DK" sz="1085" dirty="0"/>
            </a:p>
          </p:txBody>
        </p:sp>
        <p:sp>
          <p:nvSpPr>
            <p:cNvPr id="10" name="object 40">
              <a:extLst>
                <a:ext uri="{FF2B5EF4-FFF2-40B4-BE49-F238E27FC236}">
                  <a16:creationId xmlns:a16="http://schemas.microsoft.com/office/drawing/2014/main" id="{EB105B90-9C2A-E001-81E9-CB88B077A266}"/>
                </a:ext>
              </a:extLst>
            </p:cNvPr>
            <p:cNvSpPr/>
            <p:nvPr/>
          </p:nvSpPr>
          <p:spPr>
            <a:xfrm>
              <a:off x="16290024" y="1484470"/>
              <a:ext cx="1106170" cy="3879850"/>
            </a:xfrm>
            <a:custGeom>
              <a:avLst/>
              <a:gdLst/>
              <a:ahLst/>
              <a:cxnLst/>
              <a:rect l="l" t="t" r="r" b="b"/>
              <a:pathLst>
                <a:path w="1106169" h="3879850">
                  <a:moveTo>
                    <a:pt x="1105725" y="0"/>
                  </a:moveTo>
                  <a:lnTo>
                    <a:pt x="0" y="0"/>
                  </a:lnTo>
                  <a:lnTo>
                    <a:pt x="0" y="175260"/>
                  </a:lnTo>
                  <a:lnTo>
                    <a:pt x="0" y="3703320"/>
                  </a:lnTo>
                  <a:lnTo>
                    <a:pt x="0" y="3879850"/>
                  </a:lnTo>
                  <a:lnTo>
                    <a:pt x="1105725" y="3879850"/>
                  </a:lnTo>
                  <a:lnTo>
                    <a:pt x="1105725" y="3703320"/>
                  </a:lnTo>
                  <a:lnTo>
                    <a:pt x="206070" y="3703320"/>
                  </a:lnTo>
                  <a:lnTo>
                    <a:pt x="206070" y="175260"/>
                  </a:lnTo>
                  <a:lnTo>
                    <a:pt x="1105725" y="175260"/>
                  </a:lnTo>
                  <a:lnTo>
                    <a:pt x="1105725" y="0"/>
                  </a:lnTo>
                  <a:close/>
                </a:path>
              </a:pathLst>
            </a:custGeom>
            <a:grpFill/>
          </p:spPr>
          <p:txBody>
            <a:bodyPr wrap="square" lIns="0" tIns="0" rIns="0" bIns="0" rtlCol="0"/>
            <a:lstStyle/>
            <a:p>
              <a:endParaRPr lang="da-DK" sz="1085" dirty="0"/>
            </a:p>
          </p:txBody>
        </p:sp>
        <p:sp>
          <p:nvSpPr>
            <p:cNvPr id="11" name="object 41">
              <a:extLst>
                <a:ext uri="{FF2B5EF4-FFF2-40B4-BE49-F238E27FC236}">
                  <a16:creationId xmlns:a16="http://schemas.microsoft.com/office/drawing/2014/main" id="{A8034995-BEAF-5ACC-DB5F-82B335A4970C}"/>
                </a:ext>
              </a:extLst>
            </p:cNvPr>
            <p:cNvSpPr/>
            <p:nvPr/>
          </p:nvSpPr>
          <p:spPr>
            <a:xfrm>
              <a:off x="14414221" y="1458764"/>
              <a:ext cx="1362075" cy="3920490"/>
            </a:xfrm>
            <a:custGeom>
              <a:avLst/>
              <a:gdLst/>
              <a:ahLst/>
              <a:cxnLst/>
              <a:rect l="l" t="t" r="r" b="b"/>
              <a:pathLst>
                <a:path w="1362075" h="3920490">
                  <a:moveTo>
                    <a:pt x="1362052" y="0"/>
                  </a:moveTo>
                  <a:lnTo>
                    <a:pt x="1309311" y="614"/>
                  </a:lnTo>
                  <a:lnTo>
                    <a:pt x="1257861" y="2451"/>
                  </a:lnTo>
                  <a:lnTo>
                    <a:pt x="1207687" y="5503"/>
                  </a:lnTo>
                  <a:lnTo>
                    <a:pt x="1158776" y="9759"/>
                  </a:lnTo>
                  <a:lnTo>
                    <a:pt x="1111113" y="15212"/>
                  </a:lnTo>
                  <a:lnTo>
                    <a:pt x="1064684" y="21852"/>
                  </a:lnTo>
                  <a:lnTo>
                    <a:pt x="1019476" y="29671"/>
                  </a:lnTo>
                  <a:lnTo>
                    <a:pt x="975474" y="38659"/>
                  </a:lnTo>
                  <a:lnTo>
                    <a:pt x="932664" y="48808"/>
                  </a:lnTo>
                  <a:lnTo>
                    <a:pt x="891033" y="60109"/>
                  </a:lnTo>
                  <a:lnTo>
                    <a:pt x="850565" y="72552"/>
                  </a:lnTo>
                  <a:lnTo>
                    <a:pt x="811247" y="86129"/>
                  </a:lnTo>
                  <a:lnTo>
                    <a:pt x="773065" y="100832"/>
                  </a:lnTo>
                  <a:lnTo>
                    <a:pt x="736005" y="116650"/>
                  </a:lnTo>
                  <a:lnTo>
                    <a:pt x="700052" y="133576"/>
                  </a:lnTo>
                  <a:lnTo>
                    <a:pt x="665193" y="151600"/>
                  </a:lnTo>
                  <a:lnTo>
                    <a:pt x="631413" y="170714"/>
                  </a:lnTo>
                  <a:lnTo>
                    <a:pt x="598698" y="190908"/>
                  </a:lnTo>
                  <a:lnTo>
                    <a:pt x="567035" y="212174"/>
                  </a:lnTo>
                  <a:lnTo>
                    <a:pt x="506807" y="257884"/>
                  </a:lnTo>
                  <a:lnTo>
                    <a:pt x="450615" y="307775"/>
                  </a:lnTo>
                  <a:lnTo>
                    <a:pt x="398346" y="361774"/>
                  </a:lnTo>
                  <a:lnTo>
                    <a:pt x="349888" y="419810"/>
                  </a:lnTo>
                  <a:lnTo>
                    <a:pt x="327053" y="450319"/>
                  </a:lnTo>
                  <a:lnTo>
                    <a:pt x="305128" y="481812"/>
                  </a:lnTo>
                  <a:lnTo>
                    <a:pt x="284100" y="514278"/>
                  </a:lnTo>
                  <a:lnTo>
                    <a:pt x="263954" y="547709"/>
                  </a:lnTo>
                  <a:lnTo>
                    <a:pt x="244677" y="582096"/>
                  </a:lnTo>
                  <a:lnTo>
                    <a:pt x="226253" y="617430"/>
                  </a:lnTo>
                  <a:lnTo>
                    <a:pt x="208670" y="653702"/>
                  </a:lnTo>
                  <a:lnTo>
                    <a:pt x="191912" y="690903"/>
                  </a:lnTo>
                  <a:lnTo>
                    <a:pt x="175967" y="729024"/>
                  </a:lnTo>
                  <a:lnTo>
                    <a:pt x="160819" y="768057"/>
                  </a:lnTo>
                  <a:lnTo>
                    <a:pt x="146455" y="807992"/>
                  </a:lnTo>
                  <a:lnTo>
                    <a:pt x="132860" y="848821"/>
                  </a:lnTo>
                  <a:lnTo>
                    <a:pt x="120022" y="890535"/>
                  </a:lnTo>
                  <a:lnTo>
                    <a:pt x="107924" y="933125"/>
                  </a:lnTo>
                  <a:lnTo>
                    <a:pt x="96554" y="976581"/>
                  </a:lnTo>
                  <a:lnTo>
                    <a:pt x="85898" y="1020895"/>
                  </a:lnTo>
                  <a:lnTo>
                    <a:pt x="75940" y="1066059"/>
                  </a:lnTo>
                  <a:lnTo>
                    <a:pt x="66668" y="1112062"/>
                  </a:lnTo>
                  <a:lnTo>
                    <a:pt x="58067" y="1158897"/>
                  </a:lnTo>
                  <a:lnTo>
                    <a:pt x="50122" y="1206555"/>
                  </a:lnTo>
                  <a:lnTo>
                    <a:pt x="42821" y="1255025"/>
                  </a:lnTo>
                  <a:lnTo>
                    <a:pt x="36148" y="1304301"/>
                  </a:lnTo>
                  <a:lnTo>
                    <a:pt x="30091" y="1354372"/>
                  </a:lnTo>
                  <a:lnTo>
                    <a:pt x="24634" y="1405230"/>
                  </a:lnTo>
                  <a:lnTo>
                    <a:pt x="19763" y="1456866"/>
                  </a:lnTo>
                  <a:lnTo>
                    <a:pt x="15465" y="1509270"/>
                  </a:lnTo>
                  <a:lnTo>
                    <a:pt x="11725" y="1562435"/>
                  </a:lnTo>
                  <a:lnTo>
                    <a:pt x="8530" y="1616351"/>
                  </a:lnTo>
                  <a:lnTo>
                    <a:pt x="5865" y="1671009"/>
                  </a:lnTo>
                  <a:lnTo>
                    <a:pt x="3716" y="1726401"/>
                  </a:lnTo>
                  <a:lnTo>
                    <a:pt x="2069" y="1782517"/>
                  </a:lnTo>
                  <a:lnTo>
                    <a:pt x="910" y="1839349"/>
                  </a:lnTo>
                  <a:lnTo>
                    <a:pt x="225" y="1896887"/>
                  </a:lnTo>
                  <a:lnTo>
                    <a:pt x="0" y="1955123"/>
                  </a:lnTo>
                  <a:lnTo>
                    <a:pt x="221" y="2013606"/>
                  </a:lnTo>
                  <a:lnTo>
                    <a:pt x="894" y="2071392"/>
                  </a:lnTo>
                  <a:lnTo>
                    <a:pt x="2034" y="2128470"/>
                  </a:lnTo>
                  <a:lnTo>
                    <a:pt x="3655" y="2184833"/>
                  </a:lnTo>
                  <a:lnTo>
                    <a:pt x="5772" y="2240470"/>
                  </a:lnTo>
                  <a:lnTo>
                    <a:pt x="8398" y="2295374"/>
                  </a:lnTo>
                  <a:lnTo>
                    <a:pt x="11549" y="2349534"/>
                  </a:lnTo>
                  <a:lnTo>
                    <a:pt x="15240" y="2402942"/>
                  </a:lnTo>
                  <a:lnTo>
                    <a:pt x="19483" y="2455589"/>
                  </a:lnTo>
                  <a:lnTo>
                    <a:pt x="24295" y="2507466"/>
                  </a:lnTo>
                  <a:lnTo>
                    <a:pt x="29689" y="2558564"/>
                  </a:lnTo>
                  <a:lnTo>
                    <a:pt x="35680" y="2608873"/>
                  </a:lnTo>
                  <a:lnTo>
                    <a:pt x="42282" y="2658386"/>
                  </a:lnTo>
                  <a:lnTo>
                    <a:pt x="49510" y="2707092"/>
                  </a:lnTo>
                  <a:lnTo>
                    <a:pt x="57379" y="2754982"/>
                  </a:lnTo>
                  <a:lnTo>
                    <a:pt x="65903" y="2802048"/>
                  </a:lnTo>
                  <a:lnTo>
                    <a:pt x="75095" y="2848281"/>
                  </a:lnTo>
                  <a:lnTo>
                    <a:pt x="84972" y="2893671"/>
                  </a:lnTo>
                  <a:lnTo>
                    <a:pt x="95547" y="2938210"/>
                  </a:lnTo>
                  <a:lnTo>
                    <a:pt x="106835" y="2981888"/>
                  </a:lnTo>
                  <a:lnTo>
                    <a:pt x="118850" y="3024697"/>
                  </a:lnTo>
                  <a:lnTo>
                    <a:pt x="131606" y="3066627"/>
                  </a:lnTo>
                  <a:lnTo>
                    <a:pt x="145119" y="3107670"/>
                  </a:lnTo>
                  <a:lnTo>
                    <a:pt x="159403" y="3147816"/>
                  </a:lnTo>
                  <a:lnTo>
                    <a:pt x="174472" y="3187056"/>
                  </a:lnTo>
                  <a:lnTo>
                    <a:pt x="190341" y="3225381"/>
                  </a:lnTo>
                  <a:lnTo>
                    <a:pt x="207023" y="3262783"/>
                  </a:lnTo>
                  <a:lnTo>
                    <a:pt x="224535" y="3299252"/>
                  </a:lnTo>
                  <a:lnTo>
                    <a:pt x="242889" y="3334779"/>
                  </a:lnTo>
                  <a:lnTo>
                    <a:pt x="262101" y="3369355"/>
                  </a:lnTo>
                  <a:lnTo>
                    <a:pt x="282185" y="3402971"/>
                  </a:lnTo>
                  <a:lnTo>
                    <a:pt x="303156" y="3435619"/>
                  </a:lnTo>
                  <a:lnTo>
                    <a:pt x="325027" y="3467288"/>
                  </a:lnTo>
                  <a:lnTo>
                    <a:pt x="347815" y="3497971"/>
                  </a:lnTo>
                  <a:lnTo>
                    <a:pt x="396194" y="3556338"/>
                  </a:lnTo>
                  <a:lnTo>
                    <a:pt x="448408" y="3610650"/>
                  </a:lnTo>
                  <a:lnTo>
                    <a:pt x="504575" y="3660832"/>
                  </a:lnTo>
                  <a:lnTo>
                    <a:pt x="564809" y="3706814"/>
                  </a:lnTo>
                  <a:lnTo>
                    <a:pt x="596488" y="3728207"/>
                  </a:lnTo>
                  <a:lnTo>
                    <a:pt x="629227" y="3748522"/>
                  </a:lnTo>
                  <a:lnTo>
                    <a:pt x="663040" y="3767752"/>
                  </a:lnTo>
                  <a:lnTo>
                    <a:pt x="697943" y="3785885"/>
                  </a:lnTo>
                  <a:lnTo>
                    <a:pt x="733950" y="3802915"/>
                  </a:lnTo>
                  <a:lnTo>
                    <a:pt x="771075" y="3818830"/>
                  </a:lnTo>
                  <a:lnTo>
                    <a:pt x="809333" y="3833624"/>
                  </a:lnTo>
                  <a:lnTo>
                    <a:pt x="848738" y="3847286"/>
                  </a:lnTo>
                  <a:lnTo>
                    <a:pt x="889305" y="3859807"/>
                  </a:lnTo>
                  <a:lnTo>
                    <a:pt x="931048" y="3871178"/>
                  </a:lnTo>
                  <a:lnTo>
                    <a:pt x="973981" y="3881391"/>
                  </a:lnTo>
                  <a:lnTo>
                    <a:pt x="1018120" y="3890436"/>
                  </a:lnTo>
                  <a:lnTo>
                    <a:pt x="1063479" y="3898305"/>
                  </a:lnTo>
                  <a:lnTo>
                    <a:pt x="1110071" y="3904988"/>
                  </a:lnTo>
                  <a:lnTo>
                    <a:pt x="1157912" y="3910476"/>
                  </a:lnTo>
                  <a:lnTo>
                    <a:pt x="1207016" y="3914760"/>
                  </a:lnTo>
                  <a:lnTo>
                    <a:pt x="1257398" y="3917831"/>
                  </a:lnTo>
                  <a:lnTo>
                    <a:pt x="1309072" y="3919681"/>
                  </a:lnTo>
                  <a:lnTo>
                    <a:pt x="1362052" y="3920299"/>
                  </a:lnTo>
                  <a:lnTo>
                    <a:pt x="1362052" y="3744388"/>
                  </a:lnTo>
                  <a:lnTo>
                    <a:pt x="1310968" y="3743717"/>
                  </a:lnTo>
                  <a:lnTo>
                    <a:pt x="1261330" y="3741708"/>
                  </a:lnTo>
                  <a:lnTo>
                    <a:pt x="1213120" y="3738372"/>
                  </a:lnTo>
                  <a:lnTo>
                    <a:pt x="1166318" y="3733716"/>
                  </a:lnTo>
                  <a:lnTo>
                    <a:pt x="1120905" y="3727750"/>
                  </a:lnTo>
                  <a:lnTo>
                    <a:pt x="1076863" y="3720483"/>
                  </a:lnTo>
                  <a:lnTo>
                    <a:pt x="1034171" y="3711923"/>
                  </a:lnTo>
                  <a:lnTo>
                    <a:pt x="992812" y="3702080"/>
                  </a:lnTo>
                  <a:lnTo>
                    <a:pt x="952766" y="3690962"/>
                  </a:lnTo>
                  <a:lnTo>
                    <a:pt x="914015" y="3678578"/>
                  </a:lnTo>
                  <a:lnTo>
                    <a:pt x="876538" y="3664937"/>
                  </a:lnTo>
                  <a:lnTo>
                    <a:pt x="840318" y="3650048"/>
                  </a:lnTo>
                  <a:lnTo>
                    <a:pt x="805334" y="3633919"/>
                  </a:lnTo>
                  <a:lnTo>
                    <a:pt x="739003" y="3597980"/>
                  </a:lnTo>
                  <a:lnTo>
                    <a:pt x="677391" y="3557191"/>
                  </a:lnTo>
                  <a:lnTo>
                    <a:pt x="620346" y="3511622"/>
                  </a:lnTo>
                  <a:lnTo>
                    <a:pt x="567718" y="3461345"/>
                  </a:lnTo>
                  <a:lnTo>
                    <a:pt x="519352" y="3406431"/>
                  </a:lnTo>
                  <a:lnTo>
                    <a:pt x="475097" y="3346951"/>
                  </a:lnTo>
                  <a:lnTo>
                    <a:pt x="434800" y="3282975"/>
                  </a:lnTo>
                  <a:lnTo>
                    <a:pt x="416089" y="3249324"/>
                  </a:lnTo>
                  <a:lnTo>
                    <a:pt x="398310" y="3214576"/>
                  </a:lnTo>
                  <a:lnTo>
                    <a:pt x="381445" y="3178739"/>
                  </a:lnTo>
                  <a:lnTo>
                    <a:pt x="365474" y="3141823"/>
                  </a:lnTo>
                  <a:lnTo>
                    <a:pt x="350379" y="3103837"/>
                  </a:lnTo>
                  <a:lnTo>
                    <a:pt x="336140" y="3064789"/>
                  </a:lnTo>
                  <a:lnTo>
                    <a:pt x="322739" y="3024688"/>
                  </a:lnTo>
                  <a:lnTo>
                    <a:pt x="310155" y="2983544"/>
                  </a:lnTo>
                  <a:lnTo>
                    <a:pt x="298372" y="2941364"/>
                  </a:lnTo>
                  <a:lnTo>
                    <a:pt x="287368" y="2898159"/>
                  </a:lnTo>
                  <a:lnTo>
                    <a:pt x="277126" y="2853936"/>
                  </a:lnTo>
                  <a:lnTo>
                    <a:pt x="267626" y="2808705"/>
                  </a:lnTo>
                  <a:lnTo>
                    <a:pt x="258849" y="2762474"/>
                  </a:lnTo>
                  <a:lnTo>
                    <a:pt x="250777" y="2715253"/>
                  </a:lnTo>
                  <a:lnTo>
                    <a:pt x="243389" y="2667050"/>
                  </a:lnTo>
                  <a:lnTo>
                    <a:pt x="236668" y="2617875"/>
                  </a:lnTo>
                  <a:lnTo>
                    <a:pt x="230594" y="2567735"/>
                  </a:lnTo>
                  <a:lnTo>
                    <a:pt x="225147" y="2516641"/>
                  </a:lnTo>
                  <a:lnTo>
                    <a:pt x="220310" y="2464600"/>
                  </a:lnTo>
                  <a:lnTo>
                    <a:pt x="216063" y="2411622"/>
                  </a:lnTo>
                  <a:lnTo>
                    <a:pt x="212387" y="2357716"/>
                  </a:lnTo>
                  <a:lnTo>
                    <a:pt x="209262" y="2302890"/>
                  </a:lnTo>
                  <a:lnTo>
                    <a:pt x="206671" y="2247154"/>
                  </a:lnTo>
                  <a:lnTo>
                    <a:pt x="204593" y="2190516"/>
                  </a:lnTo>
                  <a:lnTo>
                    <a:pt x="203010" y="2132985"/>
                  </a:lnTo>
                  <a:lnTo>
                    <a:pt x="201903" y="2074570"/>
                  </a:lnTo>
                  <a:lnTo>
                    <a:pt x="201253" y="2015280"/>
                  </a:lnTo>
                  <a:lnTo>
                    <a:pt x="201040" y="1955123"/>
                  </a:lnTo>
                  <a:lnTo>
                    <a:pt x="201271" y="1894678"/>
                  </a:lnTo>
                  <a:lnTo>
                    <a:pt x="201976" y="1835092"/>
                  </a:lnTo>
                  <a:lnTo>
                    <a:pt x="203173" y="1776374"/>
                  </a:lnTo>
                  <a:lnTo>
                    <a:pt x="204883" y="1718535"/>
                  </a:lnTo>
                  <a:lnTo>
                    <a:pt x="207123" y="1661585"/>
                  </a:lnTo>
                  <a:lnTo>
                    <a:pt x="209914" y="1605535"/>
                  </a:lnTo>
                  <a:lnTo>
                    <a:pt x="213273" y="1550395"/>
                  </a:lnTo>
                  <a:lnTo>
                    <a:pt x="217219" y="1496176"/>
                  </a:lnTo>
                  <a:lnTo>
                    <a:pt x="221773" y="1442888"/>
                  </a:lnTo>
                  <a:lnTo>
                    <a:pt x="226952" y="1390540"/>
                  </a:lnTo>
                  <a:lnTo>
                    <a:pt x="232776" y="1339144"/>
                  </a:lnTo>
                  <a:lnTo>
                    <a:pt x="239263" y="1288710"/>
                  </a:lnTo>
                  <a:lnTo>
                    <a:pt x="246433" y="1239247"/>
                  </a:lnTo>
                  <a:lnTo>
                    <a:pt x="254304" y="1190768"/>
                  </a:lnTo>
                  <a:lnTo>
                    <a:pt x="262896" y="1143281"/>
                  </a:lnTo>
                  <a:lnTo>
                    <a:pt x="272228" y="1096797"/>
                  </a:lnTo>
                  <a:lnTo>
                    <a:pt x="282317" y="1051326"/>
                  </a:lnTo>
                  <a:lnTo>
                    <a:pt x="293184" y="1006880"/>
                  </a:lnTo>
                  <a:lnTo>
                    <a:pt x="304848" y="963467"/>
                  </a:lnTo>
                  <a:lnTo>
                    <a:pt x="317326" y="921100"/>
                  </a:lnTo>
                  <a:lnTo>
                    <a:pt x="330639" y="879787"/>
                  </a:lnTo>
                  <a:lnTo>
                    <a:pt x="344805" y="839539"/>
                  </a:lnTo>
                  <a:lnTo>
                    <a:pt x="359843" y="800366"/>
                  </a:lnTo>
                  <a:lnTo>
                    <a:pt x="375772" y="762280"/>
                  </a:lnTo>
                  <a:lnTo>
                    <a:pt x="392612" y="725290"/>
                  </a:lnTo>
                  <a:lnTo>
                    <a:pt x="410380" y="689406"/>
                  </a:lnTo>
                  <a:lnTo>
                    <a:pt x="429096" y="654639"/>
                  </a:lnTo>
                  <a:lnTo>
                    <a:pt x="448780" y="621000"/>
                  </a:lnTo>
                  <a:lnTo>
                    <a:pt x="469449" y="588498"/>
                  </a:lnTo>
                  <a:lnTo>
                    <a:pt x="491123" y="557144"/>
                  </a:lnTo>
                  <a:lnTo>
                    <a:pt x="537561" y="497921"/>
                  </a:lnTo>
                  <a:lnTo>
                    <a:pt x="588247" y="443413"/>
                  </a:lnTo>
                  <a:lnTo>
                    <a:pt x="643331" y="393705"/>
                  </a:lnTo>
                  <a:lnTo>
                    <a:pt x="702965" y="348877"/>
                  </a:lnTo>
                  <a:lnTo>
                    <a:pt x="767301" y="309014"/>
                  </a:lnTo>
                  <a:lnTo>
                    <a:pt x="801280" y="290969"/>
                  </a:lnTo>
                  <a:lnTo>
                    <a:pt x="836491" y="274197"/>
                  </a:lnTo>
                  <a:lnTo>
                    <a:pt x="872954" y="258707"/>
                  </a:lnTo>
                  <a:lnTo>
                    <a:pt x="910687" y="244510"/>
                  </a:lnTo>
                  <a:lnTo>
                    <a:pt x="949709" y="231615"/>
                  </a:lnTo>
                  <a:lnTo>
                    <a:pt x="990039" y="220035"/>
                  </a:lnTo>
                  <a:lnTo>
                    <a:pt x="1031697" y="209777"/>
                  </a:lnTo>
                  <a:lnTo>
                    <a:pt x="1074700" y="200854"/>
                  </a:lnTo>
                  <a:lnTo>
                    <a:pt x="1119069" y="193276"/>
                  </a:lnTo>
                  <a:lnTo>
                    <a:pt x="1164822" y="187052"/>
                  </a:lnTo>
                  <a:lnTo>
                    <a:pt x="1211977" y="182193"/>
                  </a:lnTo>
                  <a:lnTo>
                    <a:pt x="1260555" y="178710"/>
                  </a:lnTo>
                  <a:lnTo>
                    <a:pt x="1310574" y="176612"/>
                  </a:lnTo>
                  <a:lnTo>
                    <a:pt x="1362052" y="175910"/>
                  </a:lnTo>
                  <a:lnTo>
                    <a:pt x="1362052" y="0"/>
                  </a:lnTo>
                  <a:close/>
                </a:path>
              </a:pathLst>
            </a:custGeom>
            <a:grpFill/>
          </p:spPr>
          <p:txBody>
            <a:bodyPr wrap="square" lIns="0" tIns="0" rIns="0" bIns="0" rtlCol="0"/>
            <a:lstStyle/>
            <a:p>
              <a:endParaRPr lang="da-DK" sz="1085" dirty="0"/>
            </a:p>
          </p:txBody>
        </p:sp>
      </p:grpSp>
    </p:spTree>
    <p:extLst>
      <p:ext uri="{BB962C8B-B14F-4D97-AF65-F5344CB8AC3E}">
        <p14:creationId xmlns:p14="http://schemas.microsoft.com/office/powerpoint/2010/main" val="2937359844"/>
      </p:ext>
    </p:extLst>
  </p:cSld>
  <p:clrMapOvr>
    <a:masterClrMapping/>
  </p:clrMapOvr>
  <p:extLst>
    <p:ext uri="{DCECCB84-F9BA-43D5-87BE-67443E8EF086}">
      <p15:sldGuideLst xmlns:p15="http://schemas.microsoft.com/office/powerpoint/2012/main">
        <p15:guide id="1" orient="horz" pos="566">
          <p15:clr>
            <a:srgbClr val="A4A3A4"/>
          </p15:clr>
        </p15:guide>
        <p15:guide id="2" orient="horz" pos="1201">
          <p15:clr>
            <a:srgbClr val="A4A3A4"/>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Agenda D">
    <p:spTree>
      <p:nvGrpSpPr>
        <p:cNvPr id="1" name=""/>
        <p:cNvGrpSpPr/>
        <p:nvPr/>
      </p:nvGrpSpPr>
      <p:grpSpPr>
        <a:xfrm>
          <a:off x="0" y="0"/>
          <a:ext cx="0" cy="0"/>
          <a:chOff x="0" y="0"/>
          <a:chExt cx="0" cy="0"/>
        </a:xfrm>
      </p:grpSpPr>
      <p:sp>
        <p:nvSpPr>
          <p:cNvPr id="2" name="Baggrund">
            <a:extLst>
              <a:ext uri="{FF2B5EF4-FFF2-40B4-BE49-F238E27FC236}">
                <a16:creationId xmlns:a16="http://schemas.microsoft.com/office/drawing/2014/main" id="{A3F99305-DD9A-28F1-23AF-2DF48A2D4923}"/>
              </a:ext>
            </a:extLst>
          </p:cNvPr>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994" noProof="0" dirty="0" err="1"/>
          </a:p>
        </p:txBody>
      </p:sp>
      <p:sp>
        <p:nvSpPr>
          <p:cNvPr id="3" name="Title 2">
            <a:extLst>
              <a:ext uri="{FF2B5EF4-FFF2-40B4-BE49-F238E27FC236}">
                <a16:creationId xmlns:a16="http://schemas.microsoft.com/office/drawing/2014/main" id="{7F65F358-3D0B-4C30-94C6-9BC8E1B3EA11}"/>
              </a:ext>
            </a:extLst>
          </p:cNvPr>
          <p:cNvSpPr>
            <a:spLocks noGrp="1"/>
          </p:cNvSpPr>
          <p:nvPr>
            <p:ph type="title" hasCustomPrompt="1"/>
          </p:nvPr>
        </p:nvSpPr>
        <p:spPr>
          <a:xfrm>
            <a:off x="540000" y="900000"/>
            <a:ext cx="7346700" cy="828000"/>
          </a:xfrm>
        </p:spPr>
        <p:txBody>
          <a:bodyPr/>
          <a:lstStyle>
            <a:lvl1pPr>
              <a:defRPr>
                <a:solidFill>
                  <a:schemeClr val="bg1"/>
                </a:solidFill>
              </a:defRPr>
            </a:lvl1pPr>
          </a:lstStyle>
          <a:p>
            <a:r>
              <a:rPr lang="da-DK" dirty="0"/>
              <a:t>Klik for at tilføje titel, Dagens Program</a:t>
            </a:r>
          </a:p>
        </p:txBody>
      </p:sp>
      <p:sp>
        <p:nvSpPr>
          <p:cNvPr id="5" name="Text Placeholder 3">
            <a:extLst>
              <a:ext uri="{FF2B5EF4-FFF2-40B4-BE49-F238E27FC236}">
                <a16:creationId xmlns:a16="http://schemas.microsoft.com/office/drawing/2014/main" id="{F88E1ED0-01CC-2DF6-D602-A0914930EA50}"/>
              </a:ext>
            </a:extLst>
          </p:cNvPr>
          <p:cNvSpPr>
            <a:spLocks noGrp="1"/>
          </p:cNvSpPr>
          <p:nvPr>
            <p:ph type="body" sz="quarter" idx="17" hasCustomPrompt="1"/>
          </p:nvPr>
        </p:nvSpPr>
        <p:spPr>
          <a:xfrm>
            <a:off x="540001" y="1908000"/>
            <a:ext cx="1286643" cy="252000"/>
          </a:xfrm>
        </p:spPr>
        <p:txBody>
          <a:bodyPr/>
          <a:lstStyle>
            <a:lvl1pPr marL="0" indent="0">
              <a:lnSpc>
                <a:spcPct val="100000"/>
              </a:lnSpc>
              <a:spcBef>
                <a:spcPts val="0"/>
              </a:spcBef>
              <a:spcAft>
                <a:spcPts val="0"/>
              </a:spcAft>
              <a:buFontTx/>
              <a:buNone/>
              <a:defRPr sz="1595" b="0">
                <a:solidFill>
                  <a:schemeClr val="bg1"/>
                </a:solidFill>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6" name="Text Placeholder 2">
            <a:extLst>
              <a:ext uri="{FF2B5EF4-FFF2-40B4-BE49-F238E27FC236}">
                <a16:creationId xmlns:a16="http://schemas.microsoft.com/office/drawing/2014/main" id="{B63AAE3C-A90D-C461-6230-EAC8B7488BE2}"/>
              </a:ext>
            </a:extLst>
          </p:cNvPr>
          <p:cNvSpPr>
            <a:spLocks noGrp="1"/>
          </p:cNvSpPr>
          <p:nvPr>
            <p:ph type="body" sz="quarter" idx="13" hasCustomPrompt="1"/>
          </p:nvPr>
        </p:nvSpPr>
        <p:spPr>
          <a:xfrm>
            <a:off x="2005781" y="1908000"/>
            <a:ext cx="5880919" cy="252000"/>
          </a:xfrm>
        </p:spPr>
        <p:txBody>
          <a:bodyPr/>
          <a:lstStyle>
            <a:lvl1pPr marL="0" indent="0">
              <a:lnSpc>
                <a:spcPct val="100000"/>
              </a:lnSpc>
              <a:spcAft>
                <a:spcPts val="0"/>
              </a:spcAft>
              <a:buFontTx/>
              <a:buNone/>
              <a:defRPr sz="1595" b="0">
                <a:solidFill>
                  <a:schemeClr val="bg1"/>
                </a:solidFill>
                <a:latin typeface="+mn-lt"/>
              </a:defRPr>
            </a:lvl1pPr>
            <a:lvl2pPr marL="0" indent="0">
              <a:lnSpc>
                <a:spcPts val="1914"/>
              </a:lnSpc>
              <a:spcBef>
                <a:spcPts val="0"/>
              </a:spcBef>
              <a:spcAft>
                <a:spcPts val="0"/>
              </a:spcAft>
              <a:buFont typeface="Arial" panose="020B0604020202020204" pitchFamily="34" charset="0"/>
              <a:buChar char="​"/>
              <a:defRPr sz="1595" b="0">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p:txBody>
      </p:sp>
      <p:sp>
        <p:nvSpPr>
          <p:cNvPr id="12" name="Text Placeholder 3">
            <a:extLst>
              <a:ext uri="{FF2B5EF4-FFF2-40B4-BE49-F238E27FC236}">
                <a16:creationId xmlns:a16="http://schemas.microsoft.com/office/drawing/2014/main" id="{BBFFFFAA-39D5-C49F-DA18-DAD679814B2B}"/>
              </a:ext>
            </a:extLst>
          </p:cNvPr>
          <p:cNvSpPr>
            <a:spLocks noGrp="1"/>
          </p:cNvSpPr>
          <p:nvPr>
            <p:ph type="body" sz="quarter" idx="23" hasCustomPrompt="1"/>
          </p:nvPr>
        </p:nvSpPr>
        <p:spPr>
          <a:xfrm>
            <a:off x="540001" y="2228361"/>
            <a:ext cx="1286643" cy="252000"/>
          </a:xfrm>
        </p:spPr>
        <p:txBody>
          <a:bodyPr/>
          <a:lstStyle>
            <a:lvl1pPr marL="0" indent="0">
              <a:lnSpc>
                <a:spcPct val="100000"/>
              </a:lnSpc>
              <a:spcBef>
                <a:spcPts val="0"/>
              </a:spcBef>
              <a:spcAft>
                <a:spcPts val="0"/>
              </a:spcAft>
              <a:buFontTx/>
              <a:buNone/>
              <a:defRPr sz="1595" b="0">
                <a:solidFill>
                  <a:schemeClr val="bg1"/>
                </a:solidFill>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13" name="Text Placeholder 2">
            <a:extLst>
              <a:ext uri="{FF2B5EF4-FFF2-40B4-BE49-F238E27FC236}">
                <a16:creationId xmlns:a16="http://schemas.microsoft.com/office/drawing/2014/main" id="{97E337A9-30F6-F3A0-58BE-C01D420F915A}"/>
              </a:ext>
            </a:extLst>
          </p:cNvPr>
          <p:cNvSpPr>
            <a:spLocks noGrp="1"/>
          </p:cNvSpPr>
          <p:nvPr>
            <p:ph type="body" sz="quarter" idx="24" hasCustomPrompt="1"/>
          </p:nvPr>
        </p:nvSpPr>
        <p:spPr>
          <a:xfrm>
            <a:off x="2005781" y="2228361"/>
            <a:ext cx="5880919" cy="252000"/>
          </a:xfrm>
        </p:spPr>
        <p:txBody>
          <a:bodyPr/>
          <a:lstStyle>
            <a:lvl1pPr marL="0" indent="0">
              <a:lnSpc>
                <a:spcPct val="100000"/>
              </a:lnSpc>
              <a:spcAft>
                <a:spcPts val="0"/>
              </a:spcAft>
              <a:buFontTx/>
              <a:buNone/>
              <a:defRPr sz="1595" b="0">
                <a:solidFill>
                  <a:schemeClr val="bg1"/>
                </a:solidFill>
                <a:latin typeface="+mn-lt"/>
              </a:defRPr>
            </a:lvl1pPr>
            <a:lvl2pPr marL="0" indent="0">
              <a:lnSpc>
                <a:spcPct val="100000"/>
              </a:lnSpc>
              <a:spcBef>
                <a:spcPts val="0"/>
              </a:spcBef>
              <a:spcAft>
                <a:spcPts val="0"/>
              </a:spcAft>
              <a:buFontTx/>
              <a:buNone/>
              <a:defRPr sz="1595" b="0">
                <a:solidFill>
                  <a:schemeClr val="bg1"/>
                </a:solidFill>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a:p>
            <a:pPr lvl="1"/>
            <a:endParaRPr lang="da-DK" noProof="0" dirty="0"/>
          </a:p>
        </p:txBody>
      </p:sp>
      <p:sp>
        <p:nvSpPr>
          <p:cNvPr id="14" name="Text Placeholder 3">
            <a:extLst>
              <a:ext uri="{FF2B5EF4-FFF2-40B4-BE49-F238E27FC236}">
                <a16:creationId xmlns:a16="http://schemas.microsoft.com/office/drawing/2014/main" id="{E38D933A-9FA3-2ADC-9B86-7E5F7026FCF6}"/>
              </a:ext>
            </a:extLst>
          </p:cNvPr>
          <p:cNvSpPr>
            <a:spLocks noGrp="1"/>
          </p:cNvSpPr>
          <p:nvPr>
            <p:ph type="body" sz="quarter" idx="25" hasCustomPrompt="1"/>
          </p:nvPr>
        </p:nvSpPr>
        <p:spPr>
          <a:xfrm>
            <a:off x="540001" y="2548722"/>
            <a:ext cx="1286643" cy="252000"/>
          </a:xfrm>
        </p:spPr>
        <p:txBody>
          <a:bodyPr/>
          <a:lstStyle>
            <a:lvl1pPr marL="0" indent="0">
              <a:lnSpc>
                <a:spcPct val="100000"/>
              </a:lnSpc>
              <a:spcBef>
                <a:spcPts val="0"/>
              </a:spcBef>
              <a:spcAft>
                <a:spcPts val="0"/>
              </a:spcAft>
              <a:buFontTx/>
              <a:buNone/>
              <a:defRPr sz="1595" b="0">
                <a:solidFill>
                  <a:schemeClr val="bg1"/>
                </a:solidFill>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15" name="Text Placeholder 2">
            <a:extLst>
              <a:ext uri="{FF2B5EF4-FFF2-40B4-BE49-F238E27FC236}">
                <a16:creationId xmlns:a16="http://schemas.microsoft.com/office/drawing/2014/main" id="{1310DB4C-BC22-D40A-5E2C-94515A9E0793}"/>
              </a:ext>
            </a:extLst>
          </p:cNvPr>
          <p:cNvSpPr>
            <a:spLocks noGrp="1"/>
          </p:cNvSpPr>
          <p:nvPr>
            <p:ph type="body" sz="quarter" idx="26" hasCustomPrompt="1"/>
          </p:nvPr>
        </p:nvSpPr>
        <p:spPr>
          <a:xfrm>
            <a:off x="2005781" y="2548722"/>
            <a:ext cx="5880919" cy="252000"/>
          </a:xfrm>
        </p:spPr>
        <p:txBody>
          <a:bodyPr/>
          <a:lstStyle>
            <a:lvl1pPr marL="0" indent="0">
              <a:lnSpc>
                <a:spcPct val="100000"/>
              </a:lnSpc>
              <a:spcAft>
                <a:spcPts val="0"/>
              </a:spcAft>
              <a:buFontTx/>
              <a:buNone/>
              <a:defRPr sz="1595" b="0">
                <a:solidFill>
                  <a:schemeClr val="bg1"/>
                </a:solidFill>
                <a:latin typeface="+mn-lt"/>
              </a:defRPr>
            </a:lvl1pPr>
            <a:lvl2pPr marL="0" indent="0">
              <a:lnSpc>
                <a:spcPct val="100000"/>
              </a:lnSpc>
              <a:spcBef>
                <a:spcPts val="0"/>
              </a:spcBef>
              <a:spcAft>
                <a:spcPts val="0"/>
              </a:spcAft>
              <a:buFontTx/>
              <a:buNone/>
              <a:defRPr sz="1595" b="0">
                <a:solidFill>
                  <a:schemeClr val="bg1"/>
                </a:solidFill>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a:p>
            <a:pPr lvl="1"/>
            <a:endParaRPr lang="da-DK" noProof="0" dirty="0"/>
          </a:p>
        </p:txBody>
      </p:sp>
      <p:sp>
        <p:nvSpPr>
          <p:cNvPr id="16" name="Text Placeholder 3">
            <a:extLst>
              <a:ext uri="{FF2B5EF4-FFF2-40B4-BE49-F238E27FC236}">
                <a16:creationId xmlns:a16="http://schemas.microsoft.com/office/drawing/2014/main" id="{C0E5AD6C-5938-6A0C-E2AB-FF85ED08746E}"/>
              </a:ext>
            </a:extLst>
          </p:cNvPr>
          <p:cNvSpPr>
            <a:spLocks noGrp="1"/>
          </p:cNvSpPr>
          <p:nvPr>
            <p:ph type="body" sz="quarter" idx="27" hasCustomPrompt="1"/>
          </p:nvPr>
        </p:nvSpPr>
        <p:spPr>
          <a:xfrm>
            <a:off x="540001" y="2871541"/>
            <a:ext cx="1286643" cy="252000"/>
          </a:xfrm>
        </p:spPr>
        <p:txBody>
          <a:bodyPr/>
          <a:lstStyle>
            <a:lvl1pPr marL="0" indent="0">
              <a:lnSpc>
                <a:spcPct val="100000"/>
              </a:lnSpc>
              <a:spcBef>
                <a:spcPts val="0"/>
              </a:spcBef>
              <a:spcAft>
                <a:spcPts val="0"/>
              </a:spcAft>
              <a:buFontTx/>
              <a:buNone/>
              <a:defRPr sz="1595" b="0">
                <a:solidFill>
                  <a:schemeClr val="bg1"/>
                </a:solidFill>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17" name="Text Placeholder 2">
            <a:extLst>
              <a:ext uri="{FF2B5EF4-FFF2-40B4-BE49-F238E27FC236}">
                <a16:creationId xmlns:a16="http://schemas.microsoft.com/office/drawing/2014/main" id="{6A0002F7-1B0B-BC03-AD0B-945E0ABA541C}"/>
              </a:ext>
            </a:extLst>
          </p:cNvPr>
          <p:cNvSpPr>
            <a:spLocks noGrp="1"/>
          </p:cNvSpPr>
          <p:nvPr>
            <p:ph type="body" sz="quarter" idx="28" hasCustomPrompt="1"/>
          </p:nvPr>
        </p:nvSpPr>
        <p:spPr>
          <a:xfrm>
            <a:off x="2005781" y="2871541"/>
            <a:ext cx="5880919" cy="252000"/>
          </a:xfrm>
        </p:spPr>
        <p:txBody>
          <a:bodyPr/>
          <a:lstStyle>
            <a:lvl1pPr marL="0" indent="0">
              <a:lnSpc>
                <a:spcPct val="100000"/>
              </a:lnSpc>
              <a:spcAft>
                <a:spcPts val="0"/>
              </a:spcAft>
              <a:buFontTx/>
              <a:buNone/>
              <a:defRPr sz="1595" b="0">
                <a:solidFill>
                  <a:schemeClr val="bg1"/>
                </a:solidFill>
                <a:latin typeface="+mn-lt"/>
              </a:defRPr>
            </a:lvl1pPr>
            <a:lvl2pPr marL="0" indent="0">
              <a:lnSpc>
                <a:spcPct val="100000"/>
              </a:lnSpc>
              <a:spcBef>
                <a:spcPts val="0"/>
              </a:spcBef>
              <a:spcAft>
                <a:spcPts val="0"/>
              </a:spcAft>
              <a:buFontTx/>
              <a:buNone/>
              <a:defRPr sz="1595" b="0">
                <a:solidFill>
                  <a:schemeClr val="bg1"/>
                </a:solidFill>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a:p>
            <a:pPr lvl="1"/>
            <a:endParaRPr lang="da-DK" noProof="0" dirty="0"/>
          </a:p>
        </p:txBody>
      </p:sp>
      <p:sp>
        <p:nvSpPr>
          <p:cNvPr id="21" name="Text Placeholder 3">
            <a:extLst>
              <a:ext uri="{FF2B5EF4-FFF2-40B4-BE49-F238E27FC236}">
                <a16:creationId xmlns:a16="http://schemas.microsoft.com/office/drawing/2014/main" id="{5D92788C-674F-5223-AB65-3050D176848E}"/>
              </a:ext>
            </a:extLst>
          </p:cNvPr>
          <p:cNvSpPr>
            <a:spLocks noGrp="1"/>
          </p:cNvSpPr>
          <p:nvPr>
            <p:ph type="body" sz="quarter" idx="29" hasCustomPrompt="1"/>
          </p:nvPr>
        </p:nvSpPr>
        <p:spPr>
          <a:xfrm>
            <a:off x="540001" y="3194359"/>
            <a:ext cx="1286643" cy="252000"/>
          </a:xfrm>
        </p:spPr>
        <p:txBody>
          <a:bodyPr/>
          <a:lstStyle>
            <a:lvl1pPr marL="0" indent="0">
              <a:lnSpc>
                <a:spcPct val="100000"/>
              </a:lnSpc>
              <a:spcBef>
                <a:spcPts val="0"/>
              </a:spcBef>
              <a:spcAft>
                <a:spcPts val="0"/>
              </a:spcAft>
              <a:buFontTx/>
              <a:buNone/>
              <a:defRPr sz="1595" b="0">
                <a:solidFill>
                  <a:schemeClr val="bg1"/>
                </a:solidFill>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22" name="Text Placeholder 2">
            <a:extLst>
              <a:ext uri="{FF2B5EF4-FFF2-40B4-BE49-F238E27FC236}">
                <a16:creationId xmlns:a16="http://schemas.microsoft.com/office/drawing/2014/main" id="{31B33523-F830-0C86-0C1B-B57F899C4D42}"/>
              </a:ext>
            </a:extLst>
          </p:cNvPr>
          <p:cNvSpPr>
            <a:spLocks noGrp="1"/>
          </p:cNvSpPr>
          <p:nvPr>
            <p:ph type="body" sz="quarter" idx="30" hasCustomPrompt="1"/>
          </p:nvPr>
        </p:nvSpPr>
        <p:spPr>
          <a:xfrm>
            <a:off x="2005781" y="3194359"/>
            <a:ext cx="5880919" cy="252000"/>
          </a:xfrm>
        </p:spPr>
        <p:txBody>
          <a:bodyPr/>
          <a:lstStyle>
            <a:lvl1pPr marL="0" indent="0">
              <a:lnSpc>
                <a:spcPct val="100000"/>
              </a:lnSpc>
              <a:spcAft>
                <a:spcPts val="0"/>
              </a:spcAft>
              <a:buFontTx/>
              <a:buNone/>
              <a:defRPr sz="1595" b="0">
                <a:solidFill>
                  <a:schemeClr val="bg1"/>
                </a:solidFill>
                <a:latin typeface="+mn-lt"/>
              </a:defRPr>
            </a:lvl1pPr>
            <a:lvl2pPr marL="0" indent="0">
              <a:lnSpc>
                <a:spcPct val="100000"/>
              </a:lnSpc>
              <a:spcBef>
                <a:spcPts val="0"/>
              </a:spcBef>
              <a:spcAft>
                <a:spcPts val="0"/>
              </a:spcAft>
              <a:buFontTx/>
              <a:buNone/>
              <a:defRPr sz="1595" b="0">
                <a:solidFill>
                  <a:schemeClr val="bg1"/>
                </a:solidFill>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a:p>
            <a:pPr lvl="1"/>
            <a:endParaRPr lang="da-DK" noProof="0" dirty="0"/>
          </a:p>
        </p:txBody>
      </p:sp>
      <p:sp>
        <p:nvSpPr>
          <p:cNvPr id="23" name="Text Placeholder 3">
            <a:extLst>
              <a:ext uri="{FF2B5EF4-FFF2-40B4-BE49-F238E27FC236}">
                <a16:creationId xmlns:a16="http://schemas.microsoft.com/office/drawing/2014/main" id="{4B6FE74C-6D16-0362-E73F-72A41C93F7DA}"/>
              </a:ext>
            </a:extLst>
          </p:cNvPr>
          <p:cNvSpPr>
            <a:spLocks noGrp="1"/>
          </p:cNvSpPr>
          <p:nvPr>
            <p:ph type="body" sz="quarter" idx="31" hasCustomPrompt="1"/>
          </p:nvPr>
        </p:nvSpPr>
        <p:spPr>
          <a:xfrm>
            <a:off x="540001" y="3517178"/>
            <a:ext cx="1286643" cy="252000"/>
          </a:xfrm>
        </p:spPr>
        <p:txBody>
          <a:bodyPr/>
          <a:lstStyle>
            <a:lvl1pPr marL="0" indent="0">
              <a:lnSpc>
                <a:spcPct val="100000"/>
              </a:lnSpc>
              <a:spcBef>
                <a:spcPts val="0"/>
              </a:spcBef>
              <a:spcAft>
                <a:spcPts val="0"/>
              </a:spcAft>
              <a:buFontTx/>
              <a:buNone/>
              <a:defRPr sz="1595" b="0">
                <a:solidFill>
                  <a:schemeClr val="bg1"/>
                </a:solidFill>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24" name="Text Placeholder 2">
            <a:extLst>
              <a:ext uri="{FF2B5EF4-FFF2-40B4-BE49-F238E27FC236}">
                <a16:creationId xmlns:a16="http://schemas.microsoft.com/office/drawing/2014/main" id="{B3028FFA-A199-6D97-E1E9-18EF04061284}"/>
              </a:ext>
            </a:extLst>
          </p:cNvPr>
          <p:cNvSpPr>
            <a:spLocks noGrp="1"/>
          </p:cNvSpPr>
          <p:nvPr>
            <p:ph type="body" sz="quarter" idx="32" hasCustomPrompt="1"/>
          </p:nvPr>
        </p:nvSpPr>
        <p:spPr>
          <a:xfrm>
            <a:off x="2005781" y="3517178"/>
            <a:ext cx="5880919" cy="252000"/>
          </a:xfrm>
        </p:spPr>
        <p:txBody>
          <a:bodyPr/>
          <a:lstStyle>
            <a:lvl1pPr marL="0" indent="0">
              <a:lnSpc>
                <a:spcPct val="100000"/>
              </a:lnSpc>
              <a:spcAft>
                <a:spcPts val="0"/>
              </a:spcAft>
              <a:buFontTx/>
              <a:buNone/>
              <a:defRPr sz="1595" b="0">
                <a:solidFill>
                  <a:schemeClr val="bg1"/>
                </a:solidFill>
                <a:latin typeface="+mn-lt"/>
              </a:defRPr>
            </a:lvl1pPr>
            <a:lvl2pPr marL="0" indent="0">
              <a:lnSpc>
                <a:spcPct val="100000"/>
              </a:lnSpc>
              <a:spcBef>
                <a:spcPts val="0"/>
              </a:spcBef>
              <a:spcAft>
                <a:spcPts val="0"/>
              </a:spcAft>
              <a:buFontTx/>
              <a:buNone/>
              <a:defRPr sz="1595" b="0">
                <a:solidFill>
                  <a:schemeClr val="bg1"/>
                </a:solidFill>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a:p>
            <a:pPr lvl="1"/>
            <a:endParaRPr lang="da-DK" noProof="0" dirty="0"/>
          </a:p>
        </p:txBody>
      </p:sp>
      <p:sp>
        <p:nvSpPr>
          <p:cNvPr id="25" name="Text Placeholder 3">
            <a:extLst>
              <a:ext uri="{FF2B5EF4-FFF2-40B4-BE49-F238E27FC236}">
                <a16:creationId xmlns:a16="http://schemas.microsoft.com/office/drawing/2014/main" id="{0501CFF9-BA90-37F1-D083-9272B6896483}"/>
              </a:ext>
            </a:extLst>
          </p:cNvPr>
          <p:cNvSpPr>
            <a:spLocks noGrp="1"/>
          </p:cNvSpPr>
          <p:nvPr>
            <p:ph type="body" sz="quarter" idx="33" hasCustomPrompt="1"/>
          </p:nvPr>
        </p:nvSpPr>
        <p:spPr>
          <a:xfrm>
            <a:off x="540001" y="3839997"/>
            <a:ext cx="1286643" cy="252000"/>
          </a:xfrm>
        </p:spPr>
        <p:txBody>
          <a:bodyPr/>
          <a:lstStyle>
            <a:lvl1pPr marL="0" indent="0">
              <a:lnSpc>
                <a:spcPct val="100000"/>
              </a:lnSpc>
              <a:spcBef>
                <a:spcPts val="0"/>
              </a:spcBef>
              <a:spcAft>
                <a:spcPts val="0"/>
              </a:spcAft>
              <a:buFontTx/>
              <a:buNone/>
              <a:defRPr sz="1595" b="0">
                <a:solidFill>
                  <a:schemeClr val="bg1"/>
                </a:solidFill>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26" name="Text Placeholder 2">
            <a:extLst>
              <a:ext uri="{FF2B5EF4-FFF2-40B4-BE49-F238E27FC236}">
                <a16:creationId xmlns:a16="http://schemas.microsoft.com/office/drawing/2014/main" id="{9DEEEAD9-800E-11FD-3B8F-7A72E3B7FC75}"/>
              </a:ext>
            </a:extLst>
          </p:cNvPr>
          <p:cNvSpPr>
            <a:spLocks noGrp="1"/>
          </p:cNvSpPr>
          <p:nvPr>
            <p:ph type="body" sz="quarter" idx="34" hasCustomPrompt="1"/>
          </p:nvPr>
        </p:nvSpPr>
        <p:spPr>
          <a:xfrm>
            <a:off x="2005781" y="3839997"/>
            <a:ext cx="5880919" cy="252000"/>
          </a:xfrm>
        </p:spPr>
        <p:txBody>
          <a:bodyPr/>
          <a:lstStyle>
            <a:lvl1pPr marL="0" indent="0">
              <a:lnSpc>
                <a:spcPct val="100000"/>
              </a:lnSpc>
              <a:spcAft>
                <a:spcPts val="0"/>
              </a:spcAft>
              <a:buFontTx/>
              <a:buNone/>
              <a:defRPr sz="1595" b="0">
                <a:solidFill>
                  <a:schemeClr val="bg1"/>
                </a:solidFill>
                <a:latin typeface="+mn-lt"/>
              </a:defRPr>
            </a:lvl1pPr>
            <a:lvl2pPr marL="0" indent="0">
              <a:lnSpc>
                <a:spcPct val="100000"/>
              </a:lnSpc>
              <a:spcBef>
                <a:spcPts val="0"/>
              </a:spcBef>
              <a:spcAft>
                <a:spcPts val="0"/>
              </a:spcAft>
              <a:buFontTx/>
              <a:buNone/>
              <a:defRPr sz="1595" b="0">
                <a:solidFill>
                  <a:schemeClr val="bg1"/>
                </a:solidFill>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a:p>
            <a:pPr lvl="1"/>
            <a:endParaRPr lang="da-DK" noProof="0" dirty="0"/>
          </a:p>
        </p:txBody>
      </p:sp>
      <p:sp>
        <p:nvSpPr>
          <p:cNvPr id="27" name="Text Placeholder 3">
            <a:extLst>
              <a:ext uri="{FF2B5EF4-FFF2-40B4-BE49-F238E27FC236}">
                <a16:creationId xmlns:a16="http://schemas.microsoft.com/office/drawing/2014/main" id="{78D0999E-7FD4-1BAC-8767-D88D80D5ED79}"/>
              </a:ext>
            </a:extLst>
          </p:cNvPr>
          <p:cNvSpPr>
            <a:spLocks noGrp="1"/>
          </p:cNvSpPr>
          <p:nvPr>
            <p:ph type="body" sz="quarter" idx="35" hasCustomPrompt="1"/>
          </p:nvPr>
        </p:nvSpPr>
        <p:spPr>
          <a:xfrm>
            <a:off x="540001" y="4162816"/>
            <a:ext cx="1286643" cy="252000"/>
          </a:xfrm>
        </p:spPr>
        <p:txBody>
          <a:bodyPr/>
          <a:lstStyle>
            <a:lvl1pPr marL="0" indent="0">
              <a:lnSpc>
                <a:spcPct val="100000"/>
              </a:lnSpc>
              <a:spcBef>
                <a:spcPts val="0"/>
              </a:spcBef>
              <a:spcAft>
                <a:spcPts val="0"/>
              </a:spcAft>
              <a:buFontTx/>
              <a:buNone/>
              <a:defRPr sz="1595" b="0">
                <a:solidFill>
                  <a:schemeClr val="bg1"/>
                </a:solidFill>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28" name="Text Placeholder 2">
            <a:extLst>
              <a:ext uri="{FF2B5EF4-FFF2-40B4-BE49-F238E27FC236}">
                <a16:creationId xmlns:a16="http://schemas.microsoft.com/office/drawing/2014/main" id="{1DCBE047-FC28-09EA-D81A-9826C6BDC8E5}"/>
              </a:ext>
            </a:extLst>
          </p:cNvPr>
          <p:cNvSpPr>
            <a:spLocks noGrp="1"/>
          </p:cNvSpPr>
          <p:nvPr>
            <p:ph type="body" sz="quarter" idx="36" hasCustomPrompt="1"/>
          </p:nvPr>
        </p:nvSpPr>
        <p:spPr>
          <a:xfrm>
            <a:off x="2005781" y="4162816"/>
            <a:ext cx="5880919" cy="252000"/>
          </a:xfrm>
        </p:spPr>
        <p:txBody>
          <a:bodyPr/>
          <a:lstStyle>
            <a:lvl1pPr marL="0" indent="0">
              <a:lnSpc>
                <a:spcPct val="100000"/>
              </a:lnSpc>
              <a:spcAft>
                <a:spcPts val="0"/>
              </a:spcAft>
              <a:buFontTx/>
              <a:buNone/>
              <a:defRPr sz="1595" b="0">
                <a:solidFill>
                  <a:schemeClr val="bg1"/>
                </a:solidFill>
                <a:latin typeface="+mn-lt"/>
              </a:defRPr>
            </a:lvl1pPr>
            <a:lvl2pPr marL="0" indent="0">
              <a:lnSpc>
                <a:spcPct val="100000"/>
              </a:lnSpc>
              <a:spcBef>
                <a:spcPts val="0"/>
              </a:spcBef>
              <a:spcAft>
                <a:spcPts val="0"/>
              </a:spcAft>
              <a:buFontTx/>
              <a:buNone/>
              <a:defRPr sz="1595" b="0">
                <a:solidFill>
                  <a:schemeClr val="bg1"/>
                </a:solidFill>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a:p>
            <a:pPr lvl="1"/>
            <a:endParaRPr lang="da-DK" noProof="0" dirty="0"/>
          </a:p>
        </p:txBody>
      </p:sp>
      <p:sp>
        <p:nvSpPr>
          <p:cNvPr id="29" name="Text Placeholder 3">
            <a:extLst>
              <a:ext uri="{FF2B5EF4-FFF2-40B4-BE49-F238E27FC236}">
                <a16:creationId xmlns:a16="http://schemas.microsoft.com/office/drawing/2014/main" id="{4A33A6EC-28A9-B4B7-AE4E-612E4C70F307}"/>
              </a:ext>
            </a:extLst>
          </p:cNvPr>
          <p:cNvSpPr>
            <a:spLocks noGrp="1"/>
          </p:cNvSpPr>
          <p:nvPr>
            <p:ph type="body" sz="quarter" idx="37" hasCustomPrompt="1"/>
          </p:nvPr>
        </p:nvSpPr>
        <p:spPr>
          <a:xfrm>
            <a:off x="540001" y="4485635"/>
            <a:ext cx="1286643" cy="252000"/>
          </a:xfrm>
        </p:spPr>
        <p:txBody>
          <a:bodyPr/>
          <a:lstStyle>
            <a:lvl1pPr marL="0" indent="0">
              <a:lnSpc>
                <a:spcPct val="100000"/>
              </a:lnSpc>
              <a:spcBef>
                <a:spcPts val="0"/>
              </a:spcBef>
              <a:spcAft>
                <a:spcPts val="0"/>
              </a:spcAft>
              <a:buFontTx/>
              <a:buNone/>
              <a:defRPr sz="1595" b="0">
                <a:solidFill>
                  <a:schemeClr val="bg1"/>
                </a:solidFill>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30" name="Text Placeholder 2">
            <a:extLst>
              <a:ext uri="{FF2B5EF4-FFF2-40B4-BE49-F238E27FC236}">
                <a16:creationId xmlns:a16="http://schemas.microsoft.com/office/drawing/2014/main" id="{9A82A1DD-E3D1-62FD-2183-4264BBA45EC9}"/>
              </a:ext>
            </a:extLst>
          </p:cNvPr>
          <p:cNvSpPr>
            <a:spLocks noGrp="1"/>
          </p:cNvSpPr>
          <p:nvPr>
            <p:ph type="body" sz="quarter" idx="38" hasCustomPrompt="1"/>
          </p:nvPr>
        </p:nvSpPr>
        <p:spPr>
          <a:xfrm>
            <a:off x="2005781" y="4485635"/>
            <a:ext cx="5880919" cy="252000"/>
          </a:xfrm>
        </p:spPr>
        <p:txBody>
          <a:bodyPr/>
          <a:lstStyle>
            <a:lvl1pPr marL="0" indent="0">
              <a:lnSpc>
                <a:spcPct val="100000"/>
              </a:lnSpc>
              <a:spcAft>
                <a:spcPts val="0"/>
              </a:spcAft>
              <a:buFontTx/>
              <a:buNone/>
              <a:defRPr sz="1595" b="0">
                <a:solidFill>
                  <a:schemeClr val="bg1"/>
                </a:solidFill>
                <a:latin typeface="+mn-lt"/>
              </a:defRPr>
            </a:lvl1pPr>
            <a:lvl2pPr marL="0" indent="0">
              <a:lnSpc>
                <a:spcPct val="100000"/>
              </a:lnSpc>
              <a:spcBef>
                <a:spcPts val="0"/>
              </a:spcBef>
              <a:spcAft>
                <a:spcPts val="0"/>
              </a:spcAft>
              <a:buFontTx/>
              <a:buNone/>
              <a:defRPr sz="1595" b="0">
                <a:solidFill>
                  <a:schemeClr val="bg1"/>
                </a:solidFill>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a:p>
            <a:pPr lvl="1"/>
            <a:endParaRPr lang="da-DK" noProof="0" dirty="0"/>
          </a:p>
        </p:txBody>
      </p:sp>
      <p:sp>
        <p:nvSpPr>
          <p:cNvPr id="31" name="Text Placeholder 3">
            <a:extLst>
              <a:ext uri="{FF2B5EF4-FFF2-40B4-BE49-F238E27FC236}">
                <a16:creationId xmlns:a16="http://schemas.microsoft.com/office/drawing/2014/main" id="{FB09D4EE-DC8E-AC04-DB03-04AC01D499F6}"/>
              </a:ext>
            </a:extLst>
          </p:cNvPr>
          <p:cNvSpPr>
            <a:spLocks noGrp="1"/>
          </p:cNvSpPr>
          <p:nvPr>
            <p:ph type="body" sz="quarter" idx="39" hasCustomPrompt="1"/>
          </p:nvPr>
        </p:nvSpPr>
        <p:spPr>
          <a:xfrm>
            <a:off x="539751" y="4808454"/>
            <a:ext cx="1286643" cy="252000"/>
          </a:xfrm>
        </p:spPr>
        <p:txBody>
          <a:bodyPr/>
          <a:lstStyle>
            <a:lvl1pPr marL="0" indent="0">
              <a:lnSpc>
                <a:spcPct val="100000"/>
              </a:lnSpc>
              <a:spcBef>
                <a:spcPts val="0"/>
              </a:spcBef>
              <a:spcAft>
                <a:spcPts val="0"/>
              </a:spcAft>
              <a:buFontTx/>
              <a:buNone/>
              <a:defRPr sz="1595" b="0">
                <a:solidFill>
                  <a:schemeClr val="bg1"/>
                </a:solidFill>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32" name="Text Placeholder 2">
            <a:extLst>
              <a:ext uri="{FF2B5EF4-FFF2-40B4-BE49-F238E27FC236}">
                <a16:creationId xmlns:a16="http://schemas.microsoft.com/office/drawing/2014/main" id="{45266105-38B6-559B-F10E-F137448925D9}"/>
              </a:ext>
            </a:extLst>
          </p:cNvPr>
          <p:cNvSpPr>
            <a:spLocks noGrp="1"/>
          </p:cNvSpPr>
          <p:nvPr>
            <p:ph type="body" sz="quarter" idx="40" hasCustomPrompt="1"/>
          </p:nvPr>
        </p:nvSpPr>
        <p:spPr>
          <a:xfrm>
            <a:off x="2005531" y="4808454"/>
            <a:ext cx="5880919" cy="252000"/>
          </a:xfrm>
        </p:spPr>
        <p:txBody>
          <a:bodyPr/>
          <a:lstStyle>
            <a:lvl1pPr marL="0" indent="0">
              <a:lnSpc>
                <a:spcPct val="100000"/>
              </a:lnSpc>
              <a:spcAft>
                <a:spcPts val="0"/>
              </a:spcAft>
              <a:buFontTx/>
              <a:buNone/>
              <a:defRPr sz="1595" b="0">
                <a:solidFill>
                  <a:schemeClr val="bg1"/>
                </a:solidFill>
                <a:latin typeface="+mn-lt"/>
              </a:defRPr>
            </a:lvl1pPr>
            <a:lvl2pPr marL="0" indent="0">
              <a:lnSpc>
                <a:spcPct val="100000"/>
              </a:lnSpc>
              <a:spcBef>
                <a:spcPts val="0"/>
              </a:spcBef>
              <a:spcAft>
                <a:spcPts val="0"/>
              </a:spcAft>
              <a:buFontTx/>
              <a:buNone/>
              <a:defRPr sz="1595" b="0">
                <a:solidFill>
                  <a:schemeClr val="bg1"/>
                </a:solidFill>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a:p>
            <a:pPr lvl="1"/>
            <a:endParaRPr lang="da-DK" noProof="0" dirty="0"/>
          </a:p>
        </p:txBody>
      </p:sp>
      <p:sp>
        <p:nvSpPr>
          <p:cNvPr id="33" name="Text Placeholder 3">
            <a:extLst>
              <a:ext uri="{FF2B5EF4-FFF2-40B4-BE49-F238E27FC236}">
                <a16:creationId xmlns:a16="http://schemas.microsoft.com/office/drawing/2014/main" id="{2515CCA3-D812-4F32-053A-B08456ACD3F7}"/>
              </a:ext>
            </a:extLst>
          </p:cNvPr>
          <p:cNvSpPr>
            <a:spLocks noGrp="1"/>
          </p:cNvSpPr>
          <p:nvPr>
            <p:ph type="body" sz="quarter" idx="41" hasCustomPrompt="1"/>
          </p:nvPr>
        </p:nvSpPr>
        <p:spPr>
          <a:xfrm>
            <a:off x="539751" y="5128816"/>
            <a:ext cx="1286643" cy="252000"/>
          </a:xfrm>
        </p:spPr>
        <p:txBody>
          <a:bodyPr/>
          <a:lstStyle>
            <a:lvl1pPr marL="0" indent="0">
              <a:lnSpc>
                <a:spcPct val="100000"/>
              </a:lnSpc>
              <a:spcBef>
                <a:spcPts val="0"/>
              </a:spcBef>
              <a:spcAft>
                <a:spcPts val="0"/>
              </a:spcAft>
              <a:buFontTx/>
              <a:buNone/>
              <a:defRPr sz="1595" b="0">
                <a:solidFill>
                  <a:schemeClr val="bg1"/>
                </a:solidFill>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34" name="Text Placeholder 2">
            <a:extLst>
              <a:ext uri="{FF2B5EF4-FFF2-40B4-BE49-F238E27FC236}">
                <a16:creationId xmlns:a16="http://schemas.microsoft.com/office/drawing/2014/main" id="{7D9D8073-0B8C-5932-0C7C-D004CFEBB238}"/>
              </a:ext>
            </a:extLst>
          </p:cNvPr>
          <p:cNvSpPr>
            <a:spLocks noGrp="1"/>
          </p:cNvSpPr>
          <p:nvPr>
            <p:ph type="body" sz="quarter" idx="42" hasCustomPrompt="1"/>
          </p:nvPr>
        </p:nvSpPr>
        <p:spPr>
          <a:xfrm>
            <a:off x="2005531" y="5128816"/>
            <a:ext cx="5880919" cy="252000"/>
          </a:xfrm>
        </p:spPr>
        <p:txBody>
          <a:bodyPr/>
          <a:lstStyle>
            <a:lvl1pPr marL="0" indent="0">
              <a:lnSpc>
                <a:spcPct val="100000"/>
              </a:lnSpc>
              <a:spcAft>
                <a:spcPts val="0"/>
              </a:spcAft>
              <a:buFontTx/>
              <a:buNone/>
              <a:defRPr sz="1595" b="0">
                <a:solidFill>
                  <a:schemeClr val="bg1"/>
                </a:solidFill>
                <a:latin typeface="+mn-lt"/>
              </a:defRPr>
            </a:lvl1pPr>
            <a:lvl2pPr marL="0" indent="0">
              <a:lnSpc>
                <a:spcPct val="100000"/>
              </a:lnSpc>
              <a:spcBef>
                <a:spcPts val="0"/>
              </a:spcBef>
              <a:spcAft>
                <a:spcPts val="0"/>
              </a:spcAft>
              <a:buFontTx/>
              <a:buNone/>
              <a:defRPr sz="1595" b="0">
                <a:solidFill>
                  <a:schemeClr val="bg1"/>
                </a:solidFill>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a:p>
            <a:pPr lvl="1"/>
            <a:endParaRPr lang="da-DK" noProof="0" dirty="0"/>
          </a:p>
        </p:txBody>
      </p:sp>
      <p:sp>
        <p:nvSpPr>
          <p:cNvPr id="35" name="Text Placeholder 3">
            <a:extLst>
              <a:ext uri="{FF2B5EF4-FFF2-40B4-BE49-F238E27FC236}">
                <a16:creationId xmlns:a16="http://schemas.microsoft.com/office/drawing/2014/main" id="{77FA5820-EB6D-8F5A-C0B6-2490FC952FEF}"/>
              </a:ext>
            </a:extLst>
          </p:cNvPr>
          <p:cNvSpPr>
            <a:spLocks noGrp="1"/>
          </p:cNvSpPr>
          <p:nvPr>
            <p:ph type="body" sz="quarter" idx="43" hasCustomPrompt="1"/>
          </p:nvPr>
        </p:nvSpPr>
        <p:spPr>
          <a:xfrm>
            <a:off x="540001" y="5449176"/>
            <a:ext cx="1286643" cy="252000"/>
          </a:xfrm>
        </p:spPr>
        <p:txBody>
          <a:bodyPr/>
          <a:lstStyle>
            <a:lvl1pPr marL="0" indent="0">
              <a:lnSpc>
                <a:spcPct val="100000"/>
              </a:lnSpc>
              <a:spcBef>
                <a:spcPts val="0"/>
              </a:spcBef>
              <a:spcAft>
                <a:spcPts val="0"/>
              </a:spcAft>
              <a:buFontTx/>
              <a:buNone/>
              <a:defRPr sz="1595" b="0">
                <a:solidFill>
                  <a:schemeClr val="bg1"/>
                </a:solidFill>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36" name="Text Placeholder 2">
            <a:extLst>
              <a:ext uri="{FF2B5EF4-FFF2-40B4-BE49-F238E27FC236}">
                <a16:creationId xmlns:a16="http://schemas.microsoft.com/office/drawing/2014/main" id="{7646BE67-3B64-E336-4366-7B6997887CB8}"/>
              </a:ext>
            </a:extLst>
          </p:cNvPr>
          <p:cNvSpPr>
            <a:spLocks noGrp="1"/>
          </p:cNvSpPr>
          <p:nvPr>
            <p:ph type="body" sz="quarter" idx="44" hasCustomPrompt="1"/>
          </p:nvPr>
        </p:nvSpPr>
        <p:spPr>
          <a:xfrm>
            <a:off x="2005781" y="5449176"/>
            <a:ext cx="5880919" cy="252000"/>
          </a:xfrm>
        </p:spPr>
        <p:txBody>
          <a:bodyPr/>
          <a:lstStyle>
            <a:lvl1pPr marL="0" indent="0">
              <a:lnSpc>
                <a:spcPct val="100000"/>
              </a:lnSpc>
              <a:spcAft>
                <a:spcPts val="0"/>
              </a:spcAft>
              <a:buFontTx/>
              <a:buNone/>
              <a:defRPr sz="1595" b="0">
                <a:solidFill>
                  <a:schemeClr val="bg1"/>
                </a:solidFill>
                <a:latin typeface="+mn-lt"/>
              </a:defRPr>
            </a:lvl1pPr>
            <a:lvl2pPr marL="0" indent="0">
              <a:lnSpc>
                <a:spcPct val="100000"/>
              </a:lnSpc>
              <a:spcBef>
                <a:spcPts val="0"/>
              </a:spcBef>
              <a:spcAft>
                <a:spcPts val="0"/>
              </a:spcAft>
              <a:buFontTx/>
              <a:buNone/>
              <a:defRPr sz="1595" b="0">
                <a:solidFill>
                  <a:schemeClr val="bg1"/>
                </a:solidFill>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a:p>
            <a:pPr lvl="1"/>
            <a:endParaRPr lang="da-DK" noProof="0" dirty="0"/>
          </a:p>
        </p:txBody>
      </p:sp>
      <p:sp>
        <p:nvSpPr>
          <p:cNvPr id="37" name="Text Placeholder 3">
            <a:extLst>
              <a:ext uri="{FF2B5EF4-FFF2-40B4-BE49-F238E27FC236}">
                <a16:creationId xmlns:a16="http://schemas.microsoft.com/office/drawing/2014/main" id="{00A3F1D9-1CD2-F25E-5F62-2AC5E05E2AEE}"/>
              </a:ext>
            </a:extLst>
          </p:cNvPr>
          <p:cNvSpPr>
            <a:spLocks noGrp="1"/>
          </p:cNvSpPr>
          <p:nvPr>
            <p:ph type="body" sz="quarter" idx="45" hasCustomPrompt="1"/>
          </p:nvPr>
        </p:nvSpPr>
        <p:spPr>
          <a:xfrm>
            <a:off x="540001" y="5769537"/>
            <a:ext cx="1286643" cy="252000"/>
          </a:xfrm>
        </p:spPr>
        <p:txBody>
          <a:bodyPr/>
          <a:lstStyle>
            <a:lvl1pPr marL="0" indent="0">
              <a:lnSpc>
                <a:spcPct val="100000"/>
              </a:lnSpc>
              <a:spcBef>
                <a:spcPts val="0"/>
              </a:spcBef>
              <a:spcAft>
                <a:spcPts val="0"/>
              </a:spcAft>
              <a:buFontTx/>
              <a:buNone/>
              <a:defRPr sz="1595" b="0">
                <a:solidFill>
                  <a:schemeClr val="bg1"/>
                </a:solidFill>
                <a:latin typeface="Franklin Gothic Medium" panose="020B0603020102020204" pitchFamily="34" charset="0"/>
              </a:defRPr>
            </a:lvl1pPr>
            <a:lvl2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2pPr>
            <a:lvl3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3pPr>
            <a:lvl4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4pPr>
            <a:lvl5pPr>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5pPr>
            <a:lvl6pPr marL="0" indent="0">
              <a:lnSpc>
                <a:spcPts val="1914"/>
              </a:lnSpc>
              <a:spcBef>
                <a:spcPts val="0"/>
              </a:spcBef>
              <a:spcAft>
                <a:spcPts val="0"/>
              </a:spcAft>
              <a:buFont typeface="Arial" panose="020B0604020202020204" pitchFamily="34" charset="0"/>
              <a:buChar char="​"/>
              <a:defRPr sz="1595" b="0">
                <a:latin typeface="Franklin Gothic Medium" panose="020B0603020102020204" pitchFamily="34" charset="0"/>
              </a:defRPr>
            </a:lvl6pPr>
            <a:lvl7pPr>
              <a:lnSpc>
                <a:spcPts val="1914"/>
              </a:lnSpc>
              <a:spcBef>
                <a:spcPts val="0"/>
              </a:spcBef>
              <a:spcAft>
                <a:spcPts val="0"/>
              </a:spcAft>
              <a:defRPr sz="1595" b="0">
                <a:latin typeface="Franklin Gothic Medium" panose="020B0603020102020204" pitchFamily="34" charset="0"/>
              </a:defRPr>
            </a:lvl7pPr>
            <a:lvl8pPr>
              <a:lnSpc>
                <a:spcPts val="1914"/>
              </a:lnSpc>
              <a:spcBef>
                <a:spcPts val="0"/>
              </a:spcBef>
              <a:spcAft>
                <a:spcPts val="0"/>
              </a:spcAft>
              <a:defRPr sz="1595" b="0">
                <a:latin typeface="Franklin Gothic Medium" panose="020B0603020102020204" pitchFamily="34" charset="0"/>
              </a:defRPr>
            </a:lvl8pPr>
            <a:lvl9pPr>
              <a:lnSpc>
                <a:spcPts val="1914"/>
              </a:lnSpc>
              <a:spcBef>
                <a:spcPts val="0"/>
              </a:spcBef>
              <a:spcAft>
                <a:spcPts val="0"/>
              </a:spcAft>
              <a:defRPr sz="1595" b="0">
                <a:latin typeface="Franklin Gothic Medium" panose="020B0603020102020204" pitchFamily="34" charset="0"/>
              </a:defRPr>
            </a:lvl9pPr>
          </a:lstStyle>
          <a:p>
            <a:pPr lvl="0"/>
            <a:r>
              <a:rPr lang="da-DK" dirty="0"/>
              <a:t>00.00 - 00.00</a:t>
            </a:r>
          </a:p>
        </p:txBody>
      </p:sp>
      <p:sp>
        <p:nvSpPr>
          <p:cNvPr id="38" name="Text Placeholder 2">
            <a:extLst>
              <a:ext uri="{FF2B5EF4-FFF2-40B4-BE49-F238E27FC236}">
                <a16:creationId xmlns:a16="http://schemas.microsoft.com/office/drawing/2014/main" id="{EB822A8D-1EEC-6DA5-524B-C98A9DFDF78E}"/>
              </a:ext>
            </a:extLst>
          </p:cNvPr>
          <p:cNvSpPr>
            <a:spLocks noGrp="1"/>
          </p:cNvSpPr>
          <p:nvPr>
            <p:ph type="body" sz="quarter" idx="46" hasCustomPrompt="1"/>
          </p:nvPr>
        </p:nvSpPr>
        <p:spPr>
          <a:xfrm>
            <a:off x="2005781" y="5769537"/>
            <a:ext cx="5880919" cy="252000"/>
          </a:xfrm>
        </p:spPr>
        <p:txBody>
          <a:bodyPr/>
          <a:lstStyle>
            <a:lvl1pPr marL="0" indent="0">
              <a:lnSpc>
                <a:spcPct val="100000"/>
              </a:lnSpc>
              <a:spcAft>
                <a:spcPts val="0"/>
              </a:spcAft>
              <a:buFontTx/>
              <a:buNone/>
              <a:defRPr sz="1595" b="0">
                <a:solidFill>
                  <a:schemeClr val="bg1"/>
                </a:solidFill>
                <a:latin typeface="+mn-lt"/>
              </a:defRPr>
            </a:lvl1pPr>
            <a:lvl2pPr marL="0" indent="0">
              <a:lnSpc>
                <a:spcPct val="100000"/>
              </a:lnSpc>
              <a:spcBef>
                <a:spcPts val="0"/>
              </a:spcBef>
              <a:spcAft>
                <a:spcPts val="0"/>
              </a:spcAft>
              <a:buFontTx/>
              <a:buNone/>
              <a:defRPr sz="1595" b="0">
                <a:solidFill>
                  <a:schemeClr val="bg1"/>
                </a:solidFill>
                <a:latin typeface="+mn-lt"/>
              </a:defRPr>
            </a:lvl2pPr>
            <a:lvl3pPr marL="0" indent="0">
              <a:lnSpc>
                <a:spcPts val="1914"/>
              </a:lnSpc>
              <a:spcBef>
                <a:spcPts val="0"/>
              </a:spcBef>
              <a:spcAft>
                <a:spcPts val="0"/>
              </a:spcAft>
              <a:buFont typeface="Arial" panose="020B0604020202020204" pitchFamily="34" charset="0"/>
              <a:buChar char="​"/>
              <a:defRPr sz="1595" b="0">
                <a:latin typeface="+mn-lt"/>
              </a:defRPr>
            </a:lvl3pPr>
            <a:lvl4pPr marL="0" indent="0">
              <a:lnSpc>
                <a:spcPts val="1914"/>
              </a:lnSpc>
              <a:spcBef>
                <a:spcPts val="0"/>
              </a:spcBef>
              <a:spcAft>
                <a:spcPts val="0"/>
              </a:spcAft>
              <a:buFont typeface="Arial" panose="020B0604020202020204" pitchFamily="34" charset="0"/>
              <a:buChar char="​"/>
              <a:defRPr sz="1595" b="0">
                <a:latin typeface="+mn-lt"/>
              </a:defRPr>
            </a:lvl4pPr>
            <a:lvl5pPr marL="0" indent="0">
              <a:lnSpc>
                <a:spcPts val="1914"/>
              </a:lnSpc>
              <a:spcBef>
                <a:spcPts val="0"/>
              </a:spcBef>
              <a:spcAft>
                <a:spcPts val="0"/>
              </a:spcAft>
              <a:buFont typeface="Arial" panose="020B0604020202020204" pitchFamily="34" charset="0"/>
              <a:buChar char="​"/>
              <a:defRPr sz="1595" b="0">
                <a:latin typeface="+mn-lt"/>
              </a:defRPr>
            </a:lvl5pPr>
            <a:lvl6pPr marL="0" indent="0">
              <a:lnSpc>
                <a:spcPts val="1914"/>
              </a:lnSpc>
              <a:spcBef>
                <a:spcPts val="0"/>
              </a:spcBef>
              <a:spcAft>
                <a:spcPts val="0"/>
              </a:spcAft>
              <a:buFont typeface="Arial" panose="020B0604020202020204" pitchFamily="34" charset="0"/>
              <a:buChar char="​"/>
              <a:defRPr sz="1595" b="0">
                <a:latin typeface="+mn-lt"/>
              </a:defRPr>
            </a:lvl6pPr>
            <a:lvl7pPr marL="0" indent="0">
              <a:lnSpc>
                <a:spcPts val="1914"/>
              </a:lnSpc>
              <a:spcBef>
                <a:spcPts val="0"/>
              </a:spcBef>
              <a:spcAft>
                <a:spcPts val="0"/>
              </a:spcAft>
              <a:buFont typeface="Arial" panose="020B0604020202020204" pitchFamily="34" charset="0"/>
              <a:buChar char="​"/>
              <a:defRPr sz="1595" b="0">
                <a:latin typeface="+mn-lt"/>
              </a:defRPr>
            </a:lvl7pPr>
            <a:lvl8pPr marL="0" indent="0">
              <a:lnSpc>
                <a:spcPts val="1914"/>
              </a:lnSpc>
              <a:spcBef>
                <a:spcPts val="0"/>
              </a:spcBef>
              <a:spcAft>
                <a:spcPts val="0"/>
              </a:spcAft>
              <a:buFont typeface="Arial" panose="020B0604020202020204" pitchFamily="34" charset="0"/>
              <a:buChar char="​"/>
              <a:defRPr sz="1595" b="0">
                <a:latin typeface="+mn-lt"/>
              </a:defRPr>
            </a:lvl8pPr>
            <a:lvl9pPr marL="0" indent="0">
              <a:lnSpc>
                <a:spcPts val="1914"/>
              </a:lnSpc>
              <a:spcBef>
                <a:spcPts val="0"/>
              </a:spcBef>
              <a:buFont typeface="Arial" panose="020B0604020202020204" pitchFamily="34" charset="0"/>
              <a:buChar char="​"/>
              <a:defRPr sz="1595" b="0">
                <a:latin typeface="+mn-lt"/>
              </a:defRPr>
            </a:lvl9pPr>
          </a:lstStyle>
          <a:p>
            <a:pPr lvl="0"/>
            <a:r>
              <a:rPr lang="da-DK" noProof="0" dirty="0"/>
              <a:t>Klik for at tilføje agendapunkt</a:t>
            </a:r>
          </a:p>
          <a:p>
            <a:pPr lvl="1"/>
            <a:endParaRPr lang="da-DK" noProof="0" dirty="0"/>
          </a:p>
        </p:txBody>
      </p:sp>
      <p:sp>
        <p:nvSpPr>
          <p:cNvPr id="18" name="Pladsholder til dato 17">
            <a:extLst>
              <a:ext uri="{FF2B5EF4-FFF2-40B4-BE49-F238E27FC236}">
                <a16:creationId xmlns:a16="http://schemas.microsoft.com/office/drawing/2014/main" id="{CD90634D-8101-F6C4-83E7-B23E68904390}"/>
              </a:ext>
            </a:extLst>
          </p:cNvPr>
          <p:cNvSpPr>
            <a:spLocks noGrp="1"/>
          </p:cNvSpPr>
          <p:nvPr>
            <p:ph type="dt" sz="half" idx="20"/>
          </p:nvPr>
        </p:nvSpPr>
        <p:spPr/>
        <p:txBody>
          <a:bodyPr/>
          <a:lstStyle>
            <a:lvl1pPr>
              <a:defRPr>
                <a:solidFill>
                  <a:schemeClr val="bg1"/>
                </a:solidFill>
              </a:defRPr>
            </a:lvl1pPr>
          </a:lstStyle>
          <a:p>
            <a:fld id="{2A9E7E65-270D-4F3F-848C-98E95A93B5E1}" type="datetime2">
              <a:rPr lang="da-DK" smtClean="0"/>
              <a:pPr/>
              <a:t>30. september 2026</a:t>
            </a:fld>
            <a:endParaRPr lang="da-DK" dirty="0"/>
          </a:p>
        </p:txBody>
      </p:sp>
      <p:sp>
        <p:nvSpPr>
          <p:cNvPr id="19" name="Pladsholder til sidefod 18">
            <a:extLst>
              <a:ext uri="{FF2B5EF4-FFF2-40B4-BE49-F238E27FC236}">
                <a16:creationId xmlns:a16="http://schemas.microsoft.com/office/drawing/2014/main" id="{FAD3D5B6-58B2-9664-F0BC-1DEF32B0772B}"/>
              </a:ext>
            </a:extLst>
          </p:cNvPr>
          <p:cNvSpPr>
            <a:spLocks noGrp="1"/>
          </p:cNvSpPr>
          <p:nvPr>
            <p:ph type="ftr" sz="quarter" idx="21"/>
          </p:nvPr>
        </p:nvSpPr>
        <p:spPr/>
        <p:txBody>
          <a:bodyPr/>
          <a:lstStyle>
            <a:lvl1pPr>
              <a:defRPr>
                <a:solidFill>
                  <a:schemeClr val="bg1"/>
                </a:solidFill>
              </a:defRPr>
            </a:lvl1pPr>
          </a:lstStyle>
          <a:p>
            <a:r>
              <a:rPr lang="da-DK" dirty="0"/>
              <a:t>Digitaliseringsstyrelsen</a:t>
            </a:r>
          </a:p>
        </p:txBody>
      </p:sp>
      <p:sp>
        <p:nvSpPr>
          <p:cNvPr id="20" name="Pladsholder til slidenummer 19">
            <a:extLst>
              <a:ext uri="{FF2B5EF4-FFF2-40B4-BE49-F238E27FC236}">
                <a16:creationId xmlns:a16="http://schemas.microsoft.com/office/drawing/2014/main" id="{DFAA6004-F3B1-3667-5F85-60651A0B7444}"/>
              </a:ext>
            </a:extLst>
          </p:cNvPr>
          <p:cNvSpPr>
            <a:spLocks noGrp="1"/>
          </p:cNvSpPr>
          <p:nvPr>
            <p:ph type="sldNum" sz="quarter" idx="22"/>
          </p:nvPr>
        </p:nvSpPr>
        <p:spPr/>
        <p:txBody>
          <a:bodyPr/>
          <a:lstStyle>
            <a:lvl1pPr>
              <a:defRPr>
                <a:solidFill>
                  <a:schemeClr val="bg1"/>
                </a:solidFill>
              </a:defRPr>
            </a:lvl1pPr>
          </a:lstStyle>
          <a:p>
            <a:fld id="{24C8C45C-947F-4981-8B3F-4F32E973C901}" type="slidenum">
              <a:rPr lang="da-DK" smtClean="0"/>
              <a:pPr/>
              <a:t>‹nr.›</a:t>
            </a:fld>
            <a:endParaRPr lang="da-DK" dirty="0"/>
          </a:p>
        </p:txBody>
      </p:sp>
      <p:grpSp>
        <p:nvGrpSpPr>
          <p:cNvPr id="8" name="Makro grafik 1">
            <a:extLst>
              <a:ext uri="{FF2B5EF4-FFF2-40B4-BE49-F238E27FC236}">
                <a16:creationId xmlns:a16="http://schemas.microsoft.com/office/drawing/2014/main" id="{7CB9B91B-9F42-9A6B-994C-DBFB7D0F9075}"/>
              </a:ext>
            </a:extLst>
          </p:cNvPr>
          <p:cNvGrpSpPr/>
          <p:nvPr userDrawn="1"/>
        </p:nvGrpSpPr>
        <p:grpSpPr>
          <a:xfrm>
            <a:off x="8733819" y="882120"/>
            <a:ext cx="2936974" cy="4218508"/>
            <a:chOff x="14414221" y="1458764"/>
            <a:chExt cx="4856885" cy="6976163"/>
          </a:xfrm>
          <a:solidFill>
            <a:srgbClr val="88C66D"/>
          </a:solidFill>
        </p:grpSpPr>
        <p:sp>
          <p:nvSpPr>
            <p:cNvPr id="9" name="object 39">
              <a:extLst>
                <a:ext uri="{FF2B5EF4-FFF2-40B4-BE49-F238E27FC236}">
                  <a16:creationId xmlns:a16="http://schemas.microsoft.com/office/drawing/2014/main" id="{DBE52B15-4C22-6CD1-3F0A-BB3A69D3053E}"/>
                </a:ext>
              </a:extLst>
            </p:cNvPr>
            <p:cNvSpPr/>
            <p:nvPr/>
          </p:nvSpPr>
          <p:spPr>
            <a:xfrm>
              <a:off x="17451196" y="6499447"/>
              <a:ext cx="1819910" cy="1935480"/>
            </a:xfrm>
            <a:custGeom>
              <a:avLst/>
              <a:gdLst/>
              <a:ahLst/>
              <a:cxnLst/>
              <a:rect l="l" t="t" r="r" b="b"/>
              <a:pathLst>
                <a:path w="1819909" h="1935479">
                  <a:moveTo>
                    <a:pt x="1005204" y="0"/>
                  </a:moveTo>
                  <a:lnTo>
                    <a:pt x="814216" y="0"/>
                  </a:lnTo>
                  <a:lnTo>
                    <a:pt x="824268" y="849398"/>
                  </a:lnTo>
                  <a:lnTo>
                    <a:pt x="100520" y="422185"/>
                  </a:lnTo>
                  <a:lnTo>
                    <a:pt x="0" y="577991"/>
                  </a:lnTo>
                  <a:lnTo>
                    <a:pt x="738825" y="995152"/>
                  </a:lnTo>
                  <a:lnTo>
                    <a:pt x="0" y="1402260"/>
                  </a:lnTo>
                  <a:lnTo>
                    <a:pt x="100520" y="1558067"/>
                  </a:lnTo>
                  <a:lnTo>
                    <a:pt x="824268" y="1130855"/>
                  </a:lnTo>
                  <a:lnTo>
                    <a:pt x="814216" y="1935019"/>
                  </a:lnTo>
                  <a:lnTo>
                    <a:pt x="1005204" y="1935019"/>
                  </a:lnTo>
                  <a:lnTo>
                    <a:pt x="1000178" y="1130855"/>
                  </a:lnTo>
                  <a:lnTo>
                    <a:pt x="1723926" y="1558067"/>
                  </a:lnTo>
                  <a:lnTo>
                    <a:pt x="1819421" y="1402260"/>
                  </a:lnTo>
                  <a:lnTo>
                    <a:pt x="1090647" y="995152"/>
                  </a:lnTo>
                  <a:lnTo>
                    <a:pt x="1819421" y="577991"/>
                  </a:lnTo>
                  <a:lnTo>
                    <a:pt x="1723926" y="422185"/>
                  </a:lnTo>
                  <a:lnTo>
                    <a:pt x="1000178" y="849398"/>
                  </a:lnTo>
                  <a:lnTo>
                    <a:pt x="1005204" y="0"/>
                  </a:lnTo>
                  <a:close/>
                </a:path>
              </a:pathLst>
            </a:custGeom>
            <a:grpFill/>
          </p:spPr>
          <p:txBody>
            <a:bodyPr wrap="square" lIns="0" tIns="0" rIns="0" bIns="0" rtlCol="0"/>
            <a:lstStyle/>
            <a:p>
              <a:endParaRPr lang="da-DK" sz="1085" dirty="0"/>
            </a:p>
          </p:txBody>
        </p:sp>
        <p:sp>
          <p:nvSpPr>
            <p:cNvPr id="10" name="object 40">
              <a:extLst>
                <a:ext uri="{FF2B5EF4-FFF2-40B4-BE49-F238E27FC236}">
                  <a16:creationId xmlns:a16="http://schemas.microsoft.com/office/drawing/2014/main" id="{EB105B90-9C2A-E001-81E9-CB88B077A266}"/>
                </a:ext>
              </a:extLst>
            </p:cNvPr>
            <p:cNvSpPr/>
            <p:nvPr/>
          </p:nvSpPr>
          <p:spPr>
            <a:xfrm>
              <a:off x="16290024" y="1484470"/>
              <a:ext cx="1106170" cy="3879850"/>
            </a:xfrm>
            <a:custGeom>
              <a:avLst/>
              <a:gdLst/>
              <a:ahLst/>
              <a:cxnLst/>
              <a:rect l="l" t="t" r="r" b="b"/>
              <a:pathLst>
                <a:path w="1106169" h="3879850">
                  <a:moveTo>
                    <a:pt x="1105725" y="0"/>
                  </a:moveTo>
                  <a:lnTo>
                    <a:pt x="0" y="0"/>
                  </a:lnTo>
                  <a:lnTo>
                    <a:pt x="0" y="175260"/>
                  </a:lnTo>
                  <a:lnTo>
                    <a:pt x="0" y="3703320"/>
                  </a:lnTo>
                  <a:lnTo>
                    <a:pt x="0" y="3879850"/>
                  </a:lnTo>
                  <a:lnTo>
                    <a:pt x="1105725" y="3879850"/>
                  </a:lnTo>
                  <a:lnTo>
                    <a:pt x="1105725" y="3703320"/>
                  </a:lnTo>
                  <a:lnTo>
                    <a:pt x="206070" y="3703320"/>
                  </a:lnTo>
                  <a:lnTo>
                    <a:pt x="206070" y="175260"/>
                  </a:lnTo>
                  <a:lnTo>
                    <a:pt x="1105725" y="175260"/>
                  </a:lnTo>
                  <a:lnTo>
                    <a:pt x="1105725" y="0"/>
                  </a:lnTo>
                  <a:close/>
                </a:path>
              </a:pathLst>
            </a:custGeom>
            <a:grpFill/>
          </p:spPr>
          <p:txBody>
            <a:bodyPr wrap="square" lIns="0" tIns="0" rIns="0" bIns="0" rtlCol="0"/>
            <a:lstStyle/>
            <a:p>
              <a:endParaRPr lang="da-DK" sz="1085" dirty="0"/>
            </a:p>
          </p:txBody>
        </p:sp>
        <p:sp>
          <p:nvSpPr>
            <p:cNvPr id="11" name="object 41">
              <a:extLst>
                <a:ext uri="{FF2B5EF4-FFF2-40B4-BE49-F238E27FC236}">
                  <a16:creationId xmlns:a16="http://schemas.microsoft.com/office/drawing/2014/main" id="{A8034995-BEAF-5ACC-DB5F-82B335A4970C}"/>
                </a:ext>
              </a:extLst>
            </p:cNvPr>
            <p:cNvSpPr/>
            <p:nvPr/>
          </p:nvSpPr>
          <p:spPr>
            <a:xfrm>
              <a:off x="14414221" y="1458764"/>
              <a:ext cx="1362075" cy="3920490"/>
            </a:xfrm>
            <a:custGeom>
              <a:avLst/>
              <a:gdLst/>
              <a:ahLst/>
              <a:cxnLst/>
              <a:rect l="l" t="t" r="r" b="b"/>
              <a:pathLst>
                <a:path w="1362075" h="3920490">
                  <a:moveTo>
                    <a:pt x="1362052" y="0"/>
                  </a:moveTo>
                  <a:lnTo>
                    <a:pt x="1309311" y="614"/>
                  </a:lnTo>
                  <a:lnTo>
                    <a:pt x="1257861" y="2451"/>
                  </a:lnTo>
                  <a:lnTo>
                    <a:pt x="1207687" y="5503"/>
                  </a:lnTo>
                  <a:lnTo>
                    <a:pt x="1158776" y="9759"/>
                  </a:lnTo>
                  <a:lnTo>
                    <a:pt x="1111113" y="15212"/>
                  </a:lnTo>
                  <a:lnTo>
                    <a:pt x="1064684" y="21852"/>
                  </a:lnTo>
                  <a:lnTo>
                    <a:pt x="1019476" y="29671"/>
                  </a:lnTo>
                  <a:lnTo>
                    <a:pt x="975474" y="38659"/>
                  </a:lnTo>
                  <a:lnTo>
                    <a:pt x="932664" y="48808"/>
                  </a:lnTo>
                  <a:lnTo>
                    <a:pt x="891033" y="60109"/>
                  </a:lnTo>
                  <a:lnTo>
                    <a:pt x="850565" y="72552"/>
                  </a:lnTo>
                  <a:lnTo>
                    <a:pt x="811247" y="86129"/>
                  </a:lnTo>
                  <a:lnTo>
                    <a:pt x="773065" y="100832"/>
                  </a:lnTo>
                  <a:lnTo>
                    <a:pt x="736005" y="116650"/>
                  </a:lnTo>
                  <a:lnTo>
                    <a:pt x="700052" y="133576"/>
                  </a:lnTo>
                  <a:lnTo>
                    <a:pt x="665193" y="151600"/>
                  </a:lnTo>
                  <a:lnTo>
                    <a:pt x="631413" y="170714"/>
                  </a:lnTo>
                  <a:lnTo>
                    <a:pt x="598698" y="190908"/>
                  </a:lnTo>
                  <a:lnTo>
                    <a:pt x="567035" y="212174"/>
                  </a:lnTo>
                  <a:lnTo>
                    <a:pt x="506807" y="257884"/>
                  </a:lnTo>
                  <a:lnTo>
                    <a:pt x="450615" y="307775"/>
                  </a:lnTo>
                  <a:lnTo>
                    <a:pt x="398346" y="361774"/>
                  </a:lnTo>
                  <a:lnTo>
                    <a:pt x="349888" y="419810"/>
                  </a:lnTo>
                  <a:lnTo>
                    <a:pt x="327053" y="450319"/>
                  </a:lnTo>
                  <a:lnTo>
                    <a:pt x="305128" y="481812"/>
                  </a:lnTo>
                  <a:lnTo>
                    <a:pt x="284100" y="514278"/>
                  </a:lnTo>
                  <a:lnTo>
                    <a:pt x="263954" y="547709"/>
                  </a:lnTo>
                  <a:lnTo>
                    <a:pt x="244677" y="582096"/>
                  </a:lnTo>
                  <a:lnTo>
                    <a:pt x="226253" y="617430"/>
                  </a:lnTo>
                  <a:lnTo>
                    <a:pt x="208670" y="653702"/>
                  </a:lnTo>
                  <a:lnTo>
                    <a:pt x="191912" y="690903"/>
                  </a:lnTo>
                  <a:lnTo>
                    <a:pt x="175967" y="729024"/>
                  </a:lnTo>
                  <a:lnTo>
                    <a:pt x="160819" y="768057"/>
                  </a:lnTo>
                  <a:lnTo>
                    <a:pt x="146455" y="807992"/>
                  </a:lnTo>
                  <a:lnTo>
                    <a:pt x="132860" y="848821"/>
                  </a:lnTo>
                  <a:lnTo>
                    <a:pt x="120022" y="890535"/>
                  </a:lnTo>
                  <a:lnTo>
                    <a:pt x="107924" y="933125"/>
                  </a:lnTo>
                  <a:lnTo>
                    <a:pt x="96554" y="976581"/>
                  </a:lnTo>
                  <a:lnTo>
                    <a:pt x="85898" y="1020895"/>
                  </a:lnTo>
                  <a:lnTo>
                    <a:pt x="75940" y="1066059"/>
                  </a:lnTo>
                  <a:lnTo>
                    <a:pt x="66668" y="1112062"/>
                  </a:lnTo>
                  <a:lnTo>
                    <a:pt x="58067" y="1158897"/>
                  </a:lnTo>
                  <a:lnTo>
                    <a:pt x="50122" y="1206555"/>
                  </a:lnTo>
                  <a:lnTo>
                    <a:pt x="42821" y="1255025"/>
                  </a:lnTo>
                  <a:lnTo>
                    <a:pt x="36148" y="1304301"/>
                  </a:lnTo>
                  <a:lnTo>
                    <a:pt x="30091" y="1354372"/>
                  </a:lnTo>
                  <a:lnTo>
                    <a:pt x="24634" y="1405230"/>
                  </a:lnTo>
                  <a:lnTo>
                    <a:pt x="19763" y="1456866"/>
                  </a:lnTo>
                  <a:lnTo>
                    <a:pt x="15465" y="1509270"/>
                  </a:lnTo>
                  <a:lnTo>
                    <a:pt x="11725" y="1562435"/>
                  </a:lnTo>
                  <a:lnTo>
                    <a:pt x="8530" y="1616351"/>
                  </a:lnTo>
                  <a:lnTo>
                    <a:pt x="5865" y="1671009"/>
                  </a:lnTo>
                  <a:lnTo>
                    <a:pt x="3716" y="1726401"/>
                  </a:lnTo>
                  <a:lnTo>
                    <a:pt x="2069" y="1782517"/>
                  </a:lnTo>
                  <a:lnTo>
                    <a:pt x="910" y="1839349"/>
                  </a:lnTo>
                  <a:lnTo>
                    <a:pt x="225" y="1896887"/>
                  </a:lnTo>
                  <a:lnTo>
                    <a:pt x="0" y="1955123"/>
                  </a:lnTo>
                  <a:lnTo>
                    <a:pt x="221" y="2013606"/>
                  </a:lnTo>
                  <a:lnTo>
                    <a:pt x="894" y="2071392"/>
                  </a:lnTo>
                  <a:lnTo>
                    <a:pt x="2034" y="2128470"/>
                  </a:lnTo>
                  <a:lnTo>
                    <a:pt x="3655" y="2184833"/>
                  </a:lnTo>
                  <a:lnTo>
                    <a:pt x="5772" y="2240470"/>
                  </a:lnTo>
                  <a:lnTo>
                    <a:pt x="8398" y="2295374"/>
                  </a:lnTo>
                  <a:lnTo>
                    <a:pt x="11549" y="2349534"/>
                  </a:lnTo>
                  <a:lnTo>
                    <a:pt x="15240" y="2402942"/>
                  </a:lnTo>
                  <a:lnTo>
                    <a:pt x="19483" y="2455589"/>
                  </a:lnTo>
                  <a:lnTo>
                    <a:pt x="24295" y="2507466"/>
                  </a:lnTo>
                  <a:lnTo>
                    <a:pt x="29689" y="2558564"/>
                  </a:lnTo>
                  <a:lnTo>
                    <a:pt x="35680" y="2608873"/>
                  </a:lnTo>
                  <a:lnTo>
                    <a:pt x="42282" y="2658386"/>
                  </a:lnTo>
                  <a:lnTo>
                    <a:pt x="49510" y="2707092"/>
                  </a:lnTo>
                  <a:lnTo>
                    <a:pt x="57379" y="2754982"/>
                  </a:lnTo>
                  <a:lnTo>
                    <a:pt x="65903" y="2802048"/>
                  </a:lnTo>
                  <a:lnTo>
                    <a:pt x="75095" y="2848281"/>
                  </a:lnTo>
                  <a:lnTo>
                    <a:pt x="84972" y="2893671"/>
                  </a:lnTo>
                  <a:lnTo>
                    <a:pt x="95547" y="2938210"/>
                  </a:lnTo>
                  <a:lnTo>
                    <a:pt x="106835" y="2981888"/>
                  </a:lnTo>
                  <a:lnTo>
                    <a:pt x="118850" y="3024697"/>
                  </a:lnTo>
                  <a:lnTo>
                    <a:pt x="131606" y="3066627"/>
                  </a:lnTo>
                  <a:lnTo>
                    <a:pt x="145119" y="3107670"/>
                  </a:lnTo>
                  <a:lnTo>
                    <a:pt x="159403" y="3147816"/>
                  </a:lnTo>
                  <a:lnTo>
                    <a:pt x="174472" y="3187056"/>
                  </a:lnTo>
                  <a:lnTo>
                    <a:pt x="190341" y="3225381"/>
                  </a:lnTo>
                  <a:lnTo>
                    <a:pt x="207023" y="3262783"/>
                  </a:lnTo>
                  <a:lnTo>
                    <a:pt x="224535" y="3299252"/>
                  </a:lnTo>
                  <a:lnTo>
                    <a:pt x="242889" y="3334779"/>
                  </a:lnTo>
                  <a:lnTo>
                    <a:pt x="262101" y="3369355"/>
                  </a:lnTo>
                  <a:lnTo>
                    <a:pt x="282185" y="3402971"/>
                  </a:lnTo>
                  <a:lnTo>
                    <a:pt x="303156" y="3435619"/>
                  </a:lnTo>
                  <a:lnTo>
                    <a:pt x="325027" y="3467288"/>
                  </a:lnTo>
                  <a:lnTo>
                    <a:pt x="347815" y="3497971"/>
                  </a:lnTo>
                  <a:lnTo>
                    <a:pt x="396194" y="3556338"/>
                  </a:lnTo>
                  <a:lnTo>
                    <a:pt x="448408" y="3610650"/>
                  </a:lnTo>
                  <a:lnTo>
                    <a:pt x="504575" y="3660832"/>
                  </a:lnTo>
                  <a:lnTo>
                    <a:pt x="564809" y="3706814"/>
                  </a:lnTo>
                  <a:lnTo>
                    <a:pt x="596488" y="3728207"/>
                  </a:lnTo>
                  <a:lnTo>
                    <a:pt x="629227" y="3748522"/>
                  </a:lnTo>
                  <a:lnTo>
                    <a:pt x="663040" y="3767752"/>
                  </a:lnTo>
                  <a:lnTo>
                    <a:pt x="697943" y="3785885"/>
                  </a:lnTo>
                  <a:lnTo>
                    <a:pt x="733950" y="3802915"/>
                  </a:lnTo>
                  <a:lnTo>
                    <a:pt x="771075" y="3818830"/>
                  </a:lnTo>
                  <a:lnTo>
                    <a:pt x="809333" y="3833624"/>
                  </a:lnTo>
                  <a:lnTo>
                    <a:pt x="848738" y="3847286"/>
                  </a:lnTo>
                  <a:lnTo>
                    <a:pt x="889305" y="3859807"/>
                  </a:lnTo>
                  <a:lnTo>
                    <a:pt x="931048" y="3871178"/>
                  </a:lnTo>
                  <a:lnTo>
                    <a:pt x="973981" y="3881391"/>
                  </a:lnTo>
                  <a:lnTo>
                    <a:pt x="1018120" y="3890436"/>
                  </a:lnTo>
                  <a:lnTo>
                    <a:pt x="1063479" y="3898305"/>
                  </a:lnTo>
                  <a:lnTo>
                    <a:pt x="1110071" y="3904988"/>
                  </a:lnTo>
                  <a:lnTo>
                    <a:pt x="1157912" y="3910476"/>
                  </a:lnTo>
                  <a:lnTo>
                    <a:pt x="1207016" y="3914760"/>
                  </a:lnTo>
                  <a:lnTo>
                    <a:pt x="1257398" y="3917831"/>
                  </a:lnTo>
                  <a:lnTo>
                    <a:pt x="1309072" y="3919681"/>
                  </a:lnTo>
                  <a:lnTo>
                    <a:pt x="1362052" y="3920299"/>
                  </a:lnTo>
                  <a:lnTo>
                    <a:pt x="1362052" y="3744388"/>
                  </a:lnTo>
                  <a:lnTo>
                    <a:pt x="1310968" y="3743717"/>
                  </a:lnTo>
                  <a:lnTo>
                    <a:pt x="1261330" y="3741708"/>
                  </a:lnTo>
                  <a:lnTo>
                    <a:pt x="1213120" y="3738372"/>
                  </a:lnTo>
                  <a:lnTo>
                    <a:pt x="1166318" y="3733716"/>
                  </a:lnTo>
                  <a:lnTo>
                    <a:pt x="1120905" y="3727750"/>
                  </a:lnTo>
                  <a:lnTo>
                    <a:pt x="1076863" y="3720483"/>
                  </a:lnTo>
                  <a:lnTo>
                    <a:pt x="1034171" y="3711923"/>
                  </a:lnTo>
                  <a:lnTo>
                    <a:pt x="992812" y="3702080"/>
                  </a:lnTo>
                  <a:lnTo>
                    <a:pt x="952766" y="3690962"/>
                  </a:lnTo>
                  <a:lnTo>
                    <a:pt x="914015" y="3678578"/>
                  </a:lnTo>
                  <a:lnTo>
                    <a:pt x="876538" y="3664937"/>
                  </a:lnTo>
                  <a:lnTo>
                    <a:pt x="840318" y="3650048"/>
                  </a:lnTo>
                  <a:lnTo>
                    <a:pt x="805334" y="3633919"/>
                  </a:lnTo>
                  <a:lnTo>
                    <a:pt x="739003" y="3597980"/>
                  </a:lnTo>
                  <a:lnTo>
                    <a:pt x="677391" y="3557191"/>
                  </a:lnTo>
                  <a:lnTo>
                    <a:pt x="620346" y="3511622"/>
                  </a:lnTo>
                  <a:lnTo>
                    <a:pt x="567718" y="3461345"/>
                  </a:lnTo>
                  <a:lnTo>
                    <a:pt x="519352" y="3406431"/>
                  </a:lnTo>
                  <a:lnTo>
                    <a:pt x="475097" y="3346951"/>
                  </a:lnTo>
                  <a:lnTo>
                    <a:pt x="434800" y="3282975"/>
                  </a:lnTo>
                  <a:lnTo>
                    <a:pt x="416089" y="3249324"/>
                  </a:lnTo>
                  <a:lnTo>
                    <a:pt x="398310" y="3214576"/>
                  </a:lnTo>
                  <a:lnTo>
                    <a:pt x="381445" y="3178739"/>
                  </a:lnTo>
                  <a:lnTo>
                    <a:pt x="365474" y="3141823"/>
                  </a:lnTo>
                  <a:lnTo>
                    <a:pt x="350379" y="3103837"/>
                  </a:lnTo>
                  <a:lnTo>
                    <a:pt x="336140" y="3064789"/>
                  </a:lnTo>
                  <a:lnTo>
                    <a:pt x="322739" y="3024688"/>
                  </a:lnTo>
                  <a:lnTo>
                    <a:pt x="310155" y="2983544"/>
                  </a:lnTo>
                  <a:lnTo>
                    <a:pt x="298372" y="2941364"/>
                  </a:lnTo>
                  <a:lnTo>
                    <a:pt x="287368" y="2898159"/>
                  </a:lnTo>
                  <a:lnTo>
                    <a:pt x="277126" y="2853936"/>
                  </a:lnTo>
                  <a:lnTo>
                    <a:pt x="267626" y="2808705"/>
                  </a:lnTo>
                  <a:lnTo>
                    <a:pt x="258849" y="2762474"/>
                  </a:lnTo>
                  <a:lnTo>
                    <a:pt x="250777" y="2715253"/>
                  </a:lnTo>
                  <a:lnTo>
                    <a:pt x="243389" y="2667050"/>
                  </a:lnTo>
                  <a:lnTo>
                    <a:pt x="236668" y="2617875"/>
                  </a:lnTo>
                  <a:lnTo>
                    <a:pt x="230594" y="2567735"/>
                  </a:lnTo>
                  <a:lnTo>
                    <a:pt x="225147" y="2516641"/>
                  </a:lnTo>
                  <a:lnTo>
                    <a:pt x="220310" y="2464600"/>
                  </a:lnTo>
                  <a:lnTo>
                    <a:pt x="216063" y="2411622"/>
                  </a:lnTo>
                  <a:lnTo>
                    <a:pt x="212387" y="2357716"/>
                  </a:lnTo>
                  <a:lnTo>
                    <a:pt x="209262" y="2302890"/>
                  </a:lnTo>
                  <a:lnTo>
                    <a:pt x="206671" y="2247154"/>
                  </a:lnTo>
                  <a:lnTo>
                    <a:pt x="204593" y="2190516"/>
                  </a:lnTo>
                  <a:lnTo>
                    <a:pt x="203010" y="2132985"/>
                  </a:lnTo>
                  <a:lnTo>
                    <a:pt x="201903" y="2074570"/>
                  </a:lnTo>
                  <a:lnTo>
                    <a:pt x="201253" y="2015280"/>
                  </a:lnTo>
                  <a:lnTo>
                    <a:pt x="201040" y="1955123"/>
                  </a:lnTo>
                  <a:lnTo>
                    <a:pt x="201271" y="1894678"/>
                  </a:lnTo>
                  <a:lnTo>
                    <a:pt x="201976" y="1835092"/>
                  </a:lnTo>
                  <a:lnTo>
                    <a:pt x="203173" y="1776374"/>
                  </a:lnTo>
                  <a:lnTo>
                    <a:pt x="204883" y="1718535"/>
                  </a:lnTo>
                  <a:lnTo>
                    <a:pt x="207123" y="1661585"/>
                  </a:lnTo>
                  <a:lnTo>
                    <a:pt x="209914" y="1605535"/>
                  </a:lnTo>
                  <a:lnTo>
                    <a:pt x="213273" y="1550395"/>
                  </a:lnTo>
                  <a:lnTo>
                    <a:pt x="217219" y="1496176"/>
                  </a:lnTo>
                  <a:lnTo>
                    <a:pt x="221773" y="1442888"/>
                  </a:lnTo>
                  <a:lnTo>
                    <a:pt x="226952" y="1390540"/>
                  </a:lnTo>
                  <a:lnTo>
                    <a:pt x="232776" y="1339144"/>
                  </a:lnTo>
                  <a:lnTo>
                    <a:pt x="239263" y="1288710"/>
                  </a:lnTo>
                  <a:lnTo>
                    <a:pt x="246433" y="1239247"/>
                  </a:lnTo>
                  <a:lnTo>
                    <a:pt x="254304" y="1190768"/>
                  </a:lnTo>
                  <a:lnTo>
                    <a:pt x="262896" y="1143281"/>
                  </a:lnTo>
                  <a:lnTo>
                    <a:pt x="272228" y="1096797"/>
                  </a:lnTo>
                  <a:lnTo>
                    <a:pt x="282317" y="1051326"/>
                  </a:lnTo>
                  <a:lnTo>
                    <a:pt x="293184" y="1006880"/>
                  </a:lnTo>
                  <a:lnTo>
                    <a:pt x="304848" y="963467"/>
                  </a:lnTo>
                  <a:lnTo>
                    <a:pt x="317326" y="921100"/>
                  </a:lnTo>
                  <a:lnTo>
                    <a:pt x="330639" y="879787"/>
                  </a:lnTo>
                  <a:lnTo>
                    <a:pt x="344805" y="839539"/>
                  </a:lnTo>
                  <a:lnTo>
                    <a:pt x="359843" y="800366"/>
                  </a:lnTo>
                  <a:lnTo>
                    <a:pt x="375772" y="762280"/>
                  </a:lnTo>
                  <a:lnTo>
                    <a:pt x="392612" y="725290"/>
                  </a:lnTo>
                  <a:lnTo>
                    <a:pt x="410380" y="689406"/>
                  </a:lnTo>
                  <a:lnTo>
                    <a:pt x="429096" y="654639"/>
                  </a:lnTo>
                  <a:lnTo>
                    <a:pt x="448780" y="621000"/>
                  </a:lnTo>
                  <a:lnTo>
                    <a:pt x="469449" y="588498"/>
                  </a:lnTo>
                  <a:lnTo>
                    <a:pt x="491123" y="557144"/>
                  </a:lnTo>
                  <a:lnTo>
                    <a:pt x="537561" y="497921"/>
                  </a:lnTo>
                  <a:lnTo>
                    <a:pt x="588247" y="443413"/>
                  </a:lnTo>
                  <a:lnTo>
                    <a:pt x="643331" y="393705"/>
                  </a:lnTo>
                  <a:lnTo>
                    <a:pt x="702965" y="348877"/>
                  </a:lnTo>
                  <a:lnTo>
                    <a:pt x="767301" y="309014"/>
                  </a:lnTo>
                  <a:lnTo>
                    <a:pt x="801280" y="290969"/>
                  </a:lnTo>
                  <a:lnTo>
                    <a:pt x="836491" y="274197"/>
                  </a:lnTo>
                  <a:lnTo>
                    <a:pt x="872954" y="258707"/>
                  </a:lnTo>
                  <a:lnTo>
                    <a:pt x="910687" y="244510"/>
                  </a:lnTo>
                  <a:lnTo>
                    <a:pt x="949709" y="231615"/>
                  </a:lnTo>
                  <a:lnTo>
                    <a:pt x="990039" y="220035"/>
                  </a:lnTo>
                  <a:lnTo>
                    <a:pt x="1031697" y="209777"/>
                  </a:lnTo>
                  <a:lnTo>
                    <a:pt x="1074700" y="200854"/>
                  </a:lnTo>
                  <a:lnTo>
                    <a:pt x="1119069" y="193276"/>
                  </a:lnTo>
                  <a:lnTo>
                    <a:pt x="1164822" y="187052"/>
                  </a:lnTo>
                  <a:lnTo>
                    <a:pt x="1211977" y="182193"/>
                  </a:lnTo>
                  <a:lnTo>
                    <a:pt x="1260555" y="178710"/>
                  </a:lnTo>
                  <a:lnTo>
                    <a:pt x="1310574" y="176612"/>
                  </a:lnTo>
                  <a:lnTo>
                    <a:pt x="1362052" y="175910"/>
                  </a:lnTo>
                  <a:lnTo>
                    <a:pt x="1362052" y="0"/>
                  </a:lnTo>
                  <a:close/>
                </a:path>
              </a:pathLst>
            </a:custGeom>
            <a:grpFill/>
          </p:spPr>
          <p:txBody>
            <a:bodyPr wrap="square" lIns="0" tIns="0" rIns="0" bIns="0" rtlCol="0"/>
            <a:lstStyle/>
            <a:p>
              <a:endParaRPr lang="da-DK" sz="1085" dirty="0"/>
            </a:p>
          </p:txBody>
        </p:sp>
      </p:grpSp>
    </p:spTree>
    <p:extLst>
      <p:ext uri="{BB962C8B-B14F-4D97-AF65-F5344CB8AC3E}">
        <p14:creationId xmlns:p14="http://schemas.microsoft.com/office/powerpoint/2010/main" val="2778448724"/>
      </p:ext>
    </p:extLst>
  </p:cSld>
  <p:clrMapOvr>
    <a:masterClrMapping/>
  </p:clrMapOvr>
  <p:extLst>
    <p:ext uri="{DCECCB84-F9BA-43D5-87BE-67443E8EF086}">
      <p15:sldGuideLst xmlns:p15="http://schemas.microsoft.com/office/powerpoint/2012/main">
        <p15:guide id="1" orient="horz" pos="566">
          <p15:clr>
            <a:srgbClr val="A4A3A4"/>
          </p15:clr>
        </p15:guide>
        <p15:guide id="2" orient="horz" pos="1201">
          <p15:clr>
            <a:srgbClr val="A4A3A4"/>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el og et indhold">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235BF3A8-2E3F-512B-39C1-DE92E2EDD9AA}"/>
              </a:ext>
            </a:extLst>
          </p:cNvPr>
          <p:cNvSpPr>
            <a:spLocks noGrp="1"/>
          </p:cNvSpPr>
          <p:nvPr>
            <p:ph type="subTitle" idx="13" hasCustomPrompt="1"/>
          </p:nvPr>
        </p:nvSpPr>
        <p:spPr>
          <a:xfrm>
            <a:off x="540000" y="360000"/>
            <a:ext cx="11113200" cy="450064"/>
          </a:xfrm>
        </p:spPr>
        <p:txBody>
          <a:bodyPr anchor="b" anchorCtr="0"/>
          <a:lstStyle>
            <a:lvl1pPr marL="0" indent="0" algn="l">
              <a:spcBef>
                <a:spcPts val="0"/>
              </a:spcBef>
              <a:buFont typeface="Arial" panose="020B0604020202020204" pitchFamily="34" charset="0"/>
              <a:buNone/>
              <a:defRPr sz="1595"/>
            </a:lvl1pPr>
            <a:lvl2pPr marL="797820" indent="-341923" algn="l">
              <a:buFont typeface="Arial" panose="020B0604020202020204" pitchFamily="34" charset="0"/>
              <a:buChar char="•"/>
              <a:defRPr sz="1994"/>
            </a:lvl2pPr>
            <a:lvl3pPr marL="1196730" indent="-284936" algn="l">
              <a:buFont typeface="Arial" panose="020B0604020202020204" pitchFamily="34" charset="0"/>
              <a:buChar char="•"/>
              <a:defRPr sz="1994"/>
            </a:lvl3pPr>
            <a:lvl4pPr marL="1652627" indent="-284936" algn="l">
              <a:buFont typeface="Arial" panose="020B0604020202020204" pitchFamily="34" charset="0"/>
              <a:buChar char="•"/>
              <a:defRPr sz="1994"/>
            </a:lvl4pPr>
            <a:lvl5pPr marL="2108524" indent="-284936" algn="l">
              <a:buFont typeface="Arial" panose="020B0604020202020204" pitchFamily="34" charset="0"/>
              <a:buChar char="•"/>
              <a:defRPr sz="1994"/>
            </a:lvl5pPr>
            <a:lvl6pPr marL="2564421" indent="-284936" algn="l">
              <a:buFont typeface="Arial" panose="020B0604020202020204" pitchFamily="34" charset="0"/>
              <a:buChar char="•"/>
              <a:defRPr sz="1994"/>
            </a:lvl6pPr>
            <a:lvl7pPr marL="3020319" indent="-284936" algn="l">
              <a:buFont typeface="Arial" panose="020B0604020202020204" pitchFamily="34" charset="0"/>
              <a:buChar char="•"/>
              <a:defRPr sz="1994"/>
            </a:lvl7pPr>
            <a:lvl8pPr marL="3476215" indent="-284936" algn="l">
              <a:buFont typeface="Arial" panose="020B0604020202020204" pitchFamily="34" charset="0"/>
              <a:buChar char="•"/>
              <a:defRPr sz="1994"/>
            </a:lvl8pPr>
            <a:lvl9pPr marL="3932113" indent="-284936" algn="l">
              <a:buFont typeface="Arial" panose="020B0604020202020204" pitchFamily="34" charset="0"/>
              <a:buChar char="•"/>
              <a:defRPr sz="1994"/>
            </a:lvl9pPr>
          </a:lstStyle>
          <a:p>
            <a:r>
              <a:rPr lang="da-DK" dirty="0"/>
              <a:t>Klik for at tilføje sektionstitel</a:t>
            </a:r>
          </a:p>
        </p:txBody>
      </p:sp>
      <p:sp>
        <p:nvSpPr>
          <p:cNvPr id="7" name="Titel 6">
            <a:extLst>
              <a:ext uri="{FF2B5EF4-FFF2-40B4-BE49-F238E27FC236}">
                <a16:creationId xmlns:a16="http://schemas.microsoft.com/office/drawing/2014/main" id="{65DF590C-C7E0-D865-71EC-36FFE2181F28}"/>
              </a:ext>
            </a:extLst>
          </p:cNvPr>
          <p:cNvSpPr>
            <a:spLocks noGrp="1"/>
          </p:cNvSpPr>
          <p:nvPr>
            <p:ph type="title" hasCustomPrompt="1"/>
          </p:nvPr>
        </p:nvSpPr>
        <p:spPr/>
        <p:txBody>
          <a:bodyPr/>
          <a:lstStyle/>
          <a:p>
            <a:r>
              <a:rPr lang="da-DK" dirty="0"/>
              <a:t>Klik for at tilføje titel</a:t>
            </a:r>
          </a:p>
        </p:txBody>
      </p:sp>
      <p:sp>
        <p:nvSpPr>
          <p:cNvPr id="3" name="Content Placeholder 2"/>
          <p:cNvSpPr>
            <a:spLocks noGrp="1"/>
          </p:cNvSpPr>
          <p:nvPr>
            <p:ph idx="1" hasCustomPrompt="1"/>
          </p:nvPr>
        </p:nvSpPr>
        <p:spPr>
          <a:xfrm>
            <a:off x="540000" y="1908000"/>
            <a:ext cx="11113200" cy="4230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a-DK" noProof="0" dirty="0"/>
              <a:t>Klik for at tilføje tekst                                                                                                                                                                              Klik ENTER og derefter TAB for at se næste tekstformat                                                                                                                     Klik SHIFT+TAB for at se foregående tekstformat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a:p>
            <a:pPr lvl="5"/>
            <a:r>
              <a:rPr lang="da-DK" noProof="0" dirty="0"/>
              <a:t>6 Niveau</a:t>
            </a:r>
          </a:p>
          <a:p>
            <a:pPr lvl="6"/>
            <a:r>
              <a:rPr lang="da-DK" noProof="0" dirty="0"/>
              <a:t>7 Niveau</a:t>
            </a:r>
          </a:p>
          <a:p>
            <a:pPr lvl="7"/>
            <a:r>
              <a:rPr lang="da-DK" noProof="0" dirty="0"/>
              <a:t>8 Niveau</a:t>
            </a:r>
          </a:p>
          <a:p>
            <a:pPr lvl="8"/>
            <a:r>
              <a:rPr lang="da-DK" noProof="0" dirty="0"/>
              <a:t>9 Niveau</a:t>
            </a:r>
          </a:p>
        </p:txBody>
      </p:sp>
      <p:sp>
        <p:nvSpPr>
          <p:cNvPr id="4" name="Date Placeholder 3">
            <a:extLst>
              <a:ext uri="{FF2B5EF4-FFF2-40B4-BE49-F238E27FC236}">
                <a16:creationId xmlns:a16="http://schemas.microsoft.com/office/drawing/2014/main" id="{A8D7B535-415A-41F4-AFE0-6FFBBBD7631B}"/>
              </a:ext>
            </a:extLst>
          </p:cNvPr>
          <p:cNvSpPr>
            <a:spLocks noGrp="1"/>
          </p:cNvSpPr>
          <p:nvPr>
            <p:ph type="dt" sz="half" idx="10"/>
          </p:nvPr>
        </p:nvSpPr>
        <p:spPr/>
        <p:txBody>
          <a:bodyPr anchor="t" anchorCtr="0"/>
          <a:lstStyle/>
          <a:p>
            <a:fld id="{41969349-67F1-41F8-83EC-133BBA9F9E3B}" type="datetime2">
              <a:rPr lang="da-DK" smtClean="0"/>
              <a:t>30. september 2026</a:t>
            </a:fld>
            <a:endParaRPr lang="da-DK" dirty="0"/>
          </a:p>
        </p:txBody>
      </p:sp>
      <p:sp>
        <p:nvSpPr>
          <p:cNvPr id="5" name="Footer Placeholder 4">
            <a:extLst>
              <a:ext uri="{FF2B5EF4-FFF2-40B4-BE49-F238E27FC236}">
                <a16:creationId xmlns:a16="http://schemas.microsoft.com/office/drawing/2014/main" id="{12CFB2E6-561D-40B3-AC0C-DD0BE409F019}"/>
              </a:ext>
            </a:extLst>
          </p:cNvPr>
          <p:cNvSpPr>
            <a:spLocks noGrp="1"/>
          </p:cNvSpPr>
          <p:nvPr>
            <p:ph type="ftr" sz="quarter" idx="11"/>
          </p:nvPr>
        </p:nvSpPr>
        <p:spPr/>
        <p:txBody>
          <a:bodyPr anchor="t" anchorCtr="0"/>
          <a:lstStyle/>
          <a:p>
            <a:r>
              <a:rPr lang="da-DK" dirty="0"/>
              <a:t>Digitaliseringsstyrelsen</a:t>
            </a:r>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nchor="t" anchorCtr="0"/>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315865829"/>
      </p:ext>
    </p:extLst>
  </p:cSld>
  <p:clrMapOvr>
    <a:masterClrMapping/>
  </p:clrMapOvr>
  <p:extLst>
    <p:ext uri="{DCECCB84-F9BA-43D5-87BE-67443E8EF086}">
      <p15:sldGuideLst xmlns:p15="http://schemas.microsoft.com/office/powerpoint/2012/main">
        <p15:guide id="1" orient="horz" pos="510">
          <p15:clr>
            <a:srgbClr val="A4A3A4"/>
          </p15:clr>
        </p15:guide>
        <p15:guide id="2" orient="horz" pos="566">
          <p15:clr>
            <a:srgbClr val="A4A3A4"/>
          </p15:clr>
        </p15:guide>
        <p15:guide id="3" orient="horz" pos="1201">
          <p15:clr>
            <a:srgbClr val="A4A3A4"/>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el og to indhold">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235BF3A8-2E3F-512B-39C1-DE92E2EDD9AA}"/>
              </a:ext>
            </a:extLst>
          </p:cNvPr>
          <p:cNvSpPr>
            <a:spLocks noGrp="1"/>
          </p:cNvSpPr>
          <p:nvPr>
            <p:ph type="subTitle" idx="13" hasCustomPrompt="1"/>
          </p:nvPr>
        </p:nvSpPr>
        <p:spPr>
          <a:xfrm>
            <a:off x="540000" y="360000"/>
            <a:ext cx="11113200" cy="450064"/>
          </a:xfrm>
        </p:spPr>
        <p:txBody>
          <a:bodyPr anchor="b" anchorCtr="0"/>
          <a:lstStyle>
            <a:lvl1pPr marL="0" indent="0" algn="l">
              <a:spcBef>
                <a:spcPts val="0"/>
              </a:spcBef>
              <a:buFont typeface="Arial" panose="020B0604020202020204" pitchFamily="34" charset="0"/>
              <a:buNone/>
              <a:defRPr sz="1595"/>
            </a:lvl1pPr>
            <a:lvl2pPr marL="797820" indent="-341923" algn="l">
              <a:buFont typeface="Arial" panose="020B0604020202020204" pitchFamily="34" charset="0"/>
              <a:buChar char="•"/>
              <a:defRPr sz="1994"/>
            </a:lvl2pPr>
            <a:lvl3pPr marL="1196730" indent="-284936" algn="l">
              <a:buFont typeface="Arial" panose="020B0604020202020204" pitchFamily="34" charset="0"/>
              <a:buChar char="•"/>
              <a:defRPr sz="1994"/>
            </a:lvl3pPr>
            <a:lvl4pPr marL="1652627" indent="-284936" algn="l">
              <a:buFont typeface="Arial" panose="020B0604020202020204" pitchFamily="34" charset="0"/>
              <a:buChar char="•"/>
              <a:defRPr sz="1994"/>
            </a:lvl4pPr>
            <a:lvl5pPr marL="2108524" indent="-284936" algn="l">
              <a:buFont typeface="Arial" panose="020B0604020202020204" pitchFamily="34" charset="0"/>
              <a:buChar char="•"/>
              <a:defRPr sz="1994"/>
            </a:lvl5pPr>
            <a:lvl6pPr marL="2564421" indent="-284936" algn="l">
              <a:buFont typeface="Arial" panose="020B0604020202020204" pitchFamily="34" charset="0"/>
              <a:buChar char="•"/>
              <a:defRPr sz="1994"/>
            </a:lvl6pPr>
            <a:lvl7pPr marL="3020319" indent="-284936" algn="l">
              <a:buFont typeface="Arial" panose="020B0604020202020204" pitchFamily="34" charset="0"/>
              <a:buChar char="•"/>
              <a:defRPr sz="1994"/>
            </a:lvl7pPr>
            <a:lvl8pPr marL="3476215" indent="-284936" algn="l">
              <a:buFont typeface="Arial" panose="020B0604020202020204" pitchFamily="34" charset="0"/>
              <a:buChar char="•"/>
              <a:defRPr sz="1994"/>
            </a:lvl8pPr>
            <a:lvl9pPr marL="3932113" indent="-284936" algn="l">
              <a:buFont typeface="Arial" panose="020B0604020202020204" pitchFamily="34" charset="0"/>
              <a:buChar char="•"/>
              <a:defRPr sz="1994"/>
            </a:lvl9pPr>
          </a:lstStyle>
          <a:p>
            <a:r>
              <a:rPr lang="da-DK" dirty="0"/>
              <a:t>Klik for at tilføje sektionstitel</a:t>
            </a:r>
          </a:p>
        </p:txBody>
      </p:sp>
      <p:sp>
        <p:nvSpPr>
          <p:cNvPr id="7" name="Titel 6">
            <a:extLst>
              <a:ext uri="{FF2B5EF4-FFF2-40B4-BE49-F238E27FC236}">
                <a16:creationId xmlns:a16="http://schemas.microsoft.com/office/drawing/2014/main" id="{65DF590C-C7E0-D865-71EC-36FFE2181F28}"/>
              </a:ext>
            </a:extLst>
          </p:cNvPr>
          <p:cNvSpPr>
            <a:spLocks noGrp="1"/>
          </p:cNvSpPr>
          <p:nvPr>
            <p:ph type="title" hasCustomPrompt="1"/>
          </p:nvPr>
        </p:nvSpPr>
        <p:spPr/>
        <p:txBody>
          <a:bodyPr/>
          <a:lstStyle/>
          <a:p>
            <a:r>
              <a:rPr lang="da-DK" dirty="0"/>
              <a:t>Klik for at tilføje titel</a:t>
            </a:r>
          </a:p>
        </p:txBody>
      </p:sp>
      <p:sp>
        <p:nvSpPr>
          <p:cNvPr id="3" name="Content Placeholder 2"/>
          <p:cNvSpPr>
            <a:spLocks noGrp="1"/>
          </p:cNvSpPr>
          <p:nvPr>
            <p:ph idx="1" hasCustomPrompt="1"/>
          </p:nvPr>
        </p:nvSpPr>
        <p:spPr>
          <a:xfrm>
            <a:off x="540000" y="1908000"/>
            <a:ext cx="5463074" cy="4230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a-DK" noProof="0" dirty="0"/>
              <a:t>Klik for at tilføje tekst                                                              Klik ENTER og derefter TAB for at se næste tekstformat       Klik SHIFT+TAB for at se foregående tekstformat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a:p>
            <a:pPr lvl="5"/>
            <a:r>
              <a:rPr lang="da-DK" noProof="0" dirty="0"/>
              <a:t>6 Niveau</a:t>
            </a:r>
          </a:p>
          <a:p>
            <a:pPr lvl="6"/>
            <a:r>
              <a:rPr lang="da-DK" noProof="0" dirty="0"/>
              <a:t>7 Niveau</a:t>
            </a:r>
          </a:p>
          <a:p>
            <a:pPr lvl="7"/>
            <a:r>
              <a:rPr lang="da-DK" noProof="0" dirty="0"/>
              <a:t>8 Niveau</a:t>
            </a:r>
          </a:p>
          <a:p>
            <a:pPr lvl="8"/>
            <a:r>
              <a:rPr lang="da-DK" noProof="0" dirty="0"/>
              <a:t>9 Niveau</a:t>
            </a:r>
          </a:p>
        </p:txBody>
      </p:sp>
      <p:sp>
        <p:nvSpPr>
          <p:cNvPr id="2" name="Content Placeholder 3">
            <a:extLst>
              <a:ext uri="{FF2B5EF4-FFF2-40B4-BE49-F238E27FC236}">
                <a16:creationId xmlns:a16="http://schemas.microsoft.com/office/drawing/2014/main" id="{B40077F1-D271-DC8F-912A-2105F80A1015}"/>
              </a:ext>
            </a:extLst>
          </p:cNvPr>
          <p:cNvSpPr>
            <a:spLocks noGrp="1"/>
          </p:cNvSpPr>
          <p:nvPr>
            <p:ph sz="half" idx="2" hasCustomPrompt="1"/>
          </p:nvPr>
        </p:nvSpPr>
        <p:spPr>
          <a:xfrm>
            <a:off x="6186000" y="1908000"/>
            <a:ext cx="5463074" cy="4230000"/>
          </a:xfrm>
        </p:spPr>
        <p:txBody>
          <a:bodyPr/>
          <a:lstStyle>
            <a:lvl1pPr>
              <a:defRPr/>
            </a:lvl1pPr>
          </a:lstStyle>
          <a:p>
            <a:pPr lvl="0"/>
            <a:r>
              <a:rPr lang="da-DK" noProof="0" dirty="0"/>
              <a:t>Klik for at tilføje tekst                                                              Klik ENTER og derefter TAB for at se næste tekstformat         Klik SHIFT+TAB for at se foregående tekstformat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a:p>
            <a:pPr lvl="5"/>
            <a:r>
              <a:rPr lang="da-DK" noProof="0" dirty="0"/>
              <a:t>6 Niveau</a:t>
            </a:r>
          </a:p>
          <a:p>
            <a:pPr lvl="6"/>
            <a:r>
              <a:rPr lang="da-DK" noProof="0" dirty="0"/>
              <a:t>7 Niveau</a:t>
            </a:r>
          </a:p>
          <a:p>
            <a:pPr lvl="7"/>
            <a:r>
              <a:rPr lang="da-DK" noProof="0" dirty="0"/>
              <a:t>8 Niveau</a:t>
            </a:r>
          </a:p>
          <a:p>
            <a:pPr lvl="8"/>
            <a:r>
              <a:rPr lang="da-DK" noProof="0" dirty="0"/>
              <a:t>9 Niveau</a:t>
            </a:r>
          </a:p>
        </p:txBody>
      </p:sp>
      <p:sp>
        <p:nvSpPr>
          <p:cNvPr id="4" name="Date Placeholder 3">
            <a:extLst>
              <a:ext uri="{FF2B5EF4-FFF2-40B4-BE49-F238E27FC236}">
                <a16:creationId xmlns:a16="http://schemas.microsoft.com/office/drawing/2014/main" id="{A8D7B535-415A-41F4-AFE0-6FFBBBD7631B}"/>
              </a:ext>
            </a:extLst>
          </p:cNvPr>
          <p:cNvSpPr>
            <a:spLocks noGrp="1"/>
          </p:cNvSpPr>
          <p:nvPr>
            <p:ph type="dt" sz="half" idx="10"/>
          </p:nvPr>
        </p:nvSpPr>
        <p:spPr/>
        <p:txBody>
          <a:bodyPr anchor="t" anchorCtr="0"/>
          <a:lstStyle/>
          <a:p>
            <a:fld id="{49E4CC4B-14E8-420D-9FEA-FB5E3520C699}" type="datetime2">
              <a:rPr lang="da-DK" smtClean="0"/>
              <a:t>30. september 2026</a:t>
            </a:fld>
            <a:endParaRPr lang="da-DK" dirty="0"/>
          </a:p>
        </p:txBody>
      </p:sp>
      <p:sp>
        <p:nvSpPr>
          <p:cNvPr id="5" name="Footer Placeholder 4">
            <a:extLst>
              <a:ext uri="{FF2B5EF4-FFF2-40B4-BE49-F238E27FC236}">
                <a16:creationId xmlns:a16="http://schemas.microsoft.com/office/drawing/2014/main" id="{12CFB2E6-561D-40B3-AC0C-DD0BE409F019}"/>
              </a:ext>
            </a:extLst>
          </p:cNvPr>
          <p:cNvSpPr>
            <a:spLocks noGrp="1"/>
          </p:cNvSpPr>
          <p:nvPr>
            <p:ph type="ftr" sz="quarter" idx="11"/>
          </p:nvPr>
        </p:nvSpPr>
        <p:spPr/>
        <p:txBody>
          <a:bodyPr anchor="t" anchorCtr="0"/>
          <a:lstStyle/>
          <a:p>
            <a:r>
              <a:rPr lang="da-DK" dirty="0"/>
              <a:t>Digitaliseringsstyrelsen</a:t>
            </a:r>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nchor="t" anchorCtr="0"/>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752376320"/>
      </p:ext>
    </p:extLst>
  </p:cSld>
  <p:clrMapOvr>
    <a:masterClrMapping/>
  </p:clrMapOvr>
  <p:extLst>
    <p:ext uri="{DCECCB84-F9BA-43D5-87BE-67443E8EF086}">
      <p15:sldGuideLst xmlns:p15="http://schemas.microsoft.com/office/powerpoint/2012/main">
        <p15:guide id="1" orient="horz" pos="510">
          <p15:clr>
            <a:srgbClr val="A4A3A4"/>
          </p15:clr>
        </p15:guide>
        <p15:guide id="2" orient="horz" pos="566">
          <p15:clr>
            <a:srgbClr val="A4A3A4"/>
          </p15:clr>
        </p15:guide>
        <p15:guide id="3" orient="horz" pos="1201">
          <p15:clr>
            <a:srgbClr val="A4A3A4"/>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el og tre indhold">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235BF3A8-2E3F-512B-39C1-DE92E2EDD9AA}"/>
              </a:ext>
            </a:extLst>
          </p:cNvPr>
          <p:cNvSpPr>
            <a:spLocks noGrp="1"/>
          </p:cNvSpPr>
          <p:nvPr>
            <p:ph type="subTitle" idx="13" hasCustomPrompt="1"/>
          </p:nvPr>
        </p:nvSpPr>
        <p:spPr>
          <a:xfrm>
            <a:off x="540000" y="360000"/>
            <a:ext cx="11113200" cy="450064"/>
          </a:xfrm>
        </p:spPr>
        <p:txBody>
          <a:bodyPr anchor="b" anchorCtr="0"/>
          <a:lstStyle>
            <a:lvl1pPr marL="0" indent="0" algn="l">
              <a:spcBef>
                <a:spcPts val="0"/>
              </a:spcBef>
              <a:buFont typeface="Arial" panose="020B0604020202020204" pitchFamily="34" charset="0"/>
              <a:buNone/>
              <a:defRPr sz="1595"/>
            </a:lvl1pPr>
            <a:lvl2pPr marL="797820" indent="-341923" algn="l">
              <a:buFont typeface="Arial" panose="020B0604020202020204" pitchFamily="34" charset="0"/>
              <a:buChar char="•"/>
              <a:defRPr sz="1994"/>
            </a:lvl2pPr>
            <a:lvl3pPr marL="1196730" indent="-284936" algn="l">
              <a:buFont typeface="Arial" panose="020B0604020202020204" pitchFamily="34" charset="0"/>
              <a:buChar char="•"/>
              <a:defRPr sz="1994"/>
            </a:lvl3pPr>
            <a:lvl4pPr marL="1652627" indent="-284936" algn="l">
              <a:buFont typeface="Arial" panose="020B0604020202020204" pitchFamily="34" charset="0"/>
              <a:buChar char="•"/>
              <a:defRPr sz="1994"/>
            </a:lvl4pPr>
            <a:lvl5pPr marL="2108524" indent="-284936" algn="l">
              <a:buFont typeface="Arial" panose="020B0604020202020204" pitchFamily="34" charset="0"/>
              <a:buChar char="•"/>
              <a:defRPr sz="1994"/>
            </a:lvl5pPr>
            <a:lvl6pPr marL="2564421" indent="-284936" algn="l">
              <a:buFont typeface="Arial" panose="020B0604020202020204" pitchFamily="34" charset="0"/>
              <a:buChar char="•"/>
              <a:defRPr sz="1994"/>
            </a:lvl6pPr>
            <a:lvl7pPr marL="3020319" indent="-284936" algn="l">
              <a:buFont typeface="Arial" panose="020B0604020202020204" pitchFamily="34" charset="0"/>
              <a:buChar char="•"/>
              <a:defRPr sz="1994"/>
            </a:lvl7pPr>
            <a:lvl8pPr marL="3476215" indent="-284936" algn="l">
              <a:buFont typeface="Arial" panose="020B0604020202020204" pitchFamily="34" charset="0"/>
              <a:buChar char="•"/>
              <a:defRPr sz="1994"/>
            </a:lvl8pPr>
            <a:lvl9pPr marL="3932113" indent="-284936" algn="l">
              <a:buFont typeface="Arial" panose="020B0604020202020204" pitchFamily="34" charset="0"/>
              <a:buChar char="•"/>
              <a:defRPr sz="1994"/>
            </a:lvl9pPr>
          </a:lstStyle>
          <a:p>
            <a:r>
              <a:rPr lang="da-DK" dirty="0"/>
              <a:t>Klik for at tilføje sektionstitel</a:t>
            </a:r>
          </a:p>
        </p:txBody>
      </p:sp>
      <p:sp>
        <p:nvSpPr>
          <p:cNvPr id="7" name="Titel 6">
            <a:extLst>
              <a:ext uri="{FF2B5EF4-FFF2-40B4-BE49-F238E27FC236}">
                <a16:creationId xmlns:a16="http://schemas.microsoft.com/office/drawing/2014/main" id="{65DF590C-C7E0-D865-71EC-36FFE2181F28}"/>
              </a:ext>
            </a:extLst>
          </p:cNvPr>
          <p:cNvSpPr>
            <a:spLocks noGrp="1"/>
          </p:cNvSpPr>
          <p:nvPr>
            <p:ph type="title" hasCustomPrompt="1"/>
          </p:nvPr>
        </p:nvSpPr>
        <p:spPr/>
        <p:txBody>
          <a:bodyPr/>
          <a:lstStyle/>
          <a:p>
            <a:r>
              <a:rPr lang="da-DK" dirty="0"/>
              <a:t>Klik for at tilføje titel</a:t>
            </a:r>
          </a:p>
        </p:txBody>
      </p:sp>
      <p:sp>
        <p:nvSpPr>
          <p:cNvPr id="3" name="Content Placeholder 2"/>
          <p:cNvSpPr>
            <a:spLocks noGrp="1"/>
          </p:cNvSpPr>
          <p:nvPr>
            <p:ph idx="1" hasCustomPrompt="1"/>
          </p:nvPr>
        </p:nvSpPr>
        <p:spPr>
          <a:xfrm>
            <a:off x="540000" y="1908000"/>
            <a:ext cx="3582000" cy="4230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a-DK" noProof="0" dirty="0"/>
              <a:t>Klik for at tilføje tekst                            Klik ENTER og derefter TAB for at se næste tekstformat                              Klik SHIFT+TAB for at se foregående tekstformat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a:p>
            <a:pPr lvl="5"/>
            <a:r>
              <a:rPr lang="da-DK" noProof="0" dirty="0"/>
              <a:t>6 Niveau</a:t>
            </a:r>
          </a:p>
          <a:p>
            <a:pPr lvl="6"/>
            <a:r>
              <a:rPr lang="da-DK" noProof="0" dirty="0"/>
              <a:t>7 Niveau</a:t>
            </a:r>
          </a:p>
          <a:p>
            <a:pPr lvl="7"/>
            <a:r>
              <a:rPr lang="da-DK" noProof="0" dirty="0"/>
              <a:t>8 Niveau</a:t>
            </a:r>
          </a:p>
          <a:p>
            <a:pPr lvl="8"/>
            <a:r>
              <a:rPr lang="da-DK" noProof="0" dirty="0"/>
              <a:t>9 Niveau</a:t>
            </a:r>
          </a:p>
        </p:txBody>
      </p:sp>
      <p:sp>
        <p:nvSpPr>
          <p:cNvPr id="2" name="Content Placeholder 3">
            <a:extLst>
              <a:ext uri="{FF2B5EF4-FFF2-40B4-BE49-F238E27FC236}">
                <a16:creationId xmlns:a16="http://schemas.microsoft.com/office/drawing/2014/main" id="{B40077F1-D271-DC8F-912A-2105F80A1015}"/>
              </a:ext>
            </a:extLst>
          </p:cNvPr>
          <p:cNvSpPr>
            <a:spLocks noGrp="1"/>
          </p:cNvSpPr>
          <p:nvPr>
            <p:ph sz="half" idx="2" hasCustomPrompt="1"/>
          </p:nvPr>
        </p:nvSpPr>
        <p:spPr>
          <a:xfrm>
            <a:off x="4303713" y="1908000"/>
            <a:ext cx="3582000" cy="4230000"/>
          </a:xfrm>
        </p:spPr>
        <p:txBody>
          <a:bodyPr/>
          <a:lstStyle>
            <a:lvl1pPr>
              <a:defRPr/>
            </a:lvl1pPr>
          </a:lstStyle>
          <a:p>
            <a:pPr lvl="0"/>
            <a:r>
              <a:rPr lang="da-DK" noProof="0" dirty="0"/>
              <a:t>Klik for at tilføje tekst                            Klik ENTER og derefter TAB for at se næste tekstformat                              Klik SHIFT+TAB for at se foregående tekstformat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a:p>
            <a:pPr lvl="5"/>
            <a:r>
              <a:rPr lang="da-DK" noProof="0" dirty="0"/>
              <a:t>6 Niveau</a:t>
            </a:r>
          </a:p>
          <a:p>
            <a:pPr lvl="6"/>
            <a:r>
              <a:rPr lang="da-DK" noProof="0" dirty="0"/>
              <a:t>7 Niveau</a:t>
            </a:r>
          </a:p>
          <a:p>
            <a:pPr lvl="7"/>
            <a:r>
              <a:rPr lang="da-DK" noProof="0" dirty="0"/>
              <a:t>8 Niveau</a:t>
            </a:r>
          </a:p>
          <a:p>
            <a:pPr lvl="8"/>
            <a:r>
              <a:rPr lang="da-DK" noProof="0" dirty="0"/>
              <a:t>9 Niveau</a:t>
            </a:r>
          </a:p>
        </p:txBody>
      </p:sp>
      <p:sp>
        <p:nvSpPr>
          <p:cNvPr id="8" name="Content Placeholder 4">
            <a:extLst>
              <a:ext uri="{FF2B5EF4-FFF2-40B4-BE49-F238E27FC236}">
                <a16:creationId xmlns:a16="http://schemas.microsoft.com/office/drawing/2014/main" id="{413F396F-50A0-F9A2-43DA-C2F0171D12AA}"/>
              </a:ext>
            </a:extLst>
          </p:cNvPr>
          <p:cNvSpPr>
            <a:spLocks noGrp="1"/>
          </p:cNvSpPr>
          <p:nvPr>
            <p:ph sz="half" idx="14" hasCustomPrompt="1"/>
          </p:nvPr>
        </p:nvSpPr>
        <p:spPr>
          <a:xfrm>
            <a:off x="8067675" y="1908000"/>
            <a:ext cx="3582000" cy="4230000"/>
          </a:xfrm>
        </p:spPr>
        <p:txBody>
          <a:bodyPr/>
          <a:lstStyle>
            <a:lvl1pPr>
              <a:defRPr/>
            </a:lvl1pPr>
            <a:lvl5pPr>
              <a:defRPr/>
            </a:lvl5pPr>
          </a:lstStyle>
          <a:p>
            <a:pPr lvl="0"/>
            <a:r>
              <a:rPr lang="da-DK" noProof="0" dirty="0"/>
              <a:t>Klik for at tilføje tekst                         Klik ENTER og derefter TAB for at se næste tekstformat                              Klik SHIFT+TAB for at se foregående tekstformat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a:p>
            <a:pPr lvl="5"/>
            <a:r>
              <a:rPr lang="da-DK" noProof="0" dirty="0"/>
              <a:t>6 Niveau</a:t>
            </a:r>
          </a:p>
          <a:p>
            <a:pPr lvl="6"/>
            <a:r>
              <a:rPr lang="da-DK" noProof="0" dirty="0"/>
              <a:t>7 Niveau</a:t>
            </a:r>
          </a:p>
          <a:p>
            <a:pPr lvl="7"/>
            <a:r>
              <a:rPr lang="da-DK" noProof="0" dirty="0"/>
              <a:t>8 Niveau</a:t>
            </a:r>
          </a:p>
          <a:p>
            <a:pPr lvl="8"/>
            <a:r>
              <a:rPr lang="da-DK" noProof="0" dirty="0"/>
              <a:t>9 Niveau</a:t>
            </a:r>
          </a:p>
        </p:txBody>
      </p:sp>
      <p:sp>
        <p:nvSpPr>
          <p:cNvPr id="4" name="Date Placeholder 3">
            <a:extLst>
              <a:ext uri="{FF2B5EF4-FFF2-40B4-BE49-F238E27FC236}">
                <a16:creationId xmlns:a16="http://schemas.microsoft.com/office/drawing/2014/main" id="{A8D7B535-415A-41F4-AFE0-6FFBBBD7631B}"/>
              </a:ext>
            </a:extLst>
          </p:cNvPr>
          <p:cNvSpPr>
            <a:spLocks noGrp="1"/>
          </p:cNvSpPr>
          <p:nvPr>
            <p:ph type="dt" sz="half" idx="10"/>
          </p:nvPr>
        </p:nvSpPr>
        <p:spPr/>
        <p:txBody>
          <a:bodyPr anchor="t" anchorCtr="0"/>
          <a:lstStyle/>
          <a:p>
            <a:fld id="{1F1698FC-AA98-48BA-82F3-6D983747A4E6}" type="datetime2">
              <a:rPr lang="da-DK" smtClean="0"/>
              <a:t>30. september 2026</a:t>
            </a:fld>
            <a:endParaRPr lang="da-DK" dirty="0"/>
          </a:p>
        </p:txBody>
      </p:sp>
      <p:sp>
        <p:nvSpPr>
          <p:cNvPr id="5" name="Footer Placeholder 4">
            <a:extLst>
              <a:ext uri="{FF2B5EF4-FFF2-40B4-BE49-F238E27FC236}">
                <a16:creationId xmlns:a16="http://schemas.microsoft.com/office/drawing/2014/main" id="{12CFB2E6-561D-40B3-AC0C-DD0BE409F019}"/>
              </a:ext>
            </a:extLst>
          </p:cNvPr>
          <p:cNvSpPr>
            <a:spLocks noGrp="1"/>
          </p:cNvSpPr>
          <p:nvPr>
            <p:ph type="ftr" sz="quarter" idx="11"/>
          </p:nvPr>
        </p:nvSpPr>
        <p:spPr/>
        <p:txBody>
          <a:bodyPr anchor="t" anchorCtr="0"/>
          <a:lstStyle/>
          <a:p>
            <a:r>
              <a:rPr lang="da-DK" dirty="0"/>
              <a:t>Digitaliseringsstyrelsen</a:t>
            </a:r>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nchor="t" anchorCtr="0"/>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633911656"/>
      </p:ext>
    </p:extLst>
  </p:cSld>
  <p:clrMapOvr>
    <a:masterClrMapping/>
  </p:clrMapOvr>
  <p:extLst>
    <p:ext uri="{DCECCB84-F9BA-43D5-87BE-67443E8EF086}">
      <p15:sldGuideLst xmlns:p15="http://schemas.microsoft.com/office/powerpoint/2012/main">
        <p15:guide id="1" orient="horz" pos="510">
          <p15:clr>
            <a:srgbClr val="A4A3A4"/>
          </p15:clr>
        </p15:guide>
        <p15:guide id="2" orient="horz" pos="566">
          <p15:clr>
            <a:srgbClr val="A4A3A4"/>
          </p15:clr>
        </p15:guide>
        <p15:guide id="3" orient="horz" pos="1201">
          <p15:clr>
            <a:srgbClr val="A4A3A4"/>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kst og billede A">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235BF3A8-2E3F-512B-39C1-DE92E2EDD9AA}"/>
              </a:ext>
            </a:extLst>
          </p:cNvPr>
          <p:cNvSpPr>
            <a:spLocks noGrp="1"/>
          </p:cNvSpPr>
          <p:nvPr>
            <p:ph type="subTitle" idx="13" hasCustomPrompt="1"/>
          </p:nvPr>
        </p:nvSpPr>
        <p:spPr>
          <a:xfrm>
            <a:off x="540000" y="360000"/>
            <a:ext cx="5464800" cy="450064"/>
          </a:xfrm>
        </p:spPr>
        <p:txBody>
          <a:bodyPr anchor="b" anchorCtr="0"/>
          <a:lstStyle>
            <a:lvl1pPr marL="0" indent="0" algn="l">
              <a:spcBef>
                <a:spcPts val="0"/>
              </a:spcBef>
              <a:buFont typeface="Arial" panose="020B0604020202020204" pitchFamily="34" charset="0"/>
              <a:buNone/>
              <a:defRPr sz="1595"/>
            </a:lvl1pPr>
            <a:lvl2pPr marL="797820" indent="-341923" algn="l">
              <a:buFont typeface="Arial" panose="020B0604020202020204" pitchFamily="34" charset="0"/>
              <a:buChar char="•"/>
              <a:defRPr sz="1994"/>
            </a:lvl2pPr>
            <a:lvl3pPr marL="1196730" indent="-284936" algn="l">
              <a:buFont typeface="Arial" panose="020B0604020202020204" pitchFamily="34" charset="0"/>
              <a:buChar char="•"/>
              <a:defRPr sz="1994"/>
            </a:lvl3pPr>
            <a:lvl4pPr marL="1652627" indent="-284936" algn="l">
              <a:buFont typeface="Arial" panose="020B0604020202020204" pitchFamily="34" charset="0"/>
              <a:buChar char="•"/>
              <a:defRPr sz="1994"/>
            </a:lvl4pPr>
            <a:lvl5pPr marL="2108524" indent="-284936" algn="l">
              <a:buFont typeface="Arial" panose="020B0604020202020204" pitchFamily="34" charset="0"/>
              <a:buChar char="•"/>
              <a:defRPr sz="1994"/>
            </a:lvl5pPr>
            <a:lvl6pPr marL="2564421" indent="-284936" algn="l">
              <a:buFont typeface="Arial" panose="020B0604020202020204" pitchFamily="34" charset="0"/>
              <a:buChar char="•"/>
              <a:defRPr sz="1994"/>
            </a:lvl6pPr>
            <a:lvl7pPr marL="3020319" indent="-284936" algn="l">
              <a:buFont typeface="Arial" panose="020B0604020202020204" pitchFamily="34" charset="0"/>
              <a:buChar char="•"/>
              <a:defRPr sz="1994"/>
            </a:lvl7pPr>
            <a:lvl8pPr marL="3476215" indent="-284936" algn="l">
              <a:buFont typeface="Arial" panose="020B0604020202020204" pitchFamily="34" charset="0"/>
              <a:buChar char="•"/>
              <a:defRPr sz="1994"/>
            </a:lvl8pPr>
            <a:lvl9pPr marL="3932113" indent="-284936" algn="l">
              <a:buFont typeface="Arial" panose="020B0604020202020204" pitchFamily="34" charset="0"/>
              <a:buChar char="•"/>
              <a:defRPr sz="1994"/>
            </a:lvl9pPr>
          </a:lstStyle>
          <a:p>
            <a:r>
              <a:rPr lang="da-DK" dirty="0"/>
              <a:t>Klik for at tilføje sektionstitel</a:t>
            </a:r>
          </a:p>
        </p:txBody>
      </p:sp>
      <p:sp>
        <p:nvSpPr>
          <p:cNvPr id="7" name="Titel 6">
            <a:extLst>
              <a:ext uri="{FF2B5EF4-FFF2-40B4-BE49-F238E27FC236}">
                <a16:creationId xmlns:a16="http://schemas.microsoft.com/office/drawing/2014/main" id="{65DF590C-C7E0-D865-71EC-36FFE2181F28}"/>
              </a:ext>
            </a:extLst>
          </p:cNvPr>
          <p:cNvSpPr>
            <a:spLocks noGrp="1"/>
          </p:cNvSpPr>
          <p:nvPr>
            <p:ph type="title" hasCustomPrompt="1"/>
          </p:nvPr>
        </p:nvSpPr>
        <p:spPr>
          <a:xfrm>
            <a:off x="540000" y="900000"/>
            <a:ext cx="5464800" cy="828000"/>
          </a:xfrm>
        </p:spPr>
        <p:txBody>
          <a:bodyPr/>
          <a:lstStyle/>
          <a:p>
            <a:r>
              <a:rPr lang="da-DK" dirty="0"/>
              <a:t>Klik for at tilføje titel</a:t>
            </a:r>
          </a:p>
        </p:txBody>
      </p:sp>
      <p:sp>
        <p:nvSpPr>
          <p:cNvPr id="3" name="Content Placeholder 2"/>
          <p:cNvSpPr>
            <a:spLocks noGrp="1"/>
          </p:cNvSpPr>
          <p:nvPr>
            <p:ph idx="1" hasCustomPrompt="1"/>
          </p:nvPr>
        </p:nvSpPr>
        <p:spPr>
          <a:xfrm>
            <a:off x="540000" y="1908000"/>
            <a:ext cx="5464800" cy="4230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a-DK" noProof="0" dirty="0"/>
              <a:t>Klik for at tilføje tekst                                                              Klik ENTER og derefter TAB for at se næste tekstformat       Klik SHIFT+TAB for at se foregående tekstformat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a:p>
            <a:pPr lvl="5"/>
            <a:r>
              <a:rPr lang="da-DK" noProof="0" dirty="0"/>
              <a:t>6 Niveau</a:t>
            </a:r>
          </a:p>
          <a:p>
            <a:pPr lvl="6"/>
            <a:r>
              <a:rPr lang="da-DK" noProof="0" dirty="0"/>
              <a:t>7 Niveau</a:t>
            </a:r>
          </a:p>
          <a:p>
            <a:pPr lvl="7"/>
            <a:r>
              <a:rPr lang="da-DK" noProof="0" dirty="0"/>
              <a:t>8 Niveau</a:t>
            </a:r>
          </a:p>
          <a:p>
            <a:pPr lvl="8"/>
            <a:r>
              <a:rPr lang="da-DK" noProof="0" dirty="0"/>
              <a:t>9 Niveau</a:t>
            </a:r>
          </a:p>
        </p:txBody>
      </p:sp>
      <p:sp>
        <p:nvSpPr>
          <p:cNvPr id="8" name="Picture Placeholder 3">
            <a:extLst>
              <a:ext uri="{FF2B5EF4-FFF2-40B4-BE49-F238E27FC236}">
                <a16:creationId xmlns:a16="http://schemas.microsoft.com/office/drawing/2014/main" id="{7AEED892-4D6B-5AD6-3AEE-884EC0332F62}"/>
              </a:ext>
            </a:extLst>
          </p:cNvPr>
          <p:cNvSpPr>
            <a:spLocks noGrp="1"/>
          </p:cNvSpPr>
          <p:nvPr>
            <p:ph type="pic" sz="quarter" idx="14" hasCustomPrompt="1"/>
          </p:nvPr>
        </p:nvSpPr>
        <p:spPr>
          <a:xfrm>
            <a:off x="6767999" y="0"/>
            <a:ext cx="4882663" cy="5410200"/>
          </a:xfrm>
          <a:solidFill>
            <a:schemeClr val="bg1"/>
          </a:solidFill>
        </p:spPr>
        <p:txBody>
          <a:bodyPr tIns="648000" anchor="ctr" anchorCtr="0"/>
          <a:lstStyle>
            <a:lvl1pPr marL="0" indent="0" algn="ctr">
              <a:buNone/>
              <a:defRPr sz="1595"/>
            </a:lvl1pPr>
          </a:lstStyle>
          <a:p>
            <a:r>
              <a:rPr lang="da-DK" noProof="0" dirty="0"/>
              <a:t>Klik for at indsætte billede</a:t>
            </a:r>
          </a:p>
        </p:txBody>
      </p:sp>
      <p:sp>
        <p:nvSpPr>
          <p:cNvPr id="23" name="Makro grafik 1">
            <a:extLst>
              <a:ext uri="{FF2B5EF4-FFF2-40B4-BE49-F238E27FC236}">
                <a16:creationId xmlns:a16="http://schemas.microsoft.com/office/drawing/2014/main" id="{EBA2552F-EC8F-624C-5264-AC2B088E31EF}"/>
              </a:ext>
            </a:extLst>
          </p:cNvPr>
          <p:cNvSpPr>
            <a:spLocks noGrp="1" noChangeAspect="1"/>
          </p:cNvSpPr>
          <p:nvPr>
            <p:ph type="body" sz="quarter" idx="18" hasCustomPrompt="1"/>
          </p:nvPr>
        </p:nvSpPr>
        <p:spPr>
          <a:xfrm>
            <a:off x="6366001" y="267868"/>
            <a:ext cx="1080160" cy="354645"/>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latin typeface="+mn-lt"/>
              </a:defRPr>
            </a:lvl2pPr>
            <a:lvl3pPr marL="0" indent="0">
              <a:lnSpc>
                <a:spcPct val="100000"/>
              </a:lnSpc>
              <a:spcBef>
                <a:spcPts val="0"/>
              </a:spcBef>
              <a:spcAft>
                <a:spcPts val="0"/>
              </a:spcAft>
              <a:buNone/>
              <a:defRPr sz="997">
                <a:latin typeface="+mn-lt"/>
              </a:defRPr>
            </a:lvl3pPr>
            <a:lvl4pPr marL="0" indent="0">
              <a:lnSpc>
                <a:spcPct val="100000"/>
              </a:lnSpc>
              <a:spcBef>
                <a:spcPts val="0"/>
              </a:spcBef>
              <a:spcAft>
                <a:spcPts val="0"/>
              </a:spcAft>
              <a:buNone/>
              <a:defRPr sz="997">
                <a:latin typeface="+mn-lt"/>
              </a:defRPr>
            </a:lvl4pPr>
            <a:lvl5pPr marL="0" indent="0">
              <a:lnSpc>
                <a:spcPct val="100000"/>
              </a:lnSpc>
              <a:spcBef>
                <a:spcPts val="0"/>
              </a:spcBef>
              <a:spcAft>
                <a:spcPts val="0"/>
              </a:spcAft>
              <a:buNone/>
              <a:defRPr sz="997">
                <a:latin typeface="+mn-lt"/>
              </a:defRPr>
            </a:lvl5pPr>
            <a:lvl6pPr marL="0" indent="0">
              <a:lnSpc>
                <a:spcPct val="100000"/>
              </a:lnSpc>
              <a:spcBef>
                <a:spcPts val="0"/>
              </a:spcBef>
              <a:spcAft>
                <a:spcPts val="0"/>
              </a:spcAft>
              <a:buNone/>
              <a:defRPr sz="997">
                <a:latin typeface="+mn-lt"/>
              </a:defRPr>
            </a:lvl6pPr>
            <a:lvl7pPr marL="0" indent="0">
              <a:lnSpc>
                <a:spcPct val="100000"/>
              </a:lnSpc>
              <a:spcBef>
                <a:spcPts val="0"/>
              </a:spcBef>
              <a:spcAft>
                <a:spcPts val="0"/>
              </a:spcAft>
              <a:buNone/>
              <a:defRPr sz="997">
                <a:latin typeface="+mn-lt"/>
              </a:defRPr>
            </a:lvl7pPr>
            <a:lvl8pPr marL="0" indent="0">
              <a:lnSpc>
                <a:spcPct val="100000"/>
              </a:lnSpc>
              <a:spcBef>
                <a:spcPts val="0"/>
              </a:spcBef>
              <a:spcAft>
                <a:spcPts val="0"/>
              </a:spcAft>
              <a:buNone/>
              <a:defRPr sz="997">
                <a:latin typeface="+mn-lt"/>
              </a:defRPr>
            </a:lvl8pPr>
            <a:lvl9pPr marL="0" indent="0">
              <a:lnSpc>
                <a:spcPct val="100000"/>
              </a:lnSpc>
              <a:spcBef>
                <a:spcPts val="0"/>
              </a:spcBef>
              <a:spcAft>
                <a:spcPts val="0"/>
              </a:spcAft>
              <a:buNone/>
              <a:defRPr sz="997">
                <a:latin typeface="+mn-lt"/>
              </a:defRPr>
            </a:lvl9pPr>
          </a:lstStyle>
          <a:p>
            <a:pPr lvl="0"/>
            <a:r>
              <a:rPr lang="da-DK" dirty="0"/>
              <a:t>.</a:t>
            </a:r>
          </a:p>
        </p:txBody>
      </p:sp>
      <p:sp>
        <p:nvSpPr>
          <p:cNvPr id="25" name="Makro grafik 2">
            <a:extLst>
              <a:ext uri="{FF2B5EF4-FFF2-40B4-BE49-F238E27FC236}">
                <a16:creationId xmlns:a16="http://schemas.microsoft.com/office/drawing/2014/main" id="{719BADAE-19E7-74F8-5098-F36C7712747B}"/>
              </a:ext>
            </a:extLst>
          </p:cNvPr>
          <p:cNvSpPr>
            <a:spLocks noGrp="1" noChangeAspect="1"/>
          </p:cNvSpPr>
          <p:nvPr>
            <p:ph type="body" sz="quarter" idx="19" hasCustomPrompt="1"/>
          </p:nvPr>
        </p:nvSpPr>
        <p:spPr>
          <a:xfrm>
            <a:off x="10569809" y="4139987"/>
            <a:ext cx="1346531" cy="1750830"/>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latin typeface="+mn-lt"/>
              </a:defRPr>
            </a:lvl2pPr>
            <a:lvl3pPr marL="0" indent="0">
              <a:lnSpc>
                <a:spcPct val="100000"/>
              </a:lnSpc>
              <a:spcBef>
                <a:spcPts val="0"/>
              </a:spcBef>
              <a:spcAft>
                <a:spcPts val="0"/>
              </a:spcAft>
              <a:buNone/>
              <a:defRPr sz="997">
                <a:latin typeface="+mn-lt"/>
              </a:defRPr>
            </a:lvl3pPr>
            <a:lvl4pPr marL="0" indent="0">
              <a:lnSpc>
                <a:spcPct val="100000"/>
              </a:lnSpc>
              <a:spcBef>
                <a:spcPts val="0"/>
              </a:spcBef>
              <a:spcAft>
                <a:spcPts val="0"/>
              </a:spcAft>
              <a:buNone/>
              <a:defRPr sz="997">
                <a:latin typeface="+mn-lt"/>
              </a:defRPr>
            </a:lvl4pPr>
            <a:lvl5pPr marL="0" indent="0">
              <a:lnSpc>
                <a:spcPct val="100000"/>
              </a:lnSpc>
              <a:spcBef>
                <a:spcPts val="0"/>
              </a:spcBef>
              <a:spcAft>
                <a:spcPts val="0"/>
              </a:spcAft>
              <a:buNone/>
              <a:defRPr sz="997">
                <a:latin typeface="+mn-lt"/>
              </a:defRPr>
            </a:lvl5pPr>
            <a:lvl6pPr marL="0" indent="0">
              <a:lnSpc>
                <a:spcPct val="100000"/>
              </a:lnSpc>
              <a:spcBef>
                <a:spcPts val="0"/>
              </a:spcBef>
              <a:spcAft>
                <a:spcPts val="0"/>
              </a:spcAft>
              <a:buNone/>
              <a:defRPr sz="997">
                <a:latin typeface="+mn-lt"/>
              </a:defRPr>
            </a:lvl6pPr>
            <a:lvl7pPr marL="0" indent="0">
              <a:lnSpc>
                <a:spcPct val="100000"/>
              </a:lnSpc>
              <a:spcBef>
                <a:spcPts val="0"/>
              </a:spcBef>
              <a:spcAft>
                <a:spcPts val="0"/>
              </a:spcAft>
              <a:buNone/>
              <a:defRPr sz="997">
                <a:latin typeface="+mn-lt"/>
              </a:defRPr>
            </a:lvl7pPr>
            <a:lvl8pPr marL="0" indent="0">
              <a:lnSpc>
                <a:spcPct val="100000"/>
              </a:lnSpc>
              <a:spcBef>
                <a:spcPts val="0"/>
              </a:spcBef>
              <a:spcAft>
                <a:spcPts val="0"/>
              </a:spcAft>
              <a:buNone/>
              <a:defRPr sz="997">
                <a:latin typeface="+mn-lt"/>
              </a:defRPr>
            </a:lvl8pPr>
            <a:lvl9pPr marL="0" indent="0">
              <a:lnSpc>
                <a:spcPct val="100000"/>
              </a:lnSpc>
              <a:spcBef>
                <a:spcPts val="0"/>
              </a:spcBef>
              <a:spcAft>
                <a:spcPts val="0"/>
              </a:spcAft>
              <a:buNone/>
              <a:defRPr sz="997">
                <a:latin typeface="+mn-lt"/>
              </a:defRPr>
            </a:lvl9pPr>
          </a:lstStyle>
          <a:p>
            <a:pPr lvl="0"/>
            <a:r>
              <a:rPr lang="da-DK" dirty="0"/>
              <a:t>.</a:t>
            </a:r>
          </a:p>
        </p:txBody>
      </p:sp>
      <p:sp>
        <p:nvSpPr>
          <p:cNvPr id="4" name="Date Placeholder 3">
            <a:extLst>
              <a:ext uri="{FF2B5EF4-FFF2-40B4-BE49-F238E27FC236}">
                <a16:creationId xmlns:a16="http://schemas.microsoft.com/office/drawing/2014/main" id="{A8D7B535-415A-41F4-AFE0-6FFBBBD7631B}"/>
              </a:ext>
            </a:extLst>
          </p:cNvPr>
          <p:cNvSpPr>
            <a:spLocks noGrp="1"/>
          </p:cNvSpPr>
          <p:nvPr>
            <p:ph type="dt" sz="half" idx="10"/>
          </p:nvPr>
        </p:nvSpPr>
        <p:spPr/>
        <p:txBody>
          <a:bodyPr anchor="t" anchorCtr="0"/>
          <a:lstStyle/>
          <a:p>
            <a:fld id="{B8DC7334-5B00-458F-ACE6-F27E5084DF10}" type="datetime2">
              <a:rPr lang="da-DK" smtClean="0"/>
              <a:t>30. september 2026</a:t>
            </a:fld>
            <a:endParaRPr lang="da-DK" dirty="0"/>
          </a:p>
        </p:txBody>
      </p:sp>
      <p:sp>
        <p:nvSpPr>
          <p:cNvPr id="5" name="Footer Placeholder 4">
            <a:extLst>
              <a:ext uri="{FF2B5EF4-FFF2-40B4-BE49-F238E27FC236}">
                <a16:creationId xmlns:a16="http://schemas.microsoft.com/office/drawing/2014/main" id="{12CFB2E6-561D-40B3-AC0C-DD0BE409F019}"/>
              </a:ext>
            </a:extLst>
          </p:cNvPr>
          <p:cNvSpPr>
            <a:spLocks noGrp="1"/>
          </p:cNvSpPr>
          <p:nvPr>
            <p:ph type="ftr" sz="quarter" idx="11"/>
          </p:nvPr>
        </p:nvSpPr>
        <p:spPr/>
        <p:txBody>
          <a:bodyPr anchor="t" anchorCtr="0"/>
          <a:lstStyle/>
          <a:p>
            <a:r>
              <a:rPr lang="da-DK" dirty="0"/>
              <a:t>Digitaliseringsstyrelsen</a:t>
            </a:r>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nchor="t" anchorCtr="0"/>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519269542"/>
      </p:ext>
    </p:extLst>
  </p:cSld>
  <p:clrMapOvr>
    <a:masterClrMapping/>
  </p:clrMapOvr>
  <p:extLst>
    <p:ext uri="{DCECCB84-F9BA-43D5-87BE-67443E8EF086}">
      <p15:sldGuideLst xmlns:p15="http://schemas.microsoft.com/office/powerpoint/2012/main">
        <p15:guide id="1" orient="horz" pos="510">
          <p15:clr>
            <a:srgbClr val="A4A3A4"/>
          </p15:clr>
        </p15:guide>
        <p15:guide id="2" orient="horz" pos="566">
          <p15:clr>
            <a:srgbClr val="A4A3A4"/>
          </p15:clr>
        </p15:guide>
        <p15:guide id="3" orient="horz" pos="1201">
          <p15:clr>
            <a:srgbClr val="A4A3A4"/>
          </p15:clr>
        </p15:guide>
        <p15:guide id="5" pos="4263">
          <p15:clr>
            <a:srgbClr val="A4A3A4"/>
          </p15:clr>
        </p15:guide>
        <p15:guide id="6" orient="horz" pos="3408">
          <p15:clr>
            <a:srgbClr val="A4A3A4"/>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kst og billede B">
    <p:spTree>
      <p:nvGrpSpPr>
        <p:cNvPr id="1" name=""/>
        <p:cNvGrpSpPr/>
        <p:nvPr/>
      </p:nvGrpSpPr>
      <p:grpSpPr>
        <a:xfrm>
          <a:off x="0" y="0"/>
          <a:ext cx="0" cy="0"/>
          <a:chOff x="0" y="0"/>
          <a:chExt cx="0" cy="0"/>
        </a:xfrm>
      </p:grpSpPr>
      <p:sp>
        <p:nvSpPr>
          <p:cNvPr id="2" name="Baggrund">
            <a:extLst>
              <a:ext uri="{FF2B5EF4-FFF2-40B4-BE49-F238E27FC236}">
                <a16:creationId xmlns:a16="http://schemas.microsoft.com/office/drawing/2014/main" id="{275AE316-2331-6809-4E9B-58CFF6AD5B81}"/>
              </a:ext>
            </a:extLst>
          </p:cNvPr>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994" noProof="0" dirty="0" err="1"/>
          </a:p>
        </p:txBody>
      </p:sp>
      <p:sp>
        <p:nvSpPr>
          <p:cNvPr id="10" name="Subtitle 2">
            <a:extLst>
              <a:ext uri="{FF2B5EF4-FFF2-40B4-BE49-F238E27FC236}">
                <a16:creationId xmlns:a16="http://schemas.microsoft.com/office/drawing/2014/main" id="{235BF3A8-2E3F-512B-39C1-DE92E2EDD9AA}"/>
              </a:ext>
            </a:extLst>
          </p:cNvPr>
          <p:cNvSpPr>
            <a:spLocks noGrp="1"/>
          </p:cNvSpPr>
          <p:nvPr>
            <p:ph type="subTitle" idx="13" hasCustomPrompt="1"/>
          </p:nvPr>
        </p:nvSpPr>
        <p:spPr>
          <a:xfrm>
            <a:off x="540000" y="360000"/>
            <a:ext cx="5464800" cy="450064"/>
          </a:xfrm>
        </p:spPr>
        <p:txBody>
          <a:bodyPr anchor="b" anchorCtr="0"/>
          <a:lstStyle>
            <a:lvl1pPr marL="0" indent="0" algn="l">
              <a:spcBef>
                <a:spcPts val="0"/>
              </a:spcBef>
              <a:buFont typeface="Arial" panose="020B0604020202020204" pitchFamily="34" charset="0"/>
              <a:buNone/>
              <a:defRPr sz="1595">
                <a:solidFill>
                  <a:schemeClr val="bg1"/>
                </a:solidFill>
              </a:defRPr>
            </a:lvl1pPr>
            <a:lvl2pPr marL="797820" indent="-341923" algn="l">
              <a:buFont typeface="Arial" panose="020B0604020202020204" pitchFamily="34" charset="0"/>
              <a:buChar char="•"/>
              <a:defRPr sz="1994"/>
            </a:lvl2pPr>
            <a:lvl3pPr marL="1196730" indent="-284936" algn="l">
              <a:buFont typeface="Arial" panose="020B0604020202020204" pitchFamily="34" charset="0"/>
              <a:buChar char="•"/>
              <a:defRPr sz="1994"/>
            </a:lvl3pPr>
            <a:lvl4pPr marL="1652627" indent="-284936" algn="l">
              <a:buFont typeface="Arial" panose="020B0604020202020204" pitchFamily="34" charset="0"/>
              <a:buChar char="•"/>
              <a:defRPr sz="1994"/>
            </a:lvl4pPr>
            <a:lvl5pPr marL="2108524" indent="-284936" algn="l">
              <a:buFont typeface="Arial" panose="020B0604020202020204" pitchFamily="34" charset="0"/>
              <a:buChar char="•"/>
              <a:defRPr sz="1994"/>
            </a:lvl5pPr>
            <a:lvl6pPr marL="2564421" indent="-284936" algn="l">
              <a:buFont typeface="Arial" panose="020B0604020202020204" pitchFamily="34" charset="0"/>
              <a:buChar char="•"/>
              <a:defRPr sz="1994"/>
            </a:lvl6pPr>
            <a:lvl7pPr marL="3020319" indent="-284936" algn="l">
              <a:buFont typeface="Arial" panose="020B0604020202020204" pitchFamily="34" charset="0"/>
              <a:buChar char="•"/>
              <a:defRPr sz="1994"/>
            </a:lvl7pPr>
            <a:lvl8pPr marL="3476215" indent="-284936" algn="l">
              <a:buFont typeface="Arial" panose="020B0604020202020204" pitchFamily="34" charset="0"/>
              <a:buChar char="•"/>
              <a:defRPr sz="1994"/>
            </a:lvl8pPr>
            <a:lvl9pPr marL="3932113" indent="-284936" algn="l">
              <a:buFont typeface="Arial" panose="020B0604020202020204" pitchFamily="34" charset="0"/>
              <a:buChar char="•"/>
              <a:defRPr sz="1994"/>
            </a:lvl9pPr>
          </a:lstStyle>
          <a:p>
            <a:r>
              <a:rPr lang="da-DK" dirty="0"/>
              <a:t>Klik for at tilføje sektionstitel</a:t>
            </a:r>
          </a:p>
        </p:txBody>
      </p:sp>
      <p:sp>
        <p:nvSpPr>
          <p:cNvPr id="7" name="Titel 6">
            <a:extLst>
              <a:ext uri="{FF2B5EF4-FFF2-40B4-BE49-F238E27FC236}">
                <a16:creationId xmlns:a16="http://schemas.microsoft.com/office/drawing/2014/main" id="{65DF590C-C7E0-D865-71EC-36FFE2181F28}"/>
              </a:ext>
            </a:extLst>
          </p:cNvPr>
          <p:cNvSpPr>
            <a:spLocks noGrp="1"/>
          </p:cNvSpPr>
          <p:nvPr>
            <p:ph type="title" hasCustomPrompt="1"/>
          </p:nvPr>
        </p:nvSpPr>
        <p:spPr>
          <a:xfrm>
            <a:off x="540000" y="900000"/>
            <a:ext cx="5464800" cy="828000"/>
          </a:xfrm>
        </p:spPr>
        <p:txBody>
          <a:bodyPr/>
          <a:lstStyle>
            <a:lvl1pPr>
              <a:defRPr>
                <a:solidFill>
                  <a:schemeClr val="bg1"/>
                </a:solidFill>
              </a:defRPr>
            </a:lvl1pPr>
          </a:lstStyle>
          <a:p>
            <a:r>
              <a:rPr lang="da-DK" dirty="0"/>
              <a:t>Klik for at tilføje titel</a:t>
            </a:r>
          </a:p>
        </p:txBody>
      </p:sp>
      <p:sp>
        <p:nvSpPr>
          <p:cNvPr id="3" name="Content Placeholder 2"/>
          <p:cNvSpPr>
            <a:spLocks noGrp="1"/>
          </p:cNvSpPr>
          <p:nvPr>
            <p:ph idx="1" hasCustomPrompt="1"/>
          </p:nvPr>
        </p:nvSpPr>
        <p:spPr>
          <a:xfrm>
            <a:off x="540000" y="1908000"/>
            <a:ext cx="5464800" cy="423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noProof="0" dirty="0"/>
              <a:t>Klik for at tilføje tekst                                                              Klik ENTER og derefter TAB for at se næste tekstformat       Klik SHIFT+TAB for at se foregående tekstformat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a:p>
            <a:pPr lvl="5"/>
            <a:r>
              <a:rPr lang="da-DK" noProof="0" dirty="0"/>
              <a:t>6 Niveau</a:t>
            </a:r>
          </a:p>
          <a:p>
            <a:pPr lvl="6"/>
            <a:r>
              <a:rPr lang="da-DK" noProof="0" dirty="0"/>
              <a:t>7 Niveau</a:t>
            </a:r>
          </a:p>
          <a:p>
            <a:pPr lvl="7"/>
            <a:r>
              <a:rPr lang="da-DK" noProof="0" dirty="0"/>
              <a:t>8 Niveau</a:t>
            </a:r>
          </a:p>
          <a:p>
            <a:pPr lvl="8"/>
            <a:r>
              <a:rPr lang="da-DK" noProof="0" dirty="0"/>
              <a:t>9 Niveau</a:t>
            </a:r>
          </a:p>
        </p:txBody>
      </p:sp>
      <p:sp>
        <p:nvSpPr>
          <p:cNvPr id="8" name="Picture Placeholder 3">
            <a:extLst>
              <a:ext uri="{FF2B5EF4-FFF2-40B4-BE49-F238E27FC236}">
                <a16:creationId xmlns:a16="http://schemas.microsoft.com/office/drawing/2014/main" id="{7AEED892-4D6B-5AD6-3AEE-884EC0332F62}"/>
              </a:ext>
            </a:extLst>
          </p:cNvPr>
          <p:cNvSpPr>
            <a:spLocks noGrp="1"/>
          </p:cNvSpPr>
          <p:nvPr>
            <p:ph type="pic" sz="quarter" idx="14" hasCustomPrompt="1"/>
          </p:nvPr>
        </p:nvSpPr>
        <p:spPr>
          <a:xfrm>
            <a:off x="6767999" y="0"/>
            <a:ext cx="4882663" cy="5410200"/>
          </a:xfrm>
          <a:solidFill>
            <a:schemeClr val="bg1"/>
          </a:solidFill>
        </p:spPr>
        <p:txBody>
          <a:bodyPr tIns="648000" anchor="ctr" anchorCtr="0"/>
          <a:lstStyle>
            <a:lvl1pPr marL="0" indent="0" algn="ctr">
              <a:buNone/>
              <a:defRPr sz="1595"/>
            </a:lvl1pPr>
          </a:lstStyle>
          <a:p>
            <a:r>
              <a:rPr lang="da-DK" noProof="0" dirty="0"/>
              <a:t>Klik for at indsætte billede</a:t>
            </a:r>
          </a:p>
        </p:txBody>
      </p:sp>
      <p:sp>
        <p:nvSpPr>
          <p:cNvPr id="23" name="Makro grafik 1">
            <a:extLst>
              <a:ext uri="{FF2B5EF4-FFF2-40B4-BE49-F238E27FC236}">
                <a16:creationId xmlns:a16="http://schemas.microsoft.com/office/drawing/2014/main" id="{EBA2552F-EC8F-624C-5264-AC2B088E31EF}"/>
              </a:ext>
            </a:extLst>
          </p:cNvPr>
          <p:cNvSpPr>
            <a:spLocks noGrp="1" noChangeAspect="1"/>
          </p:cNvSpPr>
          <p:nvPr>
            <p:ph type="body" sz="quarter" idx="18" hasCustomPrompt="1"/>
          </p:nvPr>
        </p:nvSpPr>
        <p:spPr>
          <a:xfrm>
            <a:off x="6366001" y="267868"/>
            <a:ext cx="1080160" cy="354645"/>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latin typeface="+mn-lt"/>
              </a:defRPr>
            </a:lvl2pPr>
            <a:lvl3pPr marL="0" indent="0">
              <a:lnSpc>
                <a:spcPct val="100000"/>
              </a:lnSpc>
              <a:spcBef>
                <a:spcPts val="0"/>
              </a:spcBef>
              <a:spcAft>
                <a:spcPts val="0"/>
              </a:spcAft>
              <a:buNone/>
              <a:defRPr sz="997">
                <a:latin typeface="+mn-lt"/>
              </a:defRPr>
            </a:lvl3pPr>
            <a:lvl4pPr marL="0" indent="0">
              <a:lnSpc>
                <a:spcPct val="100000"/>
              </a:lnSpc>
              <a:spcBef>
                <a:spcPts val="0"/>
              </a:spcBef>
              <a:spcAft>
                <a:spcPts val="0"/>
              </a:spcAft>
              <a:buNone/>
              <a:defRPr sz="997">
                <a:latin typeface="+mn-lt"/>
              </a:defRPr>
            </a:lvl4pPr>
            <a:lvl5pPr marL="0" indent="0">
              <a:lnSpc>
                <a:spcPct val="100000"/>
              </a:lnSpc>
              <a:spcBef>
                <a:spcPts val="0"/>
              </a:spcBef>
              <a:spcAft>
                <a:spcPts val="0"/>
              </a:spcAft>
              <a:buNone/>
              <a:defRPr sz="997">
                <a:latin typeface="+mn-lt"/>
              </a:defRPr>
            </a:lvl5pPr>
            <a:lvl6pPr marL="0" indent="0">
              <a:lnSpc>
                <a:spcPct val="100000"/>
              </a:lnSpc>
              <a:spcBef>
                <a:spcPts val="0"/>
              </a:spcBef>
              <a:spcAft>
                <a:spcPts val="0"/>
              </a:spcAft>
              <a:buNone/>
              <a:defRPr sz="997">
                <a:latin typeface="+mn-lt"/>
              </a:defRPr>
            </a:lvl6pPr>
            <a:lvl7pPr marL="0" indent="0">
              <a:lnSpc>
                <a:spcPct val="100000"/>
              </a:lnSpc>
              <a:spcBef>
                <a:spcPts val="0"/>
              </a:spcBef>
              <a:spcAft>
                <a:spcPts val="0"/>
              </a:spcAft>
              <a:buNone/>
              <a:defRPr sz="997">
                <a:latin typeface="+mn-lt"/>
              </a:defRPr>
            </a:lvl7pPr>
            <a:lvl8pPr marL="0" indent="0">
              <a:lnSpc>
                <a:spcPct val="100000"/>
              </a:lnSpc>
              <a:spcBef>
                <a:spcPts val="0"/>
              </a:spcBef>
              <a:spcAft>
                <a:spcPts val="0"/>
              </a:spcAft>
              <a:buNone/>
              <a:defRPr sz="997">
                <a:latin typeface="+mn-lt"/>
              </a:defRPr>
            </a:lvl8pPr>
            <a:lvl9pPr marL="0" indent="0">
              <a:lnSpc>
                <a:spcPct val="100000"/>
              </a:lnSpc>
              <a:spcBef>
                <a:spcPts val="0"/>
              </a:spcBef>
              <a:spcAft>
                <a:spcPts val="0"/>
              </a:spcAft>
              <a:buNone/>
              <a:defRPr sz="997">
                <a:latin typeface="+mn-lt"/>
              </a:defRPr>
            </a:lvl9pPr>
          </a:lstStyle>
          <a:p>
            <a:pPr lvl="0"/>
            <a:r>
              <a:rPr lang="da-DK" dirty="0"/>
              <a:t>.</a:t>
            </a:r>
          </a:p>
        </p:txBody>
      </p:sp>
      <p:sp>
        <p:nvSpPr>
          <p:cNvPr id="25" name="Makro grafik 2">
            <a:extLst>
              <a:ext uri="{FF2B5EF4-FFF2-40B4-BE49-F238E27FC236}">
                <a16:creationId xmlns:a16="http://schemas.microsoft.com/office/drawing/2014/main" id="{719BADAE-19E7-74F8-5098-F36C7712747B}"/>
              </a:ext>
            </a:extLst>
          </p:cNvPr>
          <p:cNvSpPr>
            <a:spLocks noGrp="1" noChangeAspect="1"/>
          </p:cNvSpPr>
          <p:nvPr>
            <p:ph type="body" sz="quarter" idx="19" hasCustomPrompt="1"/>
          </p:nvPr>
        </p:nvSpPr>
        <p:spPr>
          <a:xfrm>
            <a:off x="10569809" y="4139987"/>
            <a:ext cx="1346531" cy="1750830"/>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latin typeface="+mn-lt"/>
              </a:defRPr>
            </a:lvl2pPr>
            <a:lvl3pPr marL="0" indent="0">
              <a:lnSpc>
                <a:spcPct val="100000"/>
              </a:lnSpc>
              <a:spcBef>
                <a:spcPts val="0"/>
              </a:spcBef>
              <a:spcAft>
                <a:spcPts val="0"/>
              </a:spcAft>
              <a:buNone/>
              <a:defRPr sz="997">
                <a:latin typeface="+mn-lt"/>
              </a:defRPr>
            </a:lvl3pPr>
            <a:lvl4pPr marL="0" indent="0">
              <a:lnSpc>
                <a:spcPct val="100000"/>
              </a:lnSpc>
              <a:spcBef>
                <a:spcPts val="0"/>
              </a:spcBef>
              <a:spcAft>
                <a:spcPts val="0"/>
              </a:spcAft>
              <a:buNone/>
              <a:defRPr sz="997">
                <a:latin typeface="+mn-lt"/>
              </a:defRPr>
            </a:lvl4pPr>
            <a:lvl5pPr marL="0" indent="0">
              <a:lnSpc>
                <a:spcPct val="100000"/>
              </a:lnSpc>
              <a:spcBef>
                <a:spcPts val="0"/>
              </a:spcBef>
              <a:spcAft>
                <a:spcPts val="0"/>
              </a:spcAft>
              <a:buNone/>
              <a:defRPr sz="997">
                <a:latin typeface="+mn-lt"/>
              </a:defRPr>
            </a:lvl5pPr>
            <a:lvl6pPr marL="0" indent="0">
              <a:lnSpc>
                <a:spcPct val="100000"/>
              </a:lnSpc>
              <a:spcBef>
                <a:spcPts val="0"/>
              </a:spcBef>
              <a:spcAft>
                <a:spcPts val="0"/>
              </a:spcAft>
              <a:buNone/>
              <a:defRPr sz="997">
                <a:latin typeface="+mn-lt"/>
              </a:defRPr>
            </a:lvl6pPr>
            <a:lvl7pPr marL="0" indent="0">
              <a:lnSpc>
                <a:spcPct val="100000"/>
              </a:lnSpc>
              <a:spcBef>
                <a:spcPts val="0"/>
              </a:spcBef>
              <a:spcAft>
                <a:spcPts val="0"/>
              </a:spcAft>
              <a:buNone/>
              <a:defRPr sz="997">
                <a:latin typeface="+mn-lt"/>
              </a:defRPr>
            </a:lvl7pPr>
            <a:lvl8pPr marL="0" indent="0">
              <a:lnSpc>
                <a:spcPct val="100000"/>
              </a:lnSpc>
              <a:spcBef>
                <a:spcPts val="0"/>
              </a:spcBef>
              <a:spcAft>
                <a:spcPts val="0"/>
              </a:spcAft>
              <a:buNone/>
              <a:defRPr sz="997">
                <a:latin typeface="+mn-lt"/>
              </a:defRPr>
            </a:lvl8pPr>
            <a:lvl9pPr marL="0" indent="0">
              <a:lnSpc>
                <a:spcPct val="100000"/>
              </a:lnSpc>
              <a:spcBef>
                <a:spcPts val="0"/>
              </a:spcBef>
              <a:spcAft>
                <a:spcPts val="0"/>
              </a:spcAft>
              <a:buNone/>
              <a:defRPr sz="997">
                <a:latin typeface="+mn-lt"/>
              </a:defRPr>
            </a:lvl9pPr>
          </a:lstStyle>
          <a:p>
            <a:pPr lvl="0"/>
            <a:r>
              <a:rPr lang="da-DK" dirty="0"/>
              <a:t>.</a:t>
            </a:r>
          </a:p>
        </p:txBody>
      </p:sp>
      <p:sp>
        <p:nvSpPr>
          <p:cNvPr id="4" name="Date Placeholder 3">
            <a:extLst>
              <a:ext uri="{FF2B5EF4-FFF2-40B4-BE49-F238E27FC236}">
                <a16:creationId xmlns:a16="http://schemas.microsoft.com/office/drawing/2014/main" id="{A8D7B535-415A-41F4-AFE0-6FFBBBD7631B}"/>
              </a:ext>
            </a:extLst>
          </p:cNvPr>
          <p:cNvSpPr>
            <a:spLocks noGrp="1"/>
          </p:cNvSpPr>
          <p:nvPr>
            <p:ph type="dt" sz="half" idx="10"/>
          </p:nvPr>
        </p:nvSpPr>
        <p:spPr/>
        <p:txBody>
          <a:bodyPr anchor="t" anchorCtr="0"/>
          <a:lstStyle>
            <a:lvl1pPr>
              <a:defRPr>
                <a:solidFill>
                  <a:schemeClr val="bg1"/>
                </a:solidFill>
              </a:defRPr>
            </a:lvl1pPr>
          </a:lstStyle>
          <a:p>
            <a:fld id="{B8DC7334-5B00-458F-ACE6-F27E5084DF10}" type="datetime2">
              <a:rPr lang="da-DK" smtClean="0"/>
              <a:pPr/>
              <a:t>30. september 2026</a:t>
            </a:fld>
            <a:endParaRPr lang="da-DK" dirty="0"/>
          </a:p>
        </p:txBody>
      </p:sp>
      <p:sp>
        <p:nvSpPr>
          <p:cNvPr id="5" name="Footer Placeholder 4">
            <a:extLst>
              <a:ext uri="{FF2B5EF4-FFF2-40B4-BE49-F238E27FC236}">
                <a16:creationId xmlns:a16="http://schemas.microsoft.com/office/drawing/2014/main" id="{12CFB2E6-561D-40B3-AC0C-DD0BE409F019}"/>
              </a:ext>
            </a:extLst>
          </p:cNvPr>
          <p:cNvSpPr>
            <a:spLocks noGrp="1"/>
          </p:cNvSpPr>
          <p:nvPr>
            <p:ph type="ftr" sz="quarter" idx="11"/>
          </p:nvPr>
        </p:nvSpPr>
        <p:spPr/>
        <p:txBody>
          <a:bodyPr anchor="t" anchorCtr="0"/>
          <a:lstStyle>
            <a:lvl1pPr>
              <a:defRPr>
                <a:solidFill>
                  <a:schemeClr val="bg1"/>
                </a:solidFill>
              </a:defRPr>
            </a:lvl1pPr>
          </a:lstStyle>
          <a:p>
            <a:r>
              <a:rPr lang="da-DK" dirty="0"/>
              <a:t>Digitaliseringsstyrelsen</a:t>
            </a:r>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nchor="t" anchorCtr="0"/>
          <a:lstStyle>
            <a:lvl1pPr>
              <a:defRPr>
                <a:solidFill>
                  <a:schemeClr val="bg1"/>
                </a:solid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585039663"/>
      </p:ext>
    </p:extLst>
  </p:cSld>
  <p:clrMapOvr>
    <a:masterClrMapping/>
  </p:clrMapOvr>
  <p:extLst>
    <p:ext uri="{DCECCB84-F9BA-43D5-87BE-67443E8EF086}">
      <p15:sldGuideLst xmlns:p15="http://schemas.microsoft.com/office/powerpoint/2012/main">
        <p15:guide id="1" orient="horz" pos="510">
          <p15:clr>
            <a:srgbClr val="A4A3A4"/>
          </p15:clr>
        </p15:guide>
        <p15:guide id="2" orient="horz" pos="566">
          <p15:clr>
            <a:srgbClr val="A4A3A4"/>
          </p15:clr>
        </p15:guide>
        <p15:guide id="3" orient="horz" pos="1201">
          <p15:clr>
            <a:srgbClr val="A4A3A4"/>
          </p15:clr>
        </p15:guide>
        <p15:guide id="5" pos="4263">
          <p15:clr>
            <a:srgbClr val="A4A3A4"/>
          </p15:clr>
        </p15:guide>
        <p15:guide id="6" orient="horz" pos="3408">
          <p15:clr>
            <a:srgbClr val="A4A3A4"/>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o billeder og tekst A">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7AEED892-4D6B-5AD6-3AEE-884EC0332F62}"/>
              </a:ext>
            </a:extLst>
          </p:cNvPr>
          <p:cNvSpPr>
            <a:spLocks noGrp="1"/>
          </p:cNvSpPr>
          <p:nvPr>
            <p:ph type="pic" sz="quarter" idx="14" hasCustomPrompt="1"/>
          </p:nvPr>
        </p:nvSpPr>
        <p:spPr>
          <a:xfrm>
            <a:off x="539999" y="0"/>
            <a:ext cx="4525200" cy="4222800"/>
          </a:xfrm>
          <a:solidFill>
            <a:schemeClr val="bg1"/>
          </a:solidFill>
        </p:spPr>
        <p:txBody>
          <a:bodyPr tIns="648000" anchor="ctr" anchorCtr="0"/>
          <a:lstStyle>
            <a:lvl1pPr marL="0" indent="0" algn="ctr">
              <a:buNone/>
              <a:defRPr sz="1595"/>
            </a:lvl1pPr>
          </a:lstStyle>
          <a:p>
            <a:r>
              <a:rPr lang="da-DK" noProof="0" dirty="0"/>
              <a:t>Klik for at indsætte billede</a:t>
            </a:r>
          </a:p>
        </p:txBody>
      </p:sp>
      <p:sp>
        <p:nvSpPr>
          <p:cNvPr id="31" name="Picture Placeholder 3">
            <a:extLst>
              <a:ext uri="{FF2B5EF4-FFF2-40B4-BE49-F238E27FC236}">
                <a16:creationId xmlns:a16="http://schemas.microsoft.com/office/drawing/2014/main" id="{0C5AC296-1E96-EE8B-9C85-121FADCDAEEA}"/>
              </a:ext>
            </a:extLst>
          </p:cNvPr>
          <p:cNvSpPr>
            <a:spLocks noGrp="1"/>
          </p:cNvSpPr>
          <p:nvPr>
            <p:ph type="pic" sz="quarter" idx="26" hasCustomPrompt="1"/>
          </p:nvPr>
        </p:nvSpPr>
        <p:spPr>
          <a:xfrm>
            <a:off x="5251713" y="0"/>
            <a:ext cx="4524125" cy="4222800"/>
          </a:xfrm>
          <a:solidFill>
            <a:schemeClr val="bg1"/>
          </a:solidFill>
        </p:spPr>
        <p:txBody>
          <a:bodyPr tIns="648000" anchor="ctr" anchorCtr="0"/>
          <a:lstStyle>
            <a:lvl1pPr marL="0" indent="0" algn="ctr">
              <a:buNone/>
              <a:defRPr sz="1595"/>
            </a:lvl1pPr>
          </a:lstStyle>
          <a:p>
            <a:r>
              <a:rPr lang="da-DK" noProof="0" dirty="0"/>
              <a:t>Klik for at indsætte billede</a:t>
            </a:r>
          </a:p>
        </p:txBody>
      </p:sp>
      <p:sp>
        <p:nvSpPr>
          <p:cNvPr id="18" name="Pladsholder til tekst 17">
            <a:extLst>
              <a:ext uri="{FF2B5EF4-FFF2-40B4-BE49-F238E27FC236}">
                <a16:creationId xmlns:a16="http://schemas.microsoft.com/office/drawing/2014/main" id="{7A036220-52A4-5423-2E3D-CA9465DCF383}"/>
              </a:ext>
            </a:extLst>
          </p:cNvPr>
          <p:cNvSpPr>
            <a:spLocks noGrp="1"/>
          </p:cNvSpPr>
          <p:nvPr>
            <p:ph type="body" sz="quarter" idx="21" hasCustomPrompt="1"/>
          </p:nvPr>
        </p:nvSpPr>
        <p:spPr>
          <a:xfrm>
            <a:off x="539999" y="4402800"/>
            <a:ext cx="4525200" cy="1734475"/>
          </a:xfrm>
        </p:spPr>
        <p:txBody>
          <a:bodyPr/>
          <a:lstStyle>
            <a:lvl1pPr>
              <a:defRPr/>
            </a:lvl1pPr>
          </a:lstStyle>
          <a:p>
            <a:pPr lvl="0"/>
            <a:r>
              <a:rPr lang="da-DK" noProof="0" dirty="0"/>
              <a:t>Klik for at tilføje tekst                                             Klik ENTER og derefter TAB for at se næste tekstformat                                                            Klik SHIFT+TAB for at se foregående tekstformat</a:t>
            </a:r>
          </a:p>
          <a:p>
            <a:pPr lvl="1"/>
            <a:r>
              <a:rPr lang="da-DK" noProof="0" dirty="0"/>
              <a:t>Andet Niveau</a:t>
            </a:r>
          </a:p>
          <a:p>
            <a:pPr lvl="2"/>
            <a:r>
              <a:rPr lang="da-DK" noProof="0" dirty="0"/>
              <a:t>Tredje Niveau</a:t>
            </a:r>
          </a:p>
        </p:txBody>
      </p:sp>
      <p:sp>
        <p:nvSpPr>
          <p:cNvPr id="20" name="Pladsholder til tekst 19">
            <a:extLst>
              <a:ext uri="{FF2B5EF4-FFF2-40B4-BE49-F238E27FC236}">
                <a16:creationId xmlns:a16="http://schemas.microsoft.com/office/drawing/2014/main" id="{B8BFA8BA-84C0-F72E-A750-BA569C419DF9}"/>
              </a:ext>
            </a:extLst>
          </p:cNvPr>
          <p:cNvSpPr>
            <a:spLocks noGrp="1"/>
          </p:cNvSpPr>
          <p:nvPr>
            <p:ph type="body" sz="quarter" idx="22" hasCustomPrompt="1"/>
          </p:nvPr>
        </p:nvSpPr>
        <p:spPr>
          <a:xfrm>
            <a:off x="5252400" y="4402800"/>
            <a:ext cx="4525200" cy="1734475"/>
          </a:xfrm>
        </p:spPr>
        <p:txBody>
          <a:bodyPr/>
          <a:lstStyle>
            <a:lvl1pPr>
              <a:defRPr/>
            </a:lvl1pPr>
          </a:lstStyle>
          <a:p>
            <a:pPr lvl="0"/>
            <a:r>
              <a:rPr lang="da-DK" noProof="0" dirty="0"/>
              <a:t>Klik for at tilføje tekst                                            Klik ENTER og derefter TAB for at se næste tekstformat                                                             Klik SHIFT+TAB for at se foregående tekstformat</a:t>
            </a:r>
          </a:p>
          <a:p>
            <a:pPr lvl="1"/>
            <a:r>
              <a:rPr lang="da-DK" noProof="0" dirty="0"/>
              <a:t>Andet Niveau</a:t>
            </a:r>
          </a:p>
          <a:p>
            <a:pPr lvl="2"/>
            <a:r>
              <a:rPr lang="da-DK" noProof="0" dirty="0"/>
              <a:t>Tredje Niveau</a:t>
            </a:r>
          </a:p>
        </p:txBody>
      </p:sp>
      <p:sp>
        <p:nvSpPr>
          <p:cNvPr id="35" name="Makro grafik 1">
            <a:extLst>
              <a:ext uri="{FF2B5EF4-FFF2-40B4-BE49-F238E27FC236}">
                <a16:creationId xmlns:a16="http://schemas.microsoft.com/office/drawing/2014/main" id="{7C623DFE-050D-8EBF-2AB6-73D6BB690D9E}"/>
              </a:ext>
            </a:extLst>
          </p:cNvPr>
          <p:cNvSpPr>
            <a:spLocks noGrp="1" noChangeAspect="1"/>
          </p:cNvSpPr>
          <p:nvPr>
            <p:ph type="body" sz="quarter" idx="24" hasCustomPrompt="1"/>
          </p:nvPr>
        </p:nvSpPr>
        <p:spPr>
          <a:xfrm>
            <a:off x="4079899" y="678537"/>
            <a:ext cx="1099164" cy="116900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FontTx/>
              <a:buNone/>
              <a:defRPr sz="997">
                <a:noFill/>
                <a:latin typeface="+mn-lt"/>
              </a:defRPr>
            </a:lvl1pPr>
            <a:lvl2pPr marL="0" indent="0">
              <a:lnSpc>
                <a:spcPct val="100000"/>
              </a:lnSpc>
              <a:spcBef>
                <a:spcPts val="0"/>
              </a:spcBef>
              <a:spcAft>
                <a:spcPts val="0"/>
              </a:spcAft>
              <a:buFontTx/>
              <a:buNone/>
              <a:defRPr sz="997">
                <a:noFill/>
                <a:latin typeface="+mn-lt"/>
              </a:defRPr>
            </a:lvl2pPr>
            <a:lvl3pPr marL="0" indent="0">
              <a:lnSpc>
                <a:spcPct val="100000"/>
              </a:lnSpc>
              <a:spcBef>
                <a:spcPts val="0"/>
              </a:spcBef>
              <a:spcAft>
                <a:spcPts val="0"/>
              </a:spcAft>
              <a:buFontTx/>
              <a:buNone/>
              <a:defRPr sz="997">
                <a:noFill/>
                <a:latin typeface="+mn-lt"/>
              </a:defRPr>
            </a:lvl3pPr>
            <a:lvl4pPr marL="0" indent="0">
              <a:lnSpc>
                <a:spcPct val="100000"/>
              </a:lnSpc>
              <a:spcBef>
                <a:spcPts val="0"/>
              </a:spcBef>
              <a:spcAft>
                <a:spcPts val="0"/>
              </a:spcAft>
              <a:buFontTx/>
              <a:buNone/>
              <a:defRPr sz="997">
                <a:noFill/>
                <a:latin typeface="+mn-lt"/>
              </a:defRPr>
            </a:lvl4pPr>
            <a:lvl5pPr marL="0" indent="0">
              <a:lnSpc>
                <a:spcPct val="100000"/>
              </a:lnSpc>
              <a:spcBef>
                <a:spcPts val="0"/>
              </a:spcBef>
              <a:spcAft>
                <a:spcPts val="0"/>
              </a:spcAft>
              <a:buFontTx/>
              <a:buNone/>
              <a:defRPr sz="997">
                <a:noFill/>
                <a:latin typeface="+mn-lt"/>
              </a:defRPr>
            </a:lvl5pPr>
            <a:lvl6pPr marL="0" indent="0">
              <a:lnSpc>
                <a:spcPct val="100000"/>
              </a:lnSpc>
              <a:spcBef>
                <a:spcPts val="0"/>
              </a:spcBef>
              <a:spcAft>
                <a:spcPts val="0"/>
              </a:spcAft>
              <a:buFontTx/>
              <a:buNone/>
              <a:defRPr sz="997">
                <a:noFill/>
                <a:latin typeface="+mn-lt"/>
              </a:defRPr>
            </a:lvl6pPr>
            <a:lvl7pPr marL="0" indent="0">
              <a:lnSpc>
                <a:spcPct val="100000"/>
              </a:lnSpc>
              <a:spcBef>
                <a:spcPts val="0"/>
              </a:spcBef>
              <a:spcAft>
                <a:spcPts val="0"/>
              </a:spcAft>
              <a:buFontTx/>
              <a:buNone/>
              <a:defRPr sz="997">
                <a:noFill/>
                <a:latin typeface="+mn-lt"/>
              </a:defRPr>
            </a:lvl7pPr>
            <a:lvl8pPr marL="0" indent="0">
              <a:lnSpc>
                <a:spcPct val="100000"/>
              </a:lnSpc>
              <a:spcBef>
                <a:spcPts val="0"/>
              </a:spcBef>
              <a:spcAft>
                <a:spcPts val="0"/>
              </a:spcAft>
              <a:buFontTx/>
              <a:buNone/>
              <a:defRPr sz="997">
                <a:noFill/>
                <a:latin typeface="+mn-lt"/>
              </a:defRPr>
            </a:lvl8pPr>
            <a:lvl9pPr marL="0" indent="0">
              <a:lnSpc>
                <a:spcPct val="100000"/>
              </a:lnSpc>
              <a:spcBef>
                <a:spcPts val="0"/>
              </a:spcBef>
              <a:spcAft>
                <a:spcPts val="0"/>
              </a:spcAft>
              <a:buFontTx/>
              <a:buNone/>
              <a:defRPr sz="997">
                <a:noFill/>
                <a:latin typeface="+mn-lt"/>
              </a:defRPr>
            </a:lvl9pPr>
          </a:lstStyle>
          <a:p>
            <a:pPr lvl="0"/>
            <a:r>
              <a:rPr lang="da-DK" dirty="0"/>
              <a:t>.</a:t>
            </a:r>
          </a:p>
        </p:txBody>
      </p:sp>
      <p:sp>
        <p:nvSpPr>
          <p:cNvPr id="37" name="Makro grafik 2">
            <a:extLst>
              <a:ext uri="{FF2B5EF4-FFF2-40B4-BE49-F238E27FC236}">
                <a16:creationId xmlns:a16="http://schemas.microsoft.com/office/drawing/2014/main" id="{B01E448D-548C-DEA9-6590-C279C5C3F197}"/>
              </a:ext>
            </a:extLst>
          </p:cNvPr>
          <p:cNvSpPr>
            <a:spLocks noGrp="1" noChangeAspect="1"/>
          </p:cNvSpPr>
          <p:nvPr>
            <p:ph type="body" sz="quarter" idx="25" hasCustomPrompt="1"/>
          </p:nvPr>
        </p:nvSpPr>
        <p:spPr>
          <a:xfrm>
            <a:off x="8836612" y="1548963"/>
            <a:ext cx="1652444" cy="236836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FontTx/>
              <a:buNone/>
              <a:defRPr sz="997">
                <a:noFill/>
                <a:latin typeface="+mn-lt"/>
              </a:defRPr>
            </a:lvl1pPr>
            <a:lvl2pPr marL="0" indent="0">
              <a:lnSpc>
                <a:spcPct val="100000"/>
              </a:lnSpc>
              <a:spcBef>
                <a:spcPts val="0"/>
              </a:spcBef>
              <a:spcAft>
                <a:spcPts val="0"/>
              </a:spcAft>
              <a:buFontTx/>
              <a:buNone/>
              <a:defRPr sz="997">
                <a:noFill/>
                <a:latin typeface="+mn-lt"/>
              </a:defRPr>
            </a:lvl2pPr>
            <a:lvl3pPr marL="0" indent="0">
              <a:lnSpc>
                <a:spcPct val="100000"/>
              </a:lnSpc>
              <a:spcBef>
                <a:spcPts val="0"/>
              </a:spcBef>
              <a:spcAft>
                <a:spcPts val="0"/>
              </a:spcAft>
              <a:buFontTx/>
              <a:buNone/>
              <a:defRPr sz="997">
                <a:noFill/>
                <a:latin typeface="+mn-lt"/>
              </a:defRPr>
            </a:lvl3pPr>
            <a:lvl4pPr marL="0" indent="0">
              <a:lnSpc>
                <a:spcPct val="100000"/>
              </a:lnSpc>
              <a:spcBef>
                <a:spcPts val="0"/>
              </a:spcBef>
              <a:spcAft>
                <a:spcPts val="0"/>
              </a:spcAft>
              <a:buFontTx/>
              <a:buNone/>
              <a:defRPr sz="997">
                <a:noFill/>
                <a:latin typeface="+mn-lt"/>
              </a:defRPr>
            </a:lvl4pPr>
            <a:lvl5pPr marL="0" indent="0">
              <a:lnSpc>
                <a:spcPct val="100000"/>
              </a:lnSpc>
              <a:spcBef>
                <a:spcPts val="0"/>
              </a:spcBef>
              <a:spcAft>
                <a:spcPts val="0"/>
              </a:spcAft>
              <a:buFontTx/>
              <a:buNone/>
              <a:defRPr sz="997">
                <a:noFill/>
                <a:latin typeface="+mn-lt"/>
              </a:defRPr>
            </a:lvl5pPr>
            <a:lvl6pPr marL="0" indent="0">
              <a:lnSpc>
                <a:spcPct val="100000"/>
              </a:lnSpc>
              <a:spcBef>
                <a:spcPts val="0"/>
              </a:spcBef>
              <a:spcAft>
                <a:spcPts val="0"/>
              </a:spcAft>
              <a:buFontTx/>
              <a:buNone/>
              <a:defRPr sz="997">
                <a:noFill/>
                <a:latin typeface="+mn-lt"/>
              </a:defRPr>
            </a:lvl6pPr>
            <a:lvl7pPr marL="0" indent="0">
              <a:lnSpc>
                <a:spcPct val="100000"/>
              </a:lnSpc>
              <a:spcBef>
                <a:spcPts val="0"/>
              </a:spcBef>
              <a:spcAft>
                <a:spcPts val="0"/>
              </a:spcAft>
              <a:buFontTx/>
              <a:buNone/>
              <a:defRPr sz="997">
                <a:noFill/>
                <a:latin typeface="+mn-lt"/>
              </a:defRPr>
            </a:lvl7pPr>
            <a:lvl8pPr marL="0" indent="0">
              <a:lnSpc>
                <a:spcPct val="100000"/>
              </a:lnSpc>
              <a:spcBef>
                <a:spcPts val="0"/>
              </a:spcBef>
              <a:spcAft>
                <a:spcPts val="0"/>
              </a:spcAft>
              <a:buFontTx/>
              <a:buNone/>
              <a:defRPr sz="997">
                <a:noFill/>
                <a:latin typeface="+mn-lt"/>
              </a:defRPr>
            </a:lvl8pPr>
            <a:lvl9pPr marL="0" indent="0">
              <a:lnSpc>
                <a:spcPct val="100000"/>
              </a:lnSpc>
              <a:spcBef>
                <a:spcPts val="0"/>
              </a:spcBef>
              <a:spcAft>
                <a:spcPts val="0"/>
              </a:spcAft>
              <a:buFontTx/>
              <a:buNone/>
              <a:defRPr sz="997">
                <a:noFill/>
                <a:latin typeface="+mn-lt"/>
              </a:defRPr>
            </a:lvl9pPr>
          </a:lstStyle>
          <a:p>
            <a:pPr lvl="0"/>
            <a:r>
              <a:rPr lang="da-DK" dirty="0"/>
              <a:t>.</a:t>
            </a:r>
          </a:p>
        </p:txBody>
      </p:sp>
      <p:sp>
        <p:nvSpPr>
          <p:cNvPr id="4" name="Date Placeholder 3">
            <a:extLst>
              <a:ext uri="{FF2B5EF4-FFF2-40B4-BE49-F238E27FC236}">
                <a16:creationId xmlns:a16="http://schemas.microsoft.com/office/drawing/2014/main" id="{A8D7B535-415A-41F4-AFE0-6FFBBBD7631B}"/>
              </a:ext>
            </a:extLst>
          </p:cNvPr>
          <p:cNvSpPr>
            <a:spLocks noGrp="1"/>
          </p:cNvSpPr>
          <p:nvPr>
            <p:ph type="dt" sz="half" idx="10"/>
          </p:nvPr>
        </p:nvSpPr>
        <p:spPr/>
        <p:txBody>
          <a:bodyPr anchor="t" anchorCtr="0"/>
          <a:lstStyle/>
          <a:p>
            <a:fld id="{6EE1813C-833F-4B00-8AC7-CD62351492B7}" type="datetime2">
              <a:rPr lang="da-DK" smtClean="0"/>
              <a:t>30. september 2026</a:t>
            </a:fld>
            <a:endParaRPr lang="da-DK" dirty="0"/>
          </a:p>
        </p:txBody>
      </p:sp>
      <p:sp>
        <p:nvSpPr>
          <p:cNvPr id="5" name="Footer Placeholder 4">
            <a:extLst>
              <a:ext uri="{FF2B5EF4-FFF2-40B4-BE49-F238E27FC236}">
                <a16:creationId xmlns:a16="http://schemas.microsoft.com/office/drawing/2014/main" id="{12CFB2E6-561D-40B3-AC0C-DD0BE409F019}"/>
              </a:ext>
            </a:extLst>
          </p:cNvPr>
          <p:cNvSpPr>
            <a:spLocks noGrp="1"/>
          </p:cNvSpPr>
          <p:nvPr>
            <p:ph type="ftr" sz="quarter" idx="11"/>
          </p:nvPr>
        </p:nvSpPr>
        <p:spPr/>
        <p:txBody>
          <a:bodyPr anchor="t" anchorCtr="0"/>
          <a:lstStyle/>
          <a:p>
            <a:r>
              <a:rPr lang="da-DK" dirty="0"/>
              <a:t>Digitaliseringsstyrelsen</a:t>
            </a:r>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nchor="t" anchorCtr="0"/>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700794425"/>
      </p:ext>
    </p:extLst>
  </p:cSld>
  <p:clrMapOvr>
    <a:masterClrMapping/>
  </p:clrMapOvr>
  <p:extLst>
    <p:ext uri="{DCECCB84-F9BA-43D5-87BE-67443E8EF086}">
      <p15:sldGuideLst xmlns:p15="http://schemas.microsoft.com/office/powerpoint/2012/main">
        <p15:guide id="6" orient="horz" pos="2660">
          <p15:clr>
            <a:srgbClr val="A4A3A4"/>
          </p15:clr>
        </p15:guide>
        <p15:guide id="7" orient="horz" pos="2773">
          <p15:clr>
            <a:srgbClr val="A4A3A4"/>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o billeder og tekst B">
    <p:spTree>
      <p:nvGrpSpPr>
        <p:cNvPr id="1" name=""/>
        <p:cNvGrpSpPr/>
        <p:nvPr/>
      </p:nvGrpSpPr>
      <p:grpSpPr>
        <a:xfrm>
          <a:off x="0" y="0"/>
          <a:ext cx="0" cy="0"/>
          <a:chOff x="0" y="0"/>
          <a:chExt cx="0" cy="0"/>
        </a:xfrm>
      </p:grpSpPr>
      <p:sp>
        <p:nvSpPr>
          <p:cNvPr id="2" name="Baggrund">
            <a:extLst>
              <a:ext uri="{FF2B5EF4-FFF2-40B4-BE49-F238E27FC236}">
                <a16:creationId xmlns:a16="http://schemas.microsoft.com/office/drawing/2014/main" id="{541EA801-8FE7-2F0F-7F59-C28047217BA7}"/>
              </a:ext>
            </a:extLst>
          </p:cNvPr>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994" noProof="0" dirty="0" err="1"/>
          </a:p>
        </p:txBody>
      </p:sp>
      <p:sp>
        <p:nvSpPr>
          <p:cNvPr id="8" name="Picture Placeholder 3">
            <a:extLst>
              <a:ext uri="{FF2B5EF4-FFF2-40B4-BE49-F238E27FC236}">
                <a16:creationId xmlns:a16="http://schemas.microsoft.com/office/drawing/2014/main" id="{7AEED892-4D6B-5AD6-3AEE-884EC0332F62}"/>
              </a:ext>
            </a:extLst>
          </p:cNvPr>
          <p:cNvSpPr>
            <a:spLocks noGrp="1"/>
          </p:cNvSpPr>
          <p:nvPr>
            <p:ph type="pic" sz="quarter" idx="14" hasCustomPrompt="1"/>
          </p:nvPr>
        </p:nvSpPr>
        <p:spPr>
          <a:xfrm>
            <a:off x="539999" y="0"/>
            <a:ext cx="4525200" cy="4222800"/>
          </a:xfrm>
          <a:solidFill>
            <a:schemeClr val="bg1"/>
          </a:solidFill>
        </p:spPr>
        <p:txBody>
          <a:bodyPr tIns="648000" anchor="ctr" anchorCtr="0"/>
          <a:lstStyle>
            <a:lvl1pPr marL="0" indent="0" algn="ctr">
              <a:buNone/>
              <a:defRPr sz="1595"/>
            </a:lvl1pPr>
          </a:lstStyle>
          <a:p>
            <a:r>
              <a:rPr lang="da-DK" noProof="0" dirty="0"/>
              <a:t>Klik for at indsætte billede</a:t>
            </a:r>
          </a:p>
        </p:txBody>
      </p:sp>
      <p:sp>
        <p:nvSpPr>
          <p:cNvPr id="31" name="Picture Placeholder 3">
            <a:extLst>
              <a:ext uri="{FF2B5EF4-FFF2-40B4-BE49-F238E27FC236}">
                <a16:creationId xmlns:a16="http://schemas.microsoft.com/office/drawing/2014/main" id="{0C5AC296-1E96-EE8B-9C85-121FADCDAEEA}"/>
              </a:ext>
            </a:extLst>
          </p:cNvPr>
          <p:cNvSpPr>
            <a:spLocks noGrp="1"/>
          </p:cNvSpPr>
          <p:nvPr>
            <p:ph type="pic" sz="quarter" idx="26" hasCustomPrompt="1"/>
          </p:nvPr>
        </p:nvSpPr>
        <p:spPr>
          <a:xfrm>
            <a:off x="5251713" y="0"/>
            <a:ext cx="4524125" cy="4222800"/>
          </a:xfrm>
          <a:solidFill>
            <a:schemeClr val="bg1"/>
          </a:solidFill>
        </p:spPr>
        <p:txBody>
          <a:bodyPr tIns="648000" anchor="ctr" anchorCtr="0"/>
          <a:lstStyle>
            <a:lvl1pPr marL="0" indent="0" algn="ctr">
              <a:buNone/>
              <a:defRPr sz="1595"/>
            </a:lvl1pPr>
          </a:lstStyle>
          <a:p>
            <a:r>
              <a:rPr lang="da-DK" noProof="0" dirty="0"/>
              <a:t>Klik for at indsætte billede</a:t>
            </a:r>
          </a:p>
        </p:txBody>
      </p:sp>
      <p:sp>
        <p:nvSpPr>
          <p:cNvPr id="18" name="Pladsholder til tekst 17">
            <a:extLst>
              <a:ext uri="{FF2B5EF4-FFF2-40B4-BE49-F238E27FC236}">
                <a16:creationId xmlns:a16="http://schemas.microsoft.com/office/drawing/2014/main" id="{7A036220-52A4-5423-2E3D-CA9465DCF383}"/>
              </a:ext>
            </a:extLst>
          </p:cNvPr>
          <p:cNvSpPr>
            <a:spLocks noGrp="1"/>
          </p:cNvSpPr>
          <p:nvPr>
            <p:ph type="body" sz="quarter" idx="21" hasCustomPrompt="1"/>
          </p:nvPr>
        </p:nvSpPr>
        <p:spPr>
          <a:xfrm>
            <a:off x="539999" y="4402800"/>
            <a:ext cx="4525200" cy="17344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noProof="0" dirty="0"/>
              <a:t>Klik for at tilføje tekst                                             Klik ENTER og derefter TAB for at se næste tekstformat                                                            Klik SHIFT+TAB for at se foregående tekstformat</a:t>
            </a:r>
          </a:p>
          <a:p>
            <a:pPr lvl="1"/>
            <a:r>
              <a:rPr lang="da-DK" noProof="0" dirty="0"/>
              <a:t>Andet Niveau</a:t>
            </a:r>
          </a:p>
          <a:p>
            <a:pPr lvl="2"/>
            <a:r>
              <a:rPr lang="da-DK" noProof="0" dirty="0"/>
              <a:t>Tredje Niveau</a:t>
            </a:r>
          </a:p>
        </p:txBody>
      </p:sp>
      <p:sp>
        <p:nvSpPr>
          <p:cNvPr id="20" name="Pladsholder til tekst 19">
            <a:extLst>
              <a:ext uri="{FF2B5EF4-FFF2-40B4-BE49-F238E27FC236}">
                <a16:creationId xmlns:a16="http://schemas.microsoft.com/office/drawing/2014/main" id="{B8BFA8BA-84C0-F72E-A750-BA569C419DF9}"/>
              </a:ext>
            </a:extLst>
          </p:cNvPr>
          <p:cNvSpPr>
            <a:spLocks noGrp="1"/>
          </p:cNvSpPr>
          <p:nvPr>
            <p:ph type="body" sz="quarter" idx="22" hasCustomPrompt="1"/>
          </p:nvPr>
        </p:nvSpPr>
        <p:spPr>
          <a:xfrm>
            <a:off x="5252400" y="4402800"/>
            <a:ext cx="4525200" cy="17344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noProof="0" dirty="0"/>
              <a:t>Klik for at tilføje tekst                                            Klik ENTER og derefter TAB for at se næste tekstformat                                                             Klik SHIFT+TAB for at se foregående tekstformat</a:t>
            </a:r>
          </a:p>
          <a:p>
            <a:pPr lvl="1"/>
            <a:r>
              <a:rPr lang="da-DK" noProof="0" dirty="0"/>
              <a:t>Andet Niveau</a:t>
            </a:r>
          </a:p>
          <a:p>
            <a:pPr lvl="2"/>
            <a:r>
              <a:rPr lang="da-DK" noProof="0" dirty="0"/>
              <a:t>Tredje Niveau</a:t>
            </a:r>
          </a:p>
        </p:txBody>
      </p:sp>
      <p:sp>
        <p:nvSpPr>
          <p:cNvPr id="35" name="Makro grafik 1">
            <a:extLst>
              <a:ext uri="{FF2B5EF4-FFF2-40B4-BE49-F238E27FC236}">
                <a16:creationId xmlns:a16="http://schemas.microsoft.com/office/drawing/2014/main" id="{7C623DFE-050D-8EBF-2AB6-73D6BB690D9E}"/>
              </a:ext>
            </a:extLst>
          </p:cNvPr>
          <p:cNvSpPr>
            <a:spLocks noGrp="1" noChangeAspect="1"/>
          </p:cNvSpPr>
          <p:nvPr>
            <p:ph type="body" sz="quarter" idx="24" hasCustomPrompt="1"/>
          </p:nvPr>
        </p:nvSpPr>
        <p:spPr>
          <a:xfrm>
            <a:off x="4079899" y="678537"/>
            <a:ext cx="1099164" cy="116900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FontTx/>
              <a:buNone/>
              <a:defRPr sz="997">
                <a:noFill/>
                <a:latin typeface="+mn-lt"/>
              </a:defRPr>
            </a:lvl1pPr>
            <a:lvl2pPr marL="0" indent="0">
              <a:lnSpc>
                <a:spcPct val="100000"/>
              </a:lnSpc>
              <a:spcBef>
                <a:spcPts val="0"/>
              </a:spcBef>
              <a:spcAft>
                <a:spcPts val="0"/>
              </a:spcAft>
              <a:buFontTx/>
              <a:buNone/>
              <a:defRPr sz="997">
                <a:noFill/>
                <a:latin typeface="+mn-lt"/>
              </a:defRPr>
            </a:lvl2pPr>
            <a:lvl3pPr marL="0" indent="0">
              <a:lnSpc>
                <a:spcPct val="100000"/>
              </a:lnSpc>
              <a:spcBef>
                <a:spcPts val="0"/>
              </a:spcBef>
              <a:spcAft>
                <a:spcPts val="0"/>
              </a:spcAft>
              <a:buFontTx/>
              <a:buNone/>
              <a:defRPr sz="997">
                <a:noFill/>
                <a:latin typeface="+mn-lt"/>
              </a:defRPr>
            </a:lvl3pPr>
            <a:lvl4pPr marL="0" indent="0">
              <a:lnSpc>
                <a:spcPct val="100000"/>
              </a:lnSpc>
              <a:spcBef>
                <a:spcPts val="0"/>
              </a:spcBef>
              <a:spcAft>
                <a:spcPts val="0"/>
              </a:spcAft>
              <a:buFontTx/>
              <a:buNone/>
              <a:defRPr sz="997">
                <a:noFill/>
                <a:latin typeface="+mn-lt"/>
              </a:defRPr>
            </a:lvl4pPr>
            <a:lvl5pPr marL="0" indent="0">
              <a:lnSpc>
                <a:spcPct val="100000"/>
              </a:lnSpc>
              <a:spcBef>
                <a:spcPts val="0"/>
              </a:spcBef>
              <a:spcAft>
                <a:spcPts val="0"/>
              </a:spcAft>
              <a:buFontTx/>
              <a:buNone/>
              <a:defRPr sz="997">
                <a:noFill/>
                <a:latin typeface="+mn-lt"/>
              </a:defRPr>
            </a:lvl5pPr>
            <a:lvl6pPr marL="0" indent="0">
              <a:lnSpc>
                <a:spcPct val="100000"/>
              </a:lnSpc>
              <a:spcBef>
                <a:spcPts val="0"/>
              </a:spcBef>
              <a:spcAft>
                <a:spcPts val="0"/>
              </a:spcAft>
              <a:buFontTx/>
              <a:buNone/>
              <a:defRPr sz="997">
                <a:noFill/>
                <a:latin typeface="+mn-lt"/>
              </a:defRPr>
            </a:lvl6pPr>
            <a:lvl7pPr marL="0" indent="0">
              <a:lnSpc>
                <a:spcPct val="100000"/>
              </a:lnSpc>
              <a:spcBef>
                <a:spcPts val="0"/>
              </a:spcBef>
              <a:spcAft>
                <a:spcPts val="0"/>
              </a:spcAft>
              <a:buFontTx/>
              <a:buNone/>
              <a:defRPr sz="997">
                <a:noFill/>
                <a:latin typeface="+mn-lt"/>
              </a:defRPr>
            </a:lvl7pPr>
            <a:lvl8pPr marL="0" indent="0">
              <a:lnSpc>
                <a:spcPct val="100000"/>
              </a:lnSpc>
              <a:spcBef>
                <a:spcPts val="0"/>
              </a:spcBef>
              <a:spcAft>
                <a:spcPts val="0"/>
              </a:spcAft>
              <a:buFontTx/>
              <a:buNone/>
              <a:defRPr sz="997">
                <a:noFill/>
                <a:latin typeface="+mn-lt"/>
              </a:defRPr>
            </a:lvl8pPr>
            <a:lvl9pPr marL="0" indent="0">
              <a:lnSpc>
                <a:spcPct val="100000"/>
              </a:lnSpc>
              <a:spcBef>
                <a:spcPts val="0"/>
              </a:spcBef>
              <a:spcAft>
                <a:spcPts val="0"/>
              </a:spcAft>
              <a:buFontTx/>
              <a:buNone/>
              <a:defRPr sz="997">
                <a:noFill/>
                <a:latin typeface="+mn-lt"/>
              </a:defRPr>
            </a:lvl9pPr>
          </a:lstStyle>
          <a:p>
            <a:pPr lvl="0"/>
            <a:r>
              <a:rPr lang="da-DK" dirty="0"/>
              <a:t>.</a:t>
            </a:r>
          </a:p>
        </p:txBody>
      </p:sp>
      <p:sp>
        <p:nvSpPr>
          <p:cNvPr id="37" name="Makro grafik 2">
            <a:extLst>
              <a:ext uri="{FF2B5EF4-FFF2-40B4-BE49-F238E27FC236}">
                <a16:creationId xmlns:a16="http://schemas.microsoft.com/office/drawing/2014/main" id="{B01E448D-548C-DEA9-6590-C279C5C3F197}"/>
              </a:ext>
            </a:extLst>
          </p:cNvPr>
          <p:cNvSpPr>
            <a:spLocks noGrp="1" noChangeAspect="1"/>
          </p:cNvSpPr>
          <p:nvPr>
            <p:ph type="body" sz="quarter" idx="25" hasCustomPrompt="1"/>
          </p:nvPr>
        </p:nvSpPr>
        <p:spPr>
          <a:xfrm>
            <a:off x="8836612" y="1548963"/>
            <a:ext cx="1652444" cy="236836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FontTx/>
              <a:buNone/>
              <a:defRPr sz="997">
                <a:noFill/>
                <a:latin typeface="+mn-lt"/>
              </a:defRPr>
            </a:lvl1pPr>
            <a:lvl2pPr marL="0" indent="0">
              <a:lnSpc>
                <a:spcPct val="100000"/>
              </a:lnSpc>
              <a:spcBef>
                <a:spcPts val="0"/>
              </a:spcBef>
              <a:spcAft>
                <a:spcPts val="0"/>
              </a:spcAft>
              <a:buFontTx/>
              <a:buNone/>
              <a:defRPr sz="997">
                <a:noFill/>
                <a:latin typeface="+mn-lt"/>
              </a:defRPr>
            </a:lvl2pPr>
            <a:lvl3pPr marL="0" indent="0">
              <a:lnSpc>
                <a:spcPct val="100000"/>
              </a:lnSpc>
              <a:spcBef>
                <a:spcPts val="0"/>
              </a:spcBef>
              <a:spcAft>
                <a:spcPts val="0"/>
              </a:spcAft>
              <a:buFontTx/>
              <a:buNone/>
              <a:defRPr sz="997">
                <a:noFill/>
                <a:latin typeface="+mn-lt"/>
              </a:defRPr>
            </a:lvl3pPr>
            <a:lvl4pPr marL="0" indent="0">
              <a:lnSpc>
                <a:spcPct val="100000"/>
              </a:lnSpc>
              <a:spcBef>
                <a:spcPts val="0"/>
              </a:spcBef>
              <a:spcAft>
                <a:spcPts val="0"/>
              </a:spcAft>
              <a:buFontTx/>
              <a:buNone/>
              <a:defRPr sz="997">
                <a:noFill/>
                <a:latin typeface="+mn-lt"/>
              </a:defRPr>
            </a:lvl4pPr>
            <a:lvl5pPr marL="0" indent="0">
              <a:lnSpc>
                <a:spcPct val="100000"/>
              </a:lnSpc>
              <a:spcBef>
                <a:spcPts val="0"/>
              </a:spcBef>
              <a:spcAft>
                <a:spcPts val="0"/>
              </a:spcAft>
              <a:buFontTx/>
              <a:buNone/>
              <a:defRPr sz="997">
                <a:noFill/>
                <a:latin typeface="+mn-lt"/>
              </a:defRPr>
            </a:lvl5pPr>
            <a:lvl6pPr marL="0" indent="0">
              <a:lnSpc>
                <a:spcPct val="100000"/>
              </a:lnSpc>
              <a:spcBef>
                <a:spcPts val="0"/>
              </a:spcBef>
              <a:spcAft>
                <a:spcPts val="0"/>
              </a:spcAft>
              <a:buFontTx/>
              <a:buNone/>
              <a:defRPr sz="997">
                <a:noFill/>
                <a:latin typeface="+mn-lt"/>
              </a:defRPr>
            </a:lvl6pPr>
            <a:lvl7pPr marL="0" indent="0">
              <a:lnSpc>
                <a:spcPct val="100000"/>
              </a:lnSpc>
              <a:spcBef>
                <a:spcPts val="0"/>
              </a:spcBef>
              <a:spcAft>
                <a:spcPts val="0"/>
              </a:spcAft>
              <a:buFontTx/>
              <a:buNone/>
              <a:defRPr sz="997">
                <a:noFill/>
                <a:latin typeface="+mn-lt"/>
              </a:defRPr>
            </a:lvl7pPr>
            <a:lvl8pPr marL="0" indent="0">
              <a:lnSpc>
                <a:spcPct val="100000"/>
              </a:lnSpc>
              <a:spcBef>
                <a:spcPts val="0"/>
              </a:spcBef>
              <a:spcAft>
                <a:spcPts val="0"/>
              </a:spcAft>
              <a:buFontTx/>
              <a:buNone/>
              <a:defRPr sz="997">
                <a:noFill/>
                <a:latin typeface="+mn-lt"/>
              </a:defRPr>
            </a:lvl8pPr>
            <a:lvl9pPr marL="0" indent="0">
              <a:lnSpc>
                <a:spcPct val="100000"/>
              </a:lnSpc>
              <a:spcBef>
                <a:spcPts val="0"/>
              </a:spcBef>
              <a:spcAft>
                <a:spcPts val="0"/>
              </a:spcAft>
              <a:buFontTx/>
              <a:buNone/>
              <a:defRPr sz="997">
                <a:noFill/>
                <a:latin typeface="+mn-lt"/>
              </a:defRPr>
            </a:lvl9pPr>
          </a:lstStyle>
          <a:p>
            <a:pPr lvl="0"/>
            <a:r>
              <a:rPr lang="da-DK" dirty="0"/>
              <a:t>.</a:t>
            </a:r>
          </a:p>
        </p:txBody>
      </p:sp>
      <p:sp>
        <p:nvSpPr>
          <p:cNvPr id="4" name="Date Placeholder 3">
            <a:extLst>
              <a:ext uri="{FF2B5EF4-FFF2-40B4-BE49-F238E27FC236}">
                <a16:creationId xmlns:a16="http://schemas.microsoft.com/office/drawing/2014/main" id="{A8D7B535-415A-41F4-AFE0-6FFBBBD7631B}"/>
              </a:ext>
            </a:extLst>
          </p:cNvPr>
          <p:cNvSpPr>
            <a:spLocks noGrp="1"/>
          </p:cNvSpPr>
          <p:nvPr>
            <p:ph type="dt" sz="half" idx="10"/>
          </p:nvPr>
        </p:nvSpPr>
        <p:spPr/>
        <p:txBody>
          <a:bodyPr anchor="t" anchorCtr="0"/>
          <a:lstStyle>
            <a:lvl1pPr>
              <a:defRPr>
                <a:solidFill>
                  <a:schemeClr val="bg1"/>
                </a:solidFill>
              </a:defRPr>
            </a:lvl1pPr>
          </a:lstStyle>
          <a:p>
            <a:fld id="{6EE1813C-833F-4B00-8AC7-CD62351492B7}" type="datetime2">
              <a:rPr lang="da-DK" smtClean="0"/>
              <a:pPr/>
              <a:t>30. september 2026</a:t>
            </a:fld>
            <a:endParaRPr lang="da-DK" dirty="0"/>
          </a:p>
        </p:txBody>
      </p:sp>
      <p:sp>
        <p:nvSpPr>
          <p:cNvPr id="5" name="Footer Placeholder 4">
            <a:extLst>
              <a:ext uri="{FF2B5EF4-FFF2-40B4-BE49-F238E27FC236}">
                <a16:creationId xmlns:a16="http://schemas.microsoft.com/office/drawing/2014/main" id="{12CFB2E6-561D-40B3-AC0C-DD0BE409F019}"/>
              </a:ext>
            </a:extLst>
          </p:cNvPr>
          <p:cNvSpPr>
            <a:spLocks noGrp="1"/>
          </p:cNvSpPr>
          <p:nvPr>
            <p:ph type="ftr" sz="quarter" idx="11"/>
          </p:nvPr>
        </p:nvSpPr>
        <p:spPr/>
        <p:txBody>
          <a:bodyPr anchor="t" anchorCtr="0"/>
          <a:lstStyle>
            <a:lvl1pPr>
              <a:defRPr>
                <a:solidFill>
                  <a:schemeClr val="bg1"/>
                </a:solidFill>
              </a:defRPr>
            </a:lvl1pPr>
          </a:lstStyle>
          <a:p>
            <a:r>
              <a:rPr lang="da-DK" dirty="0"/>
              <a:t>Digitaliseringsstyrelsen</a:t>
            </a:r>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nchor="t" anchorCtr="0"/>
          <a:lstStyle>
            <a:lvl1pPr>
              <a:defRPr>
                <a:solidFill>
                  <a:schemeClr val="bg1"/>
                </a:solid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991178749"/>
      </p:ext>
    </p:extLst>
  </p:cSld>
  <p:clrMapOvr>
    <a:masterClrMapping/>
  </p:clrMapOvr>
  <p:extLst>
    <p:ext uri="{DCECCB84-F9BA-43D5-87BE-67443E8EF086}">
      <p15:sldGuideLst xmlns:p15="http://schemas.microsoft.com/office/powerpoint/2012/main">
        <p15:guide id="6" orient="horz" pos="2660">
          <p15:clr>
            <a:srgbClr val="A4A3A4"/>
          </p15:clr>
        </p15:guide>
        <p15:guide id="7" orient="horz" pos="2773">
          <p15:clr>
            <a:srgbClr val="A4A3A4"/>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re billeder og tekst A">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7AEED892-4D6B-5AD6-3AEE-884EC0332F62}"/>
              </a:ext>
            </a:extLst>
          </p:cNvPr>
          <p:cNvSpPr>
            <a:spLocks noGrp="1"/>
          </p:cNvSpPr>
          <p:nvPr>
            <p:ph type="pic" sz="quarter" idx="14" hasCustomPrompt="1"/>
          </p:nvPr>
        </p:nvSpPr>
        <p:spPr>
          <a:xfrm>
            <a:off x="540001" y="0"/>
            <a:ext cx="3582000" cy="4222800"/>
          </a:xfrm>
          <a:solidFill>
            <a:schemeClr val="bg1"/>
          </a:solidFill>
        </p:spPr>
        <p:txBody>
          <a:bodyPr tIns="648000" anchor="ctr" anchorCtr="0"/>
          <a:lstStyle>
            <a:lvl1pPr marL="0" indent="0" algn="ctr">
              <a:buNone/>
              <a:defRPr sz="1595"/>
            </a:lvl1pPr>
          </a:lstStyle>
          <a:p>
            <a:r>
              <a:rPr lang="da-DK" noProof="0" dirty="0"/>
              <a:t>Klik for at indsætte billede</a:t>
            </a:r>
          </a:p>
        </p:txBody>
      </p:sp>
      <p:sp>
        <p:nvSpPr>
          <p:cNvPr id="31" name="Picture Placeholder 3">
            <a:extLst>
              <a:ext uri="{FF2B5EF4-FFF2-40B4-BE49-F238E27FC236}">
                <a16:creationId xmlns:a16="http://schemas.microsoft.com/office/drawing/2014/main" id="{0C5AC296-1E96-EE8B-9C85-121FADCDAEEA}"/>
              </a:ext>
            </a:extLst>
          </p:cNvPr>
          <p:cNvSpPr>
            <a:spLocks noGrp="1"/>
          </p:cNvSpPr>
          <p:nvPr>
            <p:ph type="pic" sz="quarter" idx="26" hasCustomPrompt="1"/>
          </p:nvPr>
        </p:nvSpPr>
        <p:spPr>
          <a:xfrm>
            <a:off x="4305600" y="0"/>
            <a:ext cx="3582000" cy="4222800"/>
          </a:xfrm>
          <a:solidFill>
            <a:schemeClr val="bg1"/>
          </a:solidFill>
        </p:spPr>
        <p:txBody>
          <a:bodyPr tIns="648000" anchor="ctr" anchorCtr="0"/>
          <a:lstStyle>
            <a:lvl1pPr marL="0" indent="0" algn="ctr">
              <a:buNone/>
              <a:defRPr sz="1595"/>
            </a:lvl1pPr>
          </a:lstStyle>
          <a:p>
            <a:r>
              <a:rPr lang="da-DK" noProof="0" dirty="0"/>
              <a:t>Klik for at indsætte billede</a:t>
            </a:r>
          </a:p>
        </p:txBody>
      </p:sp>
      <p:sp>
        <p:nvSpPr>
          <p:cNvPr id="3" name="Picture Placeholder 3">
            <a:extLst>
              <a:ext uri="{FF2B5EF4-FFF2-40B4-BE49-F238E27FC236}">
                <a16:creationId xmlns:a16="http://schemas.microsoft.com/office/drawing/2014/main" id="{5F2C9F80-9D2C-1AE1-46B6-2D3A7D8A6976}"/>
              </a:ext>
            </a:extLst>
          </p:cNvPr>
          <p:cNvSpPr>
            <a:spLocks noGrp="1"/>
          </p:cNvSpPr>
          <p:nvPr>
            <p:ph type="pic" sz="quarter" idx="27" hasCustomPrompt="1"/>
          </p:nvPr>
        </p:nvSpPr>
        <p:spPr>
          <a:xfrm>
            <a:off x="8067427" y="0"/>
            <a:ext cx="3582000" cy="4222800"/>
          </a:xfrm>
          <a:solidFill>
            <a:schemeClr val="bg1"/>
          </a:solidFill>
        </p:spPr>
        <p:txBody>
          <a:bodyPr tIns="648000" anchor="ctr" anchorCtr="0"/>
          <a:lstStyle>
            <a:lvl1pPr marL="0" indent="0" algn="ctr">
              <a:buNone/>
              <a:defRPr sz="1595"/>
            </a:lvl1pPr>
          </a:lstStyle>
          <a:p>
            <a:r>
              <a:rPr lang="da-DK" noProof="0" dirty="0"/>
              <a:t>Klik for at indsætte billede</a:t>
            </a:r>
          </a:p>
        </p:txBody>
      </p:sp>
      <p:sp>
        <p:nvSpPr>
          <p:cNvPr id="18" name="Pladsholder til tekst 17">
            <a:extLst>
              <a:ext uri="{FF2B5EF4-FFF2-40B4-BE49-F238E27FC236}">
                <a16:creationId xmlns:a16="http://schemas.microsoft.com/office/drawing/2014/main" id="{7A036220-52A4-5423-2E3D-CA9465DCF383}"/>
              </a:ext>
            </a:extLst>
          </p:cNvPr>
          <p:cNvSpPr>
            <a:spLocks noGrp="1"/>
          </p:cNvSpPr>
          <p:nvPr>
            <p:ph type="body" sz="quarter" idx="21" hasCustomPrompt="1"/>
          </p:nvPr>
        </p:nvSpPr>
        <p:spPr>
          <a:xfrm>
            <a:off x="540001" y="4402801"/>
            <a:ext cx="3582000" cy="1735200"/>
          </a:xfrm>
        </p:spPr>
        <p:txBody>
          <a:bodyPr/>
          <a:lstStyle>
            <a:lvl1pPr>
              <a:defRPr/>
            </a:lvl1pPr>
          </a:lstStyle>
          <a:p>
            <a:pPr lvl="0"/>
            <a:r>
              <a:rPr lang="da-DK" noProof="0" dirty="0"/>
              <a:t>Klik for at tilføje tekst                             Klik ENTER og derefter TAB for at se næste tekstformat                              Klik SHIFT+TAB for at se foregående tekstformat</a:t>
            </a:r>
          </a:p>
          <a:p>
            <a:pPr lvl="1"/>
            <a:r>
              <a:rPr lang="da-DK" noProof="0" dirty="0"/>
              <a:t>Andet Niveau</a:t>
            </a:r>
          </a:p>
        </p:txBody>
      </p:sp>
      <p:sp>
        <p:nvSpPr>
          <p:cNvPr id="20" name="Pladsholder til tekst 19">
            <a:extLst>
              <a:ext uri="{FF2B5EF4-FFF2-40B4-BE49-F238E27FC236}">
                <a16:creationId xmlns:a16="http://schemas.microsoft.com/office/drawing/2014/main" id="{B8BFA8BA-84C0-F72E-A750-BA569C419DF9}"/>
              </a:ext>
            </a:extLst>
          </p:cNvPr>
          <p:cNvSpPr>
            <a:spLocks noGrp="1"/>
          </p:cNvSpPr>
          <p:nvPr>
            <p:ph type="body" sz="quarter" idx="22" hasCustomPrompt="1"/>
          </p:nvPr>
        </p:nvSpPr>
        <p:spPr>
          <a:xfrm>
            <a:off x="4305600" y="4402801"/>
            <a:ext cx="3582000" cy="1735200"/>
          </a:xfrm>
        </p:spPr>
        <p:txBody>
          <a:bodyPr/>
          <a:lstStyle>
            <a:lvl1pPr>
              <a:defRPr/>
            </a:lvl1pPr>
          </a:lstStyle>
          <a:p>
            <a:pPr lvl="0"/>
            <a:r>
              <a:rPr lang="da-DK" noProof="0" dirty="0"/>
              <a:t>Klik for at tilføje tekst                         Klik ENTER og derefter TAB for at se næste tekstformat                                Klik SHIFT+TAB for at se foregående tekstformat</a:t>
            </a:r>
          </a:p>
          <a:p>
            <a:pPr lvl="1"/>
            <a:r>
              <a:rPr lang="da-DK" noProof="0" dirty="0"/>
              <a:t>Andet Niveau</a:t>
            </a:r>
          </a:p>
        </p:txBody>
      </p:sp>
      <p:sp>
        <p:nvSpPr>
          <p:cNvPr id="2" name="Pladsholder til tekst 21">
            <a:extLst>
              <a:ext uri="{FF2B5EF4-FFF2-40B4-BE49-F238E27FC236}">
                <a16:creationId xmlns:a16="http://schemas.microsoft.com/office/drawing/2014/main" id="{B9E2D20B-4753-F312-1E3D-2FCF85F1B474}"/>
              </a:ext>
            </a:extLst>
          </p:cNvPr>
          <p:cNvSpPr>
            <a:spLocks noGrp="1"/>
          </p:cNvSpPr>
          <p:nvPr>
            <p:ph type="body" sz="quarter" idx="23" hasCustomPrompt="1"/>
          </p:nvPr>
        </p:nvSpPr>
        <p:spPr>
          <a:xfrm>
            <a:off x="8067427" y="4402801"/>
            <a:ext cx="3582000" cy="1735200"/>
          </a:xfrm>
        </p:spPr>
        <p:txBody>
          <a:bodyPr/>
          <a:lstStyle/>
          <a:p>
            <a:pPr lvl="0"/>
            <a:r>
              <a:rPr lang="da-DK" noProof="0" dirty="0"/>
              <a:t>Klik for at tilføje tekst                         Klik ENTER og derefter TAB for at se næste tekstformat                                Klik SHIFT+TAB for at se foregående tekstformat</a:t>
            </a:r>
          </a:p>
          <a:p>
            <a:pPr lvl="1"/>
            <a:r>
              <a:rPr lang="da-DK" noProof="0" dirty="0"/>
              <a:t>Andet Niveau</a:t>
            </a:r>
          </a:p>
        </p:txBody>
      </p:sp>
      <p:sp>
        <p:nvSpPr>
          <p:cNvPr id="4" name="Date Placeholder 3">
            <a:extLst>
              <a:ext uri="{FF2B5EF4-FFF2-40B4-BE49-F238E27FC236}">
                <a16:creationId xmlns:a16="http://schemas.microsoft.com/office/drawing/2014/main" id="{A8D7B535-415A-41F4-AFE0-6FFBBBD7631B}"/>
              </a:ext>
            </a:extLst>
          </p:cNvPr>
          <p:cNvSpPr>
            <a:spLocks noGrp="1"/>
          </p:cNvSpPr>
          <p:nvPr>
            <p:ph type="dt" sz="half" idx="10"/>
          </p:nvPr>
        </p:nvSpPr>
        <p:spPr/>
        <p:txBody>
          <a:bodyPr anchor="t" anchorCtr="0"/>
          <a:lstStyle/>
          <a:p>
            <a:fld id="{97661291-5352-4918-9316-2BC4EAD39735}" type="datetime2">
              <a:rPr lang="da-DK" smtClean="0"/>
              <a:t>30. september 2026</a:t>
            </a:fld>
            <a:endParaRPr lang="da-DK" dirty="0"/>
          </a:p>
        </p:txBody>
      </p:sp>
      <p:sp>
        <p:nvSpPr>
          <p:cNvPr id="5" name="Footer Placeholder 4">
            <a:extLst>
              <a:ext uri="{FF2B5EF4-FFF2-40B4-BE49-F238E27FC236}">
                <a16:creationId xmlns:a16="http://schemas.microsoft.com/office/drawing/2014/main" id="{12CFB2E6-561D-40B3-AC0C-DD0BE409F019}"/>
              </a:ext>
            </a:extLst>
          </p:cNvPr>
          <p:cNvSpPr>
            <a:spLocks noGrp="1"/>
          </p:cNvSpPr>
          <p:nvPr>
            <p:ph type="ftr" sz="quarter" idx="11"/>
          </p:nvPr>
        </p:nvSpPr>
        <p:spPr/>
        <p:txBody>
          <a:bodyPr anchor="t" anchorCtr="0"/>
          <a:lstStyle/>
          <a:p>
            <a:r>
              <a:rPr lang="da-DK" dirty="0"/>
              <a:t>Digitaliseringsstyrelsen</a:t>
            </a:r>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nchor="t" anchorCtr="0"/>
          <a:lstStyle/>
          <a:p>
            <a:fld id="{24C8C45C-947F-4981-8B3F-4F32E973C901}" type="slidenum">
              <a:rPr lang="da-DK" smtClean="0"/>
              <a:pPr/>
              <a:t>‹nr.›</a:t>
            </a:fld>
            <a:endParaRPr lang="da-DK" dirty="0"/>
          </a:p>
        </p:txBody>
      </p:sp>
      <p:sp>
        <p:nvSpPr>
          <p:cNvPr id="11" name="Makro grafik 1">
            <a:extLst>
              <a:ext uri="{FF2B5EF4-FFF2-40B4-BE49-F238E27FC236}">
                <a16:creationId xmlns:a16="http://schemas.microsoft.com/office/drawing/2014/main" id="{5B5C7922-7CE1-04FB-3F00-E2781F5AA6A3}"/>
              </a:ext>
            </a:extLst>
          </p:cNvPr>
          <p:cNvSpPr>
            <a:spLocks noGrp="1" noChangeAspect="1"/>
          </p:cNvSpPr>
          <p:nvPr>
            <p:ph type="body" sz="quarter" idx="28" hasCustomPrompt="1"/>
          </p:nvPr>
        </p:nvSpPr>
        <p:spPr>
          <a:xfrm>
            <a:off x="3194069" y="678537"/>
            <a:ext cx="1099164" cy="116900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FontTx/>
              <a:buNone/>
              <a:defRPr sz="997">
                <a:noFill/>
                <a:latin typeface="+mn-lt"/>
              </a:defRPr>
            </a:lvl1pPr>
            <a:lvl2pPr marL="0" indent="0">
              <a:lnSpc>
                <a:spcPct val="100000"/>
              </a:lnSpc>
              <a:spcBef>
                <a:spcPts val="0"/>
              </a:spcBef>
              <a:spcAft>
                <a:spcPts val="0"/>
              </a:spcAft>
              <a:buFontTx/>
              <a:buNone/>
              <a:defRPr sz="997">
                <a:noFill/>
                <a:latin typeface="+mn-lt"/>
              </a:defRPr>
            </a:lvl2pPr>
            <a:lvl3pPr marL="0" indent="0">
              <a:lnSpc>
                <a:spcPct val="100000"/>
              </a:lnSpc>
              <a:spcBef>
                <a:spcPts val="0"/>
              </a:spcBef>
              <a:spcAft>
                <a:spcPts val="0"/>
              </a:spcAft>
              <a:buFontTx/>
              <a:buNone/>
              <a:defRPr sz="997">
                <a:noFill/>
                <a:latin typeface="+mn-lt"/>
              </a:defRPr>
            </a:lvl3pPr>
            <a:lvl4pPr marL="0" indent="0">
              <a:lnSpc>
                <a:spcPct val="100000"/>
              </a:lnSpc>
              <a:spcBef>
                <a:spcPts val="0"/>
              </a:spcBef>
              <a:spcAft>
                <a:spcPts val="0"/>
              </a:spcAft>
              <a:buFontTx/>
              <a:buNone/>
              <a:defRPr sz="997">
                <a:noFill/>
                <a:latin typeface="+mn-lt"/>
              </a:defRPr>
            </a:lvl4pPr>
            <a:lvl5pPr marL="0" indent="0">
              <a:lnSpc>
                <a:spcPct val="100000"/>
              </a:lnSpc>
              <a:spcBef>
                <a:spcPts val="0"/>
              </a:spcBef>
              <a:spcAft>
                <a:spcPts val="0"/>
              </a:spcAft>
              <a:buFontTx/>
              <a:buNone/>
              <a:defRPr sz="997">
                <a:noFill/>
                <a:latin typeface="+mn-lt"/>
              </a:defRPr>
            </a:lvl5pPr>
            <a:lvl6pPr marL="0" indent="0">
              <a:lnSpc>
                <a:spcPct val="100000"/>
              </a:lnSpc>
              <a:spcBef>
                <a:spcPts val="0"/>
              </a:spcBef>
              <a:spcAft>
                <a:spcPts val="0"/>
              </a:spcAft>
              <a:buFontTx/>
              <a:buNone/>
              <a:defRPr sz="997">
                <a:noFill/>
                <a:latin typeface="+mn-lt"/>
              </a:defRPr>
            </a:lvl6pPr>
            <a:lvl7pPr marL="0" indent="0">
              <a:lnSpc>
                <a:spcPct val="100000"/>
              </a:lnSpc>
              <a:spcBef>
                <a:spcPts val="0"/>
              </a:spcBef>
              <a:spcAft>
                <a:spcPts val="0"/>
              </a:spcAft>
              <a:buFontTx/>
              <a:buNone/>
              <a:defRPr sz="997">
                <a:noFill/>
                <a:latin typeface="+mn-lt"/>
              </a:defRPr>
            </a:lvl7pPr>
            <a:lvl8pPr marL="0" indent="0">
              <a:lnSpc>
                <a:spcPct val="100000"/>
              </a:lnSpc>
              <a:spcBef>
                <a:spcPts val="0"/>
              </a:spcBef>
              <a:spcAft>
                <a:spcPts val="0"/>
              </a:spcAft>
              <a:buFontTx/>
              <a:buNone/>
              <a:defRPr sz="997">
                <a:noFill/>
                <a:latin typeface="+mn-lt"/>
              </a:defRPr>
            </a:lvl8pPr>
            <a:lvl9pPr marL="0" indent="0">
              <a:lnSpc>
                <a:spcPct val="100000"/>
              </a:lnSpc>
              <a:spcBef>
                <a:spcPts val="0"/>
              </a:spcBef>
              <a:spcAft>
                <a:spcPts val="0"/>
              </a:spcAft>
              <a:buFontTx/>
              <a:buNone/>
              <a:defRPr sz="997">
                <a:noFill/>
                <a:latin typeface="+mn-lt"/>
              </a:defRPr>
            </a:lvl9pPr>
          </a:lstStyle>
          <a:p>
            <a:pPr lvl="0"/>
            <a:r>
              <a:rPr lang="da-DK" dirty="0"/>
              <a:t>.</a:t>
            </a:r>
          </a:p>
        </p:txBody>
      </p:sp>
      <p:sp>
        <p:nvSpPr>
          <p:cNvPr id="12" name="Makro grafik 2">
            <a:extLst>
              <a:ext uri="{FF2B5EF4-FFF2-40B4-BE49-F238E27FC236}">
                <a16:creationId xmlns:a16="http://schemas.microsoft.com/office/drawing/2014/main" id="{FC0E9C59-2E77-747D-58BC-6769C9984CA6}"/>
              </a:ext>
            </a:extLst>
          </p:cNvPr>
          <p:cNvSpPr>
            <a:spLocks noGrp="1" noChangeAspect="1"/>
          </p:cNvSpPr>
          <p:nvPr>
            <p:ph type="body" sz="quarter" idx="29" hasCustomPrompt="1"/>
          </p:nvPr>
        </p:nvSpPr>
        <p:spPr>
          <a:xfrm>
            <a:off x="7571312" y="1548963"/>
            <a:ext cx="1652444" cy="236836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FontTx/>
              <a:buNone/>
              <a:defRPr sz="997">
                <a:noFill/>
                <a:latin typeface="+mn-lt"/>
              </a:defRPr>
            </a:lvl1pPr>
            <a:lvl2pPr marL="0" indent="0">
              <a:lnSpc>
                <a:spcPct val="100000"/>
              </a:lnSpc>
              <a:spcBef>
                <a:spcPts val="0"/>
              </a:spcBef>
              <a:spcAft>
                <a:spcPts val="0"/>
              </a:spcAft>
              <a:buFontTx/>
              <a:buNone/>
              <a:defRPr sz="997">
                <a:noFill/>
                <a:latin typeface="+mn-lt"/>
              </a:defRPr>
            </a:lvl2pPr>
            <a:lvl3pPr marL="0" indent="0">
              <a:lnSpc>
                <a:spcPct val="100000"/>
              </a:lnSpc>
              <a:spcBef>
                <a:spcPts val="0"/>
              </a:spcBef>
              <a:spcAft>
                <a:spcPts val="0"/>
              </a:spcAft>
              <a:buFontTx/>
              <a:buNone/>
              <a:defRPr sz="997">
                <a:noFill/>
                <a:latin typeface="+mn-lt"/>
              </a:defRPr>
            </a:lvl3pPr>
            <a:lvl4pPr marL="0" indent="0">
              <a:lnSpc>
                <a:spcPct val="100000"/>
              </a:lnSpc>
              <a:spcBef>
                <a:spcPts val="0"/>
              </a:spcBef>
              <a:spcAft>
                <a:spcPts val="0"/>
              </a:spcAft>
              <a:buFontTx/>
              <a:buNone/>
              <a:defRPr sz="997">
                <a:noFill/>
                <a:latin typeface="+mn-lt"/>
              </a:defRPr>
            </a:lvl4pPr>
            <a:lvl5pPr marL="0" indent="0">
              <a:lnSpc>
                <a:spcPct val="100000"/>
              </a:lnSpc>
              <a:spcBef>
                <a:spcPts val="0"/>
              </a:spcBef>
              <a:spcAft>
                <a:spcPts val="0"/>
              </a:spcAft>
              <a:buFontTx/>
              <a:buNone/>
              <a:defRPr sz="997">
                <a:noFill/>
                <a:latin typeface="+mn-lt"/>
              </a:defRPr>
            </a:lvl5pPr>
            <a:lvl6pPr marL="0" indent="0">
              <a:lnSpc>
                <a:spcPct val="100000"/>
              </a:lnSpc>
              <a:spcBef>
                <a:spcPts val="0"/>
              </a:spcBef>
              <a:spcAft>
                <a:spcPts val="0"/>
              </a:spcAft>
              <a:buFontTx/>
              <a:buNone/>
              <a:defRPr sz="997">
                <a:noFill/>
                <a:latin typeface="+mn-lt"/>
              </a:defRPr>
            </a:lvl6pPr>
            <a:lvl7pPr marL="0" indent="0">
              <a:lnSpc>
                <a:spcPct val="100000"/>
              </a:lnSpc>
              <a:spcBef>
                <a:spcPts val="0"/>
              </a:spcBef>
              <a:spcAft>
                <a:spcPts val="0"/>
              </a:spcAft>
              <a:buFontTx/>
              <a:buNone/>
              <a:defRPr sz="997">
                <a:noFill/>
                <a:latin typeface="+mn-lt"/>
              </a:defRPr>
            </a:lvl7pPr>
            <a:lvl8pPr marL="0" indent="0">
              <a:lnSpc>
                <a:spcPct val="100000"/>
              </a:lnSpc>
              <a:spcBef>
                <a:spcPts val="0"/>
              </a:spcBef>
              <a:spcAft>
                <a:spcPts val="0"/>
              </a:spcAft>
              <a:buFontTx/>
              <a:buNone/>
              <a:defRPr sz="997">
                <a:noFill/>
                <a:latin typeface="+mn-lt"/>
              </a:defRPr>
            </a:lvl8pPr>
            <a:lvl9pPr marL="0" indent="0">
              <a:lnSpc>
                <a:spcPct val="100000"/>
              </a:lnSpc>
              <a:spcBef>
                <a:spcPts val="0"/>
              </a:spcBef>
              <a:spcAft>
                <a:spcPts val="0"/>
              </a:spcAft>
              <a:buFontTx/>
              <a:buNone/>
              <a:defRPr sz="997">
                <a:noFill/>
                <a:latin typeface="+mn-lt"/>
              </a:defRPr>
            </a:lvl9pPr>
          </a:lstStyle>
          <a:p>
            <a:pPr lvl="0"/>
            <a:r>
              <a:rPr lang="da-DK" dirty="0"/>
              <a:t>.</a:t>
            </a:r>
          </a:p>
        </p:txBody>
      </p:sp>
    </p:spTree>
    <p:extLst>
      <p:ext uri="{BB962C8B-B14F-4D97-AF65-F5344CB8AC3E}">
        <p14:creationId xmlns:p14="http://schemas.microsoft.com/office/powerpoint/2010/main" val="685467622"/>
      </p:ext>
    </p:extLst>
  </p:cSld>
  <p:clrMapOvr>
    <a:masterClrMapping/>
  </p:clrMapOvr>
  <p:extLst>
    <p:ext uri="{DCECCB84-F9BA-43D5-87BE-67443E8EF086}">
      <p15:sldGuideLst xmlns:p15="http://schemas.microsoft.com/office/powerpoint/2012/main">
        <p15:guide id="6" orient="horz" pos="2660">
          <p15:clr>
            <a:srgbClr val="A4A3A4"/>
          </p15:clr>
        </p15:guide>
        <p15:guide id="7" orient="horz" pos="2773">
          <p15:clr>
            <a:srgbClr val="A4A3A4"/>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re billeder og tekst B">
    <p:spTree>
      <p:nvGrpSpPr>
        <p:cNvPr id="1" name=""/>
        <p:cNvGrpSpPr/>
        <p:nvPr/>
      </p:nvGrpSpPr>
      <p:grpSpPr>
        <a:xfrm>
          <a:off x="0" y="0"/>
          <a:ext cx="0" cy="0"/>
          <a:chOff x="0" y="0"/>
          <a:chExt cx="0" cy="0"/>
        </a:xfrm>
      </p:grpSpPr>
      <p:sp>
        <p:nvSpPr>
          <p:cNvPr id="9" name="Baggrund">
            <a:extLst>
              <a:ext uri="{FF2B5EF4-FFF2-40B4-BE49-F238E27FC236}">
                <a16:creationId xmlns:a16="http://schemas.microsoft.com/office/drawing/2014/main" id="{19CC1437-361E-D512-8F65-9DF166DE9E2C}"/>
              </a:ext>
            </a:extLst>
          </p:cNvPr>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994" noProof="0" dirty="0" err="1"/>
          </a:p>
        </p:txBody>
      </p:sp>
      <p:sp>
        <p:nvSpPr>
          <p:cNvPr id="8" name="Picture Placeholder 3">
            <a:extLst>
              <a:ext uri="{FF2B5EF4-FFF2-40B4-BE49-F238E27FC236}">
                <a16:creationId xmlns:a16="http://schemas.microsoft.com/office/drawing/2014/main" id="{7AEED892-4D6B-5AD6-3AEE-884EC0332F62}"/>
              </a:ext>
            </a:extLst>
          </p:cNvPr>
          <p:cNvSpPr>
            <a:spLocks noGrp="1"/>
          </p:cNvSpPr>
          <p:nvPr>
            <p:ph type="pic" sz="quarter" idx="14" hasCustomPrompt="1"/>
          </p:nvPr>
        </p:nvSpPr>
        <p:spPr>
          <a:xfrm>
            <a:off x="540001" y="0"/>
            <a:ext cx="3582000" cy="4222800"/>
          </a:xfrm>
          <a:solidFill>
            <a:schemeClr val="bg1"/>
          </a:solidFill>
        </p:spPr>
        <p:txBody>
          <a:bodyPr tIns="648000" anchor="ctr" anchorCtr="0"/>
          <a:lstStyle>
            <a:lvl1pPr marL="0" indent="0" algn="ctr">
              <a:buNone/>
              <a:defRPr sz="1595"/>
            </a:lvl1pPr>
          </a:lstStyle>
          <a:p>
            <a:r>
              <a:rPr lang="da-DK" noProof="0" dirty="0"/>
              <a:t>Klik for at indsætte billede</a:t>
            </a:r>
          </a:p>
        </p:txBody>
      </p:sp>
      <p:sp>
        <p:nvSpPr>
          <p:cNvPr id="31" name="Picture Placeholder 3">
            <a:extLst>
              <a:ext uri="{FF2B5EF4-FFF2-40B4-BE49-F238E27FC236}">
                <a16:creationId xmlns:a16="http://schemas.microsoft.com/office/drawing/2014/main" id="{0C5AC296-1E96-EE8B-9C85-121FADCDAEEA}"/>
              </a:ext>
            </a:extLst>
          </p:cNvPr>
          <p:cNvSpPr>
            <a:spLocks noGrp="1"/>
          </p:cNvSpPr>
          <p:nvPr>
            <p:ph type="pic" sz="quarter" idx="26" hasCustomPrompt="1"/>
          </p:nvPr>
        </p:nvSpPr>
        <p:spPr>
          <a:xfrm>
            <a:off x="4305600" y="0"/>
            <a:ext cx="3582000" cy="4222800"/>
          </a:xfrm>
          <a:solidFill>
            <a:schemeClr val="bg1"/>
          </a:solidFill>
        </p:spPr>
        <p:txBody>
          <a:bodyPr tIns="648000" anchor="ctr" anchorCtr="0"/>
          <a:lstStyle>
            <a:lvl1pPr marL="0" indent="0" algn="ctr">
              <a:buNone/>
              <a:defRPr sz="1595"/>
            </a:lvl1pPr>
          </a:lstStyle>
          <a:p>
            <a:r>
              <a:rPr lang="da-DK" noProof="0" dirty="0"/>
              <a:t>Klik for at indsætte billede</a:t>
            </a:r>
          </a:p>
        </p:txBody>
      </p:sp>
      <p:sp>
        <p:nvSpPr>
          <p:cNvPr id="3" name="Picture Placeholder 3">
            <a:extLst>
              <a:ext uri="{FF2B5EF4-FFF2-40B4-BE49-F238E27FC236}">
                <a16:creationId xmlns:a16="http://schemas.microsoft.com/office/drawing/2014/main" id="{5F2C9F80-9D2C-1AE1-46B6-2D3A7D8A6976}"/>
              </a:ext>
            </a:extLst>
          </p:cNvPr>
          <p:cNvSpPr>
            <a:spLocks noGrp="1"/>
          </p:cNvSpPr>
          <p:nvPr>
            <p:ph type="pic" sz="quarter" idx="27" hasCustomPrompt="1"/>
          </p:nvPr>
        </p:nvSpPr>
        <p:spPr>
          <a:xfrm>
            <a:off x="8067427" y="0"/>
            <a:ext cx="3582000" cy="4222800"/>
          </a:xfrm>
          <a:solidFill>
            <a:schemeClr val="bg1"/>
          </a:solidFill>
        </p:spPr>
        <p:txBody>
          <a:bodyPr tIns="648000" anchor="ctr" anchorCtr="0"/>
          <a:lstStyle>
            <a:lvl1pPr marL="0" indent="0" algn="ctr">
              <a:buNone/>
              <a:defRPr sz="1595"/>
            </a:lvl1pPr>
          </a:lstStyle>
          <a:p>
            <a:r>
              <a:rPr lang="da-DK" noProof="0" dirty="0"/>
              <a:t>Klik for at indsætte billede</a:t>
            </a:r>
          </a:p>
        </p:txBody>
      </p:sp>
      <p:sp>
        <p:nvSpPr>
          <p:cNvPr id="18" name="Pladsholder til tekst 17">
            <a:extLst>
              <a:ext uri="{FF2B5EF4-FFF2-40B4-BE49-F238E27FC236}">
                <a16:creationId xmlns:a16="http://schemas.microsoft.com/office/drawing/2014/main" id="{7A036220-52A4-5423-2E3D-CA9465DCF383}"/>
              </a:ext>
            </a:extLst>
          </p:cNvPr>
          <p:cNvSpPr>
            <a:spLocks noGrp="1"/>
          </p:cNvSpPr>
          <p:nvPr>
            <p:ph type="body" sz="quarter" idx="21" hasCustomPrompt="1"/>
          </p:nvPr>
        </p:nvSpPr>
        <p:spPr>
          <a:xfrm>
            <a:off x="540001" y="4402801"/>
            <a:ext cx="3582000" cy="1735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noProof="0" dirty="0"/>
              <a:t>Klik for at tilføje tekst                             Klik ENTER og derefter TAB for at se næste tekstformat                              Klik SHIFT+TAB for at se foregående tekstformat</a:t>
            </a:r>
          </a:p>
          <a:p>
            <a:pPr lvl="1"/>
            <a:r>
              <a:rPr lang="da-DK" noProof="0" dirty="0"/>
              <a:t>Andet Niveau</a:t>
            </a:r>
          </a:p>
        </p:txBody>
      </p:sp>
      <p:sp>
        <p:nvSpPr>
          <p:cNvPr id="20" name="Pladsholder til tekst 19">
            <a:extLst>
              <a:ext uri="{FF2B5EF4-FFF2-40B4-BE49-F238E27FC236}">
                <a16:creationId xmlns:a16="http://schemas.microsoft.com/office/drawing/2014/main" id="{B8BFA8BA-84C0-F72E-A750-BA569C419DF9}"/>
              </a:ext>
            </a:extLst>
          </p:cNvPr>
          <p:cNvSpPr>
            <a:spLocks noGrp="1"/>
          </p:cNvSpPr>
          <p:nvPr>
            <p:ph type="body" sz="quarter" idx="22" hasCustomPrompt="1"/>
          </p:nvPr>
        </p:nvSpPr>
        <p:spPr>
          <a:xfrm>
            <a:off x="4305600" y="4402801"/>
            <a:ext cx="3582000" cy="1735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noProof="0" dirty="0"/>
              <a:t>Klik for at tilføje tekst                         Klik ENTER og derefter TAB for at se næste tekstformat                                Klik SHIFT+TAB for at se foregående tekstformat</a:t>
            </a:r>
          </a:p>
          <a:p>
            <a:pPr lvl="1"/>
            <a:r>
              <a:rPr lang="da-DK" noProof="0" dirty="0"/>
              <a:t>Andet Niveau</a:t>
            </a:r>
          </a:p>
        </p:txBody>
      </p:sp>
      <p:sp>
        <p:nvSpPr>
          <p:cNvPr id="2" name="Pladsholder til tekst 21">
            <a:extLst>
              <a:ext uri="{FF2B5EF4-FFF2-40B4-BE49-F238E27FC236}">
                <a16:creationId xmlns:a16="http://schemas.microsoft.com/office/drawing/2014/main" id="{B9E2D20B-4753-F312-1E3D-2FCF85F1B474}"/>
              </a:ext>
            </a:extLst>
          </p:cNvPr>
          <p:cNvSpPr>
            <a:spLocks noGrp="1"/>
          </p:cNvSpPr>
          <p:nvPr>
            <p:ph type="body" sz="quarter" idx="23" hasCustomPrompt="1"/>
          </p:nvPr>
        </p:nvSpPr>
        <p:spPr>
          <a:xfrm>
            <a:off x="8067427" y="4402801"/>
            <a:ext cx="3582000" cy="1735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noProof="0" dirty="0"/>
              <a:t>Klik for at tilføje tekst                         Klik ENTER og derefter TAB for at se næste tekstformat                                Klik SHIFT+TAB for at se foregående tekstformat</a:t>
            </a:r>
          </a:p>
          <a:p>
            <a:pPr lvl="1"/>
            <a:r>
              <a:rPr lang="da-DK" noProof="0" dirty="0"/>
              <a:t>Andet Niveau</a:t>
            </a:r>
          </a:p>
        </p:txBody>
      </p:sp>
      <p:sp>
        <p:nvSpPr>
          <p:cNvPr id="4" name="Date Placeholder 3">
            <a:extLst>
              <a:ext uri="{FF2B5EF4-FFF2-40B4-BE49-F238E27FC236}">
                <a16:creationId xmlns:a16="http://schemas.microsoft.com/office/drawing/2014/main" id="{A8D7B535-415A-41F4-AFE0-6FFBBBD7631B}"/>
              </a:ext>
            </a:extLst>
          </p:cNvPr>
          <p:cNvSpPr>
            <a:spLocks noGrp="1"/>
          </p:cNvSpPr>
          <p:nvPr>
            <p:ph type="dt" sz="half" idx="10"/>
          </p:nvPr>
        </p:nvSpPr>
        <p:spPr/>
        <p:txBody>
          <a:bodyPr anchor="t" anchorCtr="0"/>
          <a:lstStyle>
            <a:lvl1pPr>
              <a:defRPr>
                <a:solidFill>
                  <a:schemeClr val="bg1"/>
                </a:solidFill>
              </a:defRPr>
            </a:lvl1pPr>
          </a:lstStyle>
          <a:p>
            <a:fld id="{97661291-5352-4918-9316-2BC4EAD39735}" type="datetime2">
              <a:rPr lang="da-DK" smtClean="0"/>
              <a:pPr/>
              <a:t>30. september 2026</a:t>
            </a:fld>
            <a:endParaRPr lang="da-DK" dirty="0"/>
          </a:p>
        </p:txBody>
      </p:sp>
      <p:sp>
        <p:nvSpPr>
          <p:cNvPr id="5" name="Footer Placeholder 4">
            <a:extLst>
              <a:ext uri="{FF2B5EF4-FFF2-40B4-BE49-F238E27FC236}">
                <a16:creationId xmlns:a16="http://schemas.microsoft.com/office/drawing/2014/main" id="{12CFB2E6-561D-40B3-AC0C-DD0BE409F019}"/>
              </a:ext>
            </a:extLst>
          </p:cNvPr>
          <p:cNvSpPr>
            <a:spLocks noGrp="1"/>
          </p:cNvSpPr>
          <p:nvPr>
            <p:ph type="ftr" sz="quarter" idx="11"/>
          </p:nvPr>
        </p:nvSpPr>
        <p:spPr/>
        <p:txBody>
          <a:bodyPr anchor="t" anchorCtr="0"/>
          <a:lstStyle>
            <a:lvl1pPr>
              <a:defRPr>
                <a:solidFill>
                  <a:schemeClr val="bg1"/>
                </a:solidFill>
              </a:defRPr>
            </a:lvl1pPr>
          </a:lstStyle>
          <a:p>
            <a:r>
              <a:rPr lang="da-DK" dirty="0"/>
              <a:t>Digitaliseringsstyrelsen</a:t>
            </a:r>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nchor="t" anchorCtr="0"/>
          <a:lstStyle>
            <a:lvl1pPr>
              <a:defRPr>
                <a:solidFill>
                  <a:schemeClr val="bg1"/>
                </a:solidFill>
              </a:defRPr>
            </a:lvl1pPr>
          </a:lstStyle>
          <a:p>
            <a:fld id="{24C8C45C-947F-4981-8B3F-4F32E973C901}" type="slidenum">
              <a:rPr lang="da-DK" smtClean="0"/>
              <a:pPr/>
              <a:t>‹nr.›</a:t>
            </a:fld>
            <a:endParaRPr lang="da-DK" dirty="0"/>
          </a:p>
        </p:txBody>
      </p:sp>
      <p:sp>
        <p:nvSpPr>
          <p:cNvPr id="11" name="Makro grafik 1">
            <a:extLst>
              <a:ext uri="{FF2B5EF4-FFF2-40B4-BE49-F238E27FC236}">
                <a16:creationId xmlns:a16="http://schemas.microsoft.com/office/drawing/2014/main" id="{5B5C7922-7CE1-04FB-3F00-E2781F5AA6A3}"/>
              </a:ext>
            </a:extLst>
          </p:cNvPr>
          <p:cNvSpPr>
            <a:spLocks noGrp="1" noChangeAspect="1"/>
          </p:cNvSpPr>
          <p:nvPr>
            <p:ph type="body" sz="quarter" idx="28" hasCustomPrompt="1"/>
          </p:nvPr>
        </p:nvSpPr>
        <p:spPr>
          <a:xfrm>
            <a:off x="3194069" y="678537"/>
            <a:ext cx="1099164" cy="116900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FontTx/>
              <a:buNone/>
              <a:defRPr sz="997">
                <a:noFill/>
                <a:latin typeface="+mn-lt"/>
              </a:defRPr>
            </a:lvl1pPr>
            <a:lvl2pPr marL="0" indent="0">
              <a:lnSpc>
                <a:spcPct val="100000"/>
              </a:lnSpc>
              <a:spcBef>
                <a:spcPts val="0"/>
              </a:spcBef>
              <a:spcAft>
                <a:spcPts val="0"/>
              </a:spcAft>
              <a:buFontTx/>
              <a:buNone/>
              <a:defRPr sz="997">
                <a:noFill/>
                <a:latin typeface="+mn-lt"/>
              </a:defRPr>
            </a:lvl2pPr>
            <a:lvl3pPr marL="0" indent="0">
              <a:lnSpc>
                <a:spcPct val="100000"/>
              </a:lnSpc>
              <a:spcBef>
                <a:spcPts val="0"/>
              </a:spcBef>
              <a:spcAft>
                <a:spcPts val="0"/>
              </a:spcAft>
              <a:buFontTx/>
              <a:buNone/>
              <a:defRPr sz="997">
                <a:noFill/>
                <a:latin typeface="+mn-lt"/>
              </a:defRPr>
            </a:lvl3pPr>
            <a:lvl4pPr marL="0" indent="0">
              <a:lnSpc>
                <a:spcPct val="100000"/>
              </a:lnSpc>
              <a:spcBef>
                <a:spcPts val="0"/>
              </a:spcBef>
              <a:spcAft>
                <a:spcPts val="0"/>
              </a:spcAft>
              <a:buFontTx/>
              <a:buNone/>
              <a:defRPr sz="997">
                <a:noFill/>
                <a:latin typeface="+mn-lt"/>
              </a:defRPr>
            </a:lvl4pPr>
            <a:lvl5pPr marL="0" indent="0">
              <a:lnSpc>
                <a:spcPct val="100000"/>
              </a:lnSpc>
              <a:spcBef>
                <a:spcPts val="0"/>
              </a:spcBef>
              <a:spcAft>
                <a:spcPts val="0"/>
              </a:spcAft>
              <a:buFontTx/>
              <a:buNone/>
              <a:defRPr sz="997">
                <a:noFill/>
                <a:latin typeface="+mn-lt"/>
              </a:defRPr>
            </a:lvl5pPr>
            <a:lvl6pPr marL="0" indent="0">
              <a:lnSpc>
                <a:spcPct val="100000"/>
              </a:lnSpc>
              <a:spcBef>
                <a:spcPts val="0"/>
              </a:spcBef>
              <a:spcAft>
                <a:spcPts val="0"/>
              </a:spcAft>
              <a:buFontTx/>
              <a:buNone/>
              <a:defRPr sz="997">
                <a:noFill/>
                <a:latin typeface="+mn-lt"/>
              </a:defRPr>
            </a:lvl6pPr>
            <a:lvl7pPr marL="0" indent="0">
              <a:lnSpc>
                <a:spcPct val="100000"/>
              </a:lnSpc>
              <a:spcBef>
                <a:spcPts val="0"/>
              </a:spcBef>
              <a:spcAft>
                <a:spcPts val="0"/>
              </a:spcAft>
              <a:buFontTx/>
              <a:buNone/>
              <a:defRPr sz="997">
                <a:noFill/>
                <a:latin typeface="+mn-lt"/>
              </a:defRPr>
            </a:lvl7pPr>
            <a:lvl8pPr marL="0" indent="0">
              <a:lnSpc>
                <a:spcPct val="100000"/>
              </a:lnSpc>
              <a:spcBef>
                <a:spcPts val="0"/>
              </a:spcBef>
              <a:spcAft>
                <a:spcPts val="0"/>
              </a:spcAft>
              <a:buFontTx/>
              <a:buNone/>
              <a:defRPr sz="997">
                <a:noFill/>
                <a:latin typeface="+mn-lt"/>
              </a:defRPr>
            </a:lvl8pPr>
            <a:lvl9pPr marL="0" indent="0">
              <a:lnSpc>
                <a:spcPct val="100000"/>
              </a:lnSpc>
              <a:spcBef>
                <a:spcPts val="0"/>
              </a:spcBef>
              <a:spcAft>
                <a:spcPts val="0"/>
              </a:spcAft>
              <a:buFontTx/>
              <a:buNone/>
              <a:defRPr sz="997">
                <a:noFill/>
                <a:latin typeface="+mn-lt"/>
              </a:defRPr>
            </a:lvl9pPr>
          </a:lstStyle>
          <a:p>
            <a:pPr lvl="0"/>
            <a:r>
              <a:rPr lang="da-DK" dirty="0"/>
              <a:t>.</a:t>
            </a:r>
          </a:p>
        </p:txBody>
      </p:sp>
      <p:sp>
        <p:nvSpPr>
          <p:cNvPr id="12" name="Makro grafik 2">
            <a:extLst>
              <a:ext uri="{FF2B5EF4-FFF2-40B4-BE49-F238E27FC236}">
                <a16:creationId xmlns:a16="http://schemas.microsoft.com/office/drawing/2014/main" id="{FC0E9C59-2E77-747D-58BC-6769C9984CA6}"/>
              </a:ext>
            </a:extLst>
          </p:cNvPr>
          <p:cNvSpPr>
            <a:spLocks noGrp="1" noChangeAspect="1"/>
          </p:cNvSpPr>
          <p:nvPr>
            <p:ph type="body" sz="quarter" idx="29" hasCustomPrompt="1"/>
          </p:nvPr>
        </p:nvSpPr>
        <p:spPr>
          <a:xfrm>
            <a:off x="7571312" y="1548963"/>
            <a:ext cx="1652444" cy="2368363"/>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FontTx/>
              <a:buNone/>
              <a:defRPr sz="997">
                <a:noFill/>
                <a:latin typeface="+mn-lt"/>
              </a:defRPr>
            </a:lvl1pPr>
            <a:lvl2pPr marL="0" indent="0">
              <a:lnSpc>
                <a:spcPct val="100000"/>
              </a:lnSpc>
              <a:spcBef>
                <a:spcPts val="0"/>
              </a:spcBef>
              <a:spcAft>
                <a:spcPts val="0"/>
              </a:spcAft>
              <a:buFontTx/>
              <a:buNone/>
              <a:defRPr sz="997">
                <a:noFill/>
                <a:latin typeface="+mn-lt"/>
              </a:defRPr>
            </a:lvl2pPr>
            <a:lvl3pPr marL="0" indent="0">
              <a:lnSpc>
                <a:spcPct val="100000"/>
              </a:lnSpc>
              <a:spcBef>
                <a:spcPts val="0"/>
              </a:spcBef>
              <a:spcAft>
                <a:spcPts val="0"/>
              </a:spcAft>
              <a:buFontTx/>
              <a:buNone/>
              <a:defRPr sz="997">
                <a:noFill/>
                <a:latin typeface="+mn-lt"/>
              </a:defRPr>
            </a:lvl3pPr>
            <a:lvl4pPr marL="0" indent="0">
              <a:lnSpc>
                <a:spcPct val="100000"/>
              </a:lnSpc>
              <a:spcBef>
                <a:spcPts val="0"/>
              </a:spcBef>
              <a:spcAft>
                <a:spcPts val="0"/>
              </a:spcAft>
              <a:buFontTx/>
              <a:buNone/>
              <a:defRPr sz="997">
                <a:noFill/>
                <a:latin typeface="+mn-lt"/>
              </a:defRPr>
            </a:lvl4pPr>
            <a:lvl5pPr marL="0" indent="0">
              <a:lnSpc>
                <a:spcPct val="100000"/>
              </a:lnSpc>
              <a:spcBef>
                <a:spcPts val="0"/>
              </a:spcBef>
              <a:spcAft>
                <a:spcPts val="0"/>
              </a:spcAft>
              <a:buFontTx/>
              <a:buNone/>
              <a:defRPr sz="997">
                <a:noFill/>
                <a:latin typeface="+mn-lt"/>
              </a:defRPr>
            </a:lvl5pPr>
            <a:lvl6pPr marL="0" indent="0">
              <a:lnSpc>
                <a:spcPct val="100000"/>
              </a:lnSpc>
              <a:spcBef>
                <a:spcPts val="0"/>
              </a:spcBef>
              <a:spcAft>
                <a:spcPts val="0"/>
              </a:spcAft>
              <a:buFontTx/>
              <a:buNone/>
              <a:defRPr sz="997">
                <a:noFill/>
                <a:latin typeface="+mn-lt"/>
              </a:defRPr>
            </a:lvl6pPr>
            <a:lvl7pPr marL="0" indent="0">
              <a:lnSpc>
                <a:spcPct val="100000"/>
              </a:lnSpc>
              <a:spcBef>
                <a:spcPts val="0"/>
              </a:spcBef>
              <a:spcAft>
                <a:spcPts val="0"/>
              </a:spcAft>
              <a:buFontTx/>
              <a:buNone/>
              <a:defRPr sz="997">
                <a:noFill/>
                <a:latin typeface="+mn-lt"/>
              </a:defRPr>
            </a:lvl7pPr>
            <a:lvl8pPr marL="0" indent="0">
              <a:lnSpc>
                <a:spcPct val="100000"/>
              </a:lnSpc>
              <a:spcBef>
                <a:spcPts val="0"/>
              </a:spcBef>
              <a:spcAft>
                <a:spcPts val="0"/>
              </a:spcAft>
              <a:buFontTx/>
              <a:buNone/>
              <a:defRPr sz="997">
                <a:noFill/>
                <a:latin typeface="+mn-lt"/>
              </a:defRPr>
            </a:lvl8pPr>
            <a:lvl9pPr marL="0" indent="0">
              <a:lnSpc>
                <a:spcPct val="100000"/>
              </a:lnSpc>
              <a:spcBef>
                <a:spcPts val="0"/>
              </a:spcBef>
              <a:spcAft>
                <a:spcPts val="0"/>
              </a:spcAft>
              <a:buFontTx/>
              <a:buNone/>
              <a:defRPr sz="997">
                <a:noFill/>
                <a:latin typeface="+mn-lt"/>
              </a:defRPr>
            </a:lvl9pPr>
          </a:lstStyle>
          <a:p>
            <a:pPr lvl="0"/>
            <a:r>
              <a:rPr lang="da-DK" dirty="0"/>
              <a:t>.</a:t>
            </a:r>
          </a:p>
        </p:txBody>
      </p:sp>
    </p:spTree>
    <p:extLst>
      <p:ext uri="{BB962C8B-B14F-4D97-AF65-F5344CB8AC3E}">
        <p14:creationId xmlns:p14="http://schemas.microsoft.com/office/powerpoint/2010/main" val="1385380363"/>
      </p:ext>
    </p:extLst>
  </p:cSld>
  <p:clrMapOvr>
    <a:masterClrMapping/>
  </p:clrMapOvr>
  <p:extLst>
    <p:ext uri="{DCECCB84-F9BA-43D5-87BE-67443E8EF086}">
      <p15:sldGuideLst xmlns:p15="http://schemas.microsoft.com/office/powerpoint/2012/main">
        <p15:guide id="6" orient="horz" pos="2660">
          <p15:clr>
            <a:srgbClr val="A4A3A4"/>
          </p15:clr>
        </p15:guide>
        <p15:guide id="7" orient="horz" pos="2773">
          <p15:clr>
            <a:srgbClr val="A4A3A4"/>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reaker A">
    <p:bg>
      <p:bgRef idx="1001">
        <a:schemeClr val="bg1"/>
      </p:bgRef>
    </p:bg>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ADCF4DF5-C986-E697-27B9-49E982F3621E}"/>
              </a:ext>
            </a:extLst>
          </p:cNvPr>
          <p:cNvSpPr>
            <a:spLocks noGrp="1"/>
          </p:cNvSpPr>
          <p:nvPr>
            <p:ph type="pic" sz="quarter" idx="14" hasCustomPrompt="1"/>
          </p:nvPr>
        </p:nvSpPr>
        <p:spPr>
          <a:xfrm>
            <a:off x="1" y="0"/>
            <a:ext cx="6005513" cy="6858000"/>
          </a:xfrm>
          <a:solidFill>
            <a:schemeClr val="bg1"/>
          </a:solidFill>
        </p:spPr>
        <p:txBody>
          <a:bodyPr tIns="648000" anchor="ctr" anchorCtr="0"/>
          <a:lstStyle>
            <a:lvl1pPr marL="0" indent="0" algn="ctr">
              <a:buNone/>
              <a:defRPr sz="1595"/>
            </a:lvl1pPr>
          </a:lstStyle>
          <a:p>
            <a:r>
              <a:rPr lang="da-DK" noProof="0" dirty="0"/>
              <a:t>Klik for at indsætte billede</a:t>
            </a:r>
          </a:p>
        </p:txBody>
      </p:sp>
      <p:sp>
        <p:nvSpPr>
          <p:cNvPr id="3" name="Subtitle 2"/>
          <p:cNvSpPr>
            <a:spLocks noGrp="1"/>
          </p:cNvSpPr>
          <p:nvPr>
            <p:ph type="subTitle" idx="1" hasCustomPrompt="1"/>
          </p:nvPr>
        </p:nvSpPr>
        <p:spPr>
          <a:xfrm>
            <a:off x="7126287" y="2705553"/>
            <a:ext cx="4528800" cy="360000"/>
          </a:xfrm>
        </p:spPr>
        <p:txBody>
          <a:bodyPr anchor="b" anchorCtr="0"/>
          <a:lstStyle>
            <a:lvl1pPr marL="0" indent="0" algn="l">
              <a:lnSpc>
                <a:spcPct val="100000"/>
              </a:lnSpc>
              <a:spcBef>
                <a:spcPts val="0"/>
              </a:spcBef>
              <a:spcAft>
                <a:spcPts val="0"/>
              </a:spcAft>
              <a:buFont typeface="Arial" panose="020B0604020202020204" pitchFamily="34" charset="0"/>
              <a:buNone/>
              <a:defRPr sz="1595">
                <a:solidFill>
                  <a:schemeClr val="accent1"/>
                </a:solidFill>
                <a:latin typeface="+mn-lt"/>
              </a:defRPr>
            </a:lvl1pPr>
            <a:lvl2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tabLst/>
              <a:defRPr sz="1595" b="0">
                <a:solidFill>
                  <a:schemeClr val="bg1"/>
                </a:solidFill>
                <a:latin typeface="+mn-lt"/>
              </a:defRPr>
            </a:lvl9pPr>
          </a:lstStyle>
          <a:p>
            <a:r>
              <a:rPr lang="da-DK" dirty="0"/>
              <a:t>Klik for at tilføje sektionstitel</a:t>
            </a:r>
          </a:p>
        </p:txBody>
      </p:sp>
      <p:sp>
        <p:nvSpPr>
          <p:cNvPr id="2" name="Title 1"/>
          <p:cNvSpPr>
            <a:spLocks noGrp="1"/>
          </p:cNvSpPr>
          <p:nvPr>
            <p:ph type="ctrTitle" hasCustomPrompt="1"/>
          </p:nvPr>
        </p:nvSpPr>
        <p:spPr>
          <a:xfrm>
            <a:off x="7126288" y="3165284"/>
            <a:ext cx="4528800" cy="1242000"/>
          </a:xfrm>
        </p:spPr>
        <p:txBody>
          <a:bodyPr anchor="t" anchorCtr="0"/>
          <a:lstStyle>
            <a:lvl1pPr algn="l">
              <a:defRPr sz="3191">
                <a:solidFill>
                  <a:schemeClr val="accent1"/>
                </a:solidFill>
              </a:defRPr>
            </a:lvl1pPr>
          </a:lstStyle>
          <a:p>
            <a:r>
              <a:rPr lang="da-DK" dirty="0"/>
              <a:t>Klik for at tilføje titel</a:t>
            </a:r>
          </a:p>
        </p:txBody>
      </p:sp>
      <p:sp>
        <p:nvSpPr>
          <p:cNvPr id="11" name="Pladsholder til dato 10">
            <a:extLst>
              <a:ext uri="{FF2B5EF4-FFF2-40B4-BE49-F238E27FC236}">
                <a16:creationId xmlns:a16="http://schemas.microsoft.com/office/drawing/2014/main" id="{ECF1C836-21A0-0331-A849-E61A90896536}"/>
              </a:ext>
            </a:extLst>
          </p:cNvPr>
          <p:cNvSpPr>
            <a:spLocks noGrp="1"/>
          </p:cNvSpPr>
          <p:nvPr>
            <p:ph type="dt" sz="half" idx="15"/>
          </p:nvPr>
        </p:nvSpPr>
        <p:spPr/>
        <p:txBody>
          <a:bodyPr/>
          <a:lstStyle>
            <a:lvl1pPr>
              <a:defRPr>
                <a:solidFill>
                  <a:schemeClr val="bg1"/>
                </a:solidFill>
              </a:defRPr>
            </a:lvl1pPr>
          </a:lstStyle>
          <a:p>
            <a:fld id="{25EE03DE-7CB9-4829-AA4A-B448C54E8591}" type="datetime2">
              <a:rPr lang="da-DK" smtClean="0"/>
              <a:t>30. september 2026</a:t>
            </a:fld>
            <a:endParaRPr lang="da-DK" dirty="0"/>
          </a:p>
        </p:txBody>
      </p:sp>
      <p:sp>
        <p:nvSpPr>
          <p:cNvPr id="12" name="Pladsholder til sidefod 11">
            <a:extLst>
              <a:ext uri="{FF2B5EF4-FFF2-40B4-BE49-F238E27FC236}">
                <a16:creationId xmlns:a16="http://schemas.microsoft.com/office/drawing/2014/main" id="{F8D5FDD7-8020-3589-F424-24D4FE9B564D}"/>
              </a:ext>
            </a:extLst>
          </p:cNvPr>
          <p:cNvSpPr>
            <a:spLocks noGrp="1"/>
          </p:cNvSpPr>
          <p:nvPr>
            <p:ph type="ftr" sz="quarter" idx="16"/>
          </p:nvPr>
        </p:nvSpPr>
        <p:spPr/>
        <p:txBody>
          <a:bodyPr/>
          <a:lstStyle>
            <a:lvl1pPr>
              <a:defRPr>
                <a:solidFill>
                  <a:schemeClr val="accent1"/>
                </a:solidFill>
              </a:defRPr>
            </a:lvl1pPr>
          </a:lstStyle>
          <a:p>
            <a:r>
              <a:rPr lang="da-DK" dirty="0"/>
              <a:t>Digitaliseringsstyrelsen</a:t>
            </a:r>
          </a:p>
        </p:txBody>
      </p:sp>
      <p:sp>
        <p:nvSpPr>
          <p:cNvPr id="13" name="Pladsholder til slidenummer 12">
            <a:extLst>
              <a:ext uri="{FF2B5EF4-FFF2-40B4-BE49-F238E27FC236}">
                <a16:creationId xmlns:a16="http://schemas.microsoft.com/office/drawing/2014/main" id="{94C0154D-C90A-C45E-44EB-A9BE528AF3BC}"/>
              </a:ext>
            </a:extLst>
          </p:cNvPr>
          <p:cNvSpPr>
            <a:spLocks noGrp="1"/>
          </p:cNvSpPr>
          <p:nvPr>
            <p:ph type="sldNum" sz="quarter" idx="17"/>
          </p:nvPr>
        </p:nvSpPr>
        <p:spPr/>
        <p:txBody>
          <a:bodyPr/>
          <a:lstStyle>
            <a:lvl1pPr>
              <a:defRPr>
                <a:solidFill>
                  <a:schemeClr val="bg1"/>
                </a:solidFill>
              </a:defRPr>
            </a:lvl1pPr>
          </a:lstStyle>
          <a:p>
            <a:fld id="{24C8C45C-947F-4981-8B3F-4F32E973C901}" type="slidenum">
              <a:rPr lang="da-DK" smtClean="0"/>
              <a:pPr/>
              <a:t>‹nr.›</a:t>
            </a:fld>
            <a:endParaRPr lang="da-DK" dirty="0"/>
          </a:p>
        </p:txBody>
      </p:sp>
      <p:sp>
        <p:nvSpPr>
          <p:cNvPr id="27" name="Makro grafik 1">
            <a:extLst>
              <a:ext uri="{FF2B5EF4-FFF2-40B4-BE49-F238E27FC236}">
                <a16:creationId xmlns:a16="http://schemas.microsoft.com/office/drawing/2014/main" id="{BCB3F802-0640-FE07-D164-6E14C9C290DB}"/>
              </a:ext>
            </a:extLst>
          </p:cNvPr>
          <p:cNvSpPr>
            <a:spLocks noGrp="1" noChangeAspect="1"/>
          </p:cNvSpPr>
          <p:nvPr>
            <p:ph type="body" sz="quarter" idx="25" hasCustomPrompt="1"/>
          </p:nvPr>
        </p:nvSpPr>
        <p:spPr>
          <a:xfrm>
            <a:off x="463498" y="5206163"/>
            <a:ext cx="1610070" cy="759296"/>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FontTx/>
              <a:buNone/>
              <a:defRPr sz="997">
                <a:noFill/>
                <a:latin typeface="+mn-lt"/>
              </a:defRPr>
            </a:lvl1pPr>
            <a:lvl2pPr marL="0" indent="0">
              <a:lnSpc>
                <a:spcPct val="100000"/>
              </a:lnSpc>
              <a:spcBef>
                <a:spcPts val="0"/>
              </a:spcBef>
              <a:spcAft>
                <a:spcPts val="0"/>
              </a:spcAft>
              <a:buFontTx/>
              <a:buNone/>
              <a:defRPr sz="997">
                <a:noFill/>
                <a:latin typeface="+mn-lt"/>
              </a:defRPr>
            </a:lvl2pPr>
            <a:lvl3pPr marL="0" indent="0">
              <a:lnSpc>
                <a:spcPct val="100000"/>
              </a:lnSpc>
              <a:spcBef>
                <a:spcPts val="0"/>
              </a:spcBef>
              <a:spcAft>
                <a:spcPts val="0"/>
              </a:spcAft>
              <a:buFontTx/>
              <a:buNone/>
              <a:defRPr sz="997">
                <a:noFill/>
                <a:latin typeface="+mn-lt"/>
              </a:defRPr>
            </a:lvl3pPr>
            <a:lvl4pPr marL="0" indent="0">
              <a:lnSpc>
                <a:spcPct val="100000"/>
              </a:lnSpc>
              <a:spcBef>
                <a:spcPts val="0"/>
              </a:spcBef>
              <a:spcAft>
                <a:spcPts val="0"/>
              </a:spcAft>
              <a:buFontTx/>
              <a:buNone/>
              <a:defRPr sz="997">
                <a:noFill/>
                <a:latin typeface="+mn-lt"/>
              </a:defRPr>
            </a:lvl4pPr>
            <a:lvl5pPr marL="0" indent="0">
              <a:lnSpc>
                <a:spcPct val="100000"/>
              </a:lnSpc>
              <a:spcBef>
                <a:spcPts val="0"/>
              </a:spcBef>
              <a:spcAft>
                <a:spcPts val="0"/>
              </a:spcAft>
              <a:buFontTx/>
              <a:buNone/>
              <a:defRPr sz="997">
                <a:noFill/>
                <a:latin typeface="+mn-lt"/>
              </a:defRPr>
            </a:lvl5pPr>
            <a:lvl6pPr marL="0" indent="0">
              <a:lnSpc>
                <a:spcPct val="100000"/>
              </a:lnSpc>
              <a:spcBef>
                <a:spcPts val="0"/>
              </a:spcBef>
              <a:spcAft>
                <a:spcPts val="0"/>
              </a:spcAft>
              <a:buFontTx/>
              <a:buNone/>
              <a:defRPr sz="997">
                <a:noFill/>
                <a:latin typeface="+mn-lt"/>
              </a:defRPr>
            </a:lvl6pPr>
            <a:lvl7pPr marL="0" indent="0">
              <a:lnSpc>
                <a:spcPct val="100000"/>
              </a:lnSpc>
              <a:spcBef>
                <a:spcPts val="0"/>
              </a:spcBef>
              <a:spcAft>
                <a:spcPts val="0"/>
              </a:spcAft>
              <a:buFontTx/>
              <a:buNone/>
              <a:defRPr sz="997">
                <a:noFill/>
                <a:latin typeface="+mn-lt"/>
              </a:defRPr>
            </a:lvl7pPr>
            <a:lvl8pPr marL="0" indent="0">
              <a:lnSpc>
                <a:spcPct val="100000"/>
              </a:lnSpc>
              <a:spcBef>
                <a:spcPts val="0"/>
              </a:spcBef>
              <a:spcAft>
                <a:spcPts val="0"/>
              </a:spcAft>
              <a:buFontTx/>
              <a:buNone/>
              <a:defRPr sz="997">
                <a:noFill/>
                <a:latin typeface="+mn-lt"/>
              </a:defRPr>
            </a:lvl8pPr>
            <a:lvl9pPr marL="0" indent="0">
              <a:lnSpc>
                <a:spcPct val="100000"/>
              </a:lnSpc>
              <a:spcBef>
                <a:spcPts val="0"/>
              </a:spcBef>
              <a:spcAft>
                <a:spcPts val="0"/>
              </a:spcAft>
              <a:buFontTx/>
              <a:buNone/>
              <a:defRPr sz="997">
                <a:noFill/>
                <a:latin typeface="+mn-lt"/>
              </a:defRPr>
            </a:lvl9pPr>
          </a:lstStyle>
          <a:p>
            <a:pPr lvl="0"/>
            <a:r>
              <a:rPr lang="da-DK" dirty="0"/>
              <a:t>.</a:t>
            </a:r>
          </a:p>
        </p:txBody>
      </p:sp>
      <p:sp>
        <p:nvSpPr>
          <p:cNvPr id="22" name="Makro grafik 2">
            <a:extLst>
              <a:ext uri="{FF2B5EF4-FFF2-40B4-BE49-F238E27FC236}">
                <a16:creationId xmlns:a16="http://schemas.microsoft.com/office/drawing/2014/main" id="{6989E875-2685-8530-428A-CEC55B52321F}"/>
              </a:ext>
            </a:extLst>
          </p:cNvPr>
          <p:cNvSpPr>
            <a:spLocks noGrp="1" noChangeAspect="1"/>
          </p:cNvSpPr>
          <p:nvPr>
            <p:ph type="body" sz="quarter" idx="24" hasCustomPrompt="1"/>
          </p:nvPr>
        </p:nvSpPr>
        <p:spPr>
          <a:xfrm>
            <a:off x="4392364" y="399587"/>
            <a:ext cx="1951653" cy="1951600"/>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FontTx/>
              <a:buNone/>
              <a:defRPr sz="997">
                <a:noFill/>
                <a:latin typeface="+mn-lt"/>
              </a:defRPr>
            </a:lvl1pPr>
            <a:lvl2pPr marL="0" indent="0">
              <a:lnSpc>
                <a:spcPct val="100000"/>
              </a:lnSpc>
              <a:spcBef>
                <a:spcPts val="0"/>
              </a:spcBef>
              <a:spcAft>
                <a:spcPts val="0"/>
              </a:spcAft>
              <a:buFontTx/>
              <a:buNone/>
              <a:defRPr sz="997">
                <a:noFill/>
                <a:latin typeface="+mn-lt"/>
              </a:defRPr>
            </a:lvl2pPr>
            <a:lvl3pPr marL="0" indent="0">
              <a:lnSpc>
                <a:spcPct val="100000"/>
              </a:lnSpc>
              <a:spcBef>
                <a:spcPts val="0"/>
              </a:spcBef>
              <a:spcAft>
                <a:spcPts val="0"/>
              </a:spcAft>
              <a:buFontTx/>
              <a:buNone/>
              <a:defRPr sz="997">
                <a:noFill/>
                <a:latin typeface="+mn-lt"/>
              </a:defRPr>
            </a:lvl3pPr>
            <a:lvl4pPr marL="0" indent="0">
              <a:lnSpc>
                <a:spcPct val="100000"/>
              </a:lnSpc>
              <a:spcBef>
                <a:spcPts val="0"/>
              </a:spcBef>
              <a:spcAft>
                <a:spcPts val="0"/>
              </a:spcAft>
              <a:buFontTx/>
              <a:buNone/>
              <a:defRPr sz="997">
                <a:noFill/>
                <a:latin typeface="+mn-lt"/>
              </a:defRPr>
            </a:lvl4pPr>
            <a:lvl5pPr marL="0" indent="0">
              <a:lnSpc>
                <a:spcPct val="100000"/>
              </a:lnSpc>
              <a:spcBef>
                <a:spcPts val="0"/>
              </a:spcBef>
              <a:spcAft>
                <a:spcPts val="0"/>
              </a:spcAft>
              <a:buFontTx/>
              <a:buNone/>
              <a:defRPr sz="997">
                <a:noFill/>
                <a:latin typeface="+mn-lt"/>
              </a:defRPr>
            </a:lvl5pPr>
            <a:lvl6pPr marL="0" indent="0">
              <a:lnSpc>
                <a:spcPct val="100000"/>
              </a:lnSpc>
              <a:spcBef>
                <a:spcPts val="0"/>
              </a:spcBef>
              <a:spcAft>
                <a:spcPts val="0"/>
              </a:spcAft>
              <a:buFontTx/>
              <a:buNone/>
              <a:defRPr sz="997">
                <a:noFill/>
                <a:latin typeface="+mn-lt"/>
              </a:defRPr>
            </a:lvl6pPr>
            <a:lvl7pPr marL="0" indent="0">
              <a:lnSpc>
                <a:spcPct val="100000"/>
              </a:lnSpc>
              <a:spcBef>
                <a:spcPts val="0"/>
              </a:spcBef>
              <a:spcAft>
                <a:spcPts val="0"/>
              </a:spcAft>
              <a:buFontTx/>
              <a:buNone/>
              <a:defRPr sz="997">
                <a:noFill/>
                <a:latin typeface="+mn-lt"/>
              </a:defRPr>
            </a:lvl7pPr>
            <a:lvl8pPr marL="0" indent="0">
              <a:lnSpc>
                <a:spcPct val="100000"/>
              </a:lnSpc>
              <a:spcBef>
                <a:spcPts val="0"/>
              </a:spcBef>
              <a:spcAft>
                <a:spcPts val="0"/>
              </a:spcAft>
              <a:buFontTx/>
              <a:buNone/>
              <a:defRPr sz="997">
                <a:noFill/>
                <a:latin typeface="+mn-lt"/>
              </a:defRPr>
            </a:lvl8pPr>
            <a:lvl9pPr marL="0" indent="0">
              <a:lnSpc>
                <a:spcPct val="100000"/>
              </a:lnSpc>
              <a:spcBef>
                <a:spcPts val="0"/>
              </a:spcBef>
              <a:spcAft>
                <a:spcPts val="0"/>
              </a:spcAft>
              <a:buFontTx/>
              <a:buNone/>
              <a:defRPr sz="997">
                <a:noFill/>
                <a:latin typeface="+mn-lt"/>
              </a:defRPr>
            </a:lvl9pPr>
          </a:lstStyle>
          <a:p>
            <a:pPr lvl="0"/>
            <a:r>
              <a:rPr lang="da-DK" dirty="0"/>
              <a:t>.</a:t>
            </a:r>
          </a:p>
        </p:txBody>
      </p:sp>
    </p:spTree>
    <p:extLst>
      <p:ext uri="{BB962C8B-B14F-4D97-AF65-F5344CB8AC3E}">
        <p14:creationId xmlns:p14="http://schemas.microsoft.com/office/powerpoint/2010/main" val="82971537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993">
          <p15:clr>
            <a:srgbClr val="A4A3A4"/>
          </p15:clr>
        </p15:guide>
        <p15:guide id="2" orient="horz" pos="1705">
          <p15:clr>
            <a:srgbClr val="A4A3A4"/>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reaker B">
    <p:bg>
      <p:bgRef idx="1001">
        <a:schemeClr val="bg1"/>
      </p:bgRef>
    </p:bg>
    <p:spTree>
      <p:nvGrpSpPr>
        <p:cNvPr id="1" name=""/>
        <p:cNvGrpSpPr/>
        <p:nvPr/>
      </p:nvGrpSpPr>
      <p:grpSpPr>
        <a:xfrm>
          <a:off x="0" y="0"/>
          <a:ext cx="0" cy="0"/>
          <a:chOff x="0" y="0"/>
          <a:chExt cx="0" cy="0"/>
        </a:xfrm>
      </p:grpSpPr>
      <p:sp>
        <p:nvSpPr>
          <p:cNvPr id="7" name="Baggrund"/>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994" noProof="0" dirty="0" err="1"/>
          </a:p>
        </p:txBody>
      </p:sp>
      <p:sp>
        <p:nvSpPr>
          <p:cNvPr id="6" name="Picture Placeholder 3">
            <a:extLst>
              <a:ext uri="{FF2B5EF4-FFF2-40B4-BE49-F238E27FC236}">
                <a16:creationId xmlns:a16="http://schemas.microsoft.com/office/drawing/2014/main" id="{ADCF4DF5-C986-E697-27B9-49E982F3621E}"/>
              </a:ext>
            </a:extLst>
          </p:cNvPr>
          <p:cNvSpPr>
            <a:spLocks noGrp="1"/>
          </p:cNvSpPr>
          <p:nvPr>
            <p:ph type="pic" sz="quarter" idx="14" hasCustomPrompt="1"/>
          </p:nvPr>
        </p:nvSpPr>
        <p:spPr>
          <a:xfrm>
            <a:off x="1" y="0"/>
            <a:ext cx="6005513" cy="6858000"/>
          </a:xfrm>
          <a:solidFill>
            <a:schemeClr val="bg1"/>
          </a:solidFill>
        </p:spPr>
        <p:txBody>
          <a:bodyPr tIns="648000" anchor="ctr" anchorCtr="0"/>
          <a:lstStyle>
            <a:lvl1pPr marL="0" indent="0" algn="ctr">
              <a:buNone/>
              <a:defRPr sz="1595"/>
            </a:lvl1pPr>
          </a:lstStyle>
          <a:p>
            <a:r>
              <a:rPr lang="da-DK" noProof="0" dirty="0"/>
              <a:t>Klik for at indsætte billede</a:t>
            </a:r>
          </a:p>
        </p:txBody>
      </p:sp>
      <p:sp>
        <p:nvSpPr>
          <p:cNvPr id="3" name="Subtitle 2"/>
          <p:cNvSpPr>
            <a:spLocks noGrp="1"/>
          </p:cNvSpPr>
          <p:nvPr>
            <p:ph type="subTitle" idx="1" hasCustomPrompt="1"/>
          </p:nvPr>
        </p:nvSpPr>
        <p:spPr>
          <a:xfrm>
            <a:off x="7126287" y="2705553"/>
            <a:ext cx="4528800" cy="360000"/>
          </a:xfrm>
        </p:spPr>
        <p:txBody>
          <a:bodyPr anchor="b" anchorCtr="0"/>
          <a:lstStyle>
            <a:lvl1pPr marL="0" indent="0" algn="l">
              <a:lnSpc>
                <a:spcPct val="100000"/>
              </a:lnSpc>
              <a:spcBef>
                <a:spcPts val="0"/>
              </a:spcBef>
              <a:spcAft>
                <a:spcPts val="0"/>
              </a:spcAft>
              <a:buFont typeface="Arial" panose="020B0604020202020204" pitchFamily="34" charset="0"/>
              <a:buNone/>
              <a:defRPr sz="1595">
                <a:solidFill>
                  <a:schemeClr val="bg1"/>
                </a:solidFill>
                <a:latin typeface="+mn-lt"/>
              </a:defRPr>
            </a:lvl1pPr>
            <a:lvl2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tabLst/>
              <a:defRPr sz="1595" b="0">
                <a:solidFill>
                  <a:schemeClr val="bg1"/>
                </a:solidFill>
                <a:latin typeface="+mn-lt"/>
              </a:defRPr>
            </a:lvl9pPr>
          </a:lstStyle>
          <a:p>
            <a:r>
              <a:rPr lang="da-DK" dirty="0"/>
              <a:t>Klik for at tilføje sektionstitel</a:t>
            </a:r>
          </a:p>
        </p:txBody>
      </p:sp>
      <p:sp>
        <p:nvSpPr>
          <p:cNvPr id="2" name="Title 1"/>
          <p:cNvSpPr>
            <a:spLocks noGrp="1"/>
          </p:cNvSpPr>
          <p:nvPr>
            <p:ph type="ctrTitle" hasCustomPrompt="1"/>
          </p:nvPr>
        </p:nvSpPr>
        <p:spPr>
          <a:xfrm>
            <a:off x="7126288" y="3165284"/>
            <a:ext cx="4528800" cy="1242000"/>
          </a:xfrm>
        </p:spPr>
        <p:txBody>
          <a:bodyPr anchor="t" anchorCtr="0"/>
          <a:lstStyle>
            <a:lvl1pPr algn="l">
              <a:defRPr sz="3191">
                <a:solidFill>
                  <a:schemeClr val="bg1"/>
                </a:solidFill>
              </a:defRPr>
            </a:lvl1pPr>
          </a:lstStyle>
          <a:p>
            <a:r>
              <a:rPr lang="da-DK" dirty="0"/>
              <a:t>Klik for at tilføje titel</a:t>
            </a:r>
          </a:p>
        </p:txBody>
      </p:sp>
      <p:sp>
        <p:nvSpPr>
          <p:cNvPr id="11" name="Pladsholder til dato 10">
            <a:extLst>
              <a:ext uri="{FF2B5EF4-FFF2-40B4-BE49-F238E27FC236}">
                <a16:creationId xmlns:a16="http://schemas.microsoft.com/office/drawing/2014/main" id="{ECF1C836-21A0-0331-A849-E61A90896536}"/>
              </a:ext>
            </a:extLst>
          </p:cNvPr>
          <p:cNvSpPr>
            <a:spLocks noGrp="1"/>
          </p:cNvSpPr>
          <p:nvPr>
            <p:ph type="dt" sz="half" idx="15"/>
          </p:nvPr>
        </p:nvSpPr>
        <p:spPr/>
        <p:txBody>
          <a:bodyPr/>
          <a:lstStyle>
            <a:lvl1pPr>
              <a:defRPr>
                <a:solidFill>
                  <a:schemeClr val="bg1"/>
                </a:solidFill>
              </a:defRPr>
            </a:lvl1pPr>
          </a:lstStyle>
          <a:p>
            <a:fld id="{25EE03DE-7CB9-4829-AA4A-B448C54E8591}" type="datetime2">
              <a:rPr lang="da-DK" smtClean="0"/>
              <a:t>30. september 2026</a:t>
            </a:fld>
            <a:endParaRPr lang="da-DK" dirty="0"/>
          </a:p>
        </p:txBody>
      </p:sp>
      <p:sp>
        <p:nvSpPr>
          <p:cNvPr id="12" name="Pladsholder til sidefod 11">
            <a:extLst>
              <a:ext uri="{FF2B5EF4-FFF2-40B4-BE49-F238E27FC236}">
                <a16:creationId xmlns:a16="http://schemas.microsoft.com/office/drawing/2014/main" id="{F8D5FDD7-8020-3589-F424-24D4FE9B564D}"/>
              </a:ext>
            </a:extLst>
          </p:cNvPr>
          <p:cNvSpPr>
            <a:spLocks noGrp="1"/>
          </p:cNvSpPr>
          <p:nvPr>
            <p:ph type="ftr" sz="quarter" idx="16"/>
          </p:nvPr>
        </p:nvSpPr>
        <p:spPr/>
        <p:txBody>
          <a:bodyPr/>
          <a:lstStyle>
            <a:lvl1pPr>
              <a:defRPr>
                <a:solidFill>
                  <a:schemeClr val="bg1"/>
                </a:solidFill>
              </a:defRPr>
            </a:lvl1pPr>
          </a:lstStyle>
          <a:p>
            <a:r>
              <a:rPr lang="da-DK" dirty="0"/>
              <a:t>Digitaliseringsstyrelsen</a:t>
            </a:r>
          </a:p>
        </p:txBody>
      </p:sp>
      <p:sp>
        <p:nvSpPr>
          <p:cNvPr id="13" name="Pladsholder til slidenummer 12">
            <a:extLst>
              <a:ext uri="{FF2B5EF4-FFF2-40B4-BE49-F238E27FC236}">
                <a16:creationId xmlns:a16="http://schemas.microsoft.com/office/drawing/2014/main" id="{94C0154D-C90A-C45E-44EB-A9BE528AF3BC}"/>
              </a:ext>
            </a:extLst>
          </p:cNvPr>
          <p:cNvSpPr>
            <a:spLocks noGrp="1"/>
          </p:cNvSpPr>
          <p:nvPr>
            <p:ph type="sldNum" sz="quarter" idx="17"/>
          </p:nvPr>
        </p:nvSpPr>
        <p:spPr/>
        <p:txBody>
          <a:bodyPr/>
          <a:lstStyle>
            <a:lvl1pPr>
              <a:defRPr>
                <a:solidFill>
                  <a:schemeClr val="bg1"/>
                </a:solidFill>
              </a:defRPr>
            </a:lvl1pPr>
          </a:lstStyle>
          <a:p>
            <a:fld id="{24C8C45C-947F-4981-8B3F-4F32E973C901}" type="slidenum">
              <a:rPr lang="da-DK" smtClean="0"/>
              <a:pPr/>
              <a:t>‹nr.›</a:t>
            </a:fld>
            <a:endParaRPr lang="da-DK" dirty="0"/>
          </a:p>
        </p:txBody>
      </p:sp>
      <p:sp>
        <p:nvSpPr>
          <p:cNvPr id="27" name="Makro grafik 1">
            <a:extLst>
              <a:ext uri="{FF2B5EF4-FFF2-40B4-BE49-F238E27FC236}">
                <a16:creationId xmlns:a16="http://schemas.microsoft.com/office/drawing/2014/main" id="{BCB3F802-0640-FE07-D164-6E14C9C290DB}"/>
              </a:ext>
            </a:extLst>
          </p:cNvPr>
          <p:cNvSpPr>
            <a:spLocks noGrp="1" noChangeAspect="1"/>
          </p:cNvSpPr>
          <p:nvPr>
            <p:ph type="body" sz="quarter" idx="25" hasCustomPrompt="1"/>
          </p:nvPr>
        </p:nvSpPr>
        <p:spPr>
          <a:xfrm>
            <a:off x="463498" y="5206163"/>
            <a:ext cx="1610070" cy="759296"/>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FontTx/>
              <a:buNone/>
              <a:defRPr sz="997">
                <a:noFill/>
                <a:latin typeface="+mn-lt"/>
              </a:defRPr>
            </a:lvl1pPr>
            <a:lvl2pPr marL="0" indent="0">
              <a:lnSpc>
                <a:spcPct val="100000"/>
              </a:lnSpc>
              <a:spcBef>
                <a:spcPts val="0"/>
              </a:spcBef>
              <a:spcAft>
                <a:spcPts val="0"/>
              </a:spcAft>
              <a:buFontTx/>
              <a:buNone/>
              <a:defRPr sz="997">
                <a:noFill/>
                <a:latin typeface="+mn-lt"/>
              </a:defRPr>
            </a:lvl2pPr>
            <a:lvl3pPr marL="0" indent="0">
              <a:lnSpc>
                <a:spcPct val="100000"/>
              </a:lnSpc>
              <a:spcBef>
                <a:spcPts val="0"/>
              </a:spcBef>
              <a:spcAft>
                <a:spcPts val="0"/>
              </a:spcAft>
              <a:buFontTx/>
              <a:buNone/>
              <a:defRPr sz="997">
                <a:noFill/>
                <a:latin typeface="+mn-lt"/>
              </a:defRPr>
            </a:lvl3pPr>
            <a:lvl4pPr marL="0" indent="0">
              <a:lnSpc>
                <a:spcPct val="100000"/>
              </a:lnSpc>
              <a:spcBef>
                <a:spcPts val="0"/>
              </a:spcBef>
              <a:spcAft>
                <a:spcPts val="0"/>
              </a:spcAft>
              <a:buFontTx/>
              <a:buNone/>
              <a:defRPr sz="997">
                <a:noFill/>
                <a:latin typeface="+mn-lt"/>
              </a:defRPr>
            </a:lvl4pPr>
            <a:lvl5pPr marL="0" indent="0">
              <a:lnSpc>
                <a:spcPct val="100000"/>
              </a:lnSpc>
              <a:spcBef>
                <a:spcPts val="0"/>
              </a:spcBef>
              <a:spcAft>
                <a:spcPts val="0"/>
              </a:spcAft>
              <a:buFontTx/>
              <a:buNone/>
              <a:defRPr sz="997">
                <a:noFill/>
                <a:latin typeface="+mn-lt"/>
              </a:defRPr>
            </a:lvl5pPr>
            <a:lvl6pPr marL="0" indent="0">
              <a:lnSpc>
                <a:spcPct val="100000"/>
              </a:lnSpc>
              <a:spcBef>
                <a:spcPts val="0"/>
              </a:spcBef>
              <a:spcAft>
                <a:spcPts val="0"/>
              </a:spcAft>
              <a:buFontTx/>
              <a:buNone/>
              <a:defRPr sz="997">
                <a:noFill/>
                <a:latin typeface="+mn-lt"/>
              </a:defRPr>
            </a:lvl6pPr>
            <a:lvl7pPr marL="0" indent="0">
              <a:lnSpc>
                <a:spcPct val="100000"/>
              </a:lnSpc>
              <a:spcBef>
                <a:spcPts val="0"/>
              </a:spcBef>
              <a:spcAft>
                <a:spcPts val="0"/>
              </a:spcAft>
              <a:buFontTx/>
              <a:buNone/>
              <a:defRPr sz="997">
                <a:noFill/>
                <a:latin typeface="+mn-lt"/>
              </a:defRPr>
            </a:lvl7pPr>
            <a:lvl8pPr marL="0" indent="0">
              <a:lnSpc>
                <a:spcPct val="100000"/>
              </a:lnSpc>
              <a:spcBef>
                <a:spcPts val="0"/>
              </a:spcBef>
              <a:spcAft>
                <a:spcPts val="0"/>
              </a:spcAft>
              <a:buFontTx/>
              <a:buNone/>
              <a:defRPr sz="997">
                <a:noFill/>
                <a:latin typeface="+mn-lt"/>
              </a:defRPr>
            </a:lvl8pPr>
            <a:lvl9pPr marL="0" indent="0">
              <a:lnSpc>
                <a:spcPct val="100000"/>
              </a:lnSpc>
              <a:spcBef>
                <a:spcPts val="0"/>
              </a:spcBef>
              <a:spcAft>
                <a:spcPts val="0"/>
              </a:spcAft>
              <a:buFontTx/>
              <a:buNone/>
              <a:defRPr sz="997">
                <a:noFill/>
                <a:latin typeface="+mn-lt"/>
              </a:defRPr>
            </a:lvl9pPr>
          </a:lstStyle>
          <a:p>
            <a:pPr lvl="0"/>
            <a:r>
              <a:rPr lang="da-DK" dirty="0"/>
              <a:t>.</a:t>
            </a:r>
          </a:p>
        </p:txBody>
      </p:sp>
      <p:sp>
        <p:nvSpPr>
          <p:cNvPr id="22" name="Makro grafik 2">
            <a:extLst>
              <a:ext uri="{FF2B5EF4-FFF2-40B4-BE49-F238E27FC236}">
                <a16:creationId xmlns:a16="http://schemas.microsoft.com/office/drawing/2014/main" id="{6989E875-2685-8530-428A-CEC55B52321F}"/>
              </a:ext>
            </a:extLst>
          </p:cNvPr>
          <p:cNvSpPr>
            <a:spLocks noGrp="1" noChangeAspect="1"/>
          </p:cNvSpPr>
          <p:nvPr>
            <p:ph type="body" sz="quarter" idx="24" hasCustomPrompt="1"/>
          </p:nvPr>
        </p:nvSpPr>
        <p:spPr>
          <a:xfrm>
            <a:off x="4392364" y="399587"/>
            <a:ext cx="1951653" cy="1951600"/>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FontTx/>
              <a:buNone/>
              <a:defRPr sz="997">
                <a:noFill/>
                <a:latin typeface="+mn-lt"/>
              </a:defRPr>
            </a:lvl1pPr>
            <a:lvl2pPr marL="0" indent="0">
              <a:lnSpc>
                <a:spcPct val="100000"/>
              </a:lnSpc>
              <a:spcBef>
                <a:spcPts val="0"/>
              </a:spcBef>
              <a:spcAft>
                <a:spcPts val="0"/>
              </a:spcAft>
              <a:buFontTx/>
              <a:buNone/>
              <a:defRPr sz="997">
                <a:noFill/>
                <a:latin typeface="+mn-lt"/>
              </a:defRPr>
            </a:lvl2pPr>
            <a:lvl3pPr marL="0" indent="0">
              <a:lnSpc>
                <a:spcPct val="100000"/>
              </a:lnSpc>
              <a:spcBef>
                <a:spcPts val="0"/>
              </a:spcBef>
              <a:spcAft>
                <a:spcPts val="0"/>
              </a:spcAft>
              <a:buFontTx/>
              <a:buNone/>
              <a:defRPr sz="997">
                <a:noFill/>
                <a:latin typeface="+mn-lt"/>
              </a:defRPr>
            </a:lvl3pPr>
            <a:lvl4pPr marL="0" indent="0">
              <a:lnSpc>
                <a:spcPct val="100000"/>
              </a:lnSpc>
              <a:spcBef>
                <a:spcPts val="0"/>
              </a:spcBef>
              <a:spcAft>
                <a:spcPts val="0"/>
              </a:spcAft>
              <a:buFontTx/>
              <a:buNone/>
              <a:defRPr sz="997">
                <a:noFill/>
                <a:latin typeface="+mn-lt"/>
              </a:defRPr>
            </a:lvl4pPr>
            <a:lvl5pPr marL="0" indent="0">
              <a:lnSpc>
                <a:spcPct val="100000"/>
              </a:lnSpc>
              <a:spcBef>
                <a:spcPts val="0"/>
              </a:spcBef>
              <a:spcAft>
                <a:spcPts val="0"/>
              </a:spcAft>
              <a:buFontTx/>
              <a:buNone/>
              <a:defRPr sz="997">
                <a:noFill/>
                <a:latin typeface="+mn-lt"/>
              </a:defRPr>
            </a:lvl5pPr>
            <a:lvl6pPr marL="0" indent="0">
              <a:lnSpc>
                <a:spcPct val="100000"/>
              </a:lnSpc>
              <a:spcBef>
                <a:spcPts val="0"/>
              </a:spcBef>
              <a:spcAft>
                <a:spcPts val="0"/>
              </a:spcAft>
              <a:buFontTx/>
              <a:buNone/>
              <a:defRPr sz="997">
                <a:noFill/>
                <a:latin typeface="+mn-lt"/>
              </a:defRPr>
            </a:lvl6pPr>
            <a:lvl7pPr marL="0" indent="0">
              <a:lnSpc>
                <a:spcPct val="100000"/>
              </a:lnSpc>
              <a:spcBef>
                <a:spcPts val="0"/>
              </a:spcBef>
              <a:spcAft>
                <a:spcPts val="0"/>
              </a:spcAft>
              <a:buFontTx/>
              <a:buNone/>
              <a:defRPr sz="997">
                <a:noFill/>
                <a:latin typeface="+mn-lt"/>
              </a:defRPr>
            </a:lvl7pPr>
            <a:lvl8pPr marL="0" indent="0">
              <a:lnSpc>
                <a:spcPct val="100000"/>
              </a:lnSpc>
              <a:spcBef>
                <a:spcPts val="0"/>
              </a:spcBef>
              <a:spcAft>
                <a:spcPts val="0"/>
              </a:spcAft>
              <a:buFontTx/>
              <a:buNone/>
              <a:defRPr sz="997">
                <a:noFill/>
                <a:latin typeface="+mn-lt"/>
              </a:defRPr>
            </a:lvl8pPr>
            <a:lvl9pPr marL="0" indent="0">
              <a:lnSpc>
                <a:spcPct val="100000"/>
              </a:lnSpc>
              <a:spcBef>
                <a:spcPts val="0"/>
              </a:spcBef>
              <a:spcAft>
                <a:spcPts val="0"/>
              </a:spcAft>
              <a:buFontTx/>
              <a:buNone/>
              <a:defRPr sz="997">
                <a:noFill/>
                <a:latin typeface="+mn-lt"/>
              </a:defRPr>
            </a:lvl9pPr>
          </a:lstStyle>
          <a:p>
            <a:pPr lvl="0"/>
            <a:r>
              <a:rPr lang="da-DK" dirty="0"/>
              <a:t>.</a:t>
            </a:r>
          </a:p>
        </p:txBody>
      </p:sp>
    </p:spTree>
    <p:extLst>
      <p:ext uri="{BB962C8B-B14F-4D97-AF65-F5344CB8AC3E}">
        <p14:creationId xmlns:p14="http://schemas.microsoft.com/office/powerpoint/2010/main" val="389426030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993">
          <p15:clr>
            <a:srgbClr val="A4A3A4"/>
          </p15:clr>
        </p15:guide>
        <p15:guide id="2" orient="horz" pos="1705">
          <p15:clr>
            <a:srgbClr val="A4A3A4"/>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reaker C">
    <p:bg>
      <p:bgRef idx="1001">
        <a:schemeClr val="bg1"/>
      </p:bgRef>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7126287" y="2705553"/>
            <a:ext cx="4528800" cy="360000"/>
          </a:xfrm>
        </p:spPr>
        <p:txBody>
          <a:bodyPr anchor="b" anchorCtr="0"/>
          <a:lstStyle>
            <a:lvl1pPr marL="0" indent="0" algn="l">
              <a:lnSpc>
                <a:spcPct val="100000"/>
              </a:lnSpc>
              <a:spcBef>
                <a:spcPts val="0"/>
              </a:spcBef>
              <a:spcAft>
                <a:spcPts val="0"/>
              </a:spcAft>
              <a:buFont typeface="Arial" panose="020B0604020202020204" pitchFamily="34" charset="0"/>
              <a:buNone/>
              <a:defRPr sz="1595">
                <a:solidFill>
                  <a:schemeClr val="accent1"/>
                </a:solidFill>
                <a:latin typeface="+mn-lt"/>
              </a:defRPr>
            </a:lvl1pPr>
            <a:lvl2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tabLst/>
              <a:defRPr sz="1595" b="0">
                <a:solidFill>
                  <a:schemeClr val="bg1"/>
                </a:solidFill>
                <a:latin typeface="+mn-lt"/>
              </a:defRPr>
            </a:lvl9pPr>
          </a:lstStyle>
          <a:p>
            <a:r>
              <a:rPr lang="da-DK" dirty="0"/>
              <a:t>Klik for at tilføje sektionstitel</a:t>
            </a:r>
          </a:p>
        </p:txBody>
      </p:sp>
      <p:sp>
        <p:nvSpPr>
          <p:cNvPr id="2" name="Title 1"/>
          <p:cNvSpPr>
            <a:spLocks noGrp="1"/>
          </p:cNvSpPr>
          <p:nvPr>
            <p:ph type="ctrTitle" hasCustomPrompt="1"/>
          </p:nvPr>
        </p:nvSpPr>
        <p:spPr>
          <a:xfrm>
            <a:off x="7126288" y="3165284"/>
            <a:ext cx="4528800" cy="1242000"/>
          </a:xfrm>
        </p:spPr>
        <p:txBody>
          <a:bodyPr anchor="t" anchorCtr="0"/>
          <a:lstStyle>
            <a:lvl1pPr algn="l">
              <a:defRPr sz="3191">
                <a:solidFill>
                  <a:schemeClr val="accent1"/>
                </a:solidFill>
              </a:defRPr>
            </a:lvl1pPr>
          </a:lstStyle>
          <a:p>
            <a:r>
              <a:rPr lang="da-DK" dirty="0"/>
              <a:t>Klik for at tilføje titel</a:t>
            </a:r>
          </a:p>
        </p:txBody>
      </p:sp>
      <p:sp>
        <p:nvSpPr>
          <p:cNvPr id="11" name="Pladsholder til dato 10">
            <a:extLst>
              <a:ext uri="{FF2B5EF4-FFF2-40B4-BE49-F238E27FC236}">
                <a16:creationId xmlns:a16="http://schemas.microsoft.com/office/drawing/2014/main" id="{ECF1C836-21A0-0331-A849-E61A90896536}"/>
              </a:ext>
            </a:extLst>
          </p:cNvPr>
          <p:cNvSpPr>
            <a:spLocks noGrp="1"/>
          </p:cNvSpPr>
          <p:nvPr>
            <p:ph type="dt" sz="half" idx="15"/>
          </p:nvPr>
        </p:nvSpPr>
        <p:spPr/>
        <p:txBody>
          <a:bodyPr/>
          <a:lstStyle>
            <a:lvl1pPr>
              <a:defRPr>
                <a:solidFill>
                  <a:schemeClr val="accent1"/>
                </a:solidFill>
              </a:defRPr>
            </a:lvl1pPr>
          </a:lstStyle>
          <a:p>
            <a:fld id="{3BB9AE99-772C-4228-AF46-BF964994F324}" type="datetime2">
              <a:rPr lang="da-DK" smtClean="0"/>
              <a:pPr/>
              <a:t>30. september 2026</a:t>
            </a:fld>
            <a:endParaRPr lang="da-DK" dirty="0"/>
          </a:p>
        </p:txBody>
      </p:sp>
      <p:sp>
        <p:nvSpPr>
          <p:cNvPr id="12" name="Pladsholder til sidefod 11">
            <a:extLst>
              <a:ext uri="{FF2B5EF4-FFF2-40B4-BE49-F238E27FC236}">
                <a16:creationId xmlns:a16="http://schemas.microsoft.com/office/drawing/2014/main" id="{F8D5FDD7-8020-3589-F424-24D4FE9B564D}"/>
              </a:ext>
            </a:extLst>
          </p:cNvPr>
          <p:cNvSpPr>
            <a:spLocks noGrp="1"/>
          </p:cNvSpPr>
          <p:nvPr>
            <p:ph type="ftr" sz="quarter" idx="16"/>
          </p:nvPr>
        </p:nvSpPr>
        <p:spPr/>
        <p:txBody>
          <a:bodyPr/>
          <a:lstStyle>
            <a:lvl1pPr>
              <a:defRPr>
                <a:solidFill>
                  <a:schemeClr val="accent1"/>
                </a:solidFill>
              </a:defRPr>
            </a:lvl1pPr>
          </a:lstStyle>
          <a:p>
            <a:r>
              <a:rPr lang="da-DK" dirty="0"/>
              <a:t>Digitaliseringsstyrelsen</a:t>
            </a:r>
          </a:p>
        </p:txBody>
      </p:sp>
      <p:sp>
        <p:nvSpPr>
          <p:cNvPr id="13" name="Pladsholder til slidenummer 12">
            <a:extLst>
              <a:ext uri="{FF2B5EF4-FFF2-40B4-BE49-F238E27FC236}">
                <a16:creationId xmlns:a16="http://schemas.microsoft.com/office/drawing/2014/main" id="{94C0154D-C90A-C45E-44EB-A9BE528AF3BC}"/>
              </a:ext>
            </a:extLst>
          </p:cNvPr>
          <p:cNvSpPr>
            <a:spLocks noGrp="1"/>
          </p:cNvSpPr>
          <p:nvPr>
            <p:ph type="sldNum" sz="quarter" idx="17"/>
          </p:nvPr>
        </p:nvSpPr>
        <p:spPr/>
        <p:txBody>
          <a:bodyPr/>
          <a:lstStyle>
            <a:lvl1pPr>
              <a:defRPr>
                <a:solidFill>
                  <a:schemeClr val="accent1"/>
                </a:solidFill>
              </a:defRPr>
            </a:lvl1pPr>
          </a:lstStyle>
          <a:p>
            <a:fld id="{24C8C45C-947F-4981-8B3F-4F32E973C901}" type="slidenum">
              <a:rPr lang="da-DK" smtClean="0"/>
              <a:pPr/>
              <a:t>‹nr.›</a:t>
            </a:fld>
            <a:endParaRPr lang="da-DK" dirty="0"/>
          </a:p>
        </p:txBody>
      </p:sp>
      <p:sp>
        <p:nvSpPr>
          <p:cNvPr id="6" name="Mikro grafik 1">
            <a:extLst>
              <a:ext uri="{FF2B5EF4-FFF2-40B4-BE49-F238E27FC236}">
                <a16:creationId xmlns:a16="http://schemas.microsoft.com/office/drawing/2014/main" id="{CF298011-2AEF-EC84-54F2-B43A8661A425}"/>
              </a:ext>
            </a:extLst>
          </p:cNvPr>
          <p:cNvSpPr/>
          <p:nvPr userDrawn="1"/>
        </p:nvSpPr>
        <p:spPr>
          <a:xfrm>
            <a:off x="342901" y="1240431"/>
            <a:ext cx="5421086" cy="4396169"/>
          </a:xfrm>
          <a:custGeom>
            <a:avLst/>
            <a:gdLst>
              <a:gd name="connsiteX0" fmla="*/ 6351898 w 9012328"/>
              <a:gd name="connsiteY0" fmla="*/ 7031333 h 7308446"/>
              <a:gd name="connsiteX1" fmla="*/ 6558899 w 9012328"/>
              <a:gd name="connsiteY1" fmla="*/ 7031333 h 7308446"/>
              <a:gd name="connsiteX2" fmla="*/ 6558899 w 9012328"/>
              <a:gd name="connsiteY2" fmla="*/ 7204946 h 7308446"/>
              <a:gd name="connsiteX3" fmla="*/ 6351898 w 9012328"/>
              <a:gd name="connsiteY3" fmla="*/ 7204946 h 7308446"/>
              <a:gd name="connsiteX4" fmla="*/ 3333905 w 9012328"/>
              <a:gd name="connsiteY4" fmla="*/ 6881094 h 7308446"/>
              <a:gd name="connsiteX5" fmla="*/ 4238693 w 9012328"/>
              <a:gd name="connsiteY5" fmla="*/ 6881094 h 7308446"/>
              <a:gd name="connsiteX6" fmla="*/ 4238693 w 9012328"/>
              <a:gd name="connsiteY6" fmla="*/ 6987931 h 7308446"/>
              <a:gd name="connsiteX7" fmla="*/ 3333905 w 9012328"/>
              <a:gd name="connsiteY7" fmla="*/ 6987931 h 7308446"/>
              <a:gd name="connsiteX8" fmla="*/ 3333905 w 9012328"/>
              <a:gd name="connsiteY8" fmla="*/ 6532197 h 7308446"/>
              <a:gd name="connsiteX9" fmla="*/ 4238693 w 9012328"/>
              <a:gd name="connsiteY9" fmla="*/ 6532197 h 7308446"/>
              <a:gd name="connsiteX10" fmla="*/ 4238693 w 9012328"/>
              <a:gd name="connsiteY10" fmla="*/ 6639034 h 7308446"/>
              <a:gd name="connsiteX11" fmla="*/ 3333905 w 9012328"/>
              <a:gd name="connsiteY11" fmla="*/ 6639034 h 7308446"/>
              <a:gd name="connsiteX12" fmla="*/ 5357969 w 9012328"/>
              <a:gd name="connsiteY12" fmla="*/ 6016022 h 7308446"/>
              <a:gd name="connsiteX13" fmla="*/ 5731908 w 9012328"/>
              <a:gd name="connsiteY13" fmla="*/ 6016022 h 7308446"/>
              <a:gd name="connsiteX14" fmla="*/ 5731908 w 9012328"/>
              <a:gd name="connsiteY14" fmla="*/ 6111272 h 7308446"/>
              <a:gd name="connsiteX15" fmla="*/ 5731908 w 9012328"/>
              <a:gd name="connsiteY15" fmla="*/ 7209822 h 7308446"/>
              <a:gd name="connsiteX16" fmla="*/ 5731908 w 9012328"/>
              <a:gd name="connsiteY16" fmla="*/ 7305072 h 7308446"/>
              <a:gd name="connsiteX17" fmla="*/ 5357969 w 9012328"/>
              <a:gd name="connsiteY17" fmla="*/ 7305072 h 7308446"/>
              <a:gd name="connsiteX18" fmla="*/ 5357969 w 9012328"/>
              <a:gd name="connsiteY18" fmla="*/ 7209822 h 7308446"/>
              <a:gd name="connsiteX19" fmla="*/ 5616719 w 9012328"/>
              <a:gd name="connsiteY19" fmla="*/ 7209822 h 7308446"/>
              <a:gd name="connsiteX20" fmla="*/ 5616719 w 9012328"/>
              <a:gd name="connsiteY20" fmla="*/ 6111272 h 7308446"/>
              <a:gd name="connsiteX21" fmla="*/ 5357969 w 9012328"/>
              <a:gd name="connsiteY21" fmla="*/ 6111272 h 7308446"/>
              <a:gd name="connsiteX22" fmla="*/ 4884222 w 9012328"/>
              <a:gd name="connsiteY22" fmla="*/ 6016022 h 7308446"/>
              <a:gd name="connsiteX23" fmla="*/ 5258161 w 9012328"/>
              <a:gd name="connsiteY23" fmla="*/ 6016022 h 7308446"/>
              <a:gd name="connsiteX24" fmla="*/ 5258161 w 9012328"/>
              <a:gd name="connsiteY24" fmla="*/ 6111272 h 7308446"/>
              <a:gd name="connsiteX25" fmla="*/ 4999412 w 9012328"/>
              <a:gd name="connsiteY25" fmla="*/ 6111272 h 7308446"/>
              <a:gd name="connsiteX26" fmla="*/ 4999412 w 9012328"/>
              <a:gd name="connsiteY26" fmla="*/ 7209822 h 7308446"/>
              <a:gd name="connsiteX27" fmla="*/ 5258161 w 9012328"/>
              <a:gd name="connsiteY27" fmla="*/ 7209822 h 7308446"/>
              <a:gd name="connsiteX28" fmla="*/ 5258161 w 9012328"/>
              <a:gd name="connsiteY28" fmla="*/ 7305072 h 7308446"/>
              <a:gd name="connsiteX29" fmla="*/ 4884222 w 9012328"/>
              <a:gd name="connsiteY29" fmla="*/ 7305072 h 7308446"/>
              <a:gd name="connsiteX30" fmla="*/ 4884222 w 9012328"/>
              <a:gd name="connsiteY30" fmla="*/ 7209822 h 7308446"/>
              <a:gd name="connsiteX31" fmla="*/ 4884222 w 9012328"/>
              <a:gd name="connsiteY31" fmla="*/ 6111272 h 7308446"/>
              <a:gd name="connsiteX32" fmla="*/ 8549915 w 9012328"/>
              <a:gd name="connsiteY32" fmla="*/ 6009685 h 7308446"/>
              <a:gd name="connsiteX33" fmla="*/ 8602985 w 9012328"/>
              <a:gd name="connsiteY33" fmla="*/ 6011561 h 7308446"/>
              <a:gd name="connsiteX34" fmla="*/ 8652106 w 9012328"/>
              <a:gd name="connsiteY34" fmla="*/ 6017138 h 7308446"/>
              <a:gd name="connsiteX35" fmla="*/ 8697411 w 9012328"/>
              <a:gd name="connsiteY35" fmla="*/ 6026333 h 7308446"/>
              <a:gd name="connsiteX36" fmla="*/ 8739033 w 9012328"/>
              <a:gd name="connsiteY36" fmla="*/ 6039065 h 7308446"/>
              <a:gd name="connsiteX37" fmla="*/ 8777104 w 9012328"/>
              <a:gd name="connsiteY37" fmla="*/ 6055253 h 7308446"/>
              <a:gd name="connsiteX38" fmla="*/ 8811757 w 9012328"/>
              <a:gd name="connsiteY38" fmla="*/ 6074814 h 7308446"/>
              <a:gd name="connsiteX39" fmla="*/ 8843125 w 9012328"/>
              <a:gd name="connsiteY39" fmla="*/ 6097669 h 7308446"/>
              <a:gd name="connsiteX40" fmla="*/ 8871340 w 9012328"/>
              <a:gd name="connsiteY40" fmla="*/ 6123735 h 7308446"/>
              <a:gd name="connsiteX41" fmla="*/ 8896535 w 9012328"/>
              <a:gd name="connsiteY41" fmla="*/ 6152931 h 7308446"/>
              <a:gd name="connsiteX42" fmla="*/ 8918843 w 9012328"/>
              <a:gd name="connsiteY42" fmla="*/ 6185176 h 7308446"/>
              <a:gd name="connsiteX43" fmla="*/ 8938397 w 9012328"/>
              <a:gd name="connsiteY43" fmla="*/ 6220388 h 7308446"/>
              <a:gd name="connsiteX44" fmla="*/ 8955329 w 9012328"/>
              <a:gd name="connsiteY44" fmla="*/ 6258486 h 7308446"/>
              <a:gd name="connsiteX45" fmla="*/ 8969772 w 9012328"/>
              <a:gd name="connsiteY45" fmla="*/ 6299388 h 7308446"/>
              <a:gd name="connsiteX46" fmla="*/ 8981858 w 9012328"/>
              <a:gd name="connsiteY46" fmla="*/ 6343014 h 7308446"/>
              <a:gd name="connsiteX47" fmla="*/ 8991721 w 9012328"/>
              <a:gd name="connsiteY47" fmla="*/ 6389281 h 7308446"/>
              <a:gd name="connsiteX48" fmla="*/ 8999494 w 9012328"/>
              <a:gd name="connsiteY48" fmla="*/ 6438109 h 7308446"/>
              <a:gd name="connsiteX49" fmla="*/ 9005308 w 9012328"/>
              <a:gd name="connsiteY49" fmla="*/ 6489415 h 7308446"/>
              <a:gd name="connsiteX50" fmla="*/ 9009296 w 9012328"/>
              <a:gd name="connsiteY50" fmla="*/ 6543120 h 7308446"/>
              <a:gd name="connsiteX51" fmla="*/ 9011592 w 9012328"/>
              <a:gd name="connsiteY51" fmla="*/ 6599140 h 7308446"/>
              <a:gd name="connsiteX52" fmla="*/ 9012328 w 9012328"/>
              <a:gd name="connsiteY52" fmla="*/ 6657396 h 7308446"/>
              <a:gd name="connsiteX53" fmla="*/ 9011628 w 9012328"/>
              <a:gd name="connsiteY53" fmla="*/ 6715902 h 7308446"/>
              <a:gd name="connsiteX54" fmla="*/ 9009431 w 9012328"/>
              <a:gd name="connsiteY54" fmla="*/ 6772172 h 7308446"/>
              <a:gd name="connsiteX55" fmla="*/ 9005595 w 9012328"/>
              <a:gd name="connsiteY55" fmla="*/ 6826122 h 7308446"/>
              <a:gd name="connsiteX56" fmla="*/ 8999974 w 9012328"/>
              <a:gd name="connsiteY56" fmla="*/ 6877672 h 7308446"/>
              <a:gd name="connsiteX57" fmla="*/ 8992426 w 9012328"/>
              <a:gd name="connsiteY57" fmla="*/ 6926737 h 7308446"/>
              <a:gd name="connsiteX58" fmla="*/ 8982805 w 9012328"/>
              <a:gd name="connsiteY58" fmla="*/ 6973236 h 7308446"/>
              <a:gd name="connsiteX59" fmla="*/ 8970968 w 9012328"/>
              <a:gd name="connsiteY59" fmla="*/ 7017085 h 7308446"/>
              <a:gd name="connsiteX60" fmla="*/ 8956771 w 9012328"/>
              <a:gd name="connsiteY60" fmla="*/ 7058203 h 7308446"/>
              <a:gd name="connsiteX61" fmla="*/ 8940070 w 9012328"/>
              <a:gd name="connsiteY61" fmla="*/ 7096506 h 7308446"/>
              <a:gd name="connsiteX62" fmla="*/ 8920721 w 9012328"/>
              <a:gd name="connsiteY62" fmla="*/ 7131912 h 7308446"/>
              <a:gd name="connsiteX63" fmla="*/ 8898580 w 9012328"/>
              <a:gd name="connsiteY63" fmla="*/ 7164338 h 7308446"/>
              <a:gd name="connsiteX64" fmla="*/ 8873503 w 9012328"/>
              <a:gd name="connsiteY64" fmla="*/ 7193701 h 7308446"/>
              <a:gd name="connsiteX65" fmla="*/ 8845346 w 9012328"/>
              <a:gd name="connsiteY65" fmla="*/ 7219920 h 7308446"/>
              <a:gd name="connsiteX66" fmla="*/ 8813966 w 9012328"/>
              <a:gd name="connsiteY66" fmla="*/ 7242910 h 7308446"/>
              <a:gd name="connsiteX67" fmla="*/ 8779217 w 9012328"/>
              <a:gd name="connsiteY67" fmla="*/ 7262591 h 7308446"/>
              <a:gd name="connsiteX68" fmla="*/ 8740956 w 9012328"/>
              <a:gd name="connsiteY68" fmla="*/ 7278878 h 7308446"/>
              <a:gd name="connsiteX69" fmla="*/ 8699039 w 9012328"/>
              <a:gd name="connsiteY69" fmla="*/ 7291690 h 7308446"/>
              <a:gd name="connsiteX70" fmla="*/ 8653323 w 9012328"/>
              <a:gd name="connsiteY70" fmla="*/ 7300944 h 7308446"/>
              <a:gd name="connsiteX71" fmla="*/ 8603663 w 9012328"/>
              <a:gd name="connsiteY71" fmla="*/ 7306557 h 7308446"/>
              <a:gd name="connsiteX72" fmla="*/ 8549915 w 9012328"/>
              <a:gd name="connsiteY72" fmla="*/ 7308446 h 7308446"/>
              <a:gd name="connsiteX73" fmla="*/ 8549915 w 9012328"/>
              <a:gd name="connsiteY73" fmla="*/ 7211624 h 7308446"/>
              <a:gd name="connsiteX74" fmla="*/ 8599600 w 9012328"/>
              <a:gd name="connsiteY74" fmla="*/ 7209391 h 7308446"/>
              <a:gd name="connsiteX75" fmla="*/ 8644521 w 9012328"/>
              <a:gd name="connsiteY75" fmla="*/ 7202770 h 7308446"/>
              <a:gd name="connsiteX76" fmla="*/ 8684903 w 9012328"/>
              <a:gd name="connsiteY76" fmla="*/ 7191881 h 7308446"/>
              <a:gd name="connsiteX77" fmla="*/ 8720974 w 9012328"/>
              <a:gd name="connsiteY77" fmla="*/ 7176841 h 7308446"/>
              <a:gd name="connsiteX78" fmla="*/ 8781085 w 9012328"/>
              <a:gd name="connsiteY78" fmla="*/ 7134781 h 7308446"/>
              <a:gd name="connsiteX79" fmla="*/ 8826665 w 9012328"/>
              <a:gd name="connsiteY79" fmla="*/ 7077537 h 7308446"/>
              <a:gd name="connsiteX80" fmla="*/ 8844570 w 9012328"/>
              <a:gd name="connsiteY80" fmla="*/ 7043516 h 7308446"/>
              <a:gd name="connsiteX81" fmla="*/ 8859522 w 9012328"/>
              <a:gd name="connsiteY81" fmla="*/ 7006054 h 7308446"/>
              <a:gd name="connsiteX82" fmla="*/ 8871746 w 9012328"/>
              <a:gd name="connsiteY82" fmla="*/ 6965269 h 7308446"/>
              <a:gd name="connsiteX83" fmla="*/ 8881469 w 9012328"/>
              <a:gd name="connsiteY83" fmla="*/ 6921279 h 7308446"/>
              <a:gd name="connsiteX84" fmla="*/ 8888916 w 9012328"/>
              <a:gd name="connsiteY84" fmla="*/ 6874203 h 7308446"/>
              <a:gd name="connsiteX85" fmla="*/ 8894315 w 9012328"/>
              <a:gd name="connsiteY85" fmla="*/ 6824158 h 7308446"/>
              <a:gd name="connsiteX86" fmla="*/ 8897891 w 9012328"/>
              <a:gd name="connsiteY86" fmla="*/ 6771263 h 7308446"/>
              <a:gd name="connsiteX87" fmla="*/ 8899870 w 9012328"/>
              <a:gd name="connsiteY87" fmla="*/ 6715637 h 7308446"/>
              <a:gd name="connsiteX88" fmla="*/ 8900480 w 9012328"/>
              <a:gd name="connsiteY88" fmla="*/ 6657396 h 7308446"/>
              <a:gd name="connsiteX89" fmla="*/ 8899838 w 9012328"/>
              <a:gd name="connsiteY89" fmla="*/ 6599727 h 7308446"/>
              <a:gd name="connsiteX90" fmla="*/ 8897768 w 9012328"/>
              <a:gd name="connsiteY90" fmla="*/ 6544638 h 7308446"/>
              <a:gd name="connsiteX91" fmla="*/ 8894058 w 9012328"/>
              <a:gd name="connsiteY91" fmla="*/ 6492245 h 7308446"/>
              <a:gd name="connsiteX92" fmla="*/ 8888492 w 9012328"/>
              <a:gd name="connsiteY92" fmla="*/ 6442669 h 7308446"/>
              <a:gd name="connsiteX93" fmla="*/ 8880857 w 9012328"/>
              <a:gd name="connsiteY93" fmla="*/ 6396025 h 7308446"/>
              <a:gd name="connsiteX94" fmla="*/ 8870939 w 9012328"/>
              <a:gd name="connsiteY94" fmla="*/ 6352434 h 7308446"/>
              <a:gd name="connsiteX95" fmla="*/ 8858523 w 9012328"/>
              <a:gd name="connsiteY95" fmla="*/ 6312013 h 7308446"/>
              <a:gd name="connsiteX96" fmla="*/ 8843396 w 9012328"/>
              <a:gd name="connsiteY96" fmla="*/ 6274881 h 7308446"/>
              <a:gd name="connsiteX97" fmla="*/ 8825343 w 9012328"/>
              <a:gd name="connsiteY97" fmla="*/ 6241155 h 7308446"/>
              <a:gd name="connsiteX98" fmla="*/ 8779605 w 9012328"/>
              <a:gd name="connsiteY98" fmla="*/ 6184396 h 7308446"/>
              <a:gd name="connsiteX99" fmla="*/ 8719596 w 9012328"/>
              <a:gd name="connsiteY99" fmla="*/ 6142683 h 7308446"/>
              <a:gd name="connsiteX100" fmla="*/ 8683704 w 9012328"/>
              <a:gd name="connsiteY100" fmla="*/ 6127764 h 7308446"/>
              <a:gd name="connsiteX101" fmla="*/ 8643603 w 9012328"/>
              <a:gd name="connsiteY101" fmla="*/ 6116961 h 7308446"/>
              <a:gd name="connsiteX102" fmla="*/ 8599078 w 9012328"/>
              <a:gd name="connsiteY102" fmla="*/ 6110393 h 7308446"/>
              <a:gd name="connsiteX103" fmla="*/ 8549915 w 9012328"/>
              <a:gd name="connsiteY103" fmla="*/ 6108177 h 7308446"/>
              <a:gd name="connsiteX104" fmla="*/ 8458035 w 9012328"/>
              <a:gd name="connsiteY104" fmla="*/ 6009685 h 7308446"/>
              <a:gd name="connsiteX105" fmla="*/ 8458035 w 9012328"/>
              <a:gd name="connsiteY105" fmla="*/ 6108177 h 7308446"/>
              <a:gd name="connsiteX106" fmla="*/ 8409149 w 9012328"/>
              <a:gd name="connsiteY106" fmla="*/ 6110393 h 7308446"/>
              <a:gd name="connsiteX107" fmla="*/ 8364868 w 9012328"/>
              <a:gd name="connsiteY107" fmla="*/ 6116961 h 7308446"/>
              <a:gd name="connsiteX108" fmla="*/ 8324982 w 9012328"/>
              <a:gd name="connsiteY108" fmla="*/ 6127764 h 7308446"/>
              <a:gd name="connsiteX109" fmla="*/ 8289276 w 9012328"/>
              <a:gd name="connsiteY109" fmla="*/ 6142683 h 7308446"/>
              <a:gd name="connsiteX110" fmla="*/ 8229561 w 9012328"/>
              <a:gd name="connsiteY110" fmla="*/ 6184396 h 7308446"/>
              <a:gd name="connsiteX111" fmla="*/ 8184027 w 9012328"/>
              <a:gd name="connsiteY111" fmla="*/ 6241155 h 7308446"/>
              <a:gd name="connsiteX112" fmla="*/ 8166048 w 9012328"/>
              <a:gd name="connsiteY112" fmla="*/ 6274881 h 7308446"/>
              <a:gd name="connsiteX113" fmla="*/ 8150978 w 9012328"/>
              <a:gd name="connsiteY113" fmla="*/ 6312013 h 7308446"/>
              <a:gd name="connsiteX114" fmla="*/ 8138606 w 9012328"/>
              <a:gd name="connsiteY114" fmla="*/ 6352434 h 7308446"/>
              <a:gd name="connsiteX115" fmla="*/ 8128718 w 9012328"/>
              <a:gd name="connsiteY115" fmla="*/ 6396025 h 7308446"/>
              <a:gd name="connsiteX116" fmla="*/ 8121104 w 9012328"/>
              <a:gd name="connsiteY116" fmla="*/ 6442669 h 7308446"/>
              <a:gd name="connsiteX117" fmla="*/ 8115551 w 9012328"/>
              <a:gd name="connsiteY117" fmla="*/ 6492245 h 7308446"/>
              <a:gd name="connsiteX118" fmla="*/ 8111847 w 9012328"/>
              <a:gd name="connsiteY118" fmla="*/ 6544638 h 7308446"/>
              <a:gd name="connsiteX119" fmla="*/ 8109780 w 9012328"/>
              <a:gd name="connsiteY119" fmla="*/ 6599727 h 7308446"/>
              <a:gd name="connsiteX120" fmla="*/ 8109138 w 9012328"/>
              <a:gd name="connsiteY120" fmla="*/ 6657396 h 7308446"/>
              <a:gd name="connsiteX121" fmla="*/ 8109764 w 9012328"/>
              <a:gd name="connsiteY121" fmla="*/ 6715637 h 7308446"/>
              <a:gd name="connsiteX122" fmla="*/ 8111786 w 9012328"/>
              <a:gd name="connsiteY122" fmla="*/ 6771263 h 7308446"/>
              <a:gd name="connsiteX123" fmla="*/ 8115423 w 9012328"/>
              <a:gd name="connsiteY123" fmla="*/ 6824158 h 7308446"/>
              <a:gd name="connsiteX124" fmla="*/ 8120892 w 9012328"/>
              <a:gd name="connsiteY124" fmla="*/ 6874203 h 7308446"/>
              <a:gd name="connsiteX125" fmla="*/ 8128413 w 9012328"/>
              <a:gd name="connsiteY125" fmla="*/ 6921279 h 7308446"/>
              <a:gd name="connsiteX126" fmla="*/ 8138202 w 9012328"/>
              <a:gd name="connsiteY126" fmla="*/ 6965269 h 7308446"/>
              <a:gd name="connsiteX127" fmla="*/ 8150479 w 9012328"/>
              <a:gd name="connsiteY127" fmla="*/ 7006054 h 7308446"/>
              <a:gd name="connsiteX128" fmla="*/ 8165461 w 9012328"/>
              <a:gd name="connsiteY128" fmla="*/ 7043516 h 7308446"/>
              <a:gd name="connsiteX129" fmla="*/ 8183367 w 9012328"/>
              <a:gd name="connsiteY129" fmla="*/ 7077537 h 7308446"/>
              <a:gd name="connsiteX130" fmla="*/ 8228821 w 9012328"/>
              <a:gd name="connsiteY130" fmla="*/ 7134781 h 7308446"/>
              <a:gd name="connsiteX131" fmla="*/ 8288587 w 9012328"/>
              <a:gd name="connsiteY131" fmla="*/ 7176841 h 7308446"/>
              <a:gd name="connsiteX132" fmla="*/ 8324382 w 9012328"/>
              <a:gd name="connsiteY132" fmla="*/ 7191881 h 7308446"/>
              <a:gd name="connsiteX133" fmla="*/ 8364410 w 9012328"/>
              <a:gd name="connsiteY133" fmla="*/ 7202770 h 7308446"/>
              <a:gd name="connsiteX134" fmla="*/ 8408888 w 9012328"/>
              <a:gd name="connsiteY134" fmla="*/ 7209391 h 7308446"/>
              <a:gd name="connsiteX135" fmla="*/ 8458035 w 9012328"/>
              <a:gd name="connsiteY135" fmla="*/ 7211624 h 7308446"/>
              <a:gd name="connsiteX136" fmla="*/ 8458035 w 9012328"/>
              <a:gd name="connsiteY136" fmla="*/ 7308446 h 7308446"/>
              <a:gd name="connsiteX137" fmla="*/ 8404513 w 9012328"/>
              <a:gd name="connsiteY137" fmla="*/ 7306557 h 7308446"/>
              <a:gd name="connsiteX138" fmla="*/ 8355032 w 9012328"/>
              <a:gd name="connsiteY138" fmla="*/ 7300944 h 7308446"/>
              <a:gd name="connsiteX139" fmla="*/ 8309453 w 9012328"/>
              <a:gd name="connsiteY139" fmla="*/ 7291690 h 7308446"/>
              <a:gd name="connsiteX140" fmla="*/ 8267634 w 9012328"/>
              <a:gd name="connsiteY140" fmla="*/ 7278878 h 7308446"/>
              <a:gd name="connsiteX141" fmla="*/ 8229437 w 9012328"/>
              <a:gd name="connsiteY141" fmla="*/ 7262591 h 7308446"/>
              <a:gd name="connsiteX142" fmla="*/ 8194720 w 9012328"/>
              <a:gd name="connsiteY142" fmla="*/ 7242910 h 7308446"/>
              <a:gd name="connsiteX143" fmla="*/ 8163344 w 9012328"/>
              <a:gd name="connsiteY143" fmla="*/ 7219920 h 7308446"/>
              <a:gd name="connsiteX144" fmla="*/ 8135168 w 9012328"/>
              <a:gd name="connsiteY144" fmla="*/ 7193701 h 7308446"/>
              <a:gd name="connsiteX145" fmla="*/ 8110051 w 9012328"/>
              <a:gd name="connsiteY145" fmla="*/ 7164338 h 7308446"/>
              <a:gd name="connsiteX146" fmla="*/ 8087855 w 9012328"/>
              <a:gd name="connsiteY146" fmla="*/ 7131912 h 7308446"/>
              <a:gd name="connsiteX147" fmla="*/ 8068437 w 9012328"/>
              <a:gd name="connsiteY147" fmla="*/ 7096506 h 7308446"/>
              <a:gd name="connsiteX148" fmla="*/ 8051660 w 9012328"/>
              <a:gd name="connsiteY148" fmla="*/ 7058203 h 7308446"/>
              <a:gd name="connsiteX149" fmla="*/ 8037381 w 9012328"/>
              <a:gd name="connsiteY149" fmla="*/ 7017085 h 7308446"/>
              <a:gd name="connsiteX150" fmla="*/ 8025461 w 9012328"/>
              <a:gd name="connsiteY150" fmla="*/ 6973236 h 7308446"/>
              <a:gd name="connsiteX151" fmla="*/ 8015759 w 9012328"/>
              <a:gd name="connsiteY151" fmla="*/ 6926737 h 7308446"/>
              <a:gd name="connsiteX152" fmla="*/ 8008136 w 9012328"/>
              <a:gd name="connsiteY152" fmla="*/ 6877672 h 7308446"/>
              <a:gd name="connsiteX153" fmla="*/ 8002451 w 9012328"/>
              <a:gd name="connsiteY153" fmla="*/ 6826122 h 7308446"/>
              <a:gd name="connsiteX154" fmla="*/ 7998564 w 9012328"/>
              <a:gd name="connsiteY154" fmla="*/ 6772172 h 7308446"/>
              <a:gd name="connsiteX155" fmla="*/ 7996334 w 9012328"/>
              <a:gd name="connsiteY155" fmla="*/ 6715902 h 7308446"/>
              <a:gd name="connsiteX156" fmla="*/ 7995623 w 9012328"/>
              <a:gd name="connsiteY156" fmla="*/ 6657396 h 7308446"/>
              <a:gd name="connsiteX157" fmla="*/ 7996358 w 9012328"/>
              <a:gd name="connsiteY157" fmla="*/ 6599140 h 7308446"/>
              <a:gd name="connsiteX158" fmla="*/ 7998654 w 9012328"/>
              <a:gd name="connsiteY158" fmla="*/ 6543120 h 7308446"/>
              <a:gd name="connsiteX159" fmla="*/ 8002643 w 9012328"/>
              <a:gd name="connsiteY159" fmla="*/ 6489415 h 7308446"/>
              <a:gd name="connsiteX160" fmla="*/ 8008456 w 9012328"/>
              <a:gd name="connsiteY160" fmla="*/ 6438109 h 7308446"/>
              <a:gd name="connsiteX161" fmla="*/ 8016229 w 9012328"/>
              <a:gd name="connsiteY161" fmla="*/ 6389281 h 7308446"/>
              <a:gd name="connsiteX162" fmla="*/ 8026092 w 9012328"/>
              <a:gd name="connsiteY162" fmla="*/ 6343014 h 7308446"/>
              <a:gd name="connsiteX163" fmla="*/ 8038178 w 9012328"/>
              <a:gd name="connsiteY163" fmla="*/ 6299388 h 7308446"/>
              <a:gd name="connsiteX164" fmla="*/ 8052621 w 9012328"/>
              <a:gd name="connsiteY164" fmla="*/ 6258486 h 7308446"/>
              <a:gd name="connsiteX165" fmla="*/ 8069553 w 9012328"/>
              <a:gd name="connsiteY165" fmla="*/ 6220388 h 7308446"/>
              <a:gd name="connsiteX166" fmla="*/ 8089106 w 9012328"/>
              <a:gd name="connsiteY166" fmla="*/ 6185176 h 7308446"/>
              <a:gd name="connsiteX167" fmla="*/ 8111414 w 9012328"/>
              <a:gd name="connsiteY167" fmla="*/ 6152931 h 7308446"/>
              <a:gd name="connsiteX168" fmla="*/ 8136610 w 9012328"/>
              <a:gd name="connsiteY168" fmla="*/ 6123735 h 7308446"/>
              <a:gd name="connsiteX169" fmla="*/ 8164825 w 9012328"/>
              <a:gd name="connsiteY169" fmla="*/ 6097669 h 7308446"/>
              <a:gd name="connsiteX170" fmla="*/ 8196192 w 9012328"/>
              <a:gd name="connsiteY170" fmla="*/ 6074814 h 7308446"/>
              <a:gd name="connsiteX171" fmla="*/ 8230845 w 9012328"/>
              <a:gd name="connsiteY171" fmla="*/ 6055253 h 7308446"/>
              <a:gd name="connsiteX172" fmla="*/ 8268916 w 9012328"/>
              <a:gd name="connsiteY172" fmla="*/ 6039065 h 7308446"/>
              <a:gd name="connsiteX173" fmla="*/ 8310538 w 9012328"/>
              <a:gd name="connsiteY173" fmla="*/ 6026333 h 7308446"/>
              <a:gd name="connsiteX174" fmla="*/ 8355843 w 9012328"/>
              <a:gd name="connsiteY174" fmla="*/ 6017138 h 7308446"/>
              <a:gd name="connsiteX175" fmla="*/ 8404964 w 9012328"/>
              <a:gd name="connsiteY175" fmla="*/ 6011561 h 7308446"/>
              <a:gd name="connsiteX176" fmla="*/ 1409388 w 9012328"/>
              <a:gd name="connsiteY176" fmla="*/ 6009685 h 7308446"/>
              <a:gd name="connsiteX177" fmla="*/ 1462459 w 9012328"/>
              <a:gd name="connsiteY177" fmla="*/ 6011561 h 7308446"/>
              <a:gd name="connsiteX178" fmla="*/ 1511579 w 9012328"/>
              <a:gd name="connsiteY178" fmla="*/ 6017138 h 7308446"/>
              <a:gd name="connsiteX179" fmla="*/ 1556884 w 9012328"/>
              <a:gd name="connsiteY179" fmla="*/ 6026333 h 7308446"/>
              <a:gd name="connsiteX180" fmla="*/ 1598508 w 9012328"/>
              <a:gd name="connsiteY180" fmla="*/ 6039065 h 7308446"/>
              <a:gd name="connsiteX181" fmla="*/ 1636578 w 9012328"/>
              <a:gd name="connsiteY181" fmla="*/ 6055253 h 7308446"/>
              <a:gd name="connsiteX182" fmla="*/ 1671231 w 9012328"/>
              <a:gd name="connsiteY182" fmla="*/ 6074814 h 7308446"/>
              <a:gd name="connsiteX183" fmla="*/ 1702600 w 9012328"/>
              <a:gd name="connsiteY183" fmla="*/ 6097669 h 7308446"/>
              <a:gd name="connsiteX184" fmla="*/ 1730815 w 9012328"/>
              <a:gd name="connsiteY184" fmla="*/ 6123735 h 7308446"/>
              <a:gd name="connsiteX185" fmla="*/ 1756009 w 9012328"/>
              <a:gd name="connsiteY185" fmla="*/ 6152931 h 7308446"/>
              <a:gd name="connsiteX186" fmla="*/ 1778317 w 9012328"/>
              <a:gd name="connsiteY186" fmla="*/ 6185176 h 7308446"/>
              <a:gd name="connsiteX187" fmla="*/ 1797871 w 9012328"/>
              <a:gd name="connsiteY187" fmla="*/ 6220388 h 7308446"/>
              <a:gd name="connsiteX188" fmla="*/ 1814804 w 9012328"/>
              <a:gd name="connsiteY188" fmla="*/ 6258486 h 7308446"/>
              <a:gd name="connsiteX189" fmla="*/ 1829247 w 9012328"/>
              <a:gd name="connsiteY189" fmla="*/ 6299388 h 7308446"/>
              <a:gd name="connsiteX190" fmla="*/ 1841333 w 9012328"/>
              <a:gd name="connsiteY190" fmla="*/ 6343014 h 7308446"/>
              <a:gd name="connsiteX191" fmla="*/ 1851196 w 9012328"/>
              <a:gd name="connsiteY191" fmla="*/ 6389281 h 7308446"/>
              <a:gd name="connsiteX192" fmla="*/ 1858969 w 9012328"/>
              <a:gd name="connsiteY192" fmla="*/ 6438109 h 7308446"/>
              <a:gd name="connsiteX193" fmla="*/ 1864782 w 9012328"/>
              <a:gd name="connsiteY193" fmla="*/ 6489415 h 7308446"/>
              <a:gd name="connsiteX194" fmla="*/ 1868770 w 9012328"/>
              <a:gd name="connsiteY194" fmla="*/ 6543120 h 7308446"/>
              <a:gd name="connsiteX195" fmla="*/ 1871067 w 9012328"/>
              <a:gd name="connsiteY195" fmla="*/ 6599140 h 7308446"/>
              <a:gd name="connsiteX196" fmla="*/ 1871802 w 9012328"/>
              <a:gd name="connsiteY196" fmla="*/ 6657396 h 7308446"/>
              <a:gd name="connsiteX197" fmla="*/ 1871103 w 9012328"/>
              <a:gd name="connsiteY197" fmla="*/ 6715902 h 7308446"/>
              <a:gd name="connsiteX198" fmla="*/ 1868906 w 9012328"/>
              <a:gd name="connsiteY198" fmla="*/ 6772172 h 7308446"/>
              <a:gd name="connsiteX199" fmla="*/ 1865069 w 9012328"/>
              <a:gd name="connsiteY199" fmla="*/ 6826122 h 7308446"/>
              <a:gd name="connsiteX200" fmla="*/ 1859448 w 9012328"/>
              <a:gd name="connsiteY200" fmla="*/ 6877672 h 7308446"/>
              <a:gd name="connsiteX201" fmla="*/ 1851900 w 9012328"/>
              <a:gd name="connsiteY201" fmla="*/ 6926737 h 7308446"/>
              <a:gd name="connsiteX202" fmla="*/ 1842280 w 9012328"/>
              <a:gd name="connsiteY202" fmla="*/ 6973236 h 7308446"/>
              <a:gd name="connsiteX203" fmla="*/ 1830443 w 9012328"/>
              <a:gd name="connsiteY203" fmla="*/ 7017085 h 7308446"/>
              <a:gd name="connsiteX204" fmla="*/ 1816246 w 9012328"/>
              <a:gd name="connsiteY204" fmla="*/ 7058203 h 7308446"/>
              <a:gd name="connsiteX205" fmla="*/ 1799544 w 9012328"/>
              <a:gd name="connsiteY205" fmla="*/ 7096506 h 7308446"/>
              <a:gd name="connsiteX206" fmla="*/ 1780195 w 9012328"/>
              <a:gd name="connsiteY206" fmla="*/ 7131912 h 7308446"/>
              <a:gd name="connsiteX207" fmla="*/ 1758055 w 9012328"/>
              <a:gd name="connsiteY207" fmla="*/ 7164338 h 7308446"/>
              <a:gd name="connsiteX208" fmla="*/ 1732977 w 9012328"/>
              <a:gd name="connsiteY208" fmla="*/ 7193701 h 7308446"/>
              <a:gd name="connsiteX209" fmla="*/ 1704820 w 9012328"/>
              <a:gd name="connsiteY209" fmla="*/ 7219920 h 7308446"/>
              <a:gd name="connsiteX210" fmla="*/ 1673440 w 9012328"/>
              <a:gd name="connsiteY210" fmla="*/ 7242910 h 7308446"/>
              <a:gd name="connsiteX211" fmla="*/ 1638691 w 9012328"/>
              <a:gd name="connsiteY211" fmla="*/ 7262591 h 7308446"/>
              <a:gd name="connsiteX212" fmla="*/ 1600431 w 9012328"/>
              <a:gd name="connsiteY212" fmla="*/ 7278878 h 7308446"/>
              <a:gd name="connsiteX213" fmla="*/ 1558512 w 9012328"/>
              <a:gd name="connsiteY213" fmla="*/ 7291690 h 7308446"/>
              <a:gd name="connsiteX214" fmla="*/ 1512797 w 9012328"/>
              <a:gd name="connsiteY214" fmla="*/ 7300944 h 7308446"/>
              <a:gd name="connsiteX215" fmla="*/ 1463136 w 9012328"/>
              <a:gd name="connsiteY215" fmla="*/ 7306557 h 7308446"/>
              <a:gd name="connsiteX216" fmla="*/ 1409388 w 9012328"/>
              <a:gd name="connsiteY216" fmla="*/ 7308446 h 7308446"/>
              <a:gd name="connsiteX217" fmla="*/ 1409388 w 9012328"/>
              <a:gd name="connsiteY217" fmla="*/ 7211624 h 7308446"/>
              <a:gd name="connsiteX218" fmla="*/ 1459074 w 9012328"/>
              <a:gd name="connsiteY218" fmla="*/ 7209391 h 7308446"/>
              <a:gd name="connsiteX219" fmla="*/ 1503995 w 9012328"/>
              <a:gd name="connsiteY219" fmla="*/ 7202770 h 7308446"/>
              <a:gd name="connsiteX220" fmla="*/ 1544377 w 9012328"/>
              <a:gd name="connsiteY220" fmla="*/ 7191881 h 7308446"/>
              <a:gd name="connsiteX221" fmla="*/ 1580448 w 9012328"/>
              <a:gd name="connsiteY221" fmla="*/ 7176841 h 7308446"/>
              <a:gd name="connsiteX222" fmla="*/ 1640559 w 9012328"/>
              <a:gd name="connsiteY222" fmla="*/ 7134781 h 7308446"/>
              <a:gd name="connsiteX223" fmla="*/ 1686139 w 9012328"/>
              <a:gd name="connsiteY223" fmla="*/ 7077537 h 7308446"/>
              <a:gd name="connsiteX224" fmla="*/ 1704044 w 9012328"/>
              <a:gd name="connsiteY224" fmla="*/ 7043516 h 7308446"/>
              <a:gd name="connsiteX225" fmla="*/ 1718997 w 9012328"/>
              <a:gd name="connsiteY225" fmla="*/ 7006054 h 7308446"/>
              <a:gd name="connsiteX226" fmla="*/ 1731220 w 9012328"/>
              <a:gd name="connsiteY226" fmla="*/ 6965269 h 7308446"/>
              <a:gd name="connsiteX227" fmla="*/ 1740944 w 9012328"/>
              <a:gd name="connsiteY227" fmla="*/ 6921279 h 7308446"/>
              <a:gd name="connsiteX228" fmla="*/ 1748390 w 9012328"/>
              <a:gd name="connsiteY228" fmla="*/ 6874203 h 7308446"/>
              <a:gd name="connsiteX229" fmla="*/ 1753790 w 9012328"/>
              <a:gd name="connsiteY229" fmla="*/ 6824158 h 7308446"/>
              <a:gd name="connsiteX230" fmla="*/ 1757366 w 9012328"/>
              <a:gd name="connsiteY230" fmla="*/ 6771263 h 7308446"/>
              <a:gd name="connsiteX231" fmla="*/ 1759345 w 9012328"/>
              <a:gd name="connsiteY231" fmla="*/ 6715637 h 7308446"/>
              <a:gd name="connsiteX232" fmla="*/ 1759955 w 9012328"/>
              <a:gd name="connsiteY232" fmla="*/ 6657396 h 7308446"/>
              <a:gd name="connsiteX233" fmla="*/ 1759313 w 9012328"/>
              <a:gd name="connsiteY233" fmla="*/ 6599727 h 7308446"/>
              <a:gd name="connsiteX234" fmla="*/ 1757242 w 9012328"/>
              <a:gd name="connsiteY234" fmla="*/ 6544638 h 7308446"/>
              <a:gd name="connsiteX235" fmla="*/ 1753533 w 9012328"/>
              <a:gd name="connsiteY235" fmla="*/ 6492245 h 7308446"/>
              <a:gd name="connsiteX236" fmla="*/ 1747967 w 9012328"/>
              <a:gd name="connsiteY236" fmla="*/ 6442669 h 7308446"/>
              <a:gd name="connsiteX237" fmla="*/ 1740332 w 9012328"/>
              <a:gd name="connsiteY237" fmla="*/ 6396025 h 7308446"/>
              <a:gd name="connsiteX238" fmla="*/ 1730413 w 9012328"/>
              <a:gd name="connsiteY238" fmla="*/ 6352434 h 7308446"/>
              <a:gd name="connsiteX239" fmla="*/ 1717998 w 9012328"/>
              <a:gd name="connsiteY239" fmla="*/ 6312013 h 7308446"/>
              <a:gd name="connsiteX240" fmla="*/ 1702871 w 9012328"/>
              <a:gd name="connsiteY240" fmla="*/ 6274881 h 7308446"/>
              <a:gd name="connsiteX241" fmla="*/ 1684817 w 9012328"/>
              <a:gd name="connsiteY241" fmla="*/ 6241155 h 7308446"/>
              <a:gd name="connsiteX242" fmla="*/ 1639079 w 9012328"/>
              <a:gd name="connsiteY242" fmla="*/ 6184396 h 7308446"/>
              <a:gd name="connsiteX243" fmla="*/ 1579070 w 9012328"/>
              <a:gd name="connsiteY243" fmla="*/ 6142683 h 7308446"/>
              <a:gd name="connsiteX244" fmla="*/ 1543178 w 9012328"/>
              <a:gd name="connsiteY244" fmla="*/ 6127764 h 7308446"/>
              <a:gd name="connsiteX245" fmla="*/ 1503076 w 9012328"/>
              <a:gd name="connsiteY245" fmla="*/ 6116961 h 7308446"/>
              <a:gd name="connsiteX246" fmla="*/ 1458551 w 9012328"/>
              <a:gd name="connsiteY246" fmla="*/ 6110393 h 7308446"/>
              <a:gd name="connsiteX247" fmla="*/ 1409388 w 9012328"/>
              <a:gd name="connsiteY247" fmla="*/ 6108177 h 7308446"/>
              <a:gd name="connsiteX248" fmla="*/ 1317509 w 9012328"/>
              <a:gd name="connsiteY248" fmla="*/ 6009685 h 7308446"/>
              <a:gd name="connsiteX249" fmla="*/ 1317509 w 9012328"/>
              <a:gd name="connsiteY249" fmla="*/ 6108177 h 7308446"/>
              <a:gd name="connsiteX250" fmla="*/ 1268623 w 9012328"/>
              <a:gd name="connsiteY250" fmla="*/ 6110393 h 7308446"/>
              <a:gd name="connsiteX251" fmla="*/ 1224343 w 9012328"/>
              <a:gd name="connsiteY251" fmla="*/ 6116961 h 7308446"/>
              <a:gd name="connsiteX252" fmla="*/ 1184456 w 9012328"/>
              <a:gd name="connsiteY252" fmla="*/ 6127764 h 7308446"/>
              <a:gd name="connsiteX253" fmla="*/ 1148750 w 9012328"/>
              <a:gd name="connsiteY253" fmla="*/ 6142683 h 7308446"/>
              <a:gd name="connsiteX254" fmla="*/ 1089035 w 9012328"/>
              <a:gd name="connsiteY254" fmla="*/ 6184396 h 7308446"/>
              <a:gd name="connsiteX255" fmla="*/ 1043502 w 9012328"/>
              <a:gd name="connsiteY255" fmla="*/ 6241155 h 7308446"/>
              <a:gd name="connsiteX256" fmla="*/ 1025523 w 9012328"/>
              <a:gd name="connsiteY256" fmla="*/ 6274881 h 7308446"/>
              <a:gd name="connsiteX257" fmla="*/ 1010453 w 9012328"/>
              <a:gd name="connsiteY257" fmla="*/ 6312013 h 7308446"/>
              <a:gd name="connsiteX258" fmla="*/ 998080 w 9012328"/>
              <a:gd name="connsiteY258" fmla="*/ 6352434 h 7308446"/>
              <a:gd name="connsiteX259" fmla="*/ 988193 w 9012328"/>
              <a:gd name="connsiteY259" fmla="*/ 6396025 h 7308446"/>
              <a:gd name="connsiteX260" fmla="*/ 980578 w 9012328"/>
              <a:gd name="connsiteY260" fmla="*/ 6442669 h 7308446"/>
              <a:gd name="connsiteX261" fmla="*/ 975024 w 9012328"/>
              <a:gd name="connsiteY261" fmla="*/ 6492245 h 7308446"/>
              <a:gd name="connsiteX262" fmla="*/ 971321 w 9012328"/>
              <a:gd name="connsiteY262" fmla="*/ 6544638 h 7308446"/>
              <a:gd name="connsiteX263" fmla="*/ 969254 w 9012328"/>
              <a:gd name="connsiteY263" fmla="*/ 6599727 h 7308446"/>
              <a:gd name="connsiteX264" fmla="*/ 968612 w 9012328"/>
              <a:gd name="connsiteY264" fmla="*/ 6657396 h 7308446"/>
              <a:gd name="connsiteX265" fmla="*/ 969237 w 9012328"/>
              <a:gd name="connsiteY265" fmla="*/ 6715637 h 7308446"/>
              <a:gd name="connsiteX266" fmla="*/ 971260 w 9012328"/>
              <a:gd name="connsiteY266" fmla="*/ 6771263 h 7308446"/>
              <a:gd name="connsiteX267" fmla="*/ 974897 w 9012328"/>
              <a:gd name="connsiteY267" fmla="*/ 6824158 h 7308446"/>
              <a:gd name="connsiteX268" fmla="*/ 980366 w 9012328"/>
              <a:gd name="connsiteY268" fmla="*/ 6874203 h 7308446"/>
              <a:gd name="connsiteX269" fmla="*/ 987887 w 9012328"/>
              <a:gd name="connsiteY269" fmla="*/ 6921279 h 7308446"/>
              <a:gd name="connsiteX270" fmla="*/ 997676 w 9012328"/>
              <a:gd name="connsiteY270" fmla="*/ 6965269 h 7308446"/>
              <a:gd name="connsiteX271" fmla="*/ 1009953 w 9012328"/>
              <a:gd name="connsiteY271" fmla="*/ 7006054 h 7308446"/>
              <a:gd name="connsiteX272" fmla="*/ 1024935 w 9012328"/>
              <a:gd name="connsiteY272" fmla="*/ 7043516 h 7308446"/>
              <a:gd name="connsiteX273" fmla="*/ 1042841 w 9012328"/>
              <a:gd name="connsiteY273" fmla="*/ 7077537 h 7308446"/>
              <a:gd name="connsiteX274" fmla="*/ 1088295 w 9012328"/>
              <a:gd name="connsiteY274" fmla="*/ 7134781 h 7308446"/>
              <a:gd name="connsiteX275" fmla="*/ 1148061 w 9012328"/>
              <a:gd name="connsiteY275" fmla="*/ 7176841 h 7308446"/>
              <a:gd name="connsiteX276" fmla="*/ 1183856 w 9012328"/>
              <a:gd name="connsiteY276" fmla="*/ 7191881 h 7308446"/>
              <a:gd name="connsiteX277" fmla="*/ 1223884 w 9012328"/>
              <a:gd name="connsiteY277" fmla="*/ 7202770 h 7308446"/>
              <a:gd name="connsiteX278" fmla="*/ 1268362 w 9012328"/>
              <a:gd name="connsiteY278" fmla="*/ 7209391 h 7308446"/>
              <a:gd name="connsiteX279" fmla="*/ 1317509 w 9012328"/>
              <a:gd name="connsiteY279" fmla="*/ 7211624 h 7308446"/>
              <a:gd name="connsiteX280" fmla="*/ 1317509 w 9012328"/>
              <a:gd name="connsiteY280" fmla="*/ 7308446 h 7308446"/>
              <a:gd name="connsiteX281" fmla="*/ 1263987 w 9012328"/>
              <a:gd name="connsiteY281" fmla="*/ 7306557 h 7308446"/>
              <a:gd name="connsiteX282" fmla="*/ 1214506 w 9012328"/>
              <a:gd name="connsiteY282" fmla="*/ 7300944 h 7308446"/>
              <a:gd name="connsiteX283" fmla="*/ 1168927 w 9012328"/>
              <a:gd name="connsiteY283" fmla="*/ 7291690 h 7308446"/>
              <a:gd name="connsiteX284" fmla="*/ 1127108 w 9012328"/>
              <a:gd name="connsiteY284" fmla="*/ 7278878 h 7308446"/>
              <a:gd name="connsiteX285" fmla="*/ 1088911 w 9012328"/>
              <a:gd name="connsiteY285" fmla="*/ 7262591 h 7308446"/>
              <a:gd name="connsiteX286" fmla="*/ 1054194 w 9012328"/>
              <a:gd name="connsiteY286" fmla="*/ 7242910 h 7308446"/>
              <a:gd name="connsiteX287" fmla="*/ 1022818 w 9012328"/>
              <a:gd name="connsiteY287" fmla="*/ 7219920 h 7308446"/>
              <a:gd name="connsiteX288" fmla="*/ 994641 w 9012328"/>
              <a:gd name="connsiteY288" fmla="*/ 7193701 h 7308446"/>
              <a:gd name="connsiteX289" fmla="*/ 969525 w 9012328"/>
              <a:gd name="connsiteY289" fmla="*/ 7164338 h 7308446"/>
              <a:gd name="connsiteX290" fmla="*/ 947329 w 9012328"/>
              <a:gd name="connsiteY290" fmla="*/ 7131912 h 7308446"/>
              <a:gd name="connsiteX291" fmla="*/ 927911 w 9012328"/>
              <a:gd name="connsiteY291" fmla="*/ 7096506 h 7308446"/>
              <a:gd name="connsiteX292" fmla="*/ 911133 w 9012328"/>
              <a:gd name="connsiteY292" fmla="*/ 7058203 h 7308446"/>
              <a:gd name="connsiteX293" fmla="*/ 896855 w 9012328"/>
              <a:gd name="connsiteY293" fmla="*/ 7017085 h 7308446"/>
              <a:gd name="connsiteX294" fmla="*/ 884935 w 9012328"/>
              <a:gd name="connsiteY294" fmla="*/ 6973236 h 7308446"/>
              <a:gd name="connsiteX295" fmla="*/ 875233 w 9012328"/>
              <a:gd name="connsiteY295" fmla="*/ 6926737 h 7308446"/>
              <a:gd name="connsiteX296" fmla="*/ 867610 w 9012328"/>
              <a:gd name="connsiteY296" fmla="*/ 6877672 h 7308446"/>
              <a:gd name="connsiteX297" fmla="*/ 861924 w 9012328"/>
              <a:gd name="connsiteY297" fmla="*/ 6826122 h 7308446"/>
              <a:gd name="connsiteX298" fmla="*/ 858037 w 9012328"/>
              <a:gd name="connsiteY298" fmla="*/ 6772172 h 7308446"/>
              <a:gd name="connsiteX299" fmla="*/ 855809 w 9012328"/>
              <a:gd name="connsiteY299" fmla="*/ 6715902 h 7308446"/>
              <a:gd name="connsiteX300" fmla="*/ 855097 w 9012328"/>
              <a:gd name="connsiteY300" fmla="*/ 6657396 h 7308446"/>
              <a:gd name="connsiteX301" fmla="*/ 855832 w 9012328"/>
              <a:gd name="connsiteY301" fmla="*/ 6599140 h 7308446"/>
              <a:gd name="connsiteX302" fmla="*/ 858128 w 9012328"/>
              <a:gd name="connsiteY302" fmla="*/ 6543120 h 7308446"/>
              <a:gd name="connsiteX303" fmla="*/ 862117 w 9012328"/>
              <a:gd name="connsiteY303" fmla="*/ 6489415 h 7308446"/>
              <a:gd name="connsiteX304" fmla="*/ 867930 w 9012328"/>
              <a:gd name="connsiteY304" fmla="*/ 6438109 h 7308446"/>
              <a:gd name="connsiteX305" fmla="*/ 875703 w 9012328"/>
              <a:gd name="connsiteY305" fmla="*/ 6389281 h 7308446"/>
              <a:gd name="connsiteX306" fmla="*/ 885565 w 9012328"/>
              <a:gd name="connsiteY306" fmla="*/ 6343014 h 7308446"/>
              <a:gd name="connsiteX307" fmla="*/ 897652 w 9012328"/>
              <a:gd name="connsiteY307" fmla="*/ 6299388 h 7308446"/>
              <a:gd name="connsiteX308" fmla="*/ 912095 w 9012328"/>
              <a:gd name="connsiteY308" fmla="*/ 6258486 h 7308446"/>
              <a:gd name="connsiteX309" fmla="*/ 929026 w 9012328"/>
              <a:gd name="connsiteY309" fmla="*/ 6220388 h 7308446"/>
              <a:gd name="connsiteX310" fmla="*/ 948580 w 9012328"/>
              <a:gd name="connsiteY310" fmla="*/ 6185176 h 7308446"/>
              <a:gd name="connsiteX311" fmla="*/ 970888 w 9012328"/>
              <a:gd name="connsiteY311" fmla="*/ 6152931 h 7308446"/>
              <a:gd name="connsiteX312" fmla="*/ 996084 w 9012328"/>
              <a:gd name="connsiteY312" fmla="*/ 6123735 h 7308446"/>
              <a:gd name="connsiteX313" fmla="*/ 1024299 w 9012328"/>
              <a:gd name="connsiteY313" fmla="*/ 6097669 h 7308446"/>
              <a:gd name="connsiteX314" fmla="*/ 1055666 w 9012328"/>
              <a:gd name="connsiteY314" fmla="*/ 6074814 h 7308446"/>
              <a:gd name="connsiteX315" fmla="*/ 1090319 w 9012328"/>
              <a:gd name="connsiteY315" fmla="*/ 6055253 h 7308446"/>
              <a:gd name="connsiteX316" fmla="*/ 1128390 w 9012328"/>
              <a:gd name="connsiteY316" fmla="*/ 6039065 h 7308446"/>
              <a:gd name="connsiteX317" fmla="*/ 1170012 w 9012328"/>
              <a:gd name="connsiteY317" fmla="*/ 6026333 h 7308446"/>
              <a:gd name="connsiteX318" fmla="*/ 1215317 w 9012328"/>
              <a:gd name="connsiteY318" fmla="*/ 6017138 h 7308446"/>
              <a:gd name="connsiteX319" fmla="*/ 1264438 w 9012328"/>
              <a:gd name="connsiteY319" fmla="*/ 6011561 h 7308446"/>
              <a:gd name="connsiteX320" fmla="*/ 505166 w 9012328"/>
              <a:gd name="connsiteY320" fmla="*/ 5528915 h 7308446"/>
              <a:gd name="connsiteX321" fmla="*/ 547395 w 9012328"/>
              <a:gd name="connsiteY321" fmla="*/ 5532593 h 7308446"/>
              <a:gd name="connsiteX322" fmla="*/ 580078 w 9012328"/>
              <a:gd name="connsiteY322" fmla="*/ 5545817 h 7308446"/>
              <a:gd name="connsiteX323" fmla="*/ 601179 w 9012328"/>
              <a:gd name="connsiteY323" fmla="*/ 5571874 h 7308446"/>
              <a:gd name="connsiteX324" fmla="*/ 608666 w 9012328"/>
              <a:gd name="connsiteY324" fmla="*/ 5614052 h 7308446"/>
              <a:gd name="connsiteX325" fmla="*/ 601179 w 9012328"/>
              <a:gd name="connsiteY325" fmla="*/ 5658159 h 7308446"/>
              <a:gd name="connsiteX326" fmla="*/ 580078 w 9012328"/>
              <a:gd name="connsiteY326" fmla="*/ 5685208 h 7308446"/>
              <a:gd name="connsiteX327" fmla="*/ 547395 w 9012328"/>
              <a:gd name="connsiteY327" fmla="*/ 5698798 h 7308446"/>
              <a:gd name="connsiteX328" fmla="*/ 505166 w 9012328"/>
              <a:gd name="connsiteY328" fmla="*/ 5702529 h 7308446"/>
              <a:gd name="connsiteX329" fmla="*/ 462936 w 9012328"/>
              <a:gd name="connsiteY329" fmla="*/ 5698798 h 7308446"/>
              <a:gd name="connsiteX330" fmla="*/ 430252 w 9012328"/>
              <a:gd name="connsiteY330" fmla="*/ 5685208 h 7308446"/>
              <a:gd name="connsiteX331" fmla="*/ 409151 w 9012328"/>
              <a:gd name="connsiteY331" fmla="*/ 5658159 h 7308446"/>
              <a:gd name="connsiteX332" fmla="*/ 401665 w 9012328"/>
              <a:gd name="connsiteY332" fmla="*/ 5614052 h 7308446"/>
              <a:gd name="connsiteX333" fmla="*/ 409385 w 9012328"/>
              <a:gd name="connsiteY333" fmla="*/ 5571874 h 7308446"/>
              <a:gd name="connsiteX334" fmla="*/ 430878 w 9012328"/>
              <a:gd name="connsiteY334" fmla="*/ 5545817 h 7308446"/>
              <a:gd name="connsiteX335" fmla="*/ 463640 w 9012328"/>
              <a:gd name="connsiteY335" fmla="*/ 5532593 h 7308446"/>
              <a:gd name="connsiteX336" fmla="*/ 2465444 w 9012328"/>
              <a:gd name="connsiteY336" fmla="*/ 5378664 h 7308446"/>
              <a:gd name="connsiteX337" fmla="*/ 3370236 w 9012328"/>
              <a:gd name="connsiteY337" fmla="*/ 5378664 h 7308446"/>
              <a:gd name="connsiteX338" fmla="*/ 3370236 w 9012328"/>
              <a:gd name="connsiteY338" fmla="*/ 5485502 h 7308446"/>
              <a:gd name="connsiteX339" fmla="*/ 2465444 w 9012328"/>
              <a:gd name="connsiteY339" fmla="*/ 5485502 h 7308446"/>
              <a:gd name="connsiteX340" fmla="*/ 2465444 w 9012328"/>
              <a:gd name="connsiteY340" fmla="*/ 5029768 h 7308446"/>
              <a:gd name="connsiteX341" fmla="*/ 3370236 w 9012328"/>
              <a:gd name="connsiteY341" fmla="*/ 5029768 h 7308446"/>
              <a:gd name="connsiteX342" fmla="*/ 3370236 w 9012328"/>
              <a:gd name="connsiteY342" fmla="*/ 5136606 h 7308446"/>
              <a:gd name="connsiteX343" fmla="*/ 2465444 w 9012328"/>
              <a:gd name="connsiteY343" fmla="*/ 5136606 h 7308446"/>
              <a:gd name="connsiteX344" fmla="*/ 505166 w 9012328"/>
              <a:gd name="connsiteY344" fmla="*/ 4827784 h 7308446"/>
              <a:gd name="connsiteX345" fmla="*/ 547395 w 9012328"/>
              <a:gd name="connsiteY345" fmla="*/ 4831253 h 7308446"/>
              <a:gd name="connsiteX346" fmla="*/ 580078 w 9012328"/>
              <a:gd name="connsiteY346" fmla="*/ 4844268 h 7308446"/>
              <a:gd name="connsiteX347" fmla="*/ 601179 w 9012328"/>
              <a:gd name="connsiteY347" fmla="*/ 4870743 h 7308446"/>
              <a:gd name="connsiteX348" fmla="*/ 608666 w 9012328"/>
              <a:gd name="connsiteY348" fmla="*/ 4914590 h 7308446"/>
              <a:gd name="connsiteX349" fmla="*/ 601179 w 9012328"/>
              <a:gd name="connsiteY349" fmla="*/ 4957028 h 7308446"/>
              <a:gd name="connsiteX350" fmla="*/ 580078 w 9012328"/>
              <a:gd name="connsiteY350" fmla="*/ 4983660 h 7308446"/>
              <a:gd name="connsiteX351" fmla="*/ 547395 w 9012328"/>
              <a:gd name="connsiteY351" fmla="*/ 4997458 h 7308446"/>
              <a:gd name="connsiteX352" fmla="*/ 505166 w 9012328"/>
              <a:gd name="connsiteY352" fmla="*/ 5001397 h 7308446"/>
              <a:gd name="connsiteX353" fmla="*/ 463901 w 9012328"/>
              <a:gd name="connsiteY353" fmla="*/ 4997458 h 7308446"/>
              <a:gd name="connsiteX354" fmla="*/ 431713 w 9012328"/>
              <a:gd name="connsiteY354" fmla="*/ 4983660 h 7308446"/>
              <a:gd name="connsiteX355" fmla="*/ 410794 w 9012328"/>
              <a:gd name="connsiteY355" fmla="*/ 4957028 h 7308446"/>
              <a:gd name="connsiteX356" fmla="*/ 403334 w 9012328"/>
              <a:gd name="connsiteY356" fmla="*/ 4914590 h 7308446"/>
              <a:gd name="connsiteX357" fmla="*/ 410794 w 9012328"/>
              <a:gd name="connsiteY357" fmla="*/ 4870743 h 7308446"/>
              <a:gd name="connsiteX358" fmla="*/ 431713 w 9012328"/>
              <a:gd name="connsiteY358" fmla="*/ 4844268 h 7308446"/>
              <a:gd name="connsiteX359" fmla="*/ 463901 w 9012328"/>
              <a:gd name="connsiteY359" fmla="*/ 4831253 h 7308446"/>
              <a:gd name="connsiteX360" fmla="*/ 4111651 w 9012328"/>
              <a:gd name="connsiteY360" fmla="*/ 4507266 h 7308446"/>
              <a:gd name="connsiteX361" fmla="*/ 4164721 w 9012328"/>
              <a:gd name="connsiteY361" fmla="*/ 4509142 h 7308446"/>
              <a:gd name="connsiteX362" fmla="*/ 4213842 w 9012328"/>
              <a:gd name="connsiteY362" fmla="*/ 4514719 h 7308446"/>
              <a:gd name="connsiteX363" fmla="*/ 4259148 w 9012328"/>
              <a:gd name="connsiteY363" fmla="*/ 4523914 h 7308446"/>
              <a:gd name="connsiteX364" fmla="*/ 4300769 w 9012328"/>
              <a:gd name="connsiteY364" fmla="*/ 4536646 h 7308446"/>
              <a:gd name="connsiteX365" fmla="*/ 4338840 w 9012328"/>
              <a:gd name="connsiteY365" fmla="*/ 4552834 h 7308446"/>
              <a:gd name="connsiteX366" fmla="*/ 4373493 w 9012328"/>
              <a:gd name="connsiteY366" fmla="*/ 4572395 h 7308446"/>
              <a:gd name="connsiteX367" fmla="*/ 4404861 w 9012328"/>
              <a:gd name="connsiteY367" fmla="*/ 4595250 h 7308446"/>
              <a:gd name="connsiteX368" fmla="*/ 4433076 w 9012328"/>
              <a:gd name="connsiteY368" fmla="*/ 4621316 h 7308446"/>
              <a:gd name="connsiteX369" fmla="*/ 4458271 w 9012328"/>
              <a:gd name="connsiteY369" fmla="*/ 4650512 h 7308446"/>
              <a:gd name="connsiteX370" fmla="*/ 4480579 w 9012328"/>
              <a:gd name="connsiteY370" fmla="*/ 4682757 h 7308446"/>
              <a:gd name="connsiteX371" fmla="*/ 4500133 w 9012328"/>
              <a:gd name="connsiteY371" fmla="*/ 4717969 h 7308446"/>
              <a:gd name="connsiteX372" fmla="*/ 4517065 w 9012328"/>
              <a:gd name="connsiteY372" fmla="*/ 4756067 h 7308446"/>
              <a:gd name="connsiteX373" fmla="*/ 4531508 w 9012328"/>
              <a:gd name="connsiteY373" fmla="*/ 4796969 h 7308446"/>
              <a:gd name="connsiteX374" fmla="*/ 4543594 w 9012328"/>
              <a:gd name="connsiteY374" fmla="*/ 4840595 h 7308446"/>
              <a:gd name="connsiteX375" fmla="*/ 4553457 w 9012328"/>
              <a:gd name="connsiteY375" fmla="*/ 4886863 h 7308446"/>
              <a:gd name="connsiteX376" fmla="*/ 4561230 w 9012328"/>
              <a:gd name="connsiteY376" fmla="*/ 4935691 h 7308446"/>
              <a:gd name="connsiteX377" fmla="*/ 4567043 w 9012328"/>
              <a:gd name="connsiteY377" fmla="*/ 4986997 h 7308446"/>
              <a:gd name="connsiteX378" fmla="*/ 4571032 w 9012328"/>
              <a:gd name="connsiteY378" fmla="*/ 5040702 h 7308446"/>
              <a:gd name="connsiteX379" fmla="*/ 4573328 w 9012328"/>
              <a:gd name="connsiteY379" fmla="*/ 5096722 h 7308446"/>
              <a:gd name="connsiteX380" fmla="*/ 4574064 w 9012328"/>
              <a:gd name="connsiteY380" fmla="*/ 5154978 h 7308446"/>
              <a:gd name="connsiteX381" fmla="*/ 4573364 w 9012328"/>
              <a:gd name="connsiteY381" fmla="*/ 5213483 h 7308446"/>
              <a:gd name="connsiteX382" fmla="*/ 4571167 w 9012328"/>
              <a:gd name="connsiteY382" fmla="*/ 5269753 h 7308446"/>
              <a:gd name="connsiteX383" fmla="*/ 4567331 w 9012328"/>
              <a:gd name="connsiteY383" fmla="*/ 5323704 h 7308446"/>
              <a:gd name="connsiteX384" fmla="*/ 4561710 w 9012328"/>
              <a:gd name="connsiteY384" fmla="*/ 5375253 h 7308446"/>
              <a:gd name="connsiteX385" fmla="*/ 4554162 w 9012328"/>
              <a:gd name="connsiteY385" fmla="*/ 5424318 h 7308446"/>
              <a:gd name="connsiteX386" fmla="*/ 4544541 w 9012328"/>
              <a:gd name="connsiteY386" fmla="*/ 5470817 h 7308446"/>
              <a:gd name="connsiteX387" fmla="*/ 4532704 w 9012328"/>
              <a:gd name="connsiteY387" fmla="*/ 5514667 h 7308446"/>
              <a:gd name="connsiteX388" fmla="*/ 4518507 w 9012328"/>
              <a:gd name="connsiteY388" fmla="*/ 5555784 h 7308446"/>
              <a:gd name="connsiteX389" fmla="*/ 4501806 w 9012328"/>
              <a:gd name="connsiteY389" fmla="*/ 5594087 h 7308446"/>
              <a:gd name="connsiteX390" fmla="*/ 4482457 w 9012328"/>
              <a:gd name="connsiteY390" fmla="*/ 5629493 h 7308446"/>
              <a:gd name="connsiteX391" fmla="*/ 4460316 w 9012328"/>
              <a:gd name="connsiteY391" fmla="*/ 5661919 h 7308446"/>
              <a:gd name="connsiteX392" fmla="*/ 4435240 w 9012328"/>
              <a:gd name="connsiteY392" fmla="*/ 5691283 h 7308446"/>
              <a:gd name="connsiteX393" fmla="*/ 4407083 w 9012328"/>
              <a:gd name="connsiteY393" fmla="*/ 5717501 h 7308446"/>
              <a:gd name="connsiteX394" fmla="*/ 4375702 w 9012328"/>
              <a:gd name="connsiteY394" fmla="*/ 5740492 h 7308446"/>
              <a:gd name="connsiteX395" fmla="*/ 4340953 w 9012328"/>
              <a:gd name="connsiteY395" fmla="*/ 5760173 h 7308446"/>
              <a:gd name="connsiteX396" fmla="*/ 4302693 w 9012328"/>
              <a:gd name="connsiteY396" fmla="*/ 5776460 h 7308446"/>
              <a:gd name="connsiteX397" fmla="*/ 4260776 w 9012328"/>
              <a:gd name="connsiteY397" fmla="*/ 5789272 h 7308446"/>
              <a:gd name="connsiteX398" fmla="*/ 4215059 w 9012328"/>
              <a:gd name="connsiteY398" fmla="*/ 5798526 h 7308446"/>
              <a:gd name="connsiteX399" fmla="*/ 4165399 w 9012328"/>
              <a:gd name="connsiteY399" fmla="*/ 5804139 h 7308446"/>
              <a:gd name="connsiteX400" fmla="*/ 4111651 w 9012328"/>
              <a:gd name="connsiteY400" fmla="*/ 5806028 h 7308446"/>
              <a:gd name="connsiteX401" fmla="*/ 4111651 w 9012328"/>
              <a:gd name="connsiteY401" fmla="*/ 5709205 h 7308446"/>
              <a:gd name="connsiteX402" fmla="*/ 4161336 w 9012328"/>
              <a:gd name="connsiteY402" fmla="*/ 5706972 h 7308446"/>
              <a:gd name="connsiteX403" fmla="*/ 4206256 w 9012328"/>
              <a:gd name="connsiteY403" fmla="*/ 5700351 h 7308446"/>
              <a:gd name="connsiteX404" fmla="*/ 4246640 w 9012328"/>
              <a:gd name="connsiteY404" fmla="*/ 5689462 h 7308446"/>
              <a:gd name="connsiteX405" fmla="*/ 4282711 w 9012328"/>
              <a:gd name="connsiteY405" fmla="*/ 5674422 h 7308446"/>
              <a:gd name="connsiteX406" fmla="*/ 4342822 w 9012328"/>
              <a:gd name="connsiteY406" fmla="*/ 5632362 h 7308446"/>
              <a:gd name="connsiteX407" fmla="*/ 4388401 w 9012328"/>
              <a:gd name="connsiteY407" fmla="*/ 5575118 h 7308446"/>
              <a:gd name="connsiteX408" fmla="*/ 4406307 w 9012328"/>
              <a:gd name="connsiteY408" fmla="*/ 5541097 h 7308446"/>
              <a:gd name="connsiteX409" fmla="*/ 4421259 w 9012328"/>
              <a:gd name="connsiteY409" fmla="*/ 5503636 h 7308446"/>
              <a:gd name="connsiteX410" fmla="*/ 4433483 w 9012328"/>
              <a:gd name="connsiteY410" fmla="*/ 5462851 h 7308446"/>
              <a:gd name="connsiteX411" fmla="*/ 4443206 w 9012328"/>
              <a:gd name="connsiteY411" fmla="*/ 5418861 h 7308446"/>
              <a:gd name="connsiteX412" fmla="*/ 4450653 w 9012328"/>
              <a:gd name="connsiteY412" fmla="*/ 5371784 h 7308446"/>
              <a:gd name="connsiteX413" fmla="*/ 4456052 w 9012328"/>
              <a:gd name="connsiteY413" fmla="*/ 5321740 h 7308446"/>
              <a:gd name="connsiteX414" fmla="*/ 4459628 w 9012328"/>
              <a:gd name="connsiteY414" fmla="*/ 5268845 h 7308446"/>
              <a:gd name="connsiteX415" fmla="*/ 4461607 w 9012328"/>
              <a:gd name="connsiteY415" fmla="*/ 5213218 h 7308446"/>
              <a:gd name="connsiteX416" fmla="*/ 4462217 w 9012328"/>
              <a:gd name="connsiteY416" fmla="*/ 5154978 h 7308446"/>
              <a:gd name="connsiteX417" fmla="*/ 4461575 w 9012328"/>
              <a:gd name="connsiteY417" fmla="*/ 5097309 h 7308446"/>
              <a:gd name="connsiteX418" fmla="*/ 4459505 w 9012328"/>
              <a:gd name="connsiteY418" fmla="*/ 5042220 h 7308446"/>
              <a:gd name="connsiteX419" fmla="*/ 4455795 w 9012328"/>
              <a:gd name="connsiteY419" fmla="*/ 4989827 h 7308446"/>
              <a:gd name="connsiteX420" fmla="*/ 4450229 w 9012328"/>
              <a:gd name="connsiteY420" fmla="*/ 4940251 h 7308446"/>
              <a:gd name="connsiteX421" fmla="*/ 4442594 w 9012328"/>
              <a:gd name="connsiteY421" fmla="*/ 4893607 h 7308446"/>
              <a:gd name="connsiteX422" fmla="*/ 4432676 w 9012328"/>
              <a:gd name="connsiteY422" fmla="*/ 4850015 h 7308446"/>
              <a:gd name="connsiteX423" fmla="*/ 4420260 w 9012328"/>
              <a:gd name="connsiteY423" fmla="*/ 4809594 h 7308446"/>
              <a:gd name="connsiteX424" fmla="*/ 4405133 w 9012328"/>
              <a:gd name="connsiteY424" fmla="*/ 4772462 h 7308446"/>
              <a:gd name="connsiteX425" fmla="*/ 4387080 w 9012328"/>
              <a:gd name="connsiteY425" fmla="*/ 4738736 h 7308446"/>
              <a:gd name="connsiteX426" fmla="*/ 4341342 w 9012328"/>
              <a:gd name="connsiteY426" fmla="*/ 4681977 h 7308446"/>
              <a:gd name="connsiteX427" fmla="*/ 4281333 w 9012328"/>
              <a:gd name="connsiteY427" fmla="*/ 4640264 h 7308446"/>
              <a:gd name="connsiteX428" fmla="*/ 4245441 w 9012328"/>
              <a:gd name="connsiteY428" fmla="*/ 4625345 h 7308446"/>
              <a:gd name="connsiteX429" fmla="*/ 4205339 w 9012328"/>
              <a:gd name="connsiteY429" fmla="*/ 4614542 h 7308446"/>
              <a:gd name="connsiteX430" fmla="*/ 4160814 w 9012328"/>
              <a:gd name="connsiteY430" fmla="*/ 4607974 h 7308446"/>
              <a:gd name="connsiteX431" fmla="*/ 4111651 w 9012328"/>
              <a:gd name="connsiteY431" fmla="*/ 4605758 h 7308446"/>
              <a:gd name="connsiteX432" fmla="*/ 4019781 w 9012328"/>
              <a:gd name="connsiteY432" fmla="*/ 4507266 h 7308446"/>
              <a:gd name="connsiteX433" fmla="*/ 4019781 w 9012328"/>
              <a:gd name="connsiteY433" fmla="*/ 4605758 h 7308446"/>
              <a:gd name="connsiteX434" fmla="*/ 3970895 w 9012328"/>
              <a:gd name="connsiteY434" fmla="*/ 4607974 h 7308446"/>
              <a:gd name="connsiteX435" fmla="*/ 3926615 w 9012328"/>
              <a:gd name="connsiteY435" fmla="*/ 4614542 h 7308446"/>
              <a:gd name="connsiteX436" fmla="*/ 3886728 w 9012328"/>
              <a:gd name="connsiteY436" fmla="*/ 4625345 h 7308446"/>
              <a:gd name="connsiteX437" fmla="*/ 3851022 w 9012328"/>
              <a:gd name="connsiteY437" fmla="*/ 4640264 h 7308446"/>
              <a:gd name="connsiteX438" fmla="*/ 3791307 w 9012328"/>
              <a:gd name="connsiteY438" fmla="*/ 4681977 h 7308446"/>
              <a:gd name="connsiteX439" fmla="*/ 3745774 w 9012328"/>
              <a:gd name="connsiteY439" fmla="*/ 4738736 h 7308446"/>
              <a:gd name="connsiteX440" fmla="*/ 3727795 w 9012328"/>
              <a:gd name="connsiteY440" fmla="*/ 4772462 h 7308446"/>
              <a:gd name="connsiteX441" fmla="*/ 3712725 w 9012328"/>
              <a:gd name="connsiteY441" fmla="*/ 4809594 h 7308446"/>
              <a:gd name="connsiteX442" fmla="*/ 3700353 w 9012328"/>
              <a:gd name="connsiteY442" fmla="*/ 4850015 h 7308446"/>
              <a:gd name="connsiteX443" fmla="*/ 3690465 w 9012328"/>
              <a:gd name="connsiteY443" fmla="*/ 4893607 h 7308446"/>
              <a:gd name="connsiteX444" fmla="*/ 3682853 w 9012328"/>
              <a:gd name="connsiteY444" fmla="*/ 4940251 h 7308446"/>
              <a:gd name="connsiteX445" fmla="*/ 3677301 w 9012328"/>
              <a:gd name="connsiteY445" fmla="*/ 4989827 h 7308446"/>
              <a:gd name="connsiteX446" fmla="*/ 3673597 w 9012328"/>
              <a:gd name="connsiteY446" fmla="*/ 5042220 h 7308446"/>
              <a:gd name="connsiteX447" fmla="*/ 3671530 w 9012328"/>
              <a:gd name="connsiteY447" fmla="*/ 5097309 h 7308446"/>
              <a:gd name="connsiteX448" fmla="*/ 3670887 w 9012328"/>
              <a:gd name="connsiteY448" fmla="*/ 5154978 h 7308446"/>
              <a:gd name="connsiteX449" fmla="*/ 3671513 w 9012328"/>
              <a:gd name="connsiteY449" fmla="*/ 5213218 h 7308446"/>
              <a:gd name="connsiteX450" fmla="*/ 3673535 w 9012328"/>
              <a:gd name="connsiteY450" fmla="*/ 5268845 h 7308446"/>
              <a:gd name="connsiteX451" fmla="*/ 3677173 w 9012328"/>
              <a:gd name="connsiteY451" fmla="*/ 5321740 h 7308446"/>
              <a:gd name="connsiteX452" fmla="*/ 3682642 w 9012328"/>
              <a:gd name="connsiteY452" fmla="*/ 5371784 h 7308446"/>
              <a:gd name="connsiteX453" fmla="*/ 3690160 w 9012328"/>
              <a:gd name="connsiteY453" fmla="*/ 5418861 h 7308446"/>
              <a:gd name="connsiteX454" fmla="*/ 3699949 w 9012328"/>
              <a:gd name="connsiteY454" fmla="*/ 5462851 h 7308446"/>
              <a:gd name="connsiteX455" fmla="*/ 3712226 w 9012328"/>
              <a:gd name="connsiteY455" fmla="*/ 5503636 h 7308446"/>
              <a:gd name="connsiteX456" fmla="*/ 3727208 w 9012328"/>
              <a:gd name="connsiteY456" fmla="*/ 5541097 h 7308446"/>
              <a:gd name="connsiteX457" fmla="*/ 3745113 w 9012328"/>
              <a:gd name="connsiteY457" fmla="*/ 5575118 h 7308446"/>
              <a:gd name="connsiteX458" fmla="*/ 3790567 w 9012328"/>
              <a:gd name="connsiteY458" fmla="*/ 5632362 h 7308446"/>
              <a:gd name="connsiteX459" fmla="*/ 3850333 w 9012328"/>
              <a:gd name="connsiteY459" fmla="*/ 5674422 h 7308446"/>
              <a:gd name="connsiteX460" fmla="*/ 3886128 w 9012328"/>
              <a:gd name="connsiteY460" fmla="*/ 5689462 h 7308446"/>
              <a:gd name="connsiteX461" fmla="*/ 3926156 w 9012328"/>
              <a:gd name="connsiteY461" fmla="*/ 5700351 h 7308446"/>
              <a:gd name="connsiteX462" fmla="*/ 3970634 w 9012328"/>
              <a:gd name="connsiteY462" fmla="*/ 5706972 h 7308446"/>
              <a:gd name="connsiteX463" fmla="*/ 4019781 w 9012328"/>
              <a:gd name="connsiteY463" fmla="*/ 5709205 h 7308446"/>
              <a:gd name="connsiteX464" fmla="*/ 4019781 w 9012328"/>
              <a:gd name="connsiteY464" fmla="*/ 5806028 h 7308446"/>
              <a:gd name="connsiteX465" fmla="*/ 3966259 w 9012328"/>
              <a:gd name="connsiteY465" fmla="*/ 5804139 h 7308446"/>
              <a:gd name="connsiteX466" fmla="*/ 3916778 w 9012328"/>
              <a:gd name="connsiteY466" fmla="*/ 5798526 h 7308446"/>
              <a:gd name="connsiteX467" fmla="*/ 3871199 w 9012328"/>
              <a:gd name="connsiteY467" fmla="*/ 5789272 h 7308446"/>
              <a:gd name="connsiteX468" fmla="*/ 3829380 w 9012328"/>
              <a:gd name="connsiteY468" fmla="*/ 5776460 h 7308446"/>
              <a:gd name="connsiteX469" fmla="*/ 3791183 w 9012328"/>
              <a:gd name="connsiteY469" fmla="*/ 5760173 h 7308446"/>
              <a:gd name="connsiteX470" fmla="*/ 3756466 w 9012328"/>
              <a:gd name="connsiteY470" fmla="*/ 5740492 h 7308446"/>
              <a:gd name="connsiteX471" fmla="*/ 3725090 w 9012328"/>
              <a:gd name="connsiteY471" fmla="*/ 5717501 h 7308446"/>
              <a:gd name="connsiteX472" fmla="*/ 3696914 w 9012328"/>
              <a:gd name="connsiteY472" fmla="*/ 5691283 h 7308446"/>
              <a:gd name="connsiteX473" fmla="*/ 3671799 w 9012328"/>
              <a:gd name="connsiteY473" fmla="*/ 5661919 h 7308446"/>
              <a:gd name="connsiteX474" fmla="*/ 3649604 w 9012328"/>
              <a:gd name="connsiteY474" fmla="*/ 5629493 h 7308446"/>
              <a:gd name="connsiteX475" fmla="*/ 3630186 w 9012328"/>
              <a:gd name="connsiteY475" fmla="*/ 5594087 h 7308446"/>
              <a:gd name="connsiteX476" fmla="*/ 3613408 w 9012328"/>
              <a:gd name="connsiteY476" fmla="*/ 5555784 h 7308446"/>
              <a:gd name="connsiteX477" fmla="*/ 3599129 w 9012328"/>
              <a:gd name="connsiteY477" fmla="*/ 5514667 h 7308446"/>
              <a:gd name="connsiteX478" fmla="*/ 3587210 w 9012328"/>
              <a:gd name="connsiteY478" fmla="*/ 5470817 h 7308446"/>
              <a:gd name="connsiteX479" fmla="*/ 3577507 w 9012328"/>
              <a:gd name="connsiteY479" fmla="*/ 5424318 h 7308446"/>
              <a:gd name="connsiteX480" fmla="*/ 3569884 w 9012328"/>
              <a:gd name="connsiteY480" fmla="*/ 5375253 h 7308446"/>
              <a:gd name="connsiteX481" fmla="*/ 3564199 w 9012328"/>
              <a:gd name="connsiteY481" fmla="*/ 5323704 h 7308446"/>
              <a:gd name="connsiteX482" fmla="*/ 3560312 w 9012328"/>
              <a:gd name="connsiteY482" fmla="*/ 5269753 h 7308446"/>
              <a:gd name="connsiteX483" fmla="*/ 3558082 w 9012328"/>
              <a:gd name="connsiteY483" fmla="*/ 5213483 h 7308446"/>
              <a:gd name="connsiteX484" fmla="*/ 3557372 w 9012328"/>
              <a:gd name="connsiteY484" fmla="*/ 5154978 h 7308446"/>
              <a:gd name="connsiteX485" fmla="*/ 3558107 w 9012328"/>
              <a:gd name="connsiteY485" fmla="*/ 5096722 h 7308446"/>
              <a:gd name="connsiteX486" fmla="*/ 3560402 w 9012328"/>
              <a:gd name="connsiteY486" fmla="*/ 5040702 h 7308446"/>
              <a:gd name="connsiteX487" fmla="*/ 3564391 w 9012328"/>
              <a:gd name="connsiteY487" fmla="*/ 4986997 h 7308446"/>
              <a:gd name="connsiteX488" fmla="*/ 3570205 w 9012328"/>
              <a:gd name="connsiteY488" fmla="*/ 4935691 h 7308446"/>
              <a:gd name="connsiteX489" fmla="*/ 3577977 w 9012328"/>
              <a:gd name="connsiteY489" fmla="*/ 4886863 h 7308446"/>
              <a:gd name="connsiteX490" fmla="*/ 3587840 w 9012328"/>
              <a:gd name="connsiteY490" fmla="*/ 4840595 h 7308446"/>
              <a:gd name="connsiteX491" fmla="*/ 3599926 w 9012328"/>
              <a:gd name="connsiteY491" fmla="*/ 4796969 h 7308446"/>
              <a:gd name="connsiteX492" fmla="*/ 3614369 w 9012328"/>
              <a:gd name="connsiteY492" fmla="*/ 4756067 h 7308446"/>
              <a:gd name="connsiteX493" fmla="*/ 3631302 w 9012328"/>
              <a:gd name="connsiteY493" fmla="*/ 4717969 h 7308446"/>
              <a:gd name="connsiteX494" fmla="*/ 3650855 w 9012328"/>
              <a:gd name="connsiteY494" fmla="*/ 4682757 h 7308446"/>
              <a:gd name="connsiteX495" fmla="*/ 3673163 w 9012328"/>
              <a:gd name="connsiteY495" fmla="*/ 4650512 h 7308446"/>
              <a:gd name="connsiteX496" fmla="*/ 3698356 w 9012328"/>
              <a:gd name="connsiteY496" fmla="*/ 4621316 h 7308446"/>
              <a:gd name="connsiteX497" fmla="*/ 3726571 w 9012328"/>
              <a:gd name="connsiteY497" fmla="*/ 4595250 h 7308446"/>
              <a:gd name="connsiteX498" fmla="*/ 3757938 w 9012328"/>
              <a:gd name="connsiteY498" fmla="*/ 4572395 h 7308446"/>
              <a:gd name="connsiteX499" fmla="*/ 3792591 w 9012328"/>
              <a:gd name="connsiteY499" fmla="*/ 4552834 h 7308446"/>
              <a:gd name="connsiteX500" fmla="*/ 3830662 w 9012328"/>
              <a:gd name="connsiteY500" fmla="*/ 4536646 h 7308446"/>
              <a:gd name="connsiteX501" fmla="*/ 3872284 w 9012328"/>
              <a:gd name="connsiteY501" fmla="*/ 4523914 h 7308446"/>
              <a:gd name="connsiteX502" fmla="*/ 3917589 w 9012328"/>
              <a:gd name="connsiteY502" fmla="*/ 4514719 h 7308446"/>
              <a:gd name="connsiteX503" fmla="*/ 3966710 w 9012328"/>
              <a:gd name="connsiteY503" fmla="*/ 4509142 h 7308446"/>
              <a:gd name="connsiteX504" fmla="*/ 0 w 9012328"/>
              <a:gd name="connsiteY504" fmla="*/ 3876244 h 7308446"/>
              <a:gd name="connsiteX505" fmla="*/ 904792 w 9012328"/>
              <a:gd name="connsiteY505" fmla="*/ 3876244 h 7308446"/>
              <a:gd name="connsiteX506" fmla="*/ 904792 w 9012328"/>
              <a:gd name="connsiteY506" fmla="*/ 3983083 h 7308446"/>
              <a:gd name="connsiteX507" fmla="*/ 0 w 9012328"/>
              <a:gd name="connsiteY507" fmla="*/ 3983083 h 7308446"/>
              <a:gd name="connsiteX508" fmla="*/ 0 w 9012328"/>
              <a:gd name="connsiteY508" fmla="*/ 3527349 h 7308446"/>
              <a:gd name="connsiteX509" fmla="*/ 904792 w 9012328"/>
              <a:gd name="connsiteY509" fmla="*/ 3527349 h 7308446"/>
              <a:gd name="connsiteX510" fmla="*/ 904792 w 9012328"/>
              <a:gd name="connsiteY510" fmla="*/ 3634187 h 7308446"/>
              <a:gd name="connsiteX511" fmla="*/ 0 w 9012328"/>
              <a:gd name="connsiteY511" fmla="*/ 3634187 h 7308446"/>
              <a:gd name="connsiteX512" fmla="*/ 1599039 w 9012328"/>
              <a:gd name="connsiteY512" fmla="*/ 3011203 h 7308446"/>
              <a:gd name="connsiteX513" fmla="*/ 1972978 w 9012328"/>
              <a:gd name="connsiteY513" fmla="*/ 3011203 h 7308446"/>
              <a:gd name="connsiteX514" fmla="*/ 1972978 w 9012328"/>
              <a:gd name="connsiteY514" fmla="*/ 3106453 h 7308446"/>
              <a:gd name="connsiteX515" fmla="*/ 1972978 w 9012328"/>
              <a:gd name="connsiteY515" fmla="*/ 4205003 h 7308446"/>
              <a:gd name="connsiteX516" fmla="*/ 1972978 w 9012328"/>
              <a:gd name="connsiteY516" fmla="*/ 4300253 h 7308446"/>
              <a:gd name="connsiteX517" fmla="*/ 1599039 w 9012328"/>
              <a:gd name="connsiteY517" fmla="*/ 4300253 h 7308446"/>
              <a:gd name="connsiteX518" fmla="*/ 1599039 w 9012328"/>
              <a:gd name="connsiteY518" fmla="*/ 4205003 h 7308446"/>
              <a:gd name="connsiteX519" fmla="*/ 1857788 w 9012328"/>
              <a:gd name="connsiteY519" fmla="*/ 4205003 h 7308446"/>
              <a:gd name="connsiteX520" fmla="*/ 1857788 w 9012328"/>
              <a:gd name="connsiteY520" fmla="*/ 3106453 h 7308446"/>
              <a:gd name="connsiteX521" fmla="*/ 1599039 w 9012328"/>
              <a:gd name="connsiteY521" fmla="*/ 3106453 h 7308446"/>
              <a:gd name="connsiteX522" fmla="*/ 1125303 w 9012328"/>
              <a:gd name="connsiteY522" fmla="*/ 3011203 h 7308446"/>
              <a:gd name="connsiteX523" fmla="*/ 1499242 w 9012328"/>
              <a:gd name="connsiteY523" fmla="*/ 3011203 h 7308446"/>
              <a:gd name="connsiteX524" fmla="*/ 1499242 w 9012328"/>
              <a:gd name="connsiteY524" fmla="*/ 3106453 h 7308446"/>
              <a:gd name="connsiteX525" fmla="*/ 1240492 w 9012328"/>
              <a:gd name="connsiteY525" fmla="*/ 3106453 h 7308446"/>
              <a:gd name="connsiteX526" fmla="*/ 1240492 w 9012328"/>
              <a:gd name="connsiteY526" fmla="*/ 4205003 h 7308446"/>
              <a:gd name="connsiteX527" fmla="*/ 1499242 w 9012328"/>
              <a:gd name="connsiteY527" fmla="*/ 4205003 h 7308446"/>
              <a:gd name="connsiteX528" fmla="*/ 1499242 w 9012328"/>
              <a:gd name="connsiteY528" fmla="*/ 4300253 h 7308446"/>
              <a:gd name="connsiteX529" fmla="*/ 1125303 w 9012328"/>
              <a:gd name="connsiteY529" fmla="*/ 4300253 h 7308446"/>
              <a:gd name="connsiteX530" fmla="*/ 1125303 w 9012328"/>
              <a:gd name="connsiteY530" fmla="*/ 4205003 h 7308446"/>
              <a:gd name="connsiteX531" fmla="*/ 1125303 w 9012328"/>
              <a:gd name="connsiteY531" fmla="*/ 3106453 h 7308446"/>
              <a:gd name="connsiteX532" fmla="*/ 3600665 w 9012328"/>
              <a:gd name="connsiteY532" fmla="*/ 3004837 h 7308446"/>
              <a:gd name="connsiteX533" fmla="*/ 3653736 w 9012328"/>
              <a:gd name="connsiteY533" fmla="*/ 3006713 h 7308446"/>
              <a:gd name="connsiteX534" fmla="*/ 3702854 w 9012328"/>
              <a:gd name="connsiteY534" fmla="*/ 3012290 h 7308446"/>
              <a:gd name="connsiteX535" fmla="*/ 3748160 w 9012328"/>
              <a:gd name="connsiteY535" fmla="*/ 3021485 h 7308446"/>
              <a:gd name="connsiteX536" fmla="*/ 3789782 w 9012328"/>
              <a:gd name="connsiteY536" fmla="*/ 3034217 h 7308446"/>
              <a:gd name="connsiteX537" fmla="*/ 3827853 w 9012328"/>
              <a:gd name="connsiteY537" fmla="*/ 3050405 h 7308446"/>
              <a:gd name="connsiteX538" fmla="*/ 3862506 w 9012328"/>
              <a:gd name="connsiteY538" fmla="*/ 3069966 h 7308446"/>
              <a:gd name="connsiteX539" fmla="*/ 3893873 w 9012328"/>
              <a:gd name="connsiteY539" fmla="*/ 3092821 h 7308446"/>
              <a:gd name="connsiteX540" fmla="*/ 3922088 w 9012328"/>
              <a:gd name="connsiteY540" fmla="*/ 3118887 h 7308446"/>
              <a:gd name="connsiteX541" fmla="*/ 3947284 w 9012328"/>
              <a:gd name="connsiteY541" fmla="*/ 3148083 h 7308446"/>
              <a:gd name="connsiteX542" fmla="*/ 3969592 w 9012328"/>
              <a:gd name="connsiteY542" fmla="*/ 3180328 h 7308446"/>
              <a:gd name="connsiteX543" fmla="*/ 3989145 w 9012328"/>
              <a:gd name="connsiteY543" fmla="*/ 3215540 h 7308446"/>
              <a:gd name="connsiteX544" fmla="*/ 4006077 w 9012328"/>
              <a:gd name="connsiteY544" fmla="*/ 3253638 h 7308446"/>
              <a:gd name="connsiteX545" fmla="*/ 4020520 w 9012328"/>
              <a:gd name="connsiteY545" fmla="*/ 3294540 h 7308446"/>
              <a:gd name="connsiteX546" fmla="*/ 4032607 w 9012328"/>
              <a:gd name="connsiteY546" fmla="*/ 3338166 h 7308446"/>
              <a:gd name="connsiteX547" fmla="*/ 4042470 w 9012328"/>
              <a:gd name="connsiteY547" fmla="*/ 3384433 h 7308446"/>
              <a:gd name="connsiteX548" fmla="*/ 4050242 w 9012328"/>
              <a:gd name="connsiteY548" fmla="*/ 3433261 h 7308446"/>
              <a:gd name="connsiteX549" fmla="*/ 4056056 w 9012328"/>
              <a:gd name="connsiteY549" fmla="*/ 3484567 h 7308446"/>
              <a:gd name="connsiteX550" fmla="*/ 4060044 w 9012328"/>
              <a:gd name="connsiteY550" fmla="*/ 3538272 h 7308446"/>
              <a:gd name="connsiteX551" fmla="*/ 4062340 w 9012328"/>
              <a:gd name="connsiteY551" fmla="*/ 3594292 h 7308446"/>
              <a:gd name="connsiteX552" fmla="*/ 4063076 w 9012328"/>
              <a:gd name="connsiteY552" fmla="*/ 3652548 h 7308446"/>
              <a:gd name="connsiteX553" fmla="*/ 4062376 w 9012328"/>
              <a:gd name="connsiteY553" fmla="*/ 3711053 h 7308446"/>
              <a:gd name="connsiteX554" fmla="*/ 4060179 w 9012328"/>
              <a:gd name="connsiteY554" fmla="*/ 3767323 h 7308446"/>
              <a:gd name="connsiteX555" fmla="*/ 4056343 w 9012328"/>
              <a:gd name="connsiteY555" fmla="*/ 3821273 h 7308446"/>
              <a:gd name="connsiteX556" fmla="*/ 4050722 w 9012328"/>
              <a:gd name="connsiteY556" fmla="*/ 3872823 h 7308446"/>
              <a:gd name="connsiteX557" fmla="*/ 4043174 w 9012328"/>
              <a:gd name="connsiteY557" fmla="*/ 3921888 h 7308446"/>
              <a:gd name="connsiteX558" fmla="*/ 4033553 w 9012328"/>
              <a:gd name="connsiteY558" fmla="*/ 3968387 h 7308446"/>
              <a:gd name="connsiteX559" fmla="*/ 4021716 w 9012328"/>
              <a:gd name="connsiteY559" fmla="*/ 4012236 h 7308446"/>
              <a:gd name="connsiteX560" fmla="*/ 4007519 w 9012328"/>
              <a:gd name="connsiteY560" fmla="*/ 4053354 h 7308446"/>
              <a:gd name="connsiteX561" fmla="*/ 3990818 w 9012328"/>
              <a:gd name="connsiteY561" fmla="*/ 4091657 h 7308446"/>
              <a:gd name="connsiteX562" fmla="*/ 3971469 w 9012328"/>
              <a:gd name="connsiteY562" fmla="*/ 4127063 h 7308446"/>
              <a:gd name="connsiteX563" fmla="*/ 3949328 w 9012328"/>
              <a:gd name="connsiteY563" fmla="*/ 4159489 h 7308446"/>
              <a:gd name="connsiteX564" fmla="*/ 3924252 w 9012328"/>
              <a:gd name="connsiteY564" fmla="*/ 4188852 h 7308446"/>
              <a:gd name="connsiteX565" fmla="*/ 3896095 w 9012328"/>
              <a:gd name="connsiteY565" fmla="*/ 4215071 h 7308446"/>
              <a:gd name="connsiteX566" fmla="*/ 3864714 w 9012328"/>
              <a:gd name="connsiteY566" fmla="*/ 4238061 h 7308446"/>
              <a:gd name="connsiteX567" fmla="*/ 3829965 w 9012328"/>
              <a:gd name="connsiteY567" fmla="*/ 4257742 h 7308446"/>
              <a:gd name="connsiteX568" fmla="*/ 3791705 w 9012328"/>
              <a:gd name="connsiteY568" fmla="*/ 4274029 h 7308446"/>
              <a:gd name="connsiteX569" fmla="*/ 3749788 w 9012328"/>
              <a:gd name="connsiteY569" fmla="*/ 4286841 h 7308446"/>
              <a:gd name="connsiteX570" fmla="*/ 3704071 w 9012328"/>
              <a:gd name="connsiteY570" fmla="*/ 4296095 h 7308446"/>
              <a:gd name="connsiteX571" fmla="*/ 3654414 w 9012328"/>
              <a:gd name="connsiteY571" fmla="*/ 4301708 h 7308446"/>
              <a:gd name="connsiteX572" fmla="*/ 3600665 w 9012328"/>
              <a:gd name="connsiteY572" fmla="*/ 4303597 h 7308446"/>
              <a:gd name="connsiteX573" fmla="*/ 3600665 w 9012328"/>
              <a:gd name="connsiteY573" fmla="*/ 4206775 h 7308446"/>
              <a:gd name="connsiteX574" fmla="*/ 3650351 w 9012328"/>
              <a:gd name="connsiteY574" fmla="*/ 4204542 h 7308446"/>
              <a:gd name="connsiteX575" fmla="*/ 3695268 w 9012328"/>
              <a:gd name="connsiteY575" fmla="*/ 4197921 h 7308446"/>
              <a:gd name="connsiteX576" fmla="*/ 3735652 w 9012328"/>
              <a:gd name="connsiteY576" fmla="*/ 4187032 h 7308446"/>
              <a:gd name="connsiteX577" fmla="*/ 3771723 w 9012328"/>
              <a:gd name="connsiteY577" fmla="*/ 4171992 h 7308446"/>
              <a:gd name="connsiteX578" fmla="*/ 3831834 w 9012328"/>
              <a:gd name="connsiteY578" fmla="*/ 4129932 h 7308446"/>
              <a:gd name="connsiteX579" fmla="*/ 3877413 w 9012328"/>
              <a:gd name="connsiteY579" fmla="*/ 4072688 h 7308446"/>
              <a:gd name="connsiteX580" fmla="*/ 3895319 w 9012328"/>
              <a:gd name="connsiteY580" fmla="*/ 4038667 h 7308446"/>
              <a:gd name="connsiteX581" fmla="*/ 3910271 w 9012328"/>
              <a:gd name="connsiteY581" fmla="*/ 4001206 h 7308446"/>
              <a:gd name="connsiteX582" fmla="*/ 3922495 w 9012328"/>
              <a:gd name="connsiteY582" fmla="*/ 3960421 h 7308446"/>
              <a:gd name="connsiteX583" fmla="*/ 3932218 w 9012328"/>
              <a:gd name="connsiteY583" fmla="*/ 3916431 h 7308446"/>
              <a:gd name="connsiteX584" fmla="*/ 3939665 w 9012328"/>
              <a:gd name="connsiteY584" fmla="*/ 3869354 h 7308446"/>
              <a:gd name="connsiteX585" fmla="*/ 3945064 w 9012328"/>
              <a:gd name="connsiteY585" fmla="*/ 3819310 h 7308446"/>
              <a:gd name="connsiteX586" fmla="*/ 3948640 w 9012328"/>
              <a:gd name="connsiteY586" fmla="*/ 3766415 h 7308446"/>
              <a:gd name="connsiteX587" fmla="*/ 3950619 w 9012328"/>
              <a:gd name="connsiteY587" fmla="*/ 3710788 h 7308446"/>
              <a:gd name="connsiteX588" fmla="*/ 3951229 w 9012328"/>
              <a:gd name="connsiteY588" fmla="*/ 3652548 h 7308446"/>
              <a:gd name="connsiteX589" fmla="*/ 3950587 w 9012328"/>
              <a:gd name="connsiteY589" fmla="*/ 3594879 h 7308446"/>
              <a:gd name="connsiteX590" fmla="*/ 3948517 w 9012328"/>
              <a:gd name="connsiteY590" fmla="*/ 3539790 h 7308446"/>
              <a:gd name="connsiteX591" fmla="*/ 3944807 w 9012328"/>
              <a:gd name="connsiteY591" fmla="*/ 3487397 h 7308446"/>
              <a:gd name="connsiteX592" fmla="*/ 3939241 w 9012328"/>
              <a:gd name="connsiteY592" fmla="*/ 3437821 h 7308446"/>
              <a:gd name="connsiteX593" fmla="*/ 3931606 w 9012328"/>
              <a:gd name="connsiteY593" fmla="*/ 3391177 h 7308446"/>
              <a:gd name="connsiteX594" fmla="*/ 3921688 w 9012328"/>
              <a:gd name="connsiteY594" fmla="*/ 3347586 h 7308446"/>
              <a:gd name="connsiteX595" fmla="*/ 3909272 w 9012328"/>
              <a:gd name="connsiteY595" fmla="*/ 3307165 h 7308446"/>
              <a:gd name="connsiteX596" fmla="*/ 3894145 w 9012328"/>
              <a:gd name="connsiteY596" fmla="*/ 3270033 h 7308446"/>
              <a:gd name="connsiteX597" fmla="*/ 3876092 w 9012328"/>
              <a:gd name="connsiteY597" fmla="*/ 3236307 h 7308446"/>
              <a:gd name="connsiteX598" fmla="*/ 3830354 w 9012328"/>
              <a:gd name="connsiteY598" fmla="*/ 3179548 h 7308446"/>
              <a:gd name="connsiteX599" fmla="*/ 3770345 w 9012328"/>
              <a:gd name="connsiteY599" fmla="*/ 3137835 h 7308446"/>
              <a:gd name="connsiteX600" fmla="*/ 3734453 w 9012328"/>
              <a:gd name="connsiteY600" fmla="*/ 3122916 h 7308446"/>
              <a:gd name="connsiteX601" fmla="*/ 3694351 w 9012328"/>
              <a:gd name="connsiteY601" fmla="*/ 3112113 h 7308446"/>
              <a:gd name="connsiteX602" fmla="*/ 3649829 w 9012328"/>
              <a:gd name="connsiteY602" fmla="*/ 3105545 h 7308446"/>
              <a:gd name="connsiteX603" fmla="*/ 3600665 w 9012328"/>
              <a:gd name="connsiteY603" fmla="*/ 3103329 h 7308446"/>
              <a:gd name="connsiteX604" fmla="*/ 3508797 w 9012328"/>
              <a:gd name="connsiteY604" fmla="*/ 3004837 h 7308446"/>
              <a:gd name="connsiteX605" fmla="*/ 3508797 w 9012328"/>
              <a:gd name="connsiteY605" fmla="*/ 3103329 h 7308446"/>
              <a:gd name="connsiteX606" fmla="*/ 3459910 w 9012328"/>
              <a:gd name="connsiteY606" fmla="*/ 3105545 h 7308446"/>
              <a:gd name="connsiteX607" fmla="*/ 3415630 w 9012328"/>
              <a:gd name="connsiteY607" fmla="*/ 3112113 h 7308446"/>
              <a:gd name="connsiteX608" fmla="*/ 3375743 w 9012328"/>
              <a:gd name="connsiteY608" fmla="*/ 3122916 h 7308446"/>
              <a:gd name="connsiteX609" fmla="*/ 3340039 w 9012328"/>
              <a:gd name="connsiteY609" fmla="*/ 3137835 h 7308446"/>
              <a:gd name="connsiteX610" fmla="*/ 3280323 w 9012328"/>
              <a:gd name="connsiteY610" fmla="*/ 3179548 h 7308446"/>
              <a:gd name="connsiteX611" fmla="*/ 3234789 w 9012328"/>
              <a:gd name="connsiteY611" fmla="*/ 3236307 h 7308446"/>
              <a:gd name="connsiteX612" fmla="*/ 3216810 w 9012328"/>
              <a:gd name="connsiteY612" fmla="*/ 3270033 h 7308446"/>
              <a:gd name="connsiteX613" fmla="*/ 3201740 w 9012328"/>
              <a:gd name="connsiteY613" fmla="*/ 3307165 h 7308446"/>
              <a:gd name="connsiteX614" fmla="*/ 3189368 w 9012328"/>
              <a:gd name="connsiteY614" fmla="*/ 3347586 h 7308446"/>
              <a:gd name="connsiteX615" fmla="*/ 3179480 w 9012328"/>
              <a:gd name="connsiteY615" fmla="*/ 3391177 h 7308446"/>
              <a:gd name="connsiteX616" fmla="*/ 3171865 w 9012328"/>
              <a:gd name="connsiteY616" fmla="*/ 3437821 h 7308446"/>
              <a:gd name="connsiteX617" fmla="*/ 3166313 w 9012328"/>
              <a:gd name="connsiteY617" fmla="*/ 3487397 h 7308446"/>
              <a:gd name="connsiteX618" fmla="*/ 3162609 w 9012328"/>
              <a:gd name="connsiteY618" fmla="*/ 3539790 h 7308446"/>
              <a:gd name="connsiteX619" fmla="*/ 3160541 w 9012328"/>
              <a:gd name="connsiteY619" fmla="*/ 3594879 h 7308446"/>
              <a:gd name="connsiteX620" fmla="*/ 3159899 w 9012328"/>
              <a:gd name="connsiteY620" fmla="*/ 3652548 h 7308446"/>
              <a:gd name="connsiteX621" fmla="*/ 3160527 w 9012328"/>
              <a:gd name="connsiteY621" fmla="*/ 3710788 h 7308446"/>
              <a:gd name="connsiteX622" fmla="*/ 3162547 w 9012328"/>
              <a:gd name="connsiteY622" fmla="*/ 3766415 h 7308446"/>
              <a:gd name="connsiteX623" fmla="*/ 3166185 w 9012328"/>
              <a:gd name="connsiteY623" fmla="*/ 3819310 h 7308446"/>
              <a:gd name="connsiteX624" fmla="*/ 3171653 w 9012328"/>
              <a:gd name="connsiteY624" fmla="*/ 3869354 h 7308446"/>
              <a:gd name="connsiteX625" fmla="*/ 3179175 w 9012328"/>
              <a:gd name="connsiteY625" fmla="*/ 3916431 h 7308446"/>
              <a:gd name="connsiteX626" fmla="*/ 3188965 w 9012328"/>
              <a:gd name="connsiteY626" fmla="*/ 3960421 h 7308446"/>
              <a:gd name="connsiteX627" fmla="*/ 3201241 w 9012328"/>
              <a:gd name="connsiteY627" fmla="*/ 4001206 h 7308446"/>
              <a:gd name="connsiteX628" fmla="*/ 3216223 w 9012328"/>
              <a:gd name="connsiteY628" fmla="*/ 4038667 h 7308446"/>
              <a:gd name="connsiteX629" fmla="*/ 3234129 w 9012328"/>
              <a:gd name="connsiteY629" fmla="*/ 4072688 h 7308446"/>
              <a:gd name="connsiteX630" fmla="*/ 3279582 w 9012328"/>
              <a:gd name="connsiteY630" fmla="*/ 4129932 h 7308446"/>
              <a:gd name="connsiteX631" fmla="*/ 3339348 w 9012328"/>
              <a:gd name="connsiteY631" fmla="*/ 4171992 h 7308446"/>
              <a:gd name="connsiteX632" fmla="*/ 3375143 w 9012328"/>
              <a:gd name="connsiteY632" fmla="*/ 4187032 h 7308446"/>
              <a:gd name="connsiteX633" fmla="*/ 3415171 w 9012328"/>
              <a:gd name="connsiteY633" fmla="*/ 4197921 h 7308446"/>
              <a:gd name="connsiteX634" fmla="*/ 3459650 w 9012328"/>
              <a:gd name="connsiteY634" fmla="*/ 4204542 h 7308446"/>
              <a:gd name="connsiteX635" fmla="*/ 3508797 w 9012328"/>
              <a:gd name="connsiteY635" fmla="*/ 4206775 h 7308446"/>
              <a:gd name="connsiteX636" fmla="*/ 3508797 w 9012328"/>
              <a:gd name="connsiteY636" fmla="*/ 4303597 h 7308446"/>
              <a:gd name="connsiteX637" fmla="*/ 3455275 w 9012328"/>
              <a:gd name="connsiteY637" fmla="*/ 4301708 h 7308446"/>
              <a:gd name="connsiteX638" fmla="*/ 3405793 w 9012328"/>
              <a:gd name="connsiteY638" fmla="*/ 4296095 h 7308446"/>
              <a:gd name="connsiteX639" fmla="*/ 3360214 w 9012328"/>
              <a:gd name="connsiteY639" fmla="*/ 4286841 h 7308446"/>
              <a:gd name="connsiteX640" fmla="*/ 3318395 w 9012328"/>
              <a:gd name="connsiteY640" fmla="*/ 4274029 h 7308446"/>
              <a:gd name="connsiteX641" fmla="*/ 3280198 w 9012328"/>
              <a:gd name="connsiteY641" fmla="*/ 4257742 h 7308446"/>
              <a:gd name="connsiteX642" fmla="*/ 3245481 w 9012328"/>
              <a:gd name="connsiteY642" fmla="*/ 4238061 h 7308446"/>
              <a:gd name="connsiteX643" fmla="*/ 3214105 w 9012328"/>
              <a:gd name="connsiteY643" fmla="*/ 4215071 h 7308446"/>
              <a:gd name="connsiteX644" fmla="*/ 3185929 w 9012328"/>
              <a:gd name="connsiteY644" fmla="*/ 4188852 h 7308446"/>
              <a:gd name="connsiteX645" fmla="*/ 3160812 w 9012328"/>
              <a:gd name="connsiteY645" fmla="*/ 4159489 h 7308446"/>
              <a:gd name="connsiteX646" fmla="*/ 3138616 w 9012328"/>
              <a:gd name="connsiteY646" fmla="*/ 4127063 h 7308446"/>
              <a:gd name="connsiteX647" fmla="*/ 3119198 w 9012328"/>
              <a:gd name="connsiteY647" fmla="*/ 4091657 h 7308446"/>
              <a:gd name="connsiteX648" fmla="*/ 3102421 w 9012328"/>
              <a:gd name="connsiteY648" fmla="*/ 4053354 h 7308446"/>
              <a:gd name="connsiteX649" fmla="*/ 3088141 w 9012328"/>
              <a:gd name="connsiteY649" fmla="*/ 4012236 h 7308446"/>
              <a:gd name="connsiteX650" fmla="*/ 3076222 w 9012328"/>
              <a:gd name="connsiteY650" fmla="*/ 3968387 h 7308446"/>
              <a:gd name="connsiteX651" fmla="*/ 3066519 w 9012328"/>
              <a:gd name="connsiteY651" fmla="*/ 3921888 h 7308446"/>
              <a:gd name="connsiteX652" fmla="*/ 3058896 w 9012328"/>
              <a:gd name="connsiteY652" fmla="*/ 3872823 h 7308446"/>
              <a:gd name="connsiteX653" fmla="*/ 3053212 w 9012328"/>
              <a:gd name="connsiteY653" fmla="*/ 3821273 h 7308446"/>
              <a:gd name="connsiteX654" fmla="*/ 3049324 w 9012328"/>
              <a:gd name="connsiteY654" fmla="*/ 3767323 h 7308446"/>
              <a:gd name="connsiteX655" fmla="*/ 3047094 w 9012328"/>
              <a:gd name="connsiteY655" fmla="*/ 3711053 h 7308446"/>
              <a:gd name="connsiteX656" fmla="*/ 3046384 w 9012328"/>
              <a:gd name="connsiteY656" fmla="*/ 3652548 h 7308446"/>
              <a:gd name="connsiteX657" fmla="*/ 3047118 w 9012328"/>
              <a:gd name="connsiteY657" fmla="*/ 3594292 h 7308446"/>
              <a:gd name="connsiteX658" fmla="*/ 3049414 w 9012328"/>
              <a:gd name="connsiteY658" fmla="*/ 3538272 h 7308446"/>
              <a:gd name="connsiteX659" fmla="*/ 3053403 w 9012328"/>
              <a:gd name="connsiteY659" fmla="*/ 3484567 h 7308446"/>
              <a:gd name="connsiteX660" fmla="*/ 3059217 w 9012328"/>
              <a:gd name="connsiteY660" fmla="*/ 3433261 h 7308446"/>
              <a:gd name="connsiteX661" fmla="*/ 3066990 w 9012328"/>
              <a:gd name="connsiteY661" fmla="*/ 3384433 h 7308446"/>
              <a:gd name="connsiteX662" fmla="*/ 3076852 w 9012328"/>
              <a:gd name="connsiteY662" fmla="*/ 3338166 h 7308446"/>
              <a:gd name="connsiteX663" fmla="*/ 3088939 w 9012328"/>
              <a:gd name="connsiteY663" fmla="*/ 3294540 h 7308446"/>
              <a:gd name="connsiteX664" fmla="*/ 3103381 w 9012328"/>
              <a:gd name="connsiteY664" fmla="*/ 3253638 h 7308446"/>
              <a:gd name="connsiteX665" fmla="*/ 3120314 w 9012328"/>
              <a:gd name="connsiteY665" fmla="*/ 3215540 h 7308446"/>
              <a:gd name="connsiteX666" fmla="*/ 3139867 w 9012328"/>
              <a:gd name="connsiteY666" fmla="*/ 3180328 h 7308446"/>
              <a:gd name="connsiteX667" fmla="*/ 3162174 w 9012328"/>
              <a:gd name="connsiteY667" fmla="*/ 3148083 h 7308446"/>
              <a:gd name="connsiteX668" fmla="*/ 3187372 w 9012328"/>
              <a:gd name="connsiteY668" fmla="*/ 3118887 h 7308446"/>
              <a:gd name="connsiteX669" fmla="*/ 3215586 w 9012328"/>
              <a:gd name="connsiteY669" fmla="*/ 3092821 h 7308446"/>
              <a:gd name="connsiteX670" fmla="*/ 3246953 w 9012328"/>
              <a:gd name="connsiteY670" fmla="*/ 3069966 h 7308446"/>
              <a:gd name="connsiteX671" fmla="*/ 3281606 w 9012328"/>
              <a:gd name="connsiteY671" fmla="*/ 3050405 h 7308446"/>
              <a:gd name="connsiteX672" fmla="*/ 3319678 w 9012328"/>
              <a:gd name="connsiteY672" fmla="*/ 3034217 h 7308446"/>
              <a:gd name="connsiteX673" fmla="*/ 3361299 w 9012328"/>
              <a:gd name="connsiteY673" fmla="*/ 3021485 h 7308446"/>
              <a:gd name="connsiteX674" fmla="*/ 3406605 w 9012328"/>
              <a:gd name="connsiteY674" fmla="*/ 3012290 h 7308446"/>
              <a:gd name="connsiteX675" fmla="*/ 3455726 w 9012328"/>
              <a:gd name="connsiteY675" fmla="*/ 3006713 h 7308446"/>
              <a:gd name="connsiteX676" fmla="*/ 3637118 w 9012328"/>
              <a:gd name="connsiteY676" fmla="*/ 2373826 h 7308446"/>
              <a:gd name="connsiteX677" fmla="*/ 4541909 w 9012328"/>
              <a:gd name="connsiteY677" fmla="*/ 2373826 h 7308446"/>
              <a:gd name="connsiteX678" fmla="*/ 4541909 w 9012328"/>
              <a:gd name="connsiteY678" fmla="*/ 2480664 h 7308446"/>
              <a:gd name="connsiteX679" fmla="*/ 3637118 w 9012328"/>
              <a:gd name="connsiteY679" fmla="*/ 2480664 h 7308446"/>
              <a:gd name="connsiteX680" fmla="*/ 2550201 w 9012328"/>
              <a:gd name="connsiteY680" fmla="*/ 2373826 h 7308446"/>
              <a:gd name="connsiteX681" fmla="*/ 3454993 w 9012328"/>
              <a:gd name="connsiteY681" fmla="*/ 2373826 h 7308446"/>
              <a:gd name="connsiteX682" fmla="*/ 3454993 w 9012328"/>
              <a:gd name="connsiteY682" fmla="*/ 2480664 h 7308446"/>
              <a:gd name="connsiteX683" fmla="*/ 2550201 w 9012328"/>
              <a:gd name="connsiteY683" fmla="*/ 2480664 h 7308446"/>
              <a:gd name="connsiteX684" fmla="*/ 3637119 w 9012328"/>
              <a:gd name="connsiteY684" fmla="*/ 2024930 h 7308446"/>
              <a:gd name="connsiteX685" fmla="*/ 4541909 w 9012328"/>
              <a:gd name="connsiteY685" fmla="*/ 2024930 h 7308446"/>
              <a:gd name="connsiteX686" fmla="*/ 4541909 w 9012328"/>
              <a:gd name="connsiteY686" fmla="*/ 2131769 h 7308446"/>
              <a:gd name="connsiteX687" fmla="*/ 3637119 w 9012328"/>
              <a:gd name="connsiteY687" fmla="*/ 2131769 h 7308446"/>
              <a:gd name="connsiteX688" fmla="*/ 2550201 w 9012328"/>
              <a:gd name="connsiteY688" fmla="*/ 2024930 h 7308446"/>
              <a:gd name="connsiteX689" fmla="*/ 3454993 w 9012328"/>
              <a:gd name="connsiteY689" fmla="*/ 2024930 h 7308446"/>
              <a:gd name="connsiteX690" fmla="*/ 3454993 w 9012328"/>
              <a:gd name="connsiteY690" fmla="*/ 2131769 h 7308446"/>
              <a:gd name="connsiteX691" fmla="*/ 2550201 w 9012328"/>
              <a:gd name="connsiteY691" fmla="*/ 2131769 h 7308446"/>
              <a:gd name="connsiteX692" fmla="*/ 6133380 w 9012328"/>
              <a:gd name="connsiteY692" fmla="*/ 1502419 h 7308446"/>
              <a:gd name="connsiteX693" fmla="*/ 6186450 w 9012328"/>
              <a:gd name="connsiteY693" fmla="*/ 1504296 h 7308446"/>
              <a:gd name="connsiteX694" fmla="*/ 6235571 w 9012328"/>
              <a:gd name="connsiteY694" fmla="*/ 1509872 h 7308446"/>
              <a:gd name="connsiteX695" fmla="*/ 6280876 w 9012328"/>
              <a:gd name="connsiteY695" fmla="*/ 1519068 h 7308446"/>
              <a:gd name="connsiteX696" fmla="*/ 6322498 w 9012328"/>
              <a:gd name="connsiteY696" fmla="*/ 1531799 h 7308446"/>
              <a:gd name="connsiteX697" fmla="*/ 6360569 w 9012328"/>
              <a:gd name="connsiteY697" fmla="*/ 1547987 h 7308446"/>
              <a:gd name="connsiteX698" fmla="*/ 6395222 w 9012328"/>
              <a:gd name="connsiteY698" fmla="*/ 1567548 h 7308446"/>
              <a:gd name="connsiteX699" fmla="*/ 6426589 w 9012328"/>
              <a:gd name="connsiteY699" fmla="*/ 1590403 h 7308446"/>
              <a:gd name="connsiteX700" fmla="*/ 6454804 w 9012328"/>
              <a:gd name="connsiteY700" fmla="*/ 1616469 h 7308446"/>
              <a:gd name="connsiteX701" fmla="*/ 6480000 w 9012328"/>
              <a:gd name="connsiteY701" fmla="*/ 1645665 h 7308446"/>
              <a:gd name="connsiteX702" fmla="*/ 6502308 w 9012328"/>
              <a:gd name="connsiteY702" fmla="*/ 1677910 h 7308446"/>
              <a:gd name="connsiteX703" fmla="*/ 6521861 w 9012328"/>
              <a:gd name="connsiteY703" fmla="*/ 1713122 h 7308446"/>
              <a:gd name="connsiteX704" fmla="*/ 6538793 w 9012328"/>
              <a:gd name="connsiteY704" fmla="*/ 1751221 h 7308446"/>
              <a:gd name="connsiteX705" fmla="*/ 6553236 w 9012328"/>
              <a:gd name="connsiteY705" fmla="*/ 1792122 h 7308446"/>
              <a:gd name="connsiteX706" fmla="*/ 6565323 w 9012328"/>
              <a:gd name="connsiteY706" fmla="*/ 1835748 h 7308446"/>
              <a:gd name="connsiteX707" fmla="*/ 6575186 w 9012328"/>
              <a:gd name="connsiteY707" fmla="*/ 1882015 h 7308446"/>
              <a:gd name="connsiteX708" fmla="*/ 6582958 w 9012328"/>
              <a:gd name="connsiteY708" fmla="*/ 1930843 h 7308446"/>
              <a:gd name="connsiteX709" fmla="*/ 6588772 w 9012328"/>
              <a:gd name="connsiteY709" fmla="*/ 1982149 h 7308446"/>
              <a:gd name="connsiteX710" fmla="*/ 6592760 w 9012328"/>
              <a:gd name="connsiteY710" fmla="*/ 2035854 h 7308446"/>
              <a:gd name="connsiteX711" fmla="*/ 6595056 w 9012328"/>
              <a:gd name="connsiteY711" fmla="*/ 2091874 h 7308446"/>
              <a:gd name="connsiteX712" fmla="*/ 6595792 w 9012328"/>
              <a:gd name="connsiteY712" fmla="*/ 2150130 h 7308446"/>
              <a:gd name="connsiteX713" fmla="*/ 6595092 w 9012328"/>
              <a:gd name="connsiteY713" fmla="*/ 2208635 h 7308446"/>
              <a:gd name="connsiteX714" fmla="*/ 6592895 w 9012328"/>
              <a:gd name="connsiteY714" fmla="*/ 2264905 h 7308446"/>
              <a:gd name="connsiteX715" fmla="*/ 6589059 w 9012328"/>
              <a:gd name="connsiteY715" fmla="*/ 2318855 h 7308446"/>
              <a:gd name="connsiteX716" fmla="*/ 6583438 w 9012328"/>
              <a:gd name="connsiteY716" fmla="*/ 2370405 h 7308446"/>
              <a:gd name="connsiteX717" fmla="*/ 6575890 w 9012328"/>
              <a:gd name="connsiteY717" fmla="*/ 2419470 h 7308446"/>
              <a:gd name="connsiteX718" fmla="*/ 6566269 w 9012328"/>
              <a:gd name="connsiteY718" fmla="*/ 2465969 h 7308446"/>
              <a:gd name="connsiteX719" fmla="*/ 6554432 w 9012328"/>
              <a:gd name="connsiteY719" fmla="*/ 2509818 h 7308446"/>
              <a:gd name="connsiteX720" fmla="*/ 6540235 w 9012328"/>
              <a:gd name="connsiteY720" fmla="*/ 2550936 h 7308446"/>
              <a:gd name="connsiteX721" fmla="*/ 6523535 w 9012328"/>
              <a:gd name="connsiteY721" fmla="*/ 2589239 h 7308446"/>
              <a:gd name="connsiteX722" fmla="*/ 6504186 w 9012328"/>
              <a:gd name="connsiteY722" fmla="*/ 2624645 h 7308446"/>
              <a:gd name="connsiteX723" fmla="*/ 6482045 w 9012328"/>
              <a:gd name="connsiteY723" fmla="*/ 2657071 h 7308446"/>
              <a:gd name="connsiteX724" fmla="*/ 6456968 w 9012328"/>
              <a:gd name="connsiteY724" fmla="*/ 2686434 h 7308446"/>
              <a:gd name="connsiteX725" fmla="*/ 6428811 w 9012328"/>
              <a:gd name="connsiteY725" fmla="*/ 2712653 h 7308446"/>
              <a:gd name="connsiteX726" fmla="*/ 6397430 w 9012328"/>
              <a:gd name="connsiteY726" fmla="*/ 2735643 h 7308446"/>
              <a:gd name="connsiteX727" fmla="*/ 6362682 w 9012328"/>
              <a:gd name="connsiteY727" fmla="*/ 2755324 h 7308446"/>
              <a:gd name="connsiteX728" fmla="*/ 6324421 w 9012328"/>
              <a:gd name="connsiteY728" fmla="*/ 2771611 h 7308446"/>
              <a:gd name="connsiteX729" fmla="*/ 6282504 w 9012328"/>
              <a:gd name="connsiteY729" fmla="*/ 2784423 h 7308446"/>
              <a:gd name="connsiteX730" fmla="*/ 6236788 w 9012328"/>
              <a:gd name="connsiteY730" fmla="*/ 2793677 h 7308446"/>
              <a:gd name="connsiteX731" fmla="*/ 6187128 w 9012328"/>
              <a:gd name="connsiteY731" fmla="*/ 2799290 h 7308446"/>
              <a:gd name="connsiteX732" fmla="*/ 6133380 w 9012328"/>
              <a:gd name="connsiteY732" fmla="*/ 2801179 h 7308446"/>
              <a:gd name="connsiteX733" fmla="*/ 6133380 w 9012328"/>
              <a:gd name="connsiteY733" fmla="*/ 2704356 h 7308446"/>
              <a:gd name="connsiteX734" fmla="*/ 6183065 w 9012328"/>
              <a:gd name="connsiteY734" fmla="*/ 2702123 h 7308446"/>
              <a:gd name="connsiteX735" fmla="*/ 6227986 w 9012328"/>
              <a:gd name="connsiteY735" fmla="*/ 2695502 h 7308446"/>
              <a:gd name="connsiteX736" fmla="*/ 6268368 w 9012328"/>
              <a:gd name="connsiteY736" fmla="*/ 2684613 h 7308446"/>
              <a:gd name="connsiteX737" fmla="*/ 6304439 w 9012328"/>
              <a:gd name="connsiteY737" fmla="*/ 2669573 h 7308446"/>
              <a:gd name="connsiteX738" fmla="*/ 6364550 w 9012328"/>
              <a:gd name="connsiteY738" fmla="*/ 2627513 h 7308446"/>
              <a:gd name="connsiteX739" fmla="*/ 6410130 w 9012328"/>
              <a:gd name="connsiteY739" fmla="*/ 2570269 h 7308446"/>
              <a:gd name="connsiteX740" fmla="*/ 6428035 w 9012328"/>
              <a:gd name="connsiteY740" fmla="*/ 2536249 h 7308446"/>
              <a:gd name="connsiteX741" fmla="*/ 6442987 w 9012328"/>
              <a:gd name="connsiteY741" fmla="*/ 2498787 h 7308446"/>
              <a:gd name="connsiteX742" fmla="*/ 6455211 w 9012328"/>
              <a:gd name="connsiteY742" fmla="*/ 2458002 h 7308446"/>
              <a:gd name="connsiteX743" fmla="*/ 6464934 w 9012328"/>
              <a:gd name="connsiteY743" fmla="*/ 2414012 h 7308446"/>
              <a:gd name="connsiteX744" fmla="*/ 6472381 w 9012328"/>
              <a:gd name="connsiteY744" fmla="*/ 2366936 h 7308446"/>
              <a:gd name="connsiteX745" fmla="*/ 6477780 w 9012328"/>
              <a:gd name="connsiteY745" fmla="*/ 2316891 h 7308446"/>
              <a:gd name="connsiteX746" fmla="*/ 6481356 w 9012328"/>
              <a:gd name="connsiteY746" fmla="*/ 2263996 h 7308446"/>
              <a:gd name="connsiteX747" fmla="*/ 6483335 w 9012328"/>
              <a:gd name="connsiteY747" fmla="*/ 2208370 h 7308446"/>
              <a:gd name="connsiteX748" fmla="*/ 6483945 w 9012328"/>
              <a:gd name="connsiteY748" fmla="*/ 2150130 h 7308446"/>
              <a:gd name="connsiteX749" fmla="*/ 6483303 w 9012328"/>
              <a:gd name="connsiteY749" fmla="*/ 2092461 h 7308446"/>
              <a:gd name="connsiteX750" fmla="*/ 6481233 w 9012328"/>
              <a:gd name="connsiteY750" fmla="*/ 2037371 h 7308446"/>
              <a:gd name="connsiteX751" fmla="*/ 6477523 w 9012328"/>
              <a:gd name="connsiteY751" fmla="*/ 1984979 h 7308446"/>
              <a:gd name="connsiteX752" fmla="*/ 6471957 w 9012328"/>
              <a:gd name="connsiteY752" fmla="*/ 1935402 h 7308446"/>
              <a:gd name="connsiteX753" fmla="*/ 6464322 w 9012328"/>
              <a:gd name="connsiteY753" fmla="*/ 1888759 h 7308446"/>
              <a:gd name="connsiteX754" fmla="*/ 6454404 w 9012328"/>
              <a:gd name="connsiteY754" fmla="*/ 1845167 h 7308446"/>
              <a:gd name="connsiteX755" fmla="*/ 6441988 w 9012328"/>
              <a:gd name="connsiteY755" fmla="*/ 1804746 h 7308446"/>
              <a:gd name="connsiteX756" fmla="*/ 6426861 w 9012328"/>
              <a:gd name="connsiteY756" fmla="*/ 1767614 h 7308446"/>
              <a:gd name="connsiteX757" fmla="*/ 6408808 w 9012328"/>
              <a:gd name="connsiteY757" fmla="*/ 1733888 h 7308446"/>
              <a:gd name="connsiteX758" fmla="*/ 6363070 w 9012328"/>
              <a:gd name="connsiteY758" fmla="*/ 1677129 h 7308446"/>
              <a:gd name="connsiteX759" fmla="*/ 6303061 w 9012328"/>
              <a:gd name="connsiteY759" fmla="*/ 1635416 h 7308446"/>
              <a:gd name="connsiteX760" fmla="*/ 6267169 w 9012328"/>
              <a:gd name="connsiteY760" fmla="*/ 1620497 h 7308446"/>
              <a:gd name="connsiteX761" fmla="*/ 6227068 w 9012328"/>
              <a:gd name="connsiteY761" fmla="*/ 1609694 h 7308446"/>
              <a:gd name="connsiteX762" fmla="*/ 6182543 w 9012328"/>
              <a:gd name="connsiteY762" fmla="*/ 1603125 h 7308446"/>
              <a:gd name="connsiteX763" fmla="*/ 6133380 w 9012328"/>
              <a:gd name="connsiteY763" fmla="*/ 1600910 h 7308446"/>
              <a:gd name="connsiteX764" fmla="*/ 6041530 w 9012328"/>
              <a:gd name="connsiteY764" fmla="*/ 1502419 h 7308446"/>
              <a:gd name="connsiteX765" fmla="*/ 6041530 w 9012328"/>
              <a:gd name="connsiteY765" fmla="*/ 1600910 h 7308446"/>
              <a:gd name="connsiteX766" fmla="*/ 5992644 w 9012328"/>
              <a:gd name="connsiteY766" fmla="*/ 1603125 h 7308446"/>
              <a:gd name="connsiteX767" fmla="*/ 5948363 w 9012328"/>
              <a:gd name="connsiteY767" fmla="*/ 1609694 h 7308446"/>
              <a:gd name="connsiteX768" fmla="*/ 5908477 w 9012328"/>
              <a:gd name="connsiteY768" fmla="*/ 1620497 h 7308446"/>
              <a:gd name="connsiteX769" fmla="*/ 5872771 w 9012328"/>
              <a:gd name="connsiteY769" fmla="*/ 1635416 h 7308446"/>
              <a:gd name="connsiteX770" fmla="*/ 5813056 w 9012328"/>
              <a:gd name="connsiteY770" fmla="*/ 1677129 h 7308446"/>
              <a:gd name="connsiteX771" fmla="*/ 5767522 w 9012328"/>
              <a:gd name="connsiteY771" fmla="*/ 1733888 h 7308446"/>
              <a:gd name="connsiteX772" fmla="*/ 5749543 w 9012328"/>
              <a:gd name="connsiteY772" fmla="*/ 1767614 h 7308446"/>
              <a:gd name="connsiteX773" fmla="*/ 5734473 w 9012328"/>
              <a:gd name="connsiteY773" fmla="*/ 1804746 h 7308446"/>
              <a:gd name="connsiteX774" fmla="*/ 5722101 w 9012328"/>
              <a:gd name="connsiteY774" fmla="*/ 1845167 h 7308446"/>
              <a:gd name="connsiteX775" fmla="*/ 5712213 w 9012328"/>
              <a:gd name="connsiteY775" fmla="*/ 1888759 h 7308446"/>
              <a:gd name="connsiteX776" fmla="*/ 5704599 w 9012328"/>
              <a:gd name="connsiteY776" fmla="*/ 1935402 h 7308446"/>
              <a:gd name="connsiteX777" fmla="*/ 5699046 w 9012328"/>
              <a:gd name="connsiteY777" fmla="*/ 1984979 h 7308446"/>
              <a:gd name="connsiteX778" fmla="*/ 5695342 w 9012328"/>
              <a:gd name="connsiteY778" fmla="*/ 2037371 h 7308446"/>
              <a:gd name="connsiteX779" fmla="*/ 5693275 w 9012328"/>
              <a:gd name="connsiteY779" fmla="*/ 2092461 h 7308446"/>
              <a:gd name="connsiteX780" fmla="*/ 5692633 w 9012328"/>
              <a:gd name="connsiteY780" fmla="*/ 2150130 h 7308446"/>
              <a:gd name="connsiteX781" fmla="*/ 5693259 w 9012328"/>
              <a:gd name="connsiteY781" fmla="*/ 2208370 h 7308446"/>
              <a:gd name="connsiteX782" fmla="*/ 5695281 w 9012328"/>
              <a:gd name="connsiteY782" fmla="*/ 2263996 h 7308446"/>
              <a:gd name="connsiteX783" fmla="*/ 5698918 w 9012328"/>
              <a:gd name="connsiteY783" fmla="*/ 2316891 h 7308446"/>
              <a:gd name="connsiteX784" fmla="*/ 5704387 w 9012328"/>
              <a:gd name="connsiteY784" fmla="*/ 2366936 h 7308446"/>
              <a:gd name="connsiteX785" fmla="*/ 5711908 w 9012328"/>
              <a:gd name="connsiteY785" fmla="*/ 2414012 h 7308446"/>
              <a:gd name="connsiteX786" fmla="*/ 5721697 w 9012328"/>
              <a:gd name="connsiteY786" fmla="*/ 2458002 h 7308446"/>
              <a:gd name="connsiteX787" fmla="*/ 5733974 w 9012328"/>
              <a:gd name="connsiteY787" fmla="*/ 2498787 h 7308446"/>
              <a:gd name="connsiteX788" fmla="*/ 5748956 w 9012328"/>
              <a:gd name="connsiteY788" fmla="*/ 2536249 h 7308446"/>
              <a:gd name="connsiteX789" fmla="*/ 5766862 w 9012328"/>
              <a:gd name="connsiteY789" fmla="*/ 2570269 h 7308446"/>
              <a:gd name="connsiteX790" fmla="*/ 5812316 w 9012328"/>
              <a:gd name="connsiteY790" fmla="*/ 2627513 h 7308446"/>
              <a:gd name="connsiteX791" fmla="*/ 5872082 w 9012328"/>
              <a:gd name="connsiteY791" fmla="*/ 2669573 h 7308446"/>
              <a:gd name="connsiteX792" fmla="*/ 5907877 w 9012328"/>
              <a:gd name="connsiteY792" fmla="*/ 2684613 h 7308446"/>
              <a:gd name="connsiteX793" fmla="*/ 5947905 w 9012328"/>
              <a:gd name="connsiteY793" fmla="*/ 2695502 h 7308446"/>
              <a:gd name="connsiteX794" fmla="*/ 5992383 w 9012328"/>
              <a:gd name="connsiteY794" fmla="*/ 2702123 h 7308446"/>
              <a:gd name="connsiteX795" fmla="*/ 6041530 w 9012328"/>
              <a:gd name="connsiteY795" fmla="*/ 2704356 h 7308446"/>
              <a:gd name="connsiteX796" fmla="*/ 6041530 w 9012328"/>
              <a:gd name="connsiteY796" fmla="*/ 2801179 h 7308446"/>
              <a:gd name="connsiteX797" fmla="*/ 5988008 w 9012328"/>
              <a:gd name="connsiteY797" fmla="*/ 2799290 h 7308446"/>
              <a:gd name="connsiteX798" fmla="*/ 5938527 w 9012328"/>
              <a:gd name="connsiteY798" fmla="*/ 2793677 h 7308446"/>
              <a:gd name="connsiteX799" fmla="*/ 5892948 w 9012328"/>
              <a:gd name="connsiteY799" fmla="*/ 2784423 h 7308446"/>
              <a:gd name="connsiteX800" fmla="*/ 5851129 w 9012328"/>
              <a:gd name="connsiteY800" fmla="*/ 2771611 h 7308446"/>
              <a:gd name="connsiteX801" fmla="*/ 5812932 w 9012328"/>
              <a:gd name="connsiteY801" fmla="*/ 2755324 h 7308446"/>
              <a:gd name="connsiteX802" fmla="*/ 5778215 w 9012328"/>
              <a:gd name="connsiteY802" fmla="*/ 2735643 h 7308446"/>
              <a:gd name="connsiteX803" fmla="*/ 5746839 w 9012328"/>
              <a:gd name="connsiteY803" fmla="*/ 2712653 h 7308446"/>
              <a:gd name="connsiteX804" fmla="*/ 5718663 w 9012328"/>
              <a:gd name="connsiteY804" fmla="*/ 2686434 h 7308446"/>
              <a:gd name="connsiteX805" fmla="*/ 5693546 w 9012328"/>
              <a:gd name="connsiteY805" fmla="*/ 2657071 h 7308446"/>
              <a:gd name="connsiteX806" fmla="*/ 5671350 w 9012328"/>
              <a:gd name="connsiteY806" fmla="*/ 2624645 h 7308446"/>
              <a:gd name="connsiteX807" fmla="*/ 5651932 w 9012328"/>
              <a:gd name="connsiteY807" fmla="*/ 2589239 h 7308446"/>
              <a:gd name="connsiteX808" fmla="*/ 5635155 w 9012328"/>
              <a:gd name="connsiteY808" fmla="*/ 2550936 h 7308446"/>
              <a:gd name="connsiteX809" fmla="*/ 5620876 w 9012328"/>
              <a:gd name="connsiteY809" fmla="*/ 2509818 h 7308446"/>
              <a:gd name="connsiteX810" fmla="*/ 5608956 w 9012328"/>
              <a:gd name="connsiteY810" fmla="*/ 2465969 h 7308446"/>
              <a:gd name="connsiteX811" fmla="*/ 5599254 w 9012328"/>
              <a:gd name="connsiteY811" fmla="*/ 2419470 h 7308446"/>
              <a:gd name="connsiteX812" fmla="*/ 5591631 w 9012328"/>
              <a:gd name="connsiteY812" fmla="*/ 2370405 h 7308446"/>
              <a:gd name="connsiteX813" fmla="*/ 5585946 w 9012328"/>
              <a:gd name="connsiteY813" fmla="*/ 2318855 h 7308446"/>
              <a:gd name="connsiteX814" fmla="*/ 5582059 w 9012328"/>
              <a:gd name="connsiteY814" fmla="*/ 2264905 h 7308446"/>
              <a:gd name="connsiteX815" fmla="*/ 5579829 w 9012328"/>
              <a:gd name="connsiteY815" fmla="*/ 2208635 h 7308446"/>
              <a:gd name="connsiteX816" fmla="*/ 5579118 w 9012328"/>
              <a:gd name="connsiteY816" fmla="*/ 2150130 h 7308446"/>
              <a:gd name="connsiteX817" fmla="*/ 5579853 w 9012328"/>
              <a:gd name="connsiteY817" fmla="*/ 2091874 h 7308446"/>
              <a:gd name="connsiteX818" fmla="*/ 5582149 w 9012328"/>
              <a:gd name="connsiteY818" fmla="*/ 2035854 h 7308446"/>
              <a:gd name="connsiteX819" fmla="*/ 5586138 w 9012328"/>
              <a:gd name="connsiteY819" fmla="*/ 1982149 h 7308446"/>
              <a:gd name="connsiteX820" fmla="*/ 5591951 w 9012328"/>
              <a:gd name="connsiteY820" fmla="*/ 1930843 h 7308446"/>
              <a:gd name="connsiteX821" fmla="*/ 5599724 w 9012328"/>
              <a:gd name="connsiteY821" fmla="*/ 1882015 h 7308446"/>
              <a:gd name="connsiteX822" fmla="*/ 5609587 w 9012328"/>
              <a:gd name="connsiteY822" fmla="*/ 1835748 h 7308446"/>
              <a:gd name="connsiteX823" fmla="*/ 5621673 w 9012328"/>
              <a:gd name="connsiteY823" fmla="*/ 1792122 h 7308446"/>
              <a:gd name="connsiteX824" fmla="*/ 5636116 w 9012328"/>
              <a:gd name="connsiteY824" fmla="*/ 1751221 h 7308446"/>
              <a:gd name="connsiteX825" fmla="*/ 5653048 w 9012328"/>
              <a:gd name="connsiteY825" fmla="*/ 1713122 h 7308446"/>
              <a:gd name="connsiteX826" fmla="*/ 5672601 w 9012328"/>
              <a:gd name="connsiteY826" fmla="*/ 1677910 h 7308446"/>
              <a:gd name="connsiteX827" fmla="*/ 5694909 w 9012328"/>
              <a:gd name="connsiteY827" fmla="*/ 1645665 h 7308446"/>
              <a:gd name="connsiteX828" fmla="*/ 5720105 w 9012328"/>
              <a:gd name="connsiteY828" fmla="*/ 1616469 h 7308446"/>
              <a:gd name="connsiteX829" fmla="*/ 5748320 w 9012328"/>
              <a:gd name="connsiteY829" fmla="*/ 1590403 h 7308446"/>
              <a:gd name="connsiteX830" fmla="*/ 5779687 w 9012328"/>
              <a:gd name="connsiteY830" fmla="*/ 1567548 h 7308446"/>
              <a:gd name="connsiteX831" fmla="*/ 5814340 w 9012328"/>
              <a:gd name="connsiteY831" fmla="*/ 1547987 h 7308446"/>
              <a:gd name="connsiteX832" fmla="*/ 5852411 w 9012328"/>
              <a:gd name="connsiteY832" fmla="*/ 1531799 h 7308446"/>
              <a:gd name="connsiteX833" fmla="*/ 5894033 w 9012328"/>
              <a:gd name="connsiteY833" fmla="*/ 1519068 h 7308446"/>
              <a:gd name="connsiteX834" fmla="*/ 5939338 w 9012328"/>
              <a:gd name="connsiteY834" fmla="*/ 1509872 h 7308446"/>
              <a:gd name="connsiteX835" fmla="*/ 5988459 w 9012328"/>
              <a:gd name="connsiteY835" fmla="*/ 1504296 h 7308446"/>
              <a:gd name="connsiteX836" fmla="*/ 4160590 w 9012328"/>
              <a:gd name="connsiteY836" fmla="*/ 1021648 h 7308446"/>
              <a:gd name="connsiteX837" fmla="*/ 4367589 w 9012328"/>
              <a:gd name="connsiteY837" fmla="*/ 1021648 h 7308446"/>
              <a:gd name="connsiteX838" fmla="*/ 4367589 w 9012328"/>
              <a:gd name="connsiteY838" fmla="*/ 1195261 h 7308446"/>
              <a:gd name="connsiteX839" fmla="*/ 4160590 w 9012328"/>
              <a:gd name="connsiteY839" fmla="*/ 1195261 h 7308446"/>
              <a:gd name="connsiteX840" fmla="*/ 5799344 w 9012328"/>
              <a:gd name="connsiteY840" fmla="*/ 871408 h 7308446"/>
              <a:gd name="connsiteX841" fmla="*/ 6704136 w 9012328"/>
              <a:gd name="connsiteY841" fmla="*/ 871408 h 7308446"/>
              <a:gd name="connsiteX842" fmla="*/ 6704136 w 9012328"/>
              <a:gd name="connsiteY842" fmla="*/ 978246 h 7308446"/>
              <a:gd name="connsiteX843" fmla="*/ 5799344 w 9012328"/>
              <a:gd name="connsiteY843" fmla="*/ 978246 h 7308446"/>
              <a:gd name="connsiteX844" fmla="*/ 5799344 w 9012328"/>
              <a:gd name="connsiteY844" fmla="*/ 522512 h 7308446"/>
              <a:gd name="connsiteX845" fmla="*/ 6704136 w 9012328"/>
              <a:gd name="connsiteY845" fmla="*/ 522512 h 7308446"/>
              <a:gd name="connsiteX846" fmla="*/ 6704136 w 9012328"/>
              <a:gd name="connsiteY846" fmla="*/ 629350 h 7308446"/>
              <a:gd name="connsiteX847" fmla="*/ 5799344 w 9012328"/>
              <a:gd name="connsiteY847" fmla="*/ 629350 h 7308446"/>
              <a:gd name="connsiteX848" fmla="*/ 7774691 w 9012328"/>
              <a:gd name="connsiteY848" fmla="*/ 6383 h 7308446"/>
              <a:gd name="connsiteX849" fmla="*/ 8148629 w 9012328"/>
              <a:gd name="connsiteY849" fmla="*/ 6383 h 7308446"/>
              <a:gd name="connsiteX850" fmla="*/ 8148629 w 9012328"/>
              <a:gd name="connsiteY850" fmla="*/ 101632 h 7308446"/>
              <a:gd name="connsiteX851" fmla="*/ 7889880 w 9012328"/>
              <a:gd name="connsiteY851" fmla="*/ 101632 h 7308446"/>
              <a:gd name="connsiteX852" fmla="*/ 7889880 w 9012328"/>
              <a:gd name="connsiteY852" fmla="*/ 1200182 h 7308446"/>
              <a:gd name="connsiteX853" fmla="*/ 8148629 w 9012328"/>
              <a:gd name="connsiteY853" fmla="*/ 1200182 h 7308446"/>
              <a:gd name="connsiteX854" fmla="*/ 8148629 w 9012328"/>
              <a:gd name="connsiteY854" fmla="*/ 1295432 h 7308446"/>
              <a:gd name="connsiteX855" fmla="*/ 7774691 w 9012328"/>
              <a:gd name="connsiteY855" fmla="*/ 1295432 h 7308446"/>
              <a:gd name="connsiteX856" fmla="*/ 7774691 w 9012328"/>
              <a:gd name="connsiteY856" fmla="*/ 1200182 h 7308446"/>
              <a:gd name="connsiteX857" fmla="*/ 7774691 w 9012328"/>
              <a:gd name="connsiteY857" fmla="*/ 101632 h 7308446"/>
              <a:gd name="connsiteX858" fmla="*/ 8243417 w 9012328"/>
              <a:gd name="connsiteY858" fmla="*/ 0 h 7308446"/>
              <a:gd name="connsiteX859" fmla="*/ 8296487 w 9012328"/>
              <a:gd name="connsiteY859" fmla="*/ 1877 h 7308446"/>
              <a:gd name="connsiteX860" fmla="*/ 8345608 w 9012328"/>
              <a:gd name="connsiteY860" fmla="*/ 7454 h 7308446"/>
              <a:gd name="connsiteX861" fmla="*/ 8390913 w 9012328"/>
              <a:gd name="connsiteY861" fmla="*/ 16649 h 7308446"/>
              <a:gd name="connsiteX862" fmla="*/ 8432534 w 9012328"/>
              <a:gd name="connsiteY862" fmla="*/ 29381 h 7308446"/>
              <a:gd name="connsiteX863" fmla="*/ 8470605 w 9012328"/>
              <a:gd name="connsiteY863" fmla="*/ 45569 h 7308446"/>
              <a:gd name="connsiteX864" fmla="*/ 8505258 w 9012328"/>
              <a:gd name="connsiteY864" fmla="*/ 65130 h 7308446"/>
              <a:gd name="connsiteX865" fmla="*/ 8536626 w 9012328"/>
              <a:gd name="connsiteY865" fmla="*/ 87984 h 7308446"/>
              <a:gd name="connsiteX866" fmla="*/ 8564841 w 9012328"/>
              <a:gd name="connsiteY866" fmla="*/ 114050 h 7308446"/>
              <a:gd name="connsiteX867" fmla="*/ 8590036 w 9012328"/>
              <a:gd name="connsiteY867" fmla="*/ 143246 h 7308446"/>
              <a:gd name="connsiteX868" fmla="*/ 8612344 w 9012328"/>
              <a:gd name="connsiteY868" fmla="*/ 175491 h 7308446"/>
              <a:gd name="connsiteX869" fmla="*/ 8631898 w 9012328"/>
              <a:gd name="connsiteY869" fmla="*/ 210703 h 7308446"/>
              <a:gd name="connsiteX870" fmla="*/ 8648830 w 9012328"/>
              <a:gd name="connsiteY870" fmla="*/ 248801 h 7308446"/>
              <a:gd name="connsiteX871" fmla="*/ 8663273 w 9012328"/>
              <a:gd name="connsiteY871" fmla="*/ 289703 h 7308446"/>
              <a:gd name="connsiteX872" fmla="*/ 8675359 w 9012328"/>
              <a:gd name="connsiteY872" fmla="*/ 333329 h 7308446"/>
              <a:gd name="connsiteX873" fmla="*/ 8685222 w 9012328"/>
              <a:gd name="connsiteY873" fmla="*/ 379596 h 7308446"/>
              <a:gd name="connsiteX874" fmla="*/ 8692995 w 9012328"/>
              <a:gd name="connsiteY874" fmla="*/ 428424 h 7308446"/>
              <a:gd name="connsiteX875" fmla="*/ 8698808 w 9012328"/>
              <a:gd name="connsiteY875" fmla="*/ 479730 h 7308446"/>
              <a:gd name="connsiteX876" fmla="*/ 8702797 w 9012328"/>
              <a:gd name="connsiteY876" fmla="*/ 533435 h 7308446"/>
              <a:gd name="connsiteX877" fmla="*/ 8705093 w 9012328"/>
              <a:gd name="connsiteY877" fmla="*/ 589455 h 7308446"/>
              <a:gd name="connsiteX878" fmla="*/ 8705829 w 9012328"/>
              <a:gd name="connsiteY878" fmla="*/ 647711 h 7308446"/>
              <a:gd name="connsiteX879" fmla="*/ 8705129 w 9012328"/>
              <a:gd name="connsiteY879" fmla="*/ 706216 h 7308446"/>
              <a:gd name="connsiteX880" fmla="*/ 8702932 w 9012328"/>
              <a:gd name="connsiteY880" fmla="*/ 762486 h 7308446"/>
              <a:gd name="connsiteX881" fmla="*/ 8699096 w 9012328"/>
              <a:gd name="connsiteY881" fmla="*/ 816436 h 7308446"/>
              <a:gd name="connsiteX882" fmla="*/ 8693475 w 9012328"/>
              <a:gd name="connsiteY882" fmla="*/ 867986 h 7308446"/>
              <a:gd name="connsiteX883" fmla="*/ 8685927 w 9012328"/>
              <a:gd name="connsiteY883" fmla="*/ 917051 h 7308446"/>
              <a:gd name="connsiteX884" fmla="*/ 8676306 w 9012328"/>
              <a:gd name="connsiteY884" fmla="*/ 963550 h 7308446"/>
              <a:gd name="connsiteX885" fmla="*/ 8664469 w 9012328"/>
              <a:gd name="connsiteY885" fmla="*/ 1007399 h 7308446"/>
              <a:gd name="connsiteX886" fmla="*/ 8650272 w 9012328"/>
              <a:gd name="connsiteY886" fmla="*/ 1048517 h 7308446"/>
              <a:gd name="connsiteX887" fmla="*/ 8633571 w 9012328"/>
              <a:gd name="connsiteY887" fmla="*/ 1086820 h 7308446"/>
              <a:gd name="connsiteX888" fmla="*/ 8614222 w 9012328"/>
              <a:gd name="connsiteY888" fmla="*/ 1122226 h 7308446"/>
              <a:gd name="connsiteX889" fmla="*/ 8592081 w 9012328"/>
              <a:gd name="connsiteY889" fmla="*/ 1154652 h 7308446"/>
              <a:gd name="connsiteX890" fmla="*/ 8567005 w 9012328"/>
              <a:gd name="connsiteY890" fmla="*/ 1184015 h 7308446"/>
              <a:gd name="connsiteX891" fmla="*/ 8538848 w 9012328"/>
              <a:gd name="connsiteY891" fmla="*/ 1210234 h 7308446"/>
              <a:gd name="connsiteX892" fmla="*/ 8507467 w 9012328"/>
              <a:gd name="connsiteY892" fmla="*/ 1233224 h 7308446"/>
              <a:gd name="connsiteX893" fmla="*/ 8472718 w 9012328"/>
              <a:gd name="connsiteY893" fmla="*/ 1252905 h 7308446"/>
              <a:gd name="connsiteX894" fmla="*/ 8434458 w 9012328"/>
              <a:gd name="connsiteY894" fmla="*/ 1269193 h 7308446"/>
              <a:gd name="connsiteX895" fmla="*/ 8392541 w 9012328"/>
              <a:gd name="connsiteY895" fmla="*/ 1282004 h 7308446"/>
              <a:gd name="connsiteX896" fmla="*/ 8346825 w 9012328"/>
              <a:gd name="connsiteY896" fmla="*/ 1291258 h 7308446"/>
              <a:gd name="connsiteX897" fmla="*/ 8297165 w 9012328"/>
              <a:gd name="connsiteY897" fmla="*/ 1296871 h 7308446"/>
              <a:gd name="connsiteX898" fmla="*/ 8243417 w 9012328"/>
              <a:gd name="connsiteY898" fmla="*/ 1298760 h 7308446"/>
              <a:gd name="connsiteX899" fmla="*/ 8243417 w 9012328"/>
              <a:gd name="connsiteY899" fmla="*/ 1201938 h 7308446"/>
              <a:gd name="connsiteX900" fmla="*/ 8293102 w 9012328"/>
              <a:gd name="connsiteY900" fmla="*/ 1199705 h 7308446"/>
              <a:gd name="connsiteX901" fmla="*/ 8338022 w 9012328"/>
              <a:gd name="connsiteY901" fmla="*/ 1193084 h 7308446"/>
              <a:gd name="connsiteX902" fmla="*/ 8378405 w 9012328"/>
              <a:gd name="connsiteY902" fmla="*/ 1182195 h 7308446"/>
              <a:gd name="connsiteX903" fmla="*/ 8414476 w 9012328"/>
              <a:gd name="connsiteY903" fmla="*/ 1167155 h 7308446"/>
              <a:gd name="connsiteX904" fmla="*/ 8474587 w 9012328"/>
              <a:gd name="connsiteY904" fmla="*/ 1125095 h 7308446"/>
              <a:gd name="connsiteX905" fmla="*/ 8520166 w 9012328"/>
              <a:gd name="connsiteY905" fmla="*/ 1067851 h 7308446"/>
              <a:gd name="connsiteX906" fmla="*/ 8538072 w 9012328"/>
              <a:gd name="connsiteY906" fmla="*/ 1033830 h 7308446"/>
              <a:gd name="connsiteX907" fmla="*/ 8553024 w 9012328"/>
              <a:gd name="connsiteY907" fmla="*/ 996369 h 7308446"/>
              <a:gd name="connsiteX908" fmla="*/ 8565248 w 9012328"/>
              <a:gd name="connsiteY908" fmla="*/ 955584 h 7308446"/>
              <a:gd name="connsiteX909" fmla="*/ 8574971 w 9012328"/>
              <a:gd name="connsiteY909" fmla="*/ 911594 h 7308446"/>
              <a:gd name="connsiteX910" fmla="*/ 8582418 w 9012328"/>
              <a:gd name="connsiteY910" fmla="*/ 864517 h 7308446"/>
              <a:gd name="connsiteX911" fmla="*/ 8587817 w 9012328"/>
              <a:gd name="connsiteY911" fmla="*/ 814473 h 7308446"/>
              <a:gd name="connsiteX912" fmla="*/ 8591393 w 9012328"/>
              <a:gd name="connsiteY912" fmla="*/ 761578 h 7308446"/>
              <a:gd name="connsiteX913" fmla="*/ 8593372 w 9012328"/>
              <a:gd name="connsiteY913" fmla="*/ 705951 h 7308446"/>
              <a:gd name="connsiteX914" fmla="*/ 8593982 w 9012328"/>
              <a:gd name="connsiteY914" fmla="*/ 647711 h 7308446"/>
              <a:gd name="connsiteX915" fmla="*/ 8593340 w 9012328"/>
              <a:gd name="connsiteY915" fmla="*/ 590042 h 7308446"/>
              <a:gd name="connsiteX916" fmla="*/ 8591270 w 9012328"/>
              <a:gd name="connsiteY916" fmla="*/ 534953 h 7308446"/>
              <a:gd name="connsiteX917" fmla="*/ 8587560 w 9012328"/>
              <a:gd name="connsiteY917" fmla="*/ 482561 h 7308446"/>
              <a:gd name="connsiteX918" fmla="*/ 8581994 w 9012328"/>
              <a:gd name="connsiteY918" fmla="*/ 432984 h 7308446"/>
              <a:gd name="connsiteX919" fmla="*/ 8574359 w 9012328"/>
              <a:gd name="connsiteY919" fmla="*/ 386340 h 7308446"/>
              <a:gd name="connsiteX920" fmla="*/ 8564441 w 9012328"/>
              <a:gd name="connsiteY920" fmla="*/ 342749 h 7308446"/>
              <a:gd name="connsiteX921" fmla="*/ 8552025 w 9012328"/>
              <a:gd name="connsiteY921" fmla="*/ 302328 h 7308446"/>
              <a:gd name="connsiteX922" fmla="*/ 8536898 w 9012328"/>
              <a:gd name="connsiteY922" fmla="*/ 265196 h 7308446"/>
              <a:gd name="connsiteX923" fmla="*/ 8518845 w 9012328"/>
              <a:gd name="connsiteY923" fmla="*/ 231470 h 7308446"/>
              <a:gd name="connsiteX924" fmla="*/ 8473107 w 9012328"/>
              <a:gd name="connsiteY924" fmla="*/ 174711 h 7308446"/>
              <a:gd name="connsiteX925" fmla="*/ 8413098 w 9012328"/>
              <a:gd name="connsiteY925" fmla="*/ 132998 h 7308446"/>
              <a:gd name="connsiteX926" fmla="*/ 8377206 w 9012328"/>
              <a:gd name="connsiteY926" fmla="*/ 118079 h 7308446"/>
              <a:gd name="connsiteX927" fmla="*/ 8337105 w 9012328"/>
              <a:gd name="connsiteY927" fmla="*/ 107277 h 7308446"/>
              <a:gd name="connsiteX928" fmla="*/ 8292580 w 9012328"/>
              <a:gd name="connsiteY928" fmla="*/ 100708 h 7308446"/>
              <a:gd name="connsiteX929" fmla="*/ 8243417 w 9012328"/>
              <a:gd name="connsiteY929" fmla="*/ 98492 h 7308446"/>
              <a:gd name="connsiteX930" fmla="*/ 3109502 w 9012328"/>
              <a:gd name="connsiteY930" fmla="*/ 0 h 7308446"/>
              <a:gd name="connsiteX931" fmla="*/ 3162572 w 9012328"/>
              <a:gd name="connsiteY931" fmla="*/ 1876 h 7308446"/>
              <a:gd name="connsiteX932" fmla="*/ 3211694 w 9012328"/>
              <a:gd name="connsiteY932" fmla="*/ 7453 h 7308446"/>
              <a:gd name="connsiteX933" fmla="*/ 3256998 w 9012328"/>
              <a:gd name="connsiteY933" fmla="*/ 16648 h 7308446"/>
              <a:gd name="connsiteX934" fmla="*/ 3298621 w 9012328"/>
              <a:gd name="connsiteY934" fmla="*/ 29380 h 7308446"/>
              <a:gd name="connsiteX935" fmla="*/ 3336692 w 9012328"/>
              <a:gd name="connsiteY935" fmla="*/ 45568 h 7308446"/>
              <a:gd name="connsiteX936" fmla="*/ 3371345 w 9012328"/>
              <a:gd name="connsiteY936" fmla="*/ 65129 h 7308446"/>
              <a:gd name="connsiteX937" fmla="*/ 3402713 w 9012328"/>
              <a:gd name="connsiteY937" fmla="*/ 87984 h 7308446"/>
              <a:gd name="connsiteX938" fmla="*/ 3430928 w 9012328"/>
              <a:gd name="connsiteY938" fmla="*/ 114050 h 7308446"/>
              <a:gd name="connsiteX939" fmla="*/ 3456123 w 9012328"/>
              <a:gd name="connsiteY939" fmla="*/ 143246 h 7308446"/>
              <a:gd name="connsiteX940" fmla="*/ 3478431 w 9012328"/>
              <a:gd name="connsiteY940" fmla="*/ 175491 h 7308446"/>
              <a:gd name="connsiteX941" fmla="*/ 3497985 w 9012328"/>
              <a:gd name="connsiteY941" fmla="*/ 210703 h 7308446"/>
              <a:gd name="connsiteX942" fmla="*/ 3514917 w 9012328"/>
              <a:gd name="connsiteY942" fmla="*/ 248801 h 7308446"/>
              <a:gd name="connsiteX943" fmla="*/ 3529360 w 9012328"/>
              <a:gd name="connsiteY943" fmla="*/ 289703 h 7308446"/>
              <a:gd name="connsiteX944" fmla="*/ 3541446 w 9012328"/>
              <a:gd name="connsiteY944" fmla="*/ 333329 h 7308446"/>
              <a:gd name="connsiteX945" fmla="*/ 3551309 w 9012328"/>
              <a:gd name="connsiteY945" fmla="*/ 379596 h 7308446"/>
              <a:gd name="connsiteX946" fmla="*/ 3559082 w 9012328"/>
              <a:gd name="connsiteY946" fmla="*/ 428424 h 7308446"/>
              <a:gd name="connsiteX947" fmla="*/ 3564896 w 9012328"/>
              <a:gd name="connsiteY947" fmla="*/ 479730 h 7308446"/>
              <a:gd name="connsiteX948" fmla="*/ 3568884 w 9012328"/>
              <a:gd name="connsiteY948" fmla="*/ 533435 h 7308446"/>
              <a:gd name="connsiteX949" fmla="*/ 3571180 w 9012328"/>
              <a:gd name="connsiteY949" fmla="*/ 589455 h 7308446"/>
              <a:gd name="connsiteX950" fmla="*/ 3571916 w 9012328"/>
              <a:gd name="connsiteY950" fmla="*/ 647711 h 7308446"/>
              <a:gd name="connsiteX951" fmla="*/ 3571216 w 9012328"/>
              <a:gd name="connsiteY951" fmla="*/ 706216 h 7308446"/>
              <a:gd name="connsiteX952" fmla="*/ 3569019 w 9012328"/>
              <a:gd name="connsiteY952" fmla="*/ 762486 h 7308446"/>
              <a:gd name="connsiteX953" fmla="*/ 3565183 w 9012328"/>
              <a:gd name="connsiteY953" fmla="*/ 816436 h 7308446"/>
              <a:gd name="connsiteX954" fmla="*/ 3559562 w 9012328"/>
              <a:gd name="connsiteY954" fmla="*/ 867986 h 7308446"/>
              <a:gd name="connsiteX955" fmla="*/ 3552014 w 9012328"/>
              <a:gd name="connsiteY955" fmla="*/ 917051 h 7308446"/>
              <a:gd name="connsiteX956" fmla="*/ 3542393 w 9012328"/>
              <a:gd name="connsiteY956" fmla="*/ 963550 h 7308446"/>
              <a:gd name="connsiteX957" fmla="*/ 3530556 w 9012328"/>
              <a:gd name="connsiteY957" fmla="*/ 1007399 h 7308446"/>
              <a:gd name="connsiteX958" fmla="*/ 3516359 w 9012328"/>
              <a:gd name="connsiteY958" fmla="*/ 1048517 h 7308446"/>
              <a:gd name="connsiteX959" fmla="*/ 3499658 w 9012328"/>
              <a:gd name="connsiteY959" fmla="*/ 1086820 h 7308446"/>
              <a:gd name="connsiteX960" fmla="*/ 3480309 w 9012328"/>
              <a:gd name="connsiteY960" fmla="*/ 1122226 h 7308446"/>
              <a:gd name="connsiteX961" fmla="*/ 3458168 w 9012328"/>
              <a:gd name="connsiteY961" fmla="*/ 1154652 h 7308446"/>
              <a:gd name="connsiteX962" fmla="*/ 3433091 w 9012328"/>
              <a:gd name="connsiteY962" fmla="*/ 1184015 h 7308446"/>
              <a:gd name="connsiteX963" fmla="*/ 3404934 w 9012328"/>
              <a:gd name="connsiteY963" fmla="*/ 1210234 h 7308446"/>
              <a:gd name="connsiteX964" fmla="*/ 3373554 w 9012328"/>
              <a:gd name="connsiteY964" fmla="*/ 1233224 h 7308446"/>
              <a:gd name="connsiteX965" fmla="*/ 3338805 w 9012328"/>
              <a:gd name="connsiteY965" fmla="*/ 1252905 h 7308446"/>
              <a:gd name="connsiteX966" fmla="*/ 3300544 w 9012328"/>
              <a:gd name="connsiteY966" fmla="*/ 1269192 h 7308446"/>
              <a:gd name="connsiteX967" fmla="*/ 3258627 w 9012328"/>
              <a:gd name="connsiteY967" fmla="*/ 1282004 h 7308446"/>
              <a:gd name="connsiteX968" fmla="*/ 3212910 w 9012328"/>
              <a:gd name="connsiteY968" fmla="*/ 1291258 h 7308446"/>
              <a:gd name="connsiteX969" fmla="*/ 3163250 w 9012328"/>
              <a:gd name="connsiteY969" fmla="*/ 1296871 h 7308446"/>
              <a:gd name="connsiteX970" fmla="*/ 3109502 w 9012328"/>
              <a:gd name="connsiteY970" fmla="*/ 1298760 h 7308446"/>
              <a:gd name="connsiteX971" fmla="*/ 3109502 w 9012328"/>
              <a:gd name="connsiteY971" fmla="*/ 1201938 h 7308446"/>
              <a:gd name="connsiteX972" fmla="*/ 3159187 w 9012328"/>
              <a:gd name="connsiteY972" fmla="*/ 1199705 h 7308446"/>
              <a:gd name="connsiteX973" fmla="*/ 3204108 w 9012328"/>
              <a:gd name="connsiteY973" fmla="*/ 1193084 h 7308446"/>
              <a:gd name="connsiteX974" fmla="*/ 3244491 w 9012328"/>
              <a:gd name="connsiteY974" fmla="*/ 1182195 h 7308446"/>
              <a:gd name="connsiteX975" fmla="*/ 3280562 w 9012328"/>
              <a:gd name="connsiteY975" fmla="*/ 1167155 h 7308446"/>
              <a:gd name="connsiteX976" fmla="*/ 3340673 w 9012328"/>
              <a:gd name="connsiteY976" fmla="*/ 1125095 h 7308446"/>
              <a:gd name="connsiteX977" fmla="*/ 3386253 w 9012328"/>
              <a:gd name="connsiteY977" fmla="*/ 1067851 h 7308446"/>
              <a:gd name="connsiteX978" fmla="*/ 3404158 w 9012328"/>
              <a:gd name="connsiteY978" fmla="*/ 1033830 h 7308446"/>
              <a:gd name="connsiteX979" fmla="*/ 3419110 w 9012328"/>
              <a:gd name="connsiteY979" fmla="*/ 996369 h 7308446"/>
              <a:gd name="connsiteX980" fmla="*/ 3431334 w 9012328"/>
              <a:gd name="connsiteY980" fmla="*/ 955584 h 7308446"/>
              <a:gd name="connsiteX981" fmla="*/ 3441057 w 9012328"/>
              <a:gd name="connsiteY981" fmla="*/ 911594 h 7308446"/>
              <a:gd name="connsiteX982" fmla="*/ 3448504 w 9012328"/>
              <a:gd name="connsiteY982" fmla="*/ 864517 h 7308446"/>
              <a:gd name="connsiteX983" fmla="*/ 3453903 w 9012328"/>
              <a:gd name="connsiteY983" fmla="*/ 814473 h 7308446"/>
              <a:gd name="connsiteX984" fmla="*/ 3457479 w 9012328"/>
              <a:gd name="connsiteY984" fmla="*/ 761578 h 7308446"/>
              <a:gd name="connsiteX985" fmla="*/ 3459458 w 9012328"/>
              <a:gd name="connsiteY985" fmla="*/ 705951 h 7308446"/>
              <a:gd name="connsiteX986" fmla="*/ 3460068 w 9012328"/>
              <a:gd name="connsiteY986" fmla="*/ 647711 h 7308446"/>
              <a:gd name="connsiteX987" fmla="*/ 3459426 w 9012328"/>
              <a:gd name="connsiteY987" fmla="*/ 590042 h 7308446"/>
              <a:gd name="connsiteX988" fmla="*/ 3457356 w 9012328"/>
              <a:gd name="connsiteY988" fmla="*/ 534953 h 7308446"/>
              <a:gd name="connsiteX989" fmla="*/ 3453646 w 9012328"/>
              <a:gd name="connsiteY989" fmla="*/ 482560 h 7308446"/>
              <a:gd name="connsiteX990" fmla="*/ 3448080 w 9012328"/>
              <a:gd name="connsiteY990" fmla="*/ 432984 h 7308446"/>
              <a:gd name="connsiteX991" fmla="*/ 3440445 w 9012328"/>
              <a:gd name="connsiteY991" fmla="*/ 386340 h 7308446"/>
              <a:gd name="connsiteX992" fmla="*/ 3430527 w 9012328"/>
              <a:gd name="connsiteY992" fmla="*/ 342749 h 7308446"/>
              <a:gd name="connsiteX993" fmla="*/ 3418111 w 9012328"/>
              <a:gd name="connsiteY993" fmla="*/ 302328 h 7308446"/>
              <a:gd name="connsiteX994" fmla="*/ 3402984 w 9012328"/>
              <a:gd name="connsiteY994" fmla="*/ 265196 h 7308446"/>
              <a:gd name="connsiteX995" fmla="*/ 3384931 w 9012328"/>
              <a:gd name="connsiteY995" fmla="*/ 231470 h 7308446"/>
              <a:gd name="connsiteX996" fmla="*/ 3339193 w 9012328"/>
              <a:gd name="connsiteY996" fmla="*/ 174711 h 7308446"/>
              <a:gd name="connsiteX997" fmla="*/ 3279183 w 9012328"/>
              <a:gd name="connsiteY997" fmla="*/ 132998 h 7308446"/>
              <a:gd name="connsiteX998" fmla="*/ 3243291 w 9012328"/>
              <a:gd name="connsiteY998" fmla="*/ 118079 h 7308446"/>
              <a:gd name="connsiteX999" fmla="*/ 3203191 w 9012328"/>
              <a:gd name="connsiteY999" fmla="*/ 107276 h 7308446"/>
              <a:gd name="connsiteX1000" fmla="*/ 3158665 w 9012328"/>
              <a:gd name="connsiteY1000" fmla="*/ 100708 h 7308446"/>
              <a:gd name="connsiteX1001" fmla="*/ 3109502 w 9012328"/>
              <a:gd name="connsiteY1001" fmla="*/ 98492 h 7308446"/>
              <a:gd name="connsiteX1002" fmla="*/ 3017637 w 9012328"/>
              <a:gd name="connsiteY1002" fmla="*/ 0 h 7308446"/>
              <a:gd name="connsiteX1003" fmla="*/ 3017637 w 9012328"/>
              <a:gd name="connsiteY1003" fmla="*/ 98492 h 7308446"/>
              <a:gd name="connsiteX1004" fmla="*/ 2968752 w 9012328"/>
              <a:gd name="connsiteY1004" fmla="*/ 100708 h 7308446"/>
              <a:gd name="connsiteX1005" fmla="*/ 2924471 w 9012328"/>
              <a:gd name="connsiteY1005" fmla="*/ 107277 h 7308446"/>
              <a:gd name="connsiteX1006" fmla="*/ 2884585 w 9012328"/>
              <a:gd name="connsiteY1006" fmla="*/ 118079 h 7308446"/>
              <a:gd name="connsiteX1007" fmla="*/ 2848878 w 9012328"/>
              <a:gd name="connsiteY1007" fmla="*/ 132998 h 7308446"/>
              <a:gd name="connsiteX1008" fmla="*/ 2789164 w 9012328"/>
              <a:gd name="connsiteY1008" fmla="*/ 174711 h 7308446"/>
              <a:gd name="connsiteX1009" fmla="*/ 2743630 w 9012328"/>
              <a:gd name="connsiteY1009" fmla="*/ 231470 h 7308446"/>
              <a:gd name="connsiteX1010" fmla="*/ 2725650 w 9012328"/>
              <a:gd name="connsiteY1010" fmla="*/ 265196 h 7308446"/>
              <a:gd name="connsiteX1011" fmla="*/ 2710579 w 9012328"/>
              <a:gd name="connsiteY1011" fmla="*/ 302328 h 7308446"/>
              <a:gd name="connsiteX1012" fmla="*/ 2698207 w 9012328"/>
              <a:gd name="connsiteY1012" fmla="*/ 342749 h 7308446"/>
              <a:gd name="connsiteX1013" fmla="*/ 2688320 w 9012328"/>
              <a:gd name="connsiteY1013" fmla="*/ 386340 h 7308446"/>
              <a:gd name="connsiteX1014" fmla="*/ 2680706 w 9012328"/>
              <a:gd name="connsiteY1014" fmla="*/ 432984 h 7308446"/>
              <a:gd name="connsiteX1015" fmla="*/ 2675153 w 9012328"/>
              <a:gd name="connsiteY1015" fmla="*/ 482561 h 7308446"/>
              <a:gd name="connsiteX1016" fmla="*/ 2671448 w 9012328"/>
              <a:gd name="connsiteY1016" fmla="*/ 534953 h 7308446"/>
              <a:gd name="connsiteX1017" fmla="*/ 2669382 w 9012328"/>
              <a:gd name="connsiteY1017" fmla="*/ 590042 h 7308446"/>
              <a:gd name="connsiteX1018" fmla="*/ 2668740 w 9012328"/>
              <a:gd name="connsiteY1018" fmla="*/ 647711 h 7308446"/>
              <a:gd name="connsiteX1019" fmla="*/ 2669365 w 9012328"/>
              <a:gd name="connsiteY1019" fmla="*/ 705951 h 7308446"/>
              <a:gd name="connsiteX1020" fmla="*/ 2671388 w 9012328"/>
              <a:gd name="connsiteY1020" fmla="*/ 761578 h 7308446"/>
              <a:gd name="connsiteX1021" fmla="*/ 2675025 w 9012328"/>
              <a:gd name="connsiteY1021" fmla="*/ 814473 h 7308446"/>
              <a:gd name="connsiteX1022" fmla="*/ 2680494 w 9012328"/>
              <a:gd name="connsiteY1022" fmla="*/ 864517 h 7308446"/>
              <a:gd name="connsiteX1023" fmla="*/ 2688015 w 9012328"/>
              <a:gd name="connsiteY1023" fmla="*/ 911594 h 7308446"/>
              <a:gd name="connsiteX1024" fmla="*/ 2697803 w 9012328"/>
              <a:gd name="connsiteY1024" fmla="*/ 955584 h 7308446"/>
              <a:gd name="connsiteX1025" fmla="*/ 2710081 w 9012328"/>
              <a:gd name="connsiteY1025" fmla="*/ 996369 h 7308446"/>
              <a:gd name="connsiteX1026" fmla="*/ 2725063 w 9012328"/>
              <a:gd name="connsiteY1026" fmla="*/ 1033830 h 7308446"/>
              <a:gd name="connsiteX1027" fmla="*/ 2742969 w 9012328"/>
              <a:gd name="connsiteY1027" fmla="*/ 1067851 h 7308446"/>
              <a:gd name="connsiteX1028" fmla="*/ 2788423 w 9012328"/>
              <a:gd name="connsiteY1028" fmla="*/ 1125095 h 7308446"/>
              <a:gd name="connsiteX1029" fmla="*/ 2848189 w 9012328"/>
              <a:gd name="connsiteY1029" fmla="*/ 1167155 h 7308446"/>
              <a:gd name="connsiteX1030" fmla="*/ 2883984 w 9012328"/>
              <a:gd name="connsiteY1030" fmla="*/ 1182195 h 7308446"/>
              <a:gd name="connsiteX1031" fmla="*/ 2924012 w 9012328"/>
              <a:gd name="connsiteY1031" fmla="*/ 1193084 h 7308446"/>
              <a:gd name="connsiteX1032" fmla="*/ 2968491 w 9012328"/>
              <a:gd name="connsiteY1032" fmla="*/ 1199705 h 7308446"/>
              <a:gd name="connsiteX1033" fmla="*/ 3017637 w 9012328"/>
              <a:gd name="connsiteY1033" fmla="*/ 1201938 h 7308446"/>
              <a:gd name="connsiteX1034" fmla="*/ 3017637 w 9012328"/>
              <a:gd name="connsiteY1034" fmla="*/ 1298760 h 7308446"/>
              <a:gd name="connsiteX1035" fmla="*/ 2964115 w 9012328"/>
              <a:gd name="connsiteY1035" fmla="*/ 1296871 h 7308446"/>
              <a:gd name="connsiteX1036" fmla="*/ 2914634 w 9012328"/>
              <a:gd name="connsiteY1036" fmla="*/ 1291258 h 7308446"/>
              <a:gd name="connsiteX1037" fmla="*/ 2869056 w 9012328"/>
              <a:gd name="connsiteY1037" fmla="*/ 1282004 h 7308446"/>
              <a:gd name="connsiteX1038" fmla="*/ 2827236 w 9012328"/>
              <a:gd name="connsiteY1038" fmla="*/ 1269193 h 7308446"/>
              <a:gd name="connsiteX1039" fmla="*/ 2789039 w 9012328"/>
              <a:gd name="connsiteY1039" fmla="*/ 1252905 h 7308446"/>
              <a:gd name="connsiteX1040" fmla="*/ 2754322 w 9012328"/>
              <a:gd name="connsiteY1040" fmla="*/ 1233224 h 7308446"/>
              <a:gd name="connsiteX1041" fmla="*/ 2722946 w 9012328"/>
              <a:gd name="connsiteY1041" fmla="*/ 1210234 h 7308446"/>
              <a:gd name="connsiteX1042" fmla="*/ 2694770 w 9012328"/>
              <a:gd name="connsiteY1042" fmla="*/ 1184015 h 7308446"/>
              <a:gd name="connsiteX1043" fmla="*/ 2669653 w 9012328"/>
              <a:gd name="connsiteY1043" fmla="*/ 1154652 h 7308446"/>
              <a:gd name="connsiteX1044" fmla="*/ 2647457 w 9012328"/>
              <a:gd name="connsiteY1044" fmla="*/ 1122226 h 7308446"/>
              <a:gd name="connsiteX1045" fmla="*/ 2628039 w 9012328"/>
              <a:gd name="connsiteY1045" fmla="*/ 1086820 h 7308446"/>
              <a:gd name="connsiteX1046" fmla="*/ 2611262 w 9012328"/>
              <a:gd name="connsiteY1046" fmla="*/ 1048517 h 7308446"/>
              <a:gd name="connsiteX1047" fmla="*/ 2596982 w 9012328"/>
              <a:gd name="connsiteY1047" fmla="*/ 1007399 h 7308446"/>
              <a:gd name="connsiteX1048" fmla="*/ 2585062 w 9012328"/>
              <a:gd name="connsiteY1048" fmla="*/ 963550 h 7308446"/>
              <a:gd name="connsiteX1049" fmla="*/ 2575361 w 9012328"/>
              <a:gd name="connsiteY1049" fmla="*/ 917051 h 7308446"/>
              <a:gd name="connsiteX1050" fmla="*/ 2567737 w 9012328"/>
              <a:gd name="connsiteY1050" fmla="*/ 867986 h 7308446"/>
              <a:gd name="connsiteX1051" fmla="*/ 2562052 w 9012328"/>
              <a:gd name="connsiteY1051" fmla="*/ 816436 h 7308446"/>
              <a:gd name="connsiteX1052" fmla="*/ 2558166 w 9012328"/>
              <a:gd name="connsiteY1052" fmla="*/ 762486 h 7308446"/>
              <a:gd name="connsiteX1053" fmla="*/ 2555936 w 9012328"/>
              <a:gd name="connsiteY1053" fmla="*/ 706216 h 7308446"/>
              <a:gd name="connsiteX1054" fmla="*/ 2555225 w 9012328"/>
              <a:gd name="connsiteY1054" fmla="*/ 647711 h 7308446"/>
              <a:gd name="connsiteX1055" fmla="*/ 2555961 w 9012328"/>
              <a:gd name="connsiteY1055" fmla="*/ 589455 h 7308446"/>
              <a:gd name="connsiteX1056" fmla="*/ 2558256 w 9012328"/>
              <a:gd name="connsiteY1056" fmla="*/ 533435 h 7308446"/>
              <a:gd name="connsiteX1057" fmla="*/ 2562245 w 9012328"/>
              <a:gd name="connsiteY1057" fmla="*/ 479730 h 7308446"/>
              <a:gd name="connsiteX1058" fmla="*/ 2568057 w 9012328"/>
              <a:gd name="connsiteY1058" fmla="*/ 428424 h 7308446"/>
              <a:gd name="connsiteX1059" fmla="*/ 2575830 w 9012328"/>
              <a:gd name="connsiteY1059" fmla="*/ 379596 h 7308446"/>
              <a:gd name="connsiteX1060" fmla="*/ 2585694 w 9012328"/>
              <a:gd name="connsiteY1060" fmla="*/ 333329 h 7308446"/>
              <a:gd name="connsiteX1061" fmla="*/ 2597780 w 9012328"/>
              <a:gd name="connsiteY1061" fmla="*/ 289703 h 7308446"/>
              <a:gd name="connsiteX1062" fmla="*/ 2612222 w 9012328"/>
              <a:gd name="connsiteY1062" fmla="*/ 248801 h 7308446"/>
              <a:gd name="connsiteX1063" fmla="*/ 2629156 w 9012328"/>
              <a:gd name="connsiteY1063" fmla="*/ 210703 h 7308446"/>
              <a:gd name="connsiteX1064" fmla="*/ 2648708 w 9012328"/>
              <a:gd name="connsiteY1064" fmla="*/ 175491 h 7308446"/>
              <a:gd name="connsiteX1065" fmla="*/ 2671016 w 9012328"/>
              <a:gd name="connsiteY1065" fmla="*/ 143246 h 7308446"/>
              <a:gd name="connsiteX1066" fmla="*/ 2696212 w 9012328"/>
              <a:gd name="connsiteY1066" fmla="*/ 114050 h 7308446"/>
              <a:gd name="connsiteX1067" fmla="*/ 2724427 w 9012328"/>
              <a:gd name="connsiteY1067" fmla="*/ 87984 h 7308446"/>
              <a:gd name="connsiteX1068" fmla="*/ 2755794 w 9012328"/>
              <a:gd name="connsiteY1068" fmla="*/ 65130 h 7308446"/>
              <a:gd name="connsiteX1069" fmla="*/ 2790448 w 9012328"/>
              <a:gd name="connsiteY1069" fmla="*/ 45569 h 7308446"/>
              <a:gd name="connsiteX1070" fmla="*/ 2828518 w 9012328"/>
              <a:gd name="connsiteY1070" fmla="*/ 29382 h 7308446"/>
              <a:gd name="connsiteX1071" fmla="*/ 2870141 w 9012328"/>
              <a:gd name="connsiteY1071" fmla="*/ 16649 h 7308446"/>
              <a:gd name="connsiteX1072" fmla="*/ 2915445 w 9012328"/>
              <a:gd name="connsiteY1072" fmla="*/ 7455 h 7308446"/>
              <a:gd name="connsiteX1073" fmla="*/ 2964567 w 9012328"/>
              <a:gd name="connsiteY1073" fmla="*/ 1877 h 7308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Lst>
            <a:rect l="l" t="t" r="r" b="b"/>
            <a:pathLst>
              <a:path w="9012328" h="7308446">
                <a:moveTo>
                  <a:pt x="6351898" y="7031333"/>
                </a:moveTo>
                <a:lnTo>
                  <a:pt x="6558899" y="7031333"/>
                </a:lnTo>
                <a:lnTo>
                  <a:pt x="6558899" y="7204946"/>
                </a:lnTo>
                <a:lnTo>
                  <a:pt x="6351898" y="7204946"/>
                </a:lnTo>
                <a:close/>
                <a:moveTo>
                  <a:pt x="3333905" y="6881094"/>
                </a:moveTo>
                <a:lnTo>
                  <a:pt x="4238693" y="6881094"/>
                </a:lnTo>
                <a:lnTo>
                  <a:pt x="4238693" y="6987931"/>
                </a:lnTo>
                <a:lnTo>
                  <a:pt x="3333905" y="6987931"/>
                </a:lnTo>
                <a:close/>
                <a:moveTo>
                  <a:pt x="3333905" y="6532197"/>
                </a:moveTo>
                <a:lnTo>
                  <a:pt x="4238693" y="6532197"/>
                </a:lnTo>
                <a:lnTo>
                  <a:pt x="4238693" y="6639034"/>
                </a:lnTo>
                <a:lnTo>
                  <a:pt x="3333905" y="6639034"/>
                </a:lnTo>
                <a:close/>
                <a:moveTo>
                  <a:pt x="5357969" y="6016022"/>
                </a:moveTo>
                <a:lnTo>
                  <a:pt x="5731908" y="6016022"/>
                </a:lnTo>
                <a:lnTo>
                  <a:pt x="5731908" y="6111272"/>
                </a:lnTo>
                <a:lnTo>
                  <a:pt x="5731908" y="7209822"/>
                </a:lnTo>
                <a:lnTo>
                  <a:pt x="5731908" y="7305072"/>
                </a:lnTo>
                <a:lnTo>
                  <a:pt x="5357969" y="7305072"/>
                </a:lnTo>
                <a:lnTo>
                  <a:pt x="5357969" y="7209822"/>
                </a:lnTo>
                <a:lnTo>
                  <a:pt x="5616719" y="7209822"/>
                </a:lnTo>
                <a:lnTo>
                  <a:pt x="5616719" y="6111272"/>
                </a:lnTo>
                <a:lnTo>
                  <a:pt x="5357969" y="6111272"/>
                </a:lnTo>
                <a:close/>
                <a:moveTo>
                  <a:pt x="4884222" y="6016022"/>
                </a:moveTo>
                <a:lnTo>
                  <a:pt x="5258161" y="6016022"/>
                </a:lnTo>
                <a:lnTo>
                  <a:pt x="5258161" y="6111272"/>
                </a:lnTo>
                <a:lnTo>
                  <a:pt x="4999412" y="6111272"/>
                </a:lnTo>
                <a:lnTo>
                  <a:pt x="4999412" y="7209822"/>
                </a:lnTo>
                <a:lnTo>
                  <a:pt x="5258161" y="7209822"/>
                </a:lnTo>
                <a:lnTo>
                  <a:pt x="5258161" y="7305072"/>
                </a:lnTo>
                <a:lnTo>
                  <a:pt x="4884222" y="7305072"/>
                </a:lnTo>
                <a:lnTo>
                  <a:pt x="4884222" y="7209822"/>
                </a:lnTo>
                <a:lnTo>
                  <a:pt x="4884222" y="6111272"/>
                </a:lnTo>
                <a:close/>
                <a:moveTo>
                  <a:pt x="8549915" y="6009685"/>
                </a:moveTo>
                <a:lnTo>
                  <a:pt x="8602985" y="6011561"/>
                </a:lnTo>
                <a:lnTo>
                  <a:pt x="8652106" y="6017138"/>
                </a:lnTo>
                <a:lnTo>
                  <a:pt x="8697411" y="6026333"/>
                </a:lnTo>
                <a:lnTo>
                  <a:pt x="8739033" y="6039065"/>
                </a:lnTo>
                <a:lnTo>
                  <a:pt x="8777104" y="6055253"/>
                </a:lnTo>
                <a:lnTo>
                  <a:pt x="8811757" y="6074814"/>
                </a:lnTo>
                <a:lnTo>
                  <a:pt x="8843125" y="6097669"/>
                </a:lnTo>
                <a:lnTo>
                  <a:pt x="8871340" y="6123735"/>
                </a:lnTo>
                <a:lnTo>
                  <a:pt x="8896535" y="6152931"/>
                </a:lnTo>
                <a:lnTo>
                  <a:pt x="8918843" y="6185176"/>
                </a:lnTo>
                <a:lnTo>
                  <a:pt x="8938397" y="6220388"/>
                </a:lnTo>
                <a:lnTo>
                  <a:pt x="8955329" y="6258486"/>
                </a:lnTo>
                <a:lnTo>
                  <a:pt x="8969772" y="6299388"/>
                </a:lnTo>
                <a:lnTo>
                  <a:pt x="8981858" y="6343014"/>
                </a:lnTo>
                <a:lnTo>
                  <a:pt x="8991721" y="6389281"/>
                </a:lnTo>
                <a:lnTo>
                  <a:pt x="8999494" y="6438109"/>
                </a:lnTo>
                <a:lnTo>
                  <a:pt x="9005308" y="6489415"/>
                </a:lnTo>
                <a:lnTo>
                  <a:pt x="9009296" y="6543120"/>
                </a:lnTo>
                <a:lnTo>
                  <a:pt x="9011592" y="6599140"/>
                </a:lnTo>
                <a:lnTo>
                  <a:pt x="9012328" y="6657396"/>
                </a:lnTo>
                <a:lnTo>
                  <a:pt x="9011628" y="6715902"/>
                </a:lnTo>
                <a:lnTo>
                  <a:pt x="9009431" y="6772172"/>
                </a:lnTo>
                <a:lnTo>
                  <a:pt x="9005595" y="6826122"/>
                </a:lnTo>
                <a:lnTo>
                  <a:pt x="8999974" y="6877672"/>
                </a:lnTo>
                <a:lnTo>
                  <a:pt x="8992426" y="6926737"/>
                </a:lnTo>
                <a:lnTo>
                  <a:pt x="8982805" y="6973236"/>
                </a:lnTo>
                <a:lnTo>
                  <a:pt x="8970968" y="7017085"/>
                </a:lnTo>
                <a:lnTo>
                  <a:pt x="8956771" y="7058203"/>
                </a:lnTo>
                <a:lnTo>
                  <a:pt x="8940070" y="7096506"/>
                </a:lnTo>
                <a:lnTo>
                  <a:pt x="8920721" y="7131912"/>
                </a:lnTo>
                <a:lnTo>
                  <a:pt x="8898580" y="7164338"/>
                </a:lnTo>
                <a:lnTo>
                  <a:pt x="8873503" y="7193701"/>
                </a:lnTo>
                <a:lnTo>
                  <a:pt x="8845346" y="7219920"/>
                </a:lnTo>
                <a:lnTo>
                  <a:pt x="8813966" y="7242910"/>
                </a:lnTo>
                <a:lnTo>
                  <a:pt x="8779217" y="7262591"/>
                </a:lnTo>
                <a:lnTo>
                  <a:pt x="8740956" y="7278878"/>
                </a:lnTo>
                <a:lnTo>
                  <a:pt x="8699039" y="7291690"/>
                </a:lnTo>
                <a:lnTo>
                  <a:pt x="8653323" y="7300944"/>
                </a:lnTo>
                <a:lnTo>
                  <a:pt x="8603663" y="7306557"/>
                </a:lnTo>
                <a:lnTo>
                  <a:pt x="8549915" y="7308446"/>
                </a:lnTo>
                <a:lnTo>
                  <a:pt x="8549915" y="7211624"/>
                </a:lnTo>
                <a:lnTo>
                  <a:pt x="8599600" y="7209391"/>
                </a:lnTo>
                <a:lnTo>
                  <a:pt x="8644521" y="7202770"/>
                </a:lnTo>
                <a:lnTo>
                  <a:pt x="8684903" y="7191881"/>
                </a:lnTo>
                <a:lnTo>
                  <a:pt x="8720974" y="7176841"/>
                </a:lnTo>
                <a:lnTo>
                  <a:pt x="8781085" y="7134781"/>
                </a:lnTo>
                <a:lnTo>
                  <a:pt x="8826665" y="7077537"/>
                </a:lnTo>
                <a:lnTo>
                  <a:pt x="8844570" y="7043516"/>
                </a:lnTo>
                <a:lnTo>
                  <a:pt x="8859522" y="7006054"/>
                </a:lnTo>
                <a:lnTo>
                  <a:pt x="8871746" y="6965269"/>
                </a:lnTo>
                <a:lnTo>
                  <a:pt x="8881469" y="6921279"/>
                </a:lnTo>
                <a:lnTo>
                  <a:pt x="8888916" y="6874203"/>
                </a:lnTo>
                <a:lnTo>
                  <a:pt x="8894315" y="6824158"/>
                </a:lnTo>
                <a:lnTo>
                  <a:pt x="8897891" y="6771263"/>
                </a:lnTo>
                <a:lnTo>
                  <a:pt x="8899870" y="6715637"/>
                </a:lnTo>
                <a:lnTo>
                  <a:pt x="8900480" y="6657396"/>
                </a:lnTo>
                <a:lnTo>
                  <a:pt x="8899838" y="6599727"/>
                </a:lnTo>
                <a:lnTo>
                  <a:pt x="8897768" y="6544638"/>
                </a:lnTo>
                <a:lnTo>
                  <a:pt x="8894058" y="6492245"/>
                </a:lnTo>
                <a:lnTo>
                  <a:pt x="8888492" y="6442669"/>
                </a:lnTo>
                <a:lnTo>
                  <a:pt x="8880857" y="6396025"/>
                </a:lnTo>
                <a:lnTo>
                  <a:pt x="8870939" y="6352434"/>
                </a:lnTo>
                <a:lnTo>
                  <a:pt x="8858523" y="6312013"/>
                </a:lnTo>
                <a:lnTo>
                  <a:pt x="8843396" y="6274881"/>
                </a:lnTo>
                <a:lnTo>
                  <a:pt x="8825343" y="6241155"/>
                </a:lnTo>
                <a:lnTo>
                  <a:pt x="8779605" y="6184396"/>
                </a:lnTo>
                <a:lnTo>
                  <a:pt x="8719596" y="6142683"/>
                </a:lnTo>
                <a:lnTo>
                  <a:pt x="8683704" y="6127764"/>
                </a:lnTo>
                <a:lnTo>
                  <a:pt x="8643603" y="6116961"/>
                </a:lnTo>
                <a:lnTo>
                  <a:pt x="8599078" y="6110393"/>
                </a:lnTo>
                <a:lnTo>
                  <a:pt x="8549915" y="6108177"/>
                </a:lnTo>
                <a:close/>
                <a:moveTo>
                  <a:pt x="8458035" y="6009685"/>
                </a:moveTo>
                <a:lnTo>
                  <a:pt x="8458035" y="6108177"/>
                </a:lnTo>
                <a:lnTo>
                  <a:pt x="8409149" y="6110393"/>
                </a:lnTo>
                <a:lnTo>
                  <a:pt x="8364868" y="6116961"/>
                </a:lnTo>
                <a:lnTo>
                  <a:pt x="8324982" y="6127764"/>
                </a:lnTo>
                <a:lnTo>
                  <a:pt x="8289276" y="6142683"/>
                </a:lnTo>
                <a:lnTo>
                  <a:pt x="8229561" y="6184396"/>
                </a:lnTo>
                <a:lnTo>
                  <a:pt x="8184027" y="6241155"/>
                </a:lnTo>
                <a:lnTo>
                  <a:pt x="8166048" y="6274881"/>
                </a:lnTo>
                <a:lnTo>
                  <a:pt x="8150978" y="6312013"/>
                </a:lnTo>
                <a:lnTo>
                  <a:pt x="8138606" y="6352434"/>
                </a:lnTo>
                <a:lnTo>
                  <a:pt x="8128718" y="6396025"/>
                </a:lnTo>
                <a:lnTo>
                  <a:pt x="8121104" y="6442669"/>
                </a:lnTo>
                <a:lnTo>
                  <a:pt x="8115551" y="6492245"/>
                </a:lnTo>
                <a:lnTo>
                  <a:pt x="8111847" y="6544638"/>
                </a:lnTo>
                <a:lnTo>
                  <a:pt x="8109780" y="6599727"/>
                </a:lnTo>
                <a:lnTo>
                  <a:pt x="8109138" y="6657396"/>
                </a:lnTo>
                <a:lnTo>
                  <a:pt x="8109764" y="6715637"/>
                </a:lnTo>
                <a:lnTo>
                  <a:pt x="8111786" y="6771263"/>
                </a:lnTo>
                <a:lnTo>
                  <a:pt x="8115423" y="6824158"/>
                </a:lnTo>
                <a:lnTo>
                  <a:pt x="8120892" y="6874203"/>
                </a:lnTo>
                <a:lnTo>
                  <a:pt x="8128413" y="6921279"/>
                </a:lnTo>
                <a:lnTo>
                  <a:pt x="8138202" y="6965269"/>
                </a:lnTo>
                <a:lnTo>
                  <a:pt x="8150479" y="7006054"/>
                </a:lnTo>
                <a:lnTo>
                  <a:pt x="8165461" y="7043516"/>
                </a:lnTo>
                <a:lnTo>
                  <a:pt x="8183367" y="7077537"/>
                </a:lnTo>
                <a:lnTo>
                  <a:pt x="8228821" y="7134781"/>
                </a:lnTo>
                <a:lnTo>
                  <a:pt x="8288587" y="7176841"/>
                </a:lnTo>
                <a:lnTo>
                  <a:pt x="8324382" y="7191881"/>
                </a:lnTo>
                <a:lnTo>
                  <a:pt x="8364410" y="7202770"/>
                </a:lnTo>
                <a:lnTo>
                  <a:pt x="8408888" y="7209391"/>
                </a:lnTo>
                <a:lnTo>
                  <a:pt x="8458035" y="7211624"/>
                </a:lnTo>
                <a:lnTo>
                  <a:pt x="8458035" y="7308446"/>
                </a:lnTo>
                <a:lnTo>
                  <a:pt x="8404513" y="7306557"/>
                </a:lnTo>
                <a:lnTo>
                  <a:pt x="8355032" y="7300944"/>
                </a:lnTo>
                <a:lnTo>
                  <a:pt x="8309453" y="7291690"/>
                </a:lnTo>
                <a:lnTo>
                  <a:pt x="8267634" y="7278878"/>
                </a:lnTo>
                <a:lnTo>
                  <a:pt x="8229437" y="7262591"/>
                </a:lnTo>
                <a:lnTo>
                  <a:pt x="8194720" y="7242910"/>
                </a:lnTo>
                <a:lnTo>
                  <a:pt x="8163344" y="7219920"/>
                </a:lnTo>
                <a:lnTo>
                  <a:pt x="8135168" y="7193701"/>
                </a:lnTo>
                <a:lnTo>
                  <a:pt x="8110051" y="7164338"/>
                </a:lnTo>
                <a:lnTo>
                  <a:pt x="8087855" y="7131912"/>
                </a:lnTo>
                <a:lnTo>
                  <a:pt x="8068437" y="7096506"/>
                </a:lnTo>
                <a:lnTo>
                  <a:pt x="8051660" y="7058203"/>
                </a:lnTo>
                <a:lnTo>
                  <a:pt x="8037381" y="7017085"/>
                </a:lnTo>
                <a:lnTo>
                  <a:pt x="8025461" y="6973236"/>
                </a:lnTo>
                <a:lnTo>
                  <a:pt x="8015759" y="6926737"/>
                </a:lnTo>
                <a:lnTo>
                  <a:pt x="8008136" y="6877672"/>
                </a:lnTo>
                <a:lnTo>
                  <a:pt x="8002451" y="6826122"/>
                </a:lnTo>
                <a:lnTo>
                  <a:pt x="7998564" y="6772172"/>
                </a:lnTo>
                <a:lnTo>
                  <a:pt x="7996334" y="6715902"/>
                </a:lnTo>
                <a:lnTo>
                  <a:pt x="7995623" y="6657396"/>
                </a:lnTo>
                <a:lnTo>
                  <a:pt x="7996358" y="6599140"/>
                </a:lnTo>
                <a:lnTo>
                  <a:pt x="7998654" y="6543120"/>
                </a:lnTo>
                <a:lnTo>
                  <a:pt x="8002643" y="6489415"/>
                </a:lnTo>
                <a:lnTo>
                  <a:pt x="8008456" y="6438109"/>
                </a:lnTo>
                <a:lnTo>
                  <a:pt x="8016229" y="6389281"/>
                </a:lnTo>
                <a:lnTo>
                  <a:pt x="8026092" y="6343014"/>
                </a:lnTo>
                <a:lnTo>
                  <a:pt x="8038178" y="6299388"/>
                </a:lnTo>
                <a:lnTo>
                  <a:pt x="8052621" y="6258486"/>
                </a:lnTo>
                <a:lnTo>
                  <a:pt x="8069553" y="6220388"/>
                </a:lnTo>
                <a:lnTo>
                  <a:pt x="8089106" y="6185176"/>
                </a:lnTo>
                <a:lnTo>
                  <a:pt x="8111414" y="6152931"/>
                </a:lnTo>
                <a:lnTo>
                  <a:pt x="8136610" y="6123735"/>
                </a:lnTo>
                <a:lnTo>
                  <a:pt x="8164825" y="6097669"/>
                </a:lnTo>
                <a:lnTo>
                  <a:pt x="8196192" y="6074814"/>
                </a:lnTo>
                <a:lnTo>
                  <a:pt x="8230845" y="6055253"/>
                </a:lnTo>
                <a:lnTo>
                  <a:pt x="8268916" y="6039065"/>
                </a:lnTo>
                <a:lnTo>
                  <a:pt x="8310538" y="6026333"/>
                </a:lnTo>
                <a:lnTo>
                  <a:pt x="8355843" y="6017138"/>
                </a:lnTo>
                <a:lnTo>
                  <a:pt x="8404964" y="6011561"/>
                </a:lnTo>
                <a:close/>
                <a:moveTo>
                  <a:pt x="1409388" y="6009685"/>
                </a:moveTo>
                <a:lnTo>
                  <a:pt x="1462459" y="6011561"/>
                </a:lnTo>
                <a:lnTo>
                  <a:pt x="1511579" y="6017138"/>
                </a:lnTo>
                <a:lnTo>
                  <a:pt x="1556884" y="6026333"/>
                </a:lnTo>
                <a:lnTo>
                  <a:pt x="1598508" y="6039065"/>
                </a:lnTo>
                <a:lnTo>
                  <a:pt x="1636578" y="6055253"/>
                </a:lnTo>
                <a:lnTo>
                  <a:pt x="1671231" y="6074814"/>
                </a:lnTo>
                <a:lnTo>
                  <a:pt x="1702600" y="6097669"/>
                </a:lnTo>
                <a:lnTo>
                  <a:pt x="1730815" y="6123735"/>
                </a:lnTo>
                <a:lnTo>
                  <a:pt x="1756009" y="6152931"/>
                </a:lnTo>
                <a:lnTo>
                  <a:pt x="1778317" y="6185176"/>
                </a:lnTo>
                <a:lnTo>
                  <a:pt x="1797871" y="6220388"/>
                </a:lnTo>
                <a:lnTo>
                  <a:pt x="1814804" y="6258486"/>
                </a:lnTo>
                <a:lnTo>
                  <a:pt x="1829247" y="6299388"/>
                </a:lnTo>
                <a:lnTo>
                  <a:pt x="1841333" y="6343014"/>
                </a:lnTo>
                <a:lnTo>
                  <a:pt x="1851196" y="6389281"/>
                </a:lnTo>
                <a:lnTo>
                  <a:pt x="1858969" y="6438109"/>
                </a:lnTo>
                <a:lnTo>
                  <a:pt x="1864782" y="6489415"/>
                </a:lnTo>
                <a:lnTo>
                  <a:pt x="1868770" y="6543120"/>
                </a:lnTo>
                <a:lnTo>
                  <a:pt x="1871067" y="6599140"/>
                </a:lnTo>
                <a:lnTo>
                  <a:pt x="1871802" y="6657396"/>
                </a:lnTo>
                <a:lnTo>
                  <a:pt x="1871103" y="6715902"/>
                </a:lnTo>
                <a:lnTo>
                  <a:pt x="1868906" y="6772172"/>
                </a:lnTo>
                <a:lnTo>
                  <a:pt x="1865069" y="6826122"/>
                </a:lnTo>
                <a:lnTo>
                  <a:pt x="1859448" y="6877672"/>
                </a:lnTo>
                <a:lnTo>
                  <a:pt x="1851900" y="6926737"/>
                </a:lnTo>
                <a:lnTo>
                  <a:pt x="1842280" y="6973236"/>
                </a:lnTo>
                <a:lnTo>
                  <a:pt x="1830443" y="7017085"/>
                </a:lnTo>
                <a:lnTo>
                  <a:pt x="1816246" y="7058203"/>
                </a:lnTo>
                <a:lnTo>
                  <a:pt x="1799544" y="7096506"/>
                </a:lnTo>
                <a:lnTo>
                  <a:pt x="1780195" y="7131912"/>
                </a:lnTo>
                <a:lnTo>
                  <a:pt x="1758055" y="7164338"/>
                </a:lnTo>
                <a:lnTo>
                  <a:pt x="1732977" y="7193701"/>
                </a:lnTo>
                <a:lnTo>
                  <a:pt x="1704820" y="7219920"/>
                </a:lnTo>
                <a:lnTo>
                  <a:pt x="1673440" y="7242910"/>
                </a:lnTo>
                <a:lnTo>
                  <a:pt x="1638691" y="7262591"/>
                </a:lnTo>
                <a:lnTo>
                  <a:pt x="1600431" y="7278878"/>
                </a:lnTo>
                <a:lnTo>
                  <a:pt x="1558512" y="7291690"/>
                </a:lnTo>
                <a:lnTo>
                  <a:pt x="1512797" y="7300944"/>
                </a:lnTo>
                <a:lnTo>
                  <a:pt x="1463136" y="7306557"/>
                </a:lnTo>
                <a:lnTo>
                  <a:pt x="1409388" y="7308446"/>
                </a:lnTo>
                <a:lnTo>
                  <a:pt x="1409388" y="7211624"/>
                </a:lnTo>
                <a:lnTo>
                  <a:pt x="1459074" y="7209391"/>
                </a:lnTo>
                <a:lnTo>
                  <a:pt x="1503995" y="7202770"/>
                </a:lnTo>
                <a:lnTo>
                  <a:pt x="1544377" y="7191881"/>
                </a:lnTo>
                <a:lnTo>
                  <a:pt x="1580448" y="7176841"/>
                </a:lnTo>
                <a:lnTo>
                  <a:pt x="1640559" y="7134781"/>
                </a:lnTo>
                <a:lnTo>
                  <a:pt x="1686139" y="7077537"/>
                </a:lnTo>
                <a:lnTo>
                  <a:pt x="1704044" y="7043516"/>
                </a:lnTo>
                <a:lnTo>
                  <a:pt x="1718997" y="7006054"/>
                </a:lnTo>
                <a:lnTo>
                  <a:pt x="1731220" y="6965269"/>
                </a:lnTo>
                <a:lnTo>
                  <a:pt x="1740944" y="6921279"/>
                </a:lnTo>
                <a:lnTo>
                  <a:pt x="1748390" y="6874203"/>
                </a:lnTo>
                <a:lnTo>
                  <a:pt x="1753790" y="6824158"/>
                </a:lnTo>
                <a:lnTo>
                  <a:pt x="1757366" y="6771263"/>
                </a:lnTo>
                <a:lnTo>
                  <a:pt x="1759345" y="6715637"/>
                </a:lnTo>
                <a:lnTo>
                  <a:pt x="1759955" y="6657396"/>
                </a:lnTo>
                <a:lnTo>
                  <a:pt x="1759313" y="6599727"/>
                </a:lnTo>
                <a:lnTo>
                  <a:pt x="1757242" y="6544638"/>
                </a:lnTo>
                <a:lnTo>
                  <a:pt x="1753533" y="6492245"/>
                </a:lnTo>
                <a:lnTo>
                  <a:pt x="1747967" y="6442669"/>
                </a:lnTo>
                <a:lnTo>
                  <a:pt x="1740332" y="6396025"/>
                </a:lnTo>
                <a:lnTo>
                  <a:pt x="1730413" y="6352434"/>
                </a:lnTo>
                <a:lnTo>
                  <a:pt x="1717998" y="6312013"/>
                </a:lnTo>
                <a:lnTo>
                  <a:pt x="1702871" y="6274881"/>
                </a:lnTo>
                <a:lnTo>
                  <a:pt x="1684817" y="6241155"/>
                </a:lnTo>
                <a:lnTo>
                  <a:pt x="1639079" y="6184396"/>
                </a:lnTo>
                <a:lnTo>
                  <a:pt x="1579070" y="6142683"/>
                </a:lnTo>
                <a:lnTo>
                  <a:pt x="1543178" y="6127764"/>
                </a:lnTo>
                <a:lnTo>
                  <a:pt x="1503076" y="6116961"/>
                </a:lnTo>
                <a:lnTo>
                  <a:pt x="1458551" y="6110393"/>
                </a:lnTo>
                <a:lnTo>
                  <a:pt x="1409388" y="6108177"/>
                </a:lnTo>
                <a:close/>
                <a:moveTo>
                  <a:pt x="1317509" y="6009685"/>
                </a:moveTo>
                <a:lnTo>
                  <a:pt x="1317509" y="6108177"/>
                </a:lnTo>
                <a:lnTo>
                  <a:pt x="1268623" y="6110393"/>
                </a:lnTo>
                <a:lnTo>
                  <a:pt x="1224343" y="6116961"/>
                </a:lnTo>
                <a:lnTo>
                  <a:pt x="1184456" y="6127764"/>
                </a:lnTo>
                <a:lnTo>
                  <a:pt x="1148750" y="6142683"/>
                </a:lnTo>
                <a:lnTo>
                  <a:pt x="1089035" y="6184396"/>
                </a:lnTo>
                <a:lnTo>
                  <a:pt x="1043502" y="6241155"/>
                </a:lnTo>
                <a:lnTo>
                  <a:pt x="1025523" y="6274881"/>
                </a:lnTo>
                <a:lnTo>
                  <a:pt x="1010453" y="6312013"/>
                </a:lnTo>
                <a:lnTo>
                  <a:pt x="998080" y="6352434"/>
                </a:lnTo>
                <a:lnTo>
                  <a:pt x="988193" y="6396025"/>
                </a:lnTo>
                <a:lnTo>
                  <a:pt x="980578" y="6442669"/>
                </a:lnTo>
                <a:lnTo>
                  <a:pt x="975024" y="6492245"/>
                </a:lnTo>
                <a:lnTo>
                  <a:pt x="971321" y="6544638"/>
                </a:lnTo>
                <a:lnTo>
                  <a:pt x="969254" y="6599727"/>
                </a:lnTo>
                <a:lnTo>
                  <a:pt x="968612" y="6657396"/>
                </a:lnTo>
                <a:lnTo>
                  <a:pt x="969237" y="6715637"/>
                </a:lnTo>
                <a:lnTo>
                  <a:pt x="971260" y="6771263"/>
                </a:lnTo>
                <a:lnTo>
                  <a:pt x="974897" y="6824158"/>
                </a:lnTo>
                <a:lnTo>
                  <a:pt x="980366" y="6874203"/>
                </a:lnTo>
                <a:lnTo>
                  <a:pt x="987887" y="6921279"/>
                </a:lnTo>
                <a:lnTo>
                  <a:pt x="997676" y="6965269"/>
                </a:lnTo>
                <a:lnTo>
                  <a:pt x="1009953" y="7006054"/>
                </a:lnTo>
                <a:lnTo>
                  <a:pt x="1024935" y="7043516"/>
                </a:lnTo>
                <a:lnTo>
                  <a:pt x="1042841" y="7077537"/>
                </a:lnTo>
                <a:lnTo>
                  <a:pt x="1088295" y="7134781"/>
                </a:lnTo>
                <a:lnTo>
                  <a:pt x="1148061" y="7176841"/>
                </a:lnTo>
                <a:lnTo>
                  <a:pt x="1183856" y="7191881"/>
                </a:lnTo>
                <a:lnTo>
                  <a:pt x="1223884" y="7202770"/>
                </a:lnTo>
                <a:lnTo>
                  <a:pt x="1268362" y="7209391"/>
                </a:lnTo>
                <a:lnTo>
                  <a:pt x="1317509" y="7211624"/>
                </a:lnTo>
                <a:lnTo>
                  <a:pt x="1317509" y="7308446"/>
                </a:lnTo>
                <a:lnTo>
                  <a:pt x="1263987" y="7306557"/>
                </a:lnTo>
                <a:lnTo>
                  <a:pt x="1214506" y="7300944"/>
                </a:lnTo>
                <a:lnTo>
                  <a:pt x="1168927" y="7291690"/>
                </a:lnTo>
                <a:lnTo>
                  <a:pt x="1127108" y="7278878"/>
                </a:lnTo>
                <a:lnTo>
                  <a:pt x="1088911" y="7262591"/>
                </a:lnTo>
                <a:lnTo>
                  <a:pt x="1054194" y="7242910"/>
                </a:lnTo>
                <a:lnTo>
                  <a:pt x="1022818" y="7219920"/>
                </a:lnTo>
                <a:lnTo>
                  <a:pt x="994641" y="7193701"/>
                </a:lnTo>
                <a:lnTo>
                  <a:pt x="969525" y="7164338"/>
                </a:lnTo>
                <a:lnTo>
                  <a:pt x="947329" y="7131912"/>
                </a:lnTo>
                <a:lnTo>
                  <a:pt x="927911" y="7096506"/>
                </a:lnTo>
                <a:lnTo>
                  <a:pt x="911133" y="7058203"/>
                </a:lnTo>
                <a:lnTo>
                  <a:pt x="896855" y="7017085"/>
                </a:lnTo>
                <a:lnTo>
                  <a:pt x="884935" y="6973236"/>
                </a:lnTo>
                <a:lnTo>
                  <a:pt x="875233" y="6926737"/>
                </a:lnTo>
                <a:lnTo>
                  <a:pt x="867610" y="6877672"/>
                </a:lnTo>
                <a:lnTo>
                  <a:pt x="861924" y="6826122"/>
                </a:lnTo>
                <a:lnTo>
                  <a:pt x="858037" y="6772172"/>
                </a:lnTo>
                <a:lnTo>
                  <a:pt x="855809" y="6715902"/>
                </a:lnTo>
                <a:lnTo>
                  <a:pt x="855097" y="6657396"/>
                </a:lnTo>
                <a:lnTo>
                  <a:pt x="855832" y="6599140"/>
                </a:lnTo>
                <a:lnTo>
                  <a:pt x="858128" y="6543120"/>
                </a:lnTo>
                <a:lnTo>
                  <a:pt x="862117" y="6489415"/>
                </a:lnTo>
                <a:lnTo>
                  <a:pt x="867930" y="6438109"/>
                </a:lnTo>
                <a:lnTo>
                  <a:pt x="875703" y="6389281"/>
                </a:lnTo>
                <a:lnTo>
                  <a:pt x="885565" y="6343014"/>
                </a:lnTo>
                <a:lnTo>
                  <a:pt x="897652" y="6299388"/>
                </a:lnTo>
                <a:lnTo>
                  <a:pt x="912095" y="6258486"/>
                </a:lnTo>
                <a:lnTo>
                  <a:pt x="929026" y="6220388"/>
                </a:lnTo>
                <a:lnTo>
                  <a:pt x="948580" y="6185176"/>
                </a:lnTo>
                <a:lnTo>
                  <a:pt x="970888" y="6152931"/>
                </a:lnTo>
                <a:lnTo>
                  <a:pt x="996084" y="6123735"/>
                </a:lnTo>
                <a:lnTo>
                  <a:pt x="1024299" y="6097669"/>
                </a:lnTo>
                <a:lnTo>
                  <a:pt x="1055666" y="6074814"/>
                </a:lnTo>
                <a:lnTo>
                  <a:pt x="1090319" y="6055253"/>
                </a:lnTo>
                <a:lnTo>
                  <a:pt x="1128390" y="6039065"/>
                </a:lnTo>
                <a:lnTo>
                  <a:pt x="1170012" y="6026333"/>
                </a:lnTo>
                <a:lnTo>
                  <a:pt x="1215317" y="6017138"/>
                </a:lnTo>
                <a:lnTo>
                  <a:pt x="1264438" y="6011561"/>
                </a:lnTo>
                <a:close/>
                <a:moveTo>
                  <a:pt x="505166" y="5528915"/>
                </a:moveTo>
                <a:lnTo>
                  <a:pt x="547395" y="5532593"/>
                </a:lnTo>
                <a:lnTo>
                  <a:pt x="580078" y="5545817"/>
                </a:lnTo>
                <a:lnTo>
                  <a:pt x="601179" y="5571874"/>
                </a:lnTo>
                <a:lnTo>
                  <a:pt x="608666" y="5614052"/>
                </a:lnTo>
                <a:lnTo>
                  <a:pt x="601179" y="5658159"/>
                </a:lnTo>
                <a:lnTo>
                  <a:pt x="580078" y="5685208"/>
                </a:lnTo>
                <a:lnTo>
                  <a:pt x="547395" y="5698798"/>
                </a:lnTo>
                <a:lnTo>
                  <a:pt x="505166" y="5702529"/>
                </a:lnTo>
                <a:lnTo>
                  <a:pt x="462936" y="5698798"/>
                </a:lnTo>
                <a:lnTo>
                  <a:pt x="430252" y="5685208"/>
                </a:lnTo>
                <a:lnTo>
                  <a:pt x="409151" y="5658159"/>
                </a:lnTo>
                <a:lnTo>
                  <a:pt x="401665" y="5614052"/>
                </a:lnTo>
                <a:lnTo>
                  <a:pt x="409385" y="5571874"/>
                </a:lnTo>
                <a:lnTo>
                  <a:pt x="430878" y="5545817"/>
                </a:lnTo>
                <a:lnTo>
                  <a:pt x="463640" y="5532593"/>
                </a:lnTo>
                <a:close/>
                <a:moveTo>
                  <a:pt x="2465444" y="5378664"/>
                </a:moveTo>
                <a:lnTo>
                  <a:pt x="3370236" y="5378664"/>
                </a:lnTo>
                <a:lnTo>
                  <a:pt x="3370236" y="5485502"/>
                </a:lnTo>
                <a:lnTo>
                  <a:pt x="2465444" y="5485502"/>
                </a:lnTo>
                <a:close/>
                <a:moveTo>
                  <a:pt x="2465444" y="5029768"/>
                </a:moveTo>
                <a:lnTo>
                  <a:pt x="3370236" y="5029768"/>
                </a:lnTo>
                <a:lnTo>
                  <a:pt x="3370236" y="5136606"/>
                </a:lnTo>
                <a:lnTo>
                  <a:pt x="2465444" y="5136606"/>
                </a:lnTo>
                <a:close/>
                <a:moveTo>
                  <a:pt x="505166" y="4827784"/>
                </a:moveTo>
                <a:lnTo>
                  <a:pt x="547395" y="4831253"/>
                </a:lnTo>
                <a:lnTo>
                  <a:pt x="580078" y="4844268"/>
                </a:lnTo>
                <a:lnTo>
                  <a:pt x="601179" y="4870743"/>
                </a:lnTo>
                <a:lnTo>
                  <a:pt x="608666" y="4914590"/>
                </a:lnTo>
                <a:lnTo>
                  <a:pt x="601179" y="4957028"/>
                </a:lnTo>
                <a:lnTo>
                  <a:pt x="580078" y="4983660"/>
                </a:lnTo>
                <a:lnTo>
                  <a:pt x="547395" y="4997458"/>
                </a:lnTo>
                <a:lnTo>
                  <a:pt x="505166" y="5001397"/>
                </a:lnTo>
                <a:lnTo>
                  <a:pt x="463901" y="4997458"/>
                </a:lnTo>
                <a:lnTo>
                  <a:pt x="431713" y="4983660"/>
                </a:lnTo>
                <a:lnTo>
                  <a:pt x="410794" y="4957028"/>
                </a:lnTo>
                <a:lnTo>
                  <a:pt x="403334" y="4914590"/>
                </a:lnTo>
                <a:lnTo>
                  <a:pt x="410794" y="4870743"/>
                </a:lnTo>
                <a:lnTo>
                  <a:pt x="431713" y="4844268"/>
                </a:lnTo>
                <a:lnTo>
                  <a:pt x="463901" y="4831253"/>
                </a:lnTo>
                <a:close/>
                <a:moveTo>
                  <a:pt x="4111651" y="4507266"/>
                </a:moveTo>
                <a:lnTo>
                  <a:pt x="4164721" y="4509142"/>
                </a:lnTo>
                <a:lnTo>
                  <a:pt x="4213842" y="4514719"/>
                </a:lnTo>
                <a:lnTo>
                  <a:pt x="4259148" y="4523914"/>
                </a:lnTo>
                <a:lnTo>
                  <a:pt x="4300769" y="4536646"/>
                </a:lnTo>
                <a:lnTo>
                  <a:pt x="4338840" y="4552834"/>
                </a:lnTo>
                <a:lnTo>
                  <a:pt x="4373493" y="4572395"/>
                </a:lnTo>
                <a:lnTo>
                  <a:pt x="4404861" y="4595250"/>
                </a:lnTo>
                <a:lnTo>
                  <a:pt x="4433076" y="4621316"/>
                </a:lnTo>
                <a:lnTo>
                  <a:pt x="4458271" y="4650512"/>
                </a:lnTo>
                <a:lnTo>
                  <a:pt x="4480579" y="4682757"/>
                </a:lnTo>
                <a:lnTo>
                  <a:pt x="4500133" y="4717969"/>
                </a:lnTo>
                <a:lnTo>
                  <a:pt x="4517065" y="4756067"/>
                </a:lnTo>
                <a:lnTo>
                  <a:pt x="4531508" y="4796969"/>
                </a:lnTo>
                <a:lnTo>
                  <a:pt x="4543594" y="4840595"/>
                </a:lnTo>
                <a:lnTo>
                  <a:pt x="4553457" y="4886863"/>
                </a:lnTo>
                <a:lnTo>
                  <a:pt x="4561230" y="4935691"/>
                </a:lnTo>
                <a:lnTo>
                  <a:pt x="4567043" y="4986997"/>
                </a:lnTo>
                <a:lnTo>
                  <a:pt x="4571032" y="5040702"/>
                </a:lnTo>
                <a:lnTo>
                  <a:pt x="4573328" y="5096722"/>
                </a:lnTo>
                <a:lnTo>
                  <a:pt x="4574064" y="5154978"/>
                </a:lnTo>
                <a:lnTo>
                  <a:pt x="4573364" y="5213483"/>
                </a:lnTo>
                <a:lnTo>
                  <a:pt x="4571167" y="5269753"/>
                </a:lnTo>
                <a:lnTo>
                  <a:pt x="4567331" y="5323704"/>
                </a:lnTo>
                <a:lnTo>
                  <a:pt x="4561710" y="5375253"/>
                </a:lnTo>
                <a:lnTo>
                  <a:pt x="4554162" y="5424318"/>
                </a:lnTo>
                <a:lnTo>
                  <a:pt x="4544541" y="5470817"/>
                </a:lnTo>
                <a:lnTo>
                  <a:pt x="4532704" y="5514667"/>
                </a:lnTo>
                <a:lnTo>
                  <a:pt x="4518507" y="5555784"/>
                </a:lnTo>
                <a:lnTo>
                  <a:pt x="4501806" y="5594087"/>
                </a:lnTo>
                <a:lnTo>
                  <a:pt x="4482457" y="5629493"/>
                </a:lnTo>
                <a:lnTo>
                  <a:pt x="4460316" y="5661919"/>
                </a:lnTo>
                <a:lnTo>
                  <a:pt x="4435240" y="5691283"/>
                </a:lnTo>
                <a:lnTo>
                  <a:pt x="4407083" y="5717501"/>
                </a:lnTo>
                <a:lnTo>
                  <a:pt x="4375702" y="5740492"/>
                </a:lnTo>
                <a:lnTo>
                  <a:pt x="4340953" y="5760173"/>
                </a:lnTo>
                <a:lnTo>
                  <a:pt x="4302693" y="5776460"/>
                </a:lnTo>
                <a:lnTo>
                  <a:pt x="4260776" y="5789272"/>
                </a:lnTo>
                <a:lnTo>
                  <a:pt x="4215059" y="5798526"/>
                </a:lnTo>
                <a:lnTo>
                  <a:pt x="4165399" y="5804139"/>
                </a:lnTo>
                <a:lnTo>
                  <a:pt x="4111651" y="5806028"/>
                </a:lnTo>
                <a:lnTo>
                  <a:pt x="4111651" y="5709205"/>
                </a:lnTo>
                <a:lnTo>
                  <a:pt x="4161336" y="5706972"/>
                </a:lnTo>
                <a:lnTo>
                  <a:pt x="4206256" y="5700351"/>
                </a:lnTo>
                <a:lnTo>
                  <a:pt x="4246640" y="5689462"/>
                </a:lnTo>
                <a:lnTo>
                  <a:pt x="4282711" y="5674422"/>
                </a:lnTo>
                <a:lnTo>
                  <a:pt x="4342822" y="5632362"/>
                </a:lnTo>
                <a:lnTo>
                  <a:pt x="4388401" y="5575118"/>
                </a:lnTo>
                <a:lnTo>
                  <a:pt x="4406307" y="5541097"/>
                </a:lnTo>
                <a:lnTo>
                  <a:pt x="4421259" y="5503636"/>
                </a:lnTo>
                <a:lnTo>
                  <a:pt x="4433483" y="5462851"/>
                </a:lnTo>
                <a:lnTo>
                  <a:pt x="4443206" y="5418861"/>
                </a:lnTo>
                <a:lnTo>
                  <a:pt x="4450653" y="5371784"/>
                </a:lnTo>
                <a:lnTo>
                  <a:pt x="4456052" y="5321740"/>
                </a:lnTo>
                <a:lnTo>
                  <a:pt x="4459628" y="5268845"/>
                </a:lnTo>
                <a:lnTo>
                  <a:pt x="4461607" y="5213218"/>
                </a:lnTo>
                <a:lnTo>
                  <a:pt x="4462217" y="5154978"/>
                </a:lnTo>
                <a:lnTo>
                  <a:pt x="4461575" y="5097309"/>
                </a:lnTo>
                <a:lnTo>
                  <a:pt x="4459505" y="5042220"/>
                </a:lnTo>
                <a:lnTo>
                  <a:pt x="4455795" y="4989827"/>
                </a:lnTo>
                <a:lnTo>
                  <a:pt x="4450229" y="4940251"/>
                </a:lnTo>
                <a:lnTo>
                  <a:pt x="4442594" y="4893607"/>
                </a:lnTo>
                <a:lnTo>
                  <a:pt x="4432676" y="4850015"/>
                </a:lnTo>
                <a:lnTo>
                  <a:pt x="4420260" y="4809594"/>
                </a:lnTo>
                <a:lnTo>
                  <a:pt x="4405133" y="4772462"/>
                </a:lnTo>
                <a:lnTo>
                  <a:pt x="4387080" y="4738736"/>
                </a:lnTo>
                <a:lnTo>
                  <a:pt x="4341342" y="4681977"/>
                </a:lnTo>
                <a:lnTo>
                  <a:pt x="4281333" y="4640264"/>
                </a:lnTo>
                <a:lnTo>
                  <a:pt x="4245441" y="4625345"/>
                </a:lnTo>
                <a:lnTo>
                  <a:pt x="4205339" y="4614542"/>
                </a:lnTo>
                <a:lnTo>
                  <a:pt x="4160814" y="4607974"/>
                </a:lnTo>
                <a:lnTo>
                  <a:pt x="4111651" y="4605758"/>
                </a:lnTo>
                <a:close/>
                <a:moveTo>
                  <a:pt x="4019781" y="4507266"/>
                </a:moveTo>
                <a:lnTo>
                  <a:pt x="4019781" y="4605758"/>
                </a:lnTo>
                <a:lnTo>
                  <a:pt x="3970895" y="4607974"/>
                </a:lnTo>
                <a:lnTo>
                  <a:pt x="3926615" y="4614542"/>
                </a:lnTo>
                <a:lnTo>
                  <a:pt x="3886728" y="4625345"/>
                </a:lnTo>
                <a:lnTo>
                  <a:pt x="3851022" y="4640264"/>
                </a:lnTo>
                <a:lnTo>
                  <a:pt x="3791307" y="4681977"/>
                </a:lnTo>
                <a:lnTo>
                  <a:pt x="3745774" y="4738736"/>
                </a:lnTo>
                <a:lnTo>
                  <a:pt x="3727795" y="4772462"/>
                </a:lnTo>
                <a:lnTo>
                  <a:pt x="3712725" y="4809594"/>
                </a:lnTo>
                <a:lnTo>
                  <a:pt x="3700353" y="4850015"/>
                </a:lnTo>
                <a:lnTo>
                  <a:pt x="3690465" y="4893607"/>
                </a:lnTo>
                <a:lnTo>
                  <a:pt x="3682853" y="4940251"/>
                </a:lnTo>
                <a:lnTo>
                  <a:pt x="3677301" y="4989827"/>
                </a:lnTo>
                <a:lnTo>
                  <a:pt x="3673597" y="5042220"/>
                </a:lnTo>
                <a:lnTo>
                  <a:pt x="3671530" y="5097309"/>
                </a:lnTo>
                <a:lnTo>
                  <a:pt x="3670887" y="5154978"/>
                </a:lnTo>
                <a:lnTo>
                  <a:pt x="3671513" y="5213218"/>
                </a:lnTo>
                <a:lnTo>
                  <a:pt x="3673535" y="5268845"/>
                </a:lnTo>
                <a:lnTo>
                  <a:pt x="3677173" y="5321740"/>
                </a:lnTo>
                <a:lnTo>
                  <a:pt x="3682642" y="5371784"/>
                </a:lnTo>
                <a:lnTo>
                  <a:pt x="3690160" y="5418861"/>
                </a:lnTo>
                <a:lnTo>
                  <a:pt x="3699949" y="5462851"/>
                </a:lnTo>
                <a:lnTo>
                  <a:pt x="3712226" y="5503636"/>
                </a:lnTo>
                <a:lnTo>
                  <a:pt x="3727208" y="5541097"/>
                </a:lnTo>
                <a:lnTo>
                  <a:pt x="3745113" y="5575118"/>
                </a:lnTo>
                <a:lnTo>
                  <a:pt x="3790567" y="5632362"/>
                </a:lnTo>
                <a:lnTo>
                  <a:pt x="3850333" y="5674422"/>
                </a:lnTo>
                <a:lnTo>
                  <a:pt x="3886128" y="5689462"/>
                </a:lnTo>
                <a:lnTo>
                  <a:pt x="3926156" y="5700351"/>
                </a:lnTo>
                <a:lnTo>
                  <a:pt x="3970634" y="5706972"/>
                </a:lnTo>
                <a:lnTo>
                  <a:pt x="4019781" y="5709205"/>
                </a:lnTo>
                <a:lnTo>
                  <a:pt x="4019781" y="5806028"/>
                </a:lnTo>
                <a:lnTo>
                  <a:pt x="3966259" y="5804139"/>
                </a:lnTo>
                <a:lnTo>
                  <a:pt x="3916778" y="5798526"/>
                </a:lnTo>
                <a:lnTo>
                  <a:pt x="3871199" y="5789272"/>
                </a:lnTo>
                <a:lnTo>
                  <a:pt x="3829380" y="5776460"/>
                </a:lnTo>
                <a:lnTo>
                  <a:pt x="3791183" y="5760173"/>
                </a:lnTo>
                <a:lnTo>
                  <a:pt x="3756466" y="5740492"/>
                </a:lnTo>
                <a:lnTo>
                  <a:pt x="3725090" y="5717501"/>
                </a:lnTo>
                <a:lnTo>
                  <a:pt x="3696914" y="5691283"/>
                </a:lnTo>
                <a:lnTo>
                  <a:pt x="3671799" y="5661919"/>
                </a:lnTo>
                <a:lnTo>
                  <a:pt x="3649604" y="5629493"/>
                </a:lnTo>
                <a:lnTo>
                  <a:pt x="3630186" y="5594087"/>
                </a:lnTo>
                <a:lnTo>
                  <a:pt x="3613408" y="5555784"/>
                </a:lnTo>
                <a:lnTo>
                  <a:pt x="3599129" y="5514667"/>
                </a:lnTo>
                <a:lnTo>
                  <a:pt x="3587210" y="5470817"/>
                </a:lnTo>
                <a:lnTo>
                  <a:pt x="3577507" y="5424318"/>
                </a:lnTo>
                <a:lnTo>
                  <a:pt x="3569884" y="5375253"/>
                </a:lnTo>
                <a:lnTo>
                  <a:pt x="3564199" y="5323704"/>
                </a:lnTo>
                <a:lnTo>
                  <a:pt x="3560312" y="5269753"/>
                </a:lnTo>
                <a:lnTo>
                  <a:pt x="3558082" y="5213483"/>
                </a:lnTo>
                <a:lnTo>
                  <a:pt x="3557372" y="5154978"/>
                </a:lnTo>
                <a:lnTo>
                  <a:pt x="3558107" y="5096722"/>
                </a:lnTo>
                <a:lnTo>
                  <a:pt x="3560402" y="5040702"/>
                </a:lnTo>
                <a:lnTo>
                  <a:pt x="3564391" y="4986997"/>
                </a:lnTo>
                <a:lnTo>
                  <a:pt x="3570205" y="4935691"/>
                </a:lnTo>
                <a:lnTo>
                  <a:pt x="3577977" y="4886863"/>
                </a:lnTo>
                <a:lnTo>
                  <a:pt x="3587840" y="4840595"/>
                </a:lnTo>
                <a:lnTo>
                  <a:pt x="3599926" y="4796969"/>
                </a:lnTo>
                <a:lnTo>
                  <a:pt x="3614369" y="4756067"/>
                </a:lnTo>
                <a:lnTo>
                  <a:pt x="3631302" y="4717969"/>
                </a:lnTo>
                <a:lnTo>
                  <a:pt x="3650855" y="4682757"/>
                </a:lnTo>
                <a:lnTo>
                  <a:pt x="3673163" y="4650512"/>
                </a:lnTo>
                <a:lnTo>
                  <a:pt x="3698356" y="4621316"/>
                </a:lnTo>
                <a:lnTo>
                  <a:pt x="3726571" y="4595250"/>
                </a:lnTo>
                <a:lnTo>
                  <a:pt x="3757938" y="4572395"/>
                </a:lnTo>
                <a:lnTo>
                  <a:pt x="3792591" y="4552834"/>
                </a:lnTo>
                <a:lnTo>
                  <a:pt x="3830662" y="4536646"/>
                </a:lnTo>
                <a:lnTo>
                  <a:pt x="3872284" y="4523914"/>
                </a:lnTo>
                <a:lnTo>
                  <a:pt x="3917589" y="4514719"/>
                </a:lnTo>
                <a:lnTo>
                  <a:pt x="3966710" y="4509142"/>
                </a:lnTo>
                <a:close/>
                <a:moveTo>
                  <a:pt x="0" y="3876244"/>
                </a:moveTo>
                <a:lnTo>
                  <a:pt x="904792" y="3876244"/>
                </a:lnTo>
                <a:lnTo>
                  <a:pt x="904792" y="3983083"/>
                </a:lnTo>
                <a:lnTo>
                  <a:pt x="0" y="3983083"/>
                </a:lnTo>
                <a:close/>
                <a:moveTo>
                  <a:pt x="0" y="3527349"/>
                </a:moveTo>
                <a:lnTo>
                  <a:pt x="904792" y="3527349"/>
                </a:lnTo>
                <a:lnTo>
                  <a:pt x="904792" y="3634187"/>
                </a:lnTo>
                <a:lnTo>
                  <a:pt x="0" y="3634187"/>
                </a:lnTo>
                <a:close/>
                <a:moveTo>
                  <a:pt x="1599039" y="3011203"/>
                </a:moveTo>
                <a:lnTo>
                  <a:pt x="1972978" y="3011203"/>
                </a:lnTo>
                <a:lnTo>
                  <a:pt x="1972978" y="3106453"/>
                </a:lnTo>
                <a:lnTo>
                  <a:pt x="1972978" y="4205003"/>
                </a:lnTo>
                <a:lnTo>
                  <a:pt x="1972978" y="4300253"/>
                </a:lnTo>
                <a:lnTo>
                  <a:pt x="1599039" y="4300253"/>
                </a:lnTo>
                <a:lnTo>
                  <a:pt x="1599039" y="4205003"/>
                </a:lnTo>
                <a:lnTo>
                  <a:pt x="1857788" y="4205003"/>
                </a:lnTo>
                <a:lnTo>
                  <a:pt x="1857788" y="3106453"/>
                </a:lnTo>
                <a:lnTo>
                  <a:pt x="1599039" y="3106453"/>
                </a:lnTo>
                <a:close/>
                <a:moveTo>
                  <a:pt x="1125303" y="3011203"/>
                </a:moveTo>
                <a:lnTo>
                  <a:pt x="1499242" y="3011203"/>
                </a:lnTo>
                <a:lnTo>
                  <a:pt x="1499242" y="3106453"/>
                </a:lnTo>
                <a:lnTo>
                  <a:pt x="1240492" y="3106453"/>
                </a:lnTo>
                <a:lnTo>
                  <a:pt x="1240492" y="4205003"/>
                </a:lnTo>
                <a:lnTo>
                  <a:pt x="1499242" y="4205003"/>
                </a:lnTo>
                <a:lnTo>
                  <a:pt x="1499242" y="4300253"/>
                </a:lnTo>
                <a:lnTo>
                  <a:pt x="1125303" y="4300253"/>
                </a:lnTo>
                <a:lnTo>
                  <a:pt x="1125303" y="4205003"/>
                </a:lnTo>
                <a:lnTo>
                  <a:pt x="1125303" y="3106453"/>
                </a:lnTo>
                <a:close/>
                <a:moveTo>
                  <a:pt x="3600665" y="3004837"/>
                </a:moveTo>
                <a:lnTo>
                  <a:pt x="3653736" y="3006713"/>
                </a:lnTo>
                <a:lnTo>
                  <a:pt x="3702854" y="3012290"/>
                </a:lnTo>
                <a:lnTo>
                  <a:pt x="3748160" y="3021485"/>
                </a:lnTo>
                <a:lnTo>
                  <a:pt x="3789782" y="3034217"/>
                </a:lnTo>
                <a:lnTo>
                  <a:pt x="3827853" y="3050405"/>
                </a:lnTo>
                <a:lnTo>
                  <a:pt x="3862506" y="3069966"/>
                </a:lnTo>
                <a:lnTo>
                  <a:pt x="3893873" y="3092821"/>
                </a:lnTo>
                <a:lnTo>
                  <a:pt x="3922088" y="3118887"/>
                </a:lnTo>
                <a:lnTo>
                  <a:pt x="3947284" y="3148083"/>
                </a:lnTo>
                <a:lnTo>
                  <a:pt x="3969592" y="3180328"/>
                </a:lnTo>
                <a:lnTo>
                  <a:pt x="3989145" y="3215540"/>
                </a:lnTo>
                <a:lnTo>
                  <a:pt x="4006077" y="3253638"/>
                </a:lnTo>
                <a:lnTo>
                  <a:pt x="4020520" y="3294540"/>
                </a:lnTo>
                <a:lnTo>
                  <a:pt x="4032607" y="3338166"/>
                </a:lnTo>
                <a:lnTo>
                  <a:pt x="4042470" y="3384433"/>
                </a:lnTo>
                <a:lnTo>
                  <a:pt x="4050242" y="3433261"/>
                </a:lnTo>
                <a:lnTo>
                  <a:pt x="4056056" y="3484567"/>
                </a:lnTo>
                <a:lnTo>
                  <a:pt x="4060044" y="3538272"/>
                </a:lnTo>
                <a:lnTo>
                  <a:pt x="4062340" y="3594292"/>
                </a:lnTo>
                <a:lnTo>
                  <a:pt x="4063076" y="3652548"/>
                </a:lnTo>
                <a:lnTo>
                  <a:pt x="4062376" y="3711053"/>
                </a:lnTo>
                <a:lnTo>
                  <a:pt x="4060179" y="3767323"/>
                </a:lnTo>
                <a:lnTo>
                  <a:pt x="4056343" y="3821273"/>
                </a:lnTo>
                <a:lnTo>
                  <a:pt x="4050722" y="3872823"/>
                </a:lnTo>
                <a:lnTo>
                  <a:pt x="4043174" y="3921888"/>
                </a:lnTo>
                <a:lnTo>
                  <a:pt x="4033553" y="3968387"/>
                </a:lnTo>
                <a:lnTo>
                  <a:pt x="4021716" y="4012236"/>
                </a:lnTo>
                <a:lnTo>
                  <a:pt x="4007519" y="4053354"/>
                </a:lnTo>
                <a:lnTo>
                  <a:pt x="3990818" y="4091657"/>
                </a:lnTo>
                <a:lnTo>
                  <a:pt x="3971469" y="4127063"/>
                </a:lnTo>
                <a:lnTo>
                  <a:pt x="3949328" y="4159489"/>
                </a:lnTo>
                <a:lnTo>
                  <a:pt x="3924252" y="4188852"/>
                </a:lnTo>
                <a:lnTo>
                  <a:pt x="3896095" y="4215071"/>
                </a:lnTo>
                <a:lnTo>
                  <a:pt x="3864714" y="4238061"/>
                </a:lnTo>
                <a:lnTo>
                  <a:pt x="3829965" y="4257742"/>
                </a:lnTo>
                <a:lnTo>
                  <a:pt x="3791705" y="4274029"/>
                </a:lnTo>
                <a:lnTo>
                  <a:pt x="3749788" y="4286841"/>
                </a:lnTo>
                <a:lnTo>
                  <a:pt x="3704071" y="4296095"/>
                </a:lnTo>
                <a:lnTo>
                  <a:pt x="3654414" y="4301708"/>
                </a:lnTo>
                <a:lnTo>
                  <a:pt x="3600665" y="4303597"/>
                </a:lnTo>
                <a:lnTo>
                  <a:pt x="3600665" y="4206775"/>
                </a:lnTo>
                <a:lnTo>
                  <a:pt x="3650351" y="4204542"/>
                </a:lnTo>
                <a:lnTo>
                  <a:pt x="3695268" y="4197921"/>
                </a:lnTo>
                <a:lnTo>
                  <a:pt x="3735652" y="4187032"/>
                </a:lnTo>
                <a:lnTo>
                  <a:pt x="3771723" y="4171992"/>
                </a:lnTo>
                <a:lnTo>
                  <a:pt x="3831834" y="4129932"/>
                </a:lnTo>
                <a:lnTo>
                  <a:pt x="3877413" y="4072688"/>
                </a:lnTo>
                <a:lnTo>
                  <a:pt x="3895319" y="4038667"/>
                </a:lnTo>
                <a:lnTo>
                  <a:pt x="3910271" y="4001206"/>
                </a:lnTo>
                <a:lnTo>
                  <a:pt x="3922495" y="3960421"/>
                </a:lnTo>
                <a:lnTo>
                  <a:pt x="3932218" y="3916431"/>
                </a:lnTo>
                <a:lnTo>
                  <a:pt x="3939665" y="3869354"/>
                </a:lnTo>
                <a:lnTo>
                  <a:pt x="3945064" y="3819310"/>
                </a:lnTo>
                <a:lnTo>
                  <a:pt x="3948640" y="3766415"/>
                </a:lnTo>
                <a:lnTo>
                  <a:pt x="3950619" y="3710788"/>
                </a:lnTo>
                <a:lnTo>
                  <a:pt x="3951229" y="3652548"/>
                </a:lnTo>
                <a:lnTo>
                  <a:pt x="3950587" y="3594879"/>
                </a:lnTo>
                <a:lnTo>
                  <a:pt x="3948517" y="3539790"/>
                </a:lnTo>
                <a:lnTo>
                  <a:pt x="3944807" y="3487397"/>
                </a:lnTo>
                <a:lnTo>
                  <a:pt x="3939241" y="3437821"/>
                </a:lnTo>
                <a:lnTo>
                  <a:pt x="3931606" y="3391177"/>
                </a:lnTo>
                <a:lnTo>
                  <a:pt x="3921688" y="3347586"/>
                </a:lnTo>
                <a:lnTo>
                  <a:pt x="3909272" y="3307165"/>
                </a:lnTo>
                <a:lnTo>
                  <a:pt x="3894145" y="3270033"/>
                </a:lnTo>
                <a:lnTo>
                  <a:pt x="3876092" y="3236307"/>
                </a:lnTo>
                <a:lnTo>
                  <a:pt x="3830354" y="3179548"/>
                </a:lnTo>
                <a:lnTo>
                  <a:pt x="3770345" y="3137835"/>
                </a:lnTo>
                <a:lnTo>
                  <a:pt x="3734453" y="3122916"/>
                </a:lnTo>
                <a:lnTo>
                  <a:pt x="3694351" y="3112113"/>
                </a:lnTo>
                <a:lnTo>
                  <a:pt x="3649829" y="3105545"/>
                </a:lnTo>
                <a:lnTo>
                  <a:pt x="3600665" y="3103329"/>
                </a:lnTo>
                <a:close/>
                <a:moveTo>
                  <a:pt x="3508797" y="3004837"/>
                </a:moveTo>
                <a:lnTo>
                  <a:pt x="3508797" y="3103329"/>
                </a:lnTo>
                <a:lnTo>
                  <a:pt x="3459910" y="3105545"/>
                </a:lnTo>
                <a:lnTo>
                  <a:pt x="3415630" y="3112113"/>
                </a:lnTo>
                <a:lnTo>
                  <a:pt x="3375743" y="3122916"/>
                </a:lnTo>
                <a:lnTo>
                  <a:pt x="3340039" y="3137835"/>
                </a:lnTo>
                <a:lnTo>
                  <a:pt x="3280323" y="3179548"/>
                </a:lnTo>
                <a:lnTo>
                  <a:pt x="3234789" y="3236307"/>
                </a:lnTo>
                <a:lnTo>
                  <a:pt x="3216810" y="3270033"/>
                </a:lnTo>
                <a:lnTo>
                  <a:pt x="3201740" y="3307165"/>
                </a:lnTo>
                <a:lnTo>
                  <a:pt x="3189368" y="3347586"/>
                </a:lnTo>
                <a:lnTo>
                  <a:pt x="3179480" y="3391177"/>
                </a:lnTo>
                <a:lnTo>
                  <a:pt x="3171865" y="3437821"/>
                </a:lnTo>
                <a:lnTo>
                  <a:pt x="3166313" y="3487397"/>
                </a:lnTo>
                <a:lnTo>
                  <a:pt x="3162609" y="3539790"/>
                </a:lnTo>
                <a:lnTo>
                  <a:pt x="3160541" y="3594879"/>
                </a:lnTo>
                <a:lnTo>
                  <a:pt x="3159899" y="3652548"/>
                </a:lnTo>
                <a:lnTo>
                  <a:pt x="3160527" y="3710788"/>
                </a:lnTo>
                <a:lnTo>
                  <a:pt x="3162547" y="3766415"/>
                </a:lnTo>
                <a:lnTo>
                  <a:pt x="3166185" y="3819310"/>
                </a:lnTo>
                <a:lnTo>
                  <a:pt x="3171653" y="3869354"/>
                </a:lnTo>
                <a:lnTo>
                  <a:pt x="3179175" y="3916431"/>
                </a:lnTo>
                <a:lnTo>
                  <a:pt x="3188965" y="3960421"/>
                </a:lnTo>
                <a:lnTo>
                  <a:pt x="3201241" y="4001206"/>
                </a:lnTo>
                <a:lnTo>
                  <a:pt x="3216223" y="4038667"/>
                </a:lnTo>
                <a:lnTo>
                  <a:pt x="3234129" y="4072688"/>
                </a:lnTo>
                <a:lnTo>
                  <a:pt x="3279582" y="4129932"/>
                </a:lnTo>
                <a:lnTo>
                  <a:pt x="3339348" y="4171992"/>
                </a:lnTo>
                <a:lnTo>
                  <a:pt x="3375143" y="4187032"/>
                </a:lnTo>
                <a:lnTo>
                  <a:pt x="3415171" y="4197921"/>
                </a:lnTo>
                <a:lnTo>
                  <a:pt x="3459650" y="4204542"/>
                </a:lnTo>
                <a:lnTo>
                  <a:pt x="3508797" y="4206775"/>
                </a:lnTo>
                <a:lnTo>
                  <a:pt x="3508797" y="4303597"/>
                </a:lnTo>
                <a:lnTo>
                  <a:pt x="3455275" y="4301708"/>
                </a:lnTo>
                <a:lnTo>
                  <a:pt x="3405793" y="4296095"/>
                </a:lnTo>
                <a:lnTo>
                  <a:pt x="3360214" y="4286841"/>
                </a:lnTo>
                <a:lnTo>
                  <a:pt x="3318395" y="4274029"/>
                </a:lnTo>
                <a:lnTo>
                  <a:pt x="3280198" y="4257742"/>
                </a:lnTo>
                <a:lnTo>
                  <a:pt x="3245481" y="4238061"/>
                </a:lnTo>
                <a:lnTo>
                  <a:pt x="3214105" y="4215071"/>
                </a:lnTo>
                <a:lnTo>
                  <a:pt x="3185929" y="4188852"/>
                </a:lnTo>
                <a:lnTo>
                  <a:pt x="3160812" y="4159489"/>
                </a:lnTo>
                <a:lnTo>
                  <a:pt x="3138616" y="4127063"/>
                </a:lnTo>
                <a:lnTo>
                  <a:pt x="3119198" y="4091657"/>
                </a:lnTo>
                <a:lnTo>
                  <a:pt x="3102421" y="4053354"/>
                </a:lnTo>
                <a:lnTo>
                  <a:pt x="3088141" y="4012236"/>
                </a:lnTo>
                <a:lnTo>
                  <a:pt x="3076222" y="3968387"/>
                </a:lnTo>
                <a:lnTo>
                  <a:pt x="3066519" y="3921888"/>
                </a:lnTo>
                <a:lnTo>
                  <a:pt x="3058896" y="3872823"/>
                </a:lnTo>
                <a:lnTo>
                  <a:pt x="3053212" y="3821273"/>
                </a:lnTo>
                <a:lnTo>
                  <a:pt x="3049324" y="3767323"/>
                </a:lnTo>
                <a:lnTo>
                  <a:pt x="3047094" y="3711053"/>
                </a:lnTo>
                <a:lnTo>
                  <a:pt x="3046384" y="3652548"/>
                </a:lnTo>
                <a:lnTo>
                  <a:pt x="3047118" y="3594292"/>
                </a:lnTo>
                <a:lnTo>
                  <a:pt x="3049414" y="3538272"/>
                </a:lnTo>
                <a:lnTo>
                  <a:pt x="3053403" y="3484567"/>
                </a:lnTo>
                <a:lnTo>
                  <a:pt x="3059217" y="3433261"/>
                </a:lnTo>
                <a:lnTo>
                  <a:pt x="3066990" y="3384433"/>
                </a:lnTo>
                <a:lnTo>
                  <a:pt x="3076852" y="3338166"/>
                </a:lnTo>
                <a:lnTo>
                  <a:pt x="3088939" y="3294540"/>
                </a:lnTo>
                <a:lnTo>
                  <a:pt x="3103381" y="3253638"/>
                </a:lnTo>
                <a:lnTo>
                  <a:pt x="3120314" y="3215540"/>
                </a:lnTo>
                <a:lnTo>
                  <a:pt x="3139867" y="3180328"/>
                </a:lnTo>
                <a:lnTo>
                  <a:pt x="3162174" y="3148083"/>
                </a:lnTo>
                <a:lnTo>
                  <a:pt x="3187372" y="3118887"/>
                </a:lnTo>
                <a:lnTo>
                  <a:pt x="3215586" y="3092821"/>
                </a:lnTo>
                <a:lnTo>
                  <a:pt x="3246953" y="3069966"/>
                </a:lnTo>
                <a:lnTo>
                  <a:pt x="3281606" y="3050405"/>
                </a:lnTo>
                <a:lnTo>
                  <a:pt x="3319678" y="3034217"/>
                </a:lnTo>
                <a:lnTo>
                  <a:pt x="3361299" y="3021485"/>
                </a:lnTo>
                <a:lnTo>
                  <a:pt x="3406605" y="3012290"/>
                </a:lnTo>
                <a:lnTo>
                  <a:pt x="3455726" y="3006713"/>
                </a:lnTo>
                <a:close/>
                <a:moveTo>
                  <a:pt x="3637118" y="2373826"/>
                </a:moveTo>
                <a:lnTo>
                  <a:pt x="4541909" y="2373826"/>
                </a:lnTo>
                <a:lnTo>
                  <a:pt x="4541909" y="2480664"/>
                </a:lnTo>
                <a:lnTo>
                  <a:pt x="3637118" y="2480664"/>
                </a:lnTo>
                <a:close/>
                <a:moveTo>
                  <a:pt x="2550201" y="2373826"/>
                </a:moveTo>
                <a:lnTo>
                  <a:pt x="3454993" y="2373826"/>
                </a:lnTo>
                <a:lnTo>
                  <a:pt x="3454993" y="2480664"/>
                </a:lnTo>
                <a:lnTo>
                  <a:pt x="2550201" y="2480664"/>
                </a:lnTo>
                <a:close/>
                <a:moveTo>
                  <a:pt x="3637119" y="2024930"/>
                </a:moveTo>
                <a:lnTo>
                  <a:pt x="4541909" y="2024930"/>
                </a:lnTo>
                <a:lnTo>
                  <a:pt x="4541909" y="2131769"/>
                </a:lnTo>
                <a:lnTo>
                  <a:pt x="3637119" y="2131769"/>
                </a:lnTo>
                <a:close/>
                <a:moveTo>
                  <a:pt x="2550201" y="2024930"/>
                </a:moveTo>
                <a:lnTo>
                  <a:pt x="3454993" y="2024930"/>
                </a:lnTo>
                <a:lnTo>
                  <a:pt x="3454993" y="2131769"/>
                </a:lnTo>
                <a:lnTo>
                  <a:pt x="2550201" y="2131769"/>
                </a:lnTo>
                <a:close/>
                <a:moveTo>
                  <a:pt x="6133380" y="1502419"/>
                </a:moveTo>
                <a:lnTo>
                  <a:pt x="6186450" y="1504296"/>
                </a:lnTo>
                <a:lnTo>
                  <a:pt x="6235571" y="1509872"/>
                </a:lnTo>
                <a:lnTo>
                  <a:pt x="6280876" y="1519068"/>
                </a:lnTo>
                <a:lnTo>
                  <a:pt x="6322498" y="1531799"/>
                </a:lnTo>
                <a:lnTo>
                  <a:pt x="6360569" y="1547987"/>
                </a:lnTo>
                <a:lnTo>
                  <a:pt x="6395222" y="1567548"/>
                </a:lnTo>
                <a:lnTo>
                  <a:pt x="6426589" y="1590403"/>
                </a:lnTo>
                <a:lnTo>
                  <a:pt x="6454804" y="1616469"/>
                </a:lnTo>
                <a:lnTo>
                  <a:pt x="6480000" y="1645665"/>
                </a:lnTo>
                <a:lnTo>
                  <a:pt x="6502308" y="1677910"/>
                </a:lnTo>
                <a:lnTo>
                  <a:pt x="6521861" y="1713122"/>
                </a:lnTo>
                <a:lnTo>
                  <a:pt x="6538793" y="1751221"/>
                </a:lnTo>
                <a:lnTo>
                  <a:pt x="6553236" y="1792122"/>
                </a:lnTo>
                <a:lnTo>
                  <a:pt x="6565323" y="1835748"/>
                </a:lnTo>
                <a:lnTo>
                  <a:pt x="6575186" y="1882015"/>
                </a:lnTo>
                <a:lnTo>
                  <a:pt x="6582958" y="1930843"/>
                </a:lnTo>
                <a:lnTo>
                  <a:pt x="6588772" y="1982149"/>
                </a:lnTo>
                <a:lnTo>
                  <a:pt x="6592760" y="2035854"/>
                </a:lnTo>
                <a:lnTo>
                  <a:pt x="6595056" y="2091874"/>
                </a:lnTo>
                <a:lnTo>
                  <a:pt x="6595792" y="2150130"/>
                </a:lnTo>
                <a:lnTo>
                  <a:pt x="6595092" y="2208635"/>
                </a:lnTo>
                <a:lnTo>
                  <a:pt x="6592895" y="2264905"/>
                </a:lnTo>
                <a:lnTo>
                  <a:pt x="6589059" y="2318855"/>
                </a:lnTo>
                <a:lnTo>
                  <a:pt x="6583438" y="2370405"/>
                </a:lnTo>
                <a:lnTo>
                  <a:pt x="6575890" y="2419470"/>
                </a:lnTo>
                <a:lnTo>
                  <a:pt x="6566269" y="2465969"/>
                </a:lnTo>
                <a:lnTo>
                  <a:pt x="6554432" y="2509818"/>
                </a:lnTo>
                <a:lnTo>
                  <a:pt x="6540235" y="2550936"/>
                </a:lnTo>
                <a:lnTo>
                  <a:pt x="6523535" y="2589239"/>
                </a:lnTo>
                <a:lnTo>
                  <a:pt x="6504186" y="2624645"/>
                </a:lnTo>
                <a:lnTo>
                  <a:pt x="6482045" y="2657071"/>
                </a:lnTo>
                <a:lnTo>
                  <a:pt x="6456968" y="2686434"/>
                </a:lnTo>
                <a:lnTo>
                  <a:pt x="6428811" y="2712653"/>
                </a:lnTo>
                <a:lnTo>
                  <a:pt x="6397430" y="2735643"/>
                </a:lnTo>
                <a:lnTo>
                  <a:pt x="6362682" y="2755324"/>
                </a:lnTo>
                <a:lnTo>
                  <a:pt x="6324421" y="2771611"/>
                </a:lnTo>
                <a:lnTo>
                  <a:pt x="6282504" y="2784423"/>
                </a:lnTo>
                <a:lnTo>
                  <a:pt x="6236788" y="2793677"/>
                </a:lnTo>
                <a:lnTo>
                  <a:pt x="6187128" y="2799290"/>
                </a:lnTo>
                <a:lnTo>
                  <a:pt x="6133380" y="2801179"/>
                </a:lnTo>
                <a:lnTo>
                  <a:pt x="6133380" y="2704356"/>
                </a:lnTo>
                <a:lnTo>
                  <a:pt x="6183065" y="2702123"/>
                </a:lnTo>
                <a:lnTo>
                  <a:pt x="6227986" y="2695502"/>
                </a:lnTo>
                <a:lnTo>
                  <a:pt x="6268368" y="2684613"/>
                </a:lnTo>
                <a:lnTo>
                  <a:pt x="6304439" y="2669573"/>
                </a:lnTo>
                <a:lnTo>
                  <a:pt x="6364550" y="2627513"/>
                </a:lnTo>
                <a:lnTo>
                  <a:pt x="6410130" y="2570269"/>
                </a:lnTo>
                <a:lnTo>
                  <a:pt x="6428035" y="2536249"/>
                </a:lnTo>
                <a:lnTo>
                  <a:pt x="6442987" y="2498787"/>
                </a:lnTo>
                <a:lnTo>
                  <a:pt x="6455211" y="2458002"/>
                </a:lnTo>
                <a:lnTo>
                  <a:pt x="6464934" y="2414012"/>
                </a:lnTo>
                <a:lnTo>
                  <a:pt x="6472381" y="2366936"/>
                </a:lnTo>
                <a:lnTo>
                  <a:pt x="6477780" y="2316891"/>
                </a:lnTo>
                <a:lnTo>
                  <a:pt x="6481356" y="2263996"/>
                </a:lnTo>
                <a:lnTo>
                  <a:pt x="6483335" y="2208370"/>
                </a:lnTo>
                <a:lnTo>
                  <a:pt x="6483945" y="2150130"/>
                </a:lnTo>
                <a:lnTo>
                  <a:pt x="6483303" y="2092461"/>
                </a:lnTo>
                <a:lnTo>
                  <a:pt x="6481233" y="2037371"/>
                </a:lnTo>
                <a:lnTo>
                  <a:pt x="6477523" y="1984979"/>
                </a:lnTo>
                <a:lnTo>
                  <a:pt x="6471957" y="1935402"/>
                </a:lnTo>
                <a:lnTo>
                  <a:pt x="6464322" y="1888759"/>
                </a:lnTo>
                <a:lnTo>
                  <a:pt x="6454404" y="1845167"/>
                </a:lnTo>
                <a:lnTo>
                  <a:pt x="6441988" y="1804746"/>
                </a:lnTo>
                <a:lnTo>
                  <a:pt x="6426861" y="1767614"/>
                </a:lnTo>
                <a:lnTo>
                  <a:pt x="6408808" y="1733888"/>
                </a:lnTo>
                <a:lnTo>
                  <a:pt x="6363070" y="1677129"/>
                </a:lnTo>
                <a:lnTo>
                  <a:pt x="6303061" y="1635416"/>
                </a:lnTo>
                <a:lnTo>
                  <a:pt x="6267169" y="1620497"/>
                </a:lnTo>
                <a:lnTo>
                  <a:pt x="6227068" y="1609694"/>
                </a:lnTo>
                <a:lnTo>
                  <a:pt x="6182543" y="1603125"/>
                </a:lnTo>
                <a:lnTo>
                  <a:pt x="6133380" y="1600910"/>
                </a:lnTo>
                <a:close/>
                <a:moveTo>
                  <a:pt x="6041530" y="1502419"/>
                </a:moveTo>
                <a:lnTo>
                  <a:pt x="6041530" y="1600910"/>
                </a:lnTo>
                <a:lnTo>
                  <a:pt x="5992644" y="1603125"/>
                </a:lnTo>
                <a:lnTo>
                  <a:pt x="5948363" y="1609694"/>
                </a:lnTo>
                <a:lnTo>
                  <a:pt x="5908477" y="1620497"/>
                </a:lnTo>
                <a:lnTo>
                  <a:pt x="5872771" y="1635416"/>
                </a:lnTo>
                <a:lnTo>
                  <a:pt x="5813056" y="1677129"/>
                </a:lnTo>
                <a:lnTo>
                  <a:pt x="5767522" y="1733888"/>
                </a:lnTo>
                <a:lnTo>
                  <a:pt x="5749543" y="1767614"/>
                </a:lnTo>
                <a:lnTo>
                  <a:pt x="5734473" y="1804746"/>
                </a:lnTo>
                <a:lnTo>
                  <a:pt x="5722101" y="1845167"/>
                </a:lnTo>
                <a:lnTo>
                  <a:pt x="5712213" y="1888759"/>
                </a:lnTo>
                <a:lnTo>
                  <a:pt x="5704599" y="1935402"/>
                </a:lnTo>
                <a:lnTo>
                  <a:pt x="5699046" y="1984979"/>
                </a:lnTo>
                <a:lnTo>
                  <a:pt x="5695342" y="2037371"/>
                </a:lnTo>
                <a:lnTo>
                  <a:pt x="5693275" y="2092461"/>
                </a:lnTo>
                <a:lnTo>
                  <a:pt x="5692633" y="2150130"/>
                </a:lnTo>
                <a:lnTo>
                  <a:pt x="5693259" y="2208370"/>
                </a:lnTo>
                <a:lnTo>
                  <a:pt x="5695281" y="2263996"/>
                </a:lnTo>
                <a:lnTo>
                  <a:pt x="5698918" y="2316891"/>
                </a:lnTo>
                <a:lnTo>
                  <a:pt x="5704387" y="2366936"/>
                </a:lnTo>
                <a:lnTo>
                  <a:pt x="5711908" y="2414012"/>
                </a:lnTo>
                <a:lnTo>
                  <a:pt x="5721697" y="2458002"/>
                </a:lnTo>
                <a:lnTo>
                  <a:pt x="5733974" y="2498787"/>
                </a:lnTo>
                <a:lnTo>
                  <a:pt x="5748956" y="2536249"/>
                </a:lnTo>
                <a:lnTo>
                  <a:pt x="5766862" y="2570269"/>
                </a:lnTo>
                <a:lnTo>
                  <a:pt x="5812316" y="2627513"/>
                </a:lnTo>
                <a:lnTo>
                  <a:pt x="5872082" y="2669573"/>
                </a:lnTo>
                <a:lnTo>
                  <a:pt x="5907877" y="2684613"/>
                </a:lnTo>
                <a:lnTo>
                  <a:pt x="5947905" y="2695502"/>
                </a:lnTo>
                <a:lnTo>
                  <a:pt x="5992383" y="2702123"/>
                </a:lnTo>
                <a:lnTo>
                  <a:pt x="6041530" y="2704356"/>
                </a:lnTo>
                <a:lnTo>
                  <a:pt x="6041530" y="2801179"/>
                </a:lnTo>
                <a:lnTo>
                  <a:pt x="5988008" y="2799290"/>
                </a:lnTo>
                <a:lnTo>
                  <a:pt x="5938527" y="2793677"/>
                </a:lnTo>
                <a:lnTo>
                  <a:pt x="5892948" y="2784423"/>
                </a:lnTo>
                <a:lnTo>
                  <a:pt x="5851129" y="2771611"/>
                </a:lnTo>
                <a:lnTo>
                  <a:pt x="5812932" y="2755324"/>
                </a:lnTo>
                <a:lnTo>
                  <a:pt x="5778215" y="2735643"/>
                </a:lnTo>
                <a:lnTo>
                  <a:pt x="5746839" y="2712653"/>
                </a:lnTo>
                <a:lnTo>
                  <a:pt x="5718663" y="2686434"/>
                </a:lnTo>
                <a:lnTo>
                  <a:pt x="5693546" y="2657071"/>
                </a:lnTo>
                <a:lnTo>
                  <a:pt x="5671350" y="2624645"/>
                </a:lnTo>
                <a:lnTo>
                  <a:pt x="5651932" y="2589239"/>
                </a:lnTo>
                <a:lnTo>
                  <a:pt x="5635155" y="2550936"/>
                </a:lnTo>
                <a:lnTo>
                  <a:pt x="5620876" y="2509818"/>
                </a:lnTo>
                <a:lnTo>
                  <a:pt x="5608956" y="2465969"/>
                </a:lnTo>
                <a:lnTo>
                  <a:pt x="5599254" y="2419470"/>
                </a:lnTo>
                <a:lnTo>
                  <a:pt x="5591631" y="2370405"/>
                </a:lnTo>
                <a:lnTo>
                  <a:pt x="5585946" y="2318855"/>
                </a:lnTo>
                <a:lnTo>
                  <a:pt x="5582059" y="2264905"/>
                </a:lnTo>
                <a:lnTo>
                  <a:pt x="5579829" y="2208635"/>
                </a:lnTo>
                <a:lnTo>
                  <a:pt x="5579118" y="2150130"/>
                </a:lnTo>
                <a:lnTo>
                  <a:pt x="5579853" y="2091874"/>
                </a:lnTo>
                <a:lnTo>
                  <a:pt x="5582149" y="2035854"/>
                </a:lnTo>
                <a:lnTo>
                  <a:pt x="5586138" y="1982149"/>
                </a:lnTo>
                <a:lnTo>
                  <a:pt x="5591951" y="1930843"/>
                </a:lnTo>
                <a:lnTo>
                  <a:pt x="5599724" y="1882015"/>
                </a:lnTo>
                <a:lnTo>
                  <a:pt x="5609587" y="1835748"/>
                </a:lnTo>
                <a:lnTo>
                  <a:pt x="5621673" y="1792122"/>
                </a:lnTo>
                <a:lnTo>
                  <a:pt x="5636116" y="1751221"/>
                </a:lnTo>
                <a:lnTo>
                  <a:pt x="5653048" y="1713122"/>
                </a:lnTo>
                <a:lnTo>
                  <a:pt x="5672601" y="1677910"/>
                </a:lnTo>
                <a:lnTo>
                  <a:pt x="5694909" y="1645665"/>
                </a:lnTo>
                <a:lnTo>
                  <a:pt x="5720105" y="1616469"/>
                </a:lnTo>
                <a:lnTo>
                  <a:pt x="5748320" y="1590403"/>
                </a:lnTo>
                <a:lnTo>
                  <a:pt x="5779687" y="1567548"/>
                </a:lnTo>
                <a:lnTo>
                  <a:pt x="5814340" y="1547987"/>
                </a:lnTo>
                <a:lnTo>
                  <a:pt x="5852411" y="1531799"/>
                </a:lnTo>
                <a:lnTo>
                  <a:pt x="5894033" y="1519068"/>
                </a:lnTo>
                <a:lnTo>
                  <a:pt x="5939338" y="1509872"/>
                </a:lnTo>
                <a:lnTo>
                  <a:pt x="5988459" y="1504296"/>
                </a:lnTo>
                <a:close/>
                <a:moveTo>
                  <a:pt x="4160590" y="1021648"/>
                </a:moveTo>
                <a:lnTo>
                  <a:pt x="4367589" y="1021648"/>
                </a:lnTo>
                <a:lnTo>
                  <a:pt x="4367589" y="1195261"/>
                </a:lnTo>
                <a:lnTo>
                  <a:pt x="4160590" y="1195261"/>
                </a:lnTo>
                <a:close/>
                <a:moveTo>
                  <a:pt x="5799344" y="871408"/>
                </a:moveTo>
                <a:lnTo>
                  <a:pt x="6704136" y="871408"/>
                </a:lnTo>
                <a:lnTo>
                  <a:pt x="6704136" y="978246"/>
                </a:lnTo>
                <a:lnTo>
                  <a:pt x="5799344" y="978246"/>
                </a:lnTo>
                <a:close/>
                <a:moveTo>
                  <a:pt x="5799344" y="522512"/>
                </a:moveTo>
                <a:lnTo>
                  <a:pt x="6704136" y="522512"/>
                </a:lnTo>
                <a:lnTo>
                  <a:pt x="6704136" y="629350"/>
                </a:lnTo>
                <a:lnTo>
                  <a:pt x="5799344" y="629350"/>
                </a:lnTo>
                <a:close/>
                <a:moveTo>
                  <a:pt x="7774691" y="6383"/>
                </a:moveTo>
                <a:lnTo>
                  <a:pt x="8148629" y="6383"/>
                </a:lnTo>
                <a:lnTo>
                  <a:pt x="8148629" y="101632"/>
                </a:lnTo>
                <a:lnTo>
                  <a:pt x="7889880" y="101632"/>
                </a:lnTo>
                <a:lnTo>
                  <a:pt x="7889880" y="1200182"/>
                </a:lnTo>
                <a:lnTo>
                  <a:pt x="8148629" y="1200182"/>
                </a:lnTo>
                <a:lnTo>
                  <a:pt x="8148629" y="1295432"/>
                </a:lnTo>
                <a:lnTo>
                  <a:pt x="7774691" y="1295432"/>
                </a:lnTo>
                <a:lnTo>
                  <a:pt x="7774691" y="1200182"/>
                </a:lnTo>
                <a:lnTo>
                  <a:pt x="7774691" y="101632"/>
                </a:lnTo>
                <a:close/>
                <a:moveTo>
                  <a:pt x="8243417" y="0"/>
                </a:moveTo>
                <a:lnTo>
                  <a:pt x="8296487" y="1877"/>
                </a:lnTo>
                <a:lnTo>
                  <a:pt x="8345608" y="7454"/>
                </a:lnTo>
                <a:lnTo>
                  <a:pt x="8390913" y="16649"/>
                </a:lnTo>
                <a:lnTo>
                  <a:pt x="8432534" y="29381"/>
                </a:lnTo>
                <a:lnTo>
                  <a:pt x="8470605" y="45569"/>
                </a:lnTo>
                <a:lnTo>
                  <a:pt x="8505258" y="65130"/>
                </a:lnTo>
                <a:lnTo>
                  <a:pt x="8536626" y="87984"/>
                </a:lnTo>
                <a:lnTo>
                  <a:pt x="8564841" y="114050"/>
                </a:lnTo>
                <a:lnTo>
                  <a:pt x="8590036" y="143246"/>
                </a:lnTo>
                <a:lnTo>
                  <a:pt x="8612344" y="175491"/>
                </a:lnTo>
                <a:lnTo>
                  <a:pt x="8631898" y="210703"/>
                </a:lnTo>
                <a:lnTo>
                  <a:pt x="8648830" y="248801"/>
                </a:lnTo>
                <a:lnTo>
                  <a:pt x="8663273" y="289703"/>
                </a:lnTo>
                <a:lnTo>
                  <a:pt x="8675359" y="333329"/>
                </a:lnTo>
                <a:lnTo>
                  <a:pt x="8685222" y="379596"/>
                </a:lnTo>
                <a:lnTo>
                  <a:pt x="8692995" y="428424"/>
                </a:lnTo>
                <a:lnTo>
                  <a:pt x="8698808" y="479730"/>
                </a:lnTo>
                <a:lnTo>
                  <a:pt x="8702797" y="533435"/>
                </a:lnTo>
                <a:lnTo>
                  <a:pt x="8705093" y="589455"/>
                </a:lnTo>
                <a:lnTo>
                  <a:pt x="8705829" y="647711"/>
                </a:lnTo>
                <a:lnTo>
                  <a:pt x="8705129" y="706216"/>
                </a:lnTo>
                <a:lnTo>
                  <a:pt x="8702932" y="762486"/>
                </a:lnTo>
                <a:lnTo>
                  <a:pt x="8699096" y="816436"/>
                </a:lnTo>
                <a:lnTo>
                  <a:pt x="8693475" y="867986"/>
                </a:lnTo>
                <a:lnTo>
                  <a:pt x="8685927" y="917051"/>
                </a:lnTo>
                <a:lnTo>
                  <a:pt x="8676306" y="963550"/>
                </a:lnTo>
                <a:lnTo>
                  <a:pt x="8664469" y="1007399"/>
                </a:lnTo>
                <a:lnTo>
                  <a:pt x="8650272" y="1048517"/>
                </a:lnTo>
                <a:lnTo>
                  <a:pt x="8633571" y="1086820"/>
                </a:lnTo>
                <a:lnTo>
                  <a:pt x="8614222" y="1122226"/>
                </a:lnTo>
                <a:lnTo>
                  <a:pt x="8592081" y="1154652"/>
                </a:lnTo>
                <a:lnTo>
                  <a:pt x="8567005" y="1184015"/>
                </a:lnTo>
                <a:lnTo>
                  <a:pt x="8538848" y="1210234"/>
                </a:lnTo>
                <a:lnTo>
                  <a:pt x="8507467" y="1233224"/>
                </a:lnTo>
                <a:lnTo>
                  <a:pt x="8472718" y="1252905"/>
                </a:lnTo>
                <a:lnTo>
                  <a:pt x="8434458" y="1269193"/>
                </a:lnTo>
                <a:lnTo>
                  <a:pt x="8392541" y="1282004"/>
                </a:lnTo>
                <a:lnTo>
                  <a:pt x="8346825" y="1291258"/>
                </a:lnTo>
                <a:lnTo>
                  <a:pt x="8297165" y="1296871"/>
                </a:lnTo>
                <a:lnTo>
                  <a:pt x="8243417" y="1298760"/>
                </a:lnTo>
                <a:lnTo>
                  <a:pt x="8243417" y="1201938"/>
                </a:lnTo>
                <a:lnTo>
                  <a:pt x="8293102" y="1199705"/>
                </a:lnTo>
                <a:lnTo>
                  <a:pt x="8338022" y="1193084"/>
                </a:lnTo>
                <a:lnTo>
                  <a:pt x="8378405" y="1182195"/>
                </a:lnTo>
                <a:lnTo>
                  <a:pt x="8414476" y="1167155"/>
                </a:lnTo>
                <a:lnTo>
                  <a:pt x="8474587" y="1125095"/>
                </a:lnTo>
                <a:lnTo>
                  <a:pt x="8520166" y="1067851"/>
                </a:lnTo>
                <a:lnTo>
                  <a:pt x="8538072" y="1033830"/>
                </a:lnTo>
                <a:lnTo>
                  <a:pt x="8553024" y="996369"/>
                </a:lnTo>
                <a:lnTo>
                  <a:pt x="8565248" y="955584"/>
                </a:lnTo>
                <a:lnTo>
                  <a:pt x="8574971" y="911594"/>
                </a:lnTo>
                <a:lnTo>
                  <a:pt x="8582418" y="864517"/>
                </a:lnTo>
                <a:lnTo>
                  <a:pt x="8587817" y="814473"/>
                </a:lnTo>
                <a:lnTo>
                  <a:pt x="8591393" y="761578"/>
                </a:lnTo>
                <a:lnTo>
                  <a:pt x="8593372" y="705951"/>
                </a:lnTo>
                <a:lnTo>
                  <a:pt x="8593982" y="647711"/>
                </a:lnTo>
                <a:lnTo>
                  <a:pt x="8593340" y="590042"/>
                </a:lnTo>
                <a:lnTo>
                  <a:pt x="8591270" y="534953"/>
                </a:lnTo>
                <a:lnTo>
                  <a:pt x="8587560" y="482561"/>
                </a:lnTo>
                <a:lnTo>
                  <a:pt x="8581994" y="432984"/>
                </a:lnTo>
                <a:lnTo>
                  <a:pt x="8574359" y="386340"/>
                </a:lnTo>
                <a:lnTo>
                  <a:pt x="8564441" y="342749"/>
                </a:lnTo>
                <a:lnTo>
                  <a:pt x="8552025" y="302328"/>
                </a:lnTo>
                <a:lnTo>
                  <a:pt x="8536898" y="265196"/>
                </a:lnTo>
                <a:lnTo>
                  <a:pt x="8518845" y="231470"/>
                </a:lnTo>
                <a:lnTo>
                  <a:pt x="8473107" y="174711"/>
                </a:lnTo>
                <a:lnTo>
                  <a:pt x="8413098" y="132998"/>
                </a:lnTo>
                <a:lnTo>
                  <a:pt x="8377206" y="118079"/>
                </a:lnTo>
                <a:lnTo>
                  <a:pt x="8337105" y="107277"/>
                </a:lnTo>
                <a:lnTo>
                  <a:pt x="8292580" y="100708"/>
                </a:lnTo>
                <a:lnTo>
                  <a:pt x="8243417" y="98492"/>
                </a:lnTo>
                <a:close/>
                <a:moveTo>
                  <a:pt x="3109502" y="0"/>
                </a:moveTo>
                <a:lnTo>
                  <a:pt x="3162572" y="1876"/>
                </a:lnTo>
                <a:lnTo>
                  <a:pt x="3211694" y="7453"/>
                </a:lnTo>
                <a:lnTo>
                  <a:pt x="3256998" y="16648"/>
                </a:lnTo>
                <a:lnTo>
                  <a:pt x="3298621" y="29380"/>
                </a:lnTo>
                <a:lnTo>
                  <a:pt x="3336692" y="45568"/>
                </a:lnTo>
                <a:lnTo>
                  <a:pt x="3371345" y="65129"/>
                </a:lnTo>
                <a:lnTo>
                  <a:pt x="3402713" y="87984"/>
                </a:lnTo>
                <a:lnTo>
                  <a:pt x="3430928" y="114050"/>
                </a:lnTo>
                <a:lnTo>
                  <a:pt x="3456123" y="143246"/>
                </a:lnTo>
                <a:lnTo>
                  <a:pt x="3478431" y="175491"/>
                </a:lnTo>
                <a:lnTo>
                  <a:pt x="3497985" y="210703"/>
                </a:lnTo>
                <a:lnTo>
                  <a:pt x="3514917" y="248801"/>
                </a:lnTo>
                <a:lnTo>
                  <a:pt x="3529360" y="289703"/>
                </a:lnTo>
                <a:lnTo>
                  <a:pt x="3541446" y="333329"/>
                </a:lnTo>
                <a:lnTo>
                  <a:pt x="3551309" y="379596"/>
                </a:lnTo>
                <a:lnTo>
                  <a:pt x="3559082" y="428424"/>
                </a:lnTo>
                <a:lnTo>
                  <a:pt x="3564896" y="479730"/>
                </a:lnTo>
                <a:lnTo>
                  <a:pt x="3568884" y="533435"/>
                </a:lnTo>
                <a:lnTo>
                  <a:pt x="3571180" y="589455"/>
                </a:lnTo>
                <a:lnTo>
                  <a:pt x="3571916" y="647711"/>
                </a:lnTo>
                <a:lnTo>
                  <a:pt x="3571216" y="706216"/>
                </a:lnTo>
                <a:lnTo>
                  <a:pt x="3569019" y="762486"/>
                </a:lnTo>
                <a:lnTo>
                  <a:pt x="3565183" y="816436"/>
                </a:lnTo>
                <a:lnTo>
                  <a:pt x="3559562" y="867986"/>
                </a:lnTo>
                <a:lnTo>
                  <a:pt x="3552014" y="917051"/>
                </a:lnTo>
                <a:lnTo>
                  <a:pt x="3542393" y="963550"/>
                </a:lnTo>
                <a:lnTo>
                  <a:pt x="3530556" y="1007399"/>
                </a:lnTo>
                <a:lnTo>
                  <a:pt x="3516359" y="1048517"/>
                </a:lnTo>
                <a:lnTo>
                  <a:pt x="3499658" y="1086820"/>
                </a:lnTo>
                <a:lnTo>
                  <a:pt x="3480309" y="1122226"/>
                </a:lnTo>
                <a:lnTo>
                  <a:pt x="3458168" y="1154652"/>
                </a:lnTo>
                <a:lnTo>
                  <a:pt x="3433091" y="1184015"/>
                </a:lnTo>
                <a:lnTo>
                  <a:pt x="3404934" y="1210234"/>
                </a:lnTo>
                <a:lnTo>
                  <a:pt x="3373554" y="1233224"/>
                </a:lnTo>
                <a:lnTo>
                  <a:pt x="3338805" y="1252905"/>
                </a:lnTo>
                <a:lnTo>
                  <a:pt x="3300544" y="1269192"/>
                </a:lnTo>
                <a:lnTo>
                  <a:pt x="3258627" y="1282004"/>
                </a:lnTo>
                <a:lnTo>
                  <a:pt x="3212910" y="1291258"/>
                </a:lnTo>
                <a:lnTo>
                  <a:pt x="3163250" y="1296871"/>
                </a:lnTo>
                <a:lnTo>
                  <a:pt x="3109502" y="1298760"/>
                </a:lnTo>
                <a:lnTo>
                  <a:pt x="3109502" y="1201938"/>
                </a:lnTo>
                <a:lnTo>
                  <a:pt x="3159187" y="1199705"/>
                </a:lnTo>
                <a:lnTo>
                  <a:pt x="3204108" y="1193084"/>
                </a:lnTo>
                <a:lnTo>
                  <a:pt x="3244491" y="1182195"/>
                </a:lnTo>
                <a:lnTo>
                  <a:pt x="3280562" y="1167155"/>
                </a:lnTo>
                <a:lnTo>
                  <a:pt x="3340673" y="1125095"/>
                </a:lnTo>
                <a:lnTo>
                  <a:pt x="3386253" y="1067851"/>
                </a:lnTo>
                <a:lnTo>
                  <a:pt x="3404158" y="1033830"/>
                </a:lnTo>
                <a:lnTo>
                  <a:pt x="3419110" y="996369"/>
                </a:lnTo>
                <a:lnTo>
                  <a:pt x="3431334" y="955584"/>
                </a:lnTo>
                <a:lnTo>
                  <a:pt x="3441057" y="911594"/>
                </a:lnTo>
                <a:lnTo>
                  <a:pt x="3448504" y="864517"/>
                </a:lnTo>
                <a:lnTo>
                  <a:pt x="3453903" y="814473"/>
                </a:lnTo>
                <a:lnTo>
                  <a:pt x="3457479" y="761578"/>
                </a:lnTo>
                <a:lnTo>
                  <a:pt x="3459458" y="705951"/>
                </a:lnTo>
                <a:lnTo>
                  <a:pt x="3460068" y="647711"/>
                </a:lnTo>
                <a:lnTo>
                  <a:pt x="3459426" y="590042"/>
                </a:lnTo>
                <a:lnTo>
                  <a:pt x="3457356" y="534953"/>
                </a:lnTo>
                <a:lnTo>
                  <a:pt x="3453646" y="482560"/>
                </a:lnTo>
                <a:lnTo>
                  <a:pt x="3448080" y="432984"/>
                </a:lnTo>
                <a:lnTo>
                  <a:pt x="3440445" y="386340"/>
                </a:lnTo>
                <a:lnTo>
                  <a:pt x="3430527" y="342749"/>
                </a:lnTo>
                <a:lnTo>
                  <a:pt x="3418111" y="302328"/>
                </a:lnTo>
                <a:lnTo>
                  <a:pt x="3402984" y="265196"/>
                </a:lnTo>
                <a:lnTo>
                  <a:pt x="3384931" y="231470"/>
                </a:lnTo>
                <a:lnTo>
                  <a:pt x="3339193" y="174711"/>
                </a:lnTo>
                <a:lnTo>
                  <a:pt x="3279183" y="132998"/>
                </a:lnTo>
                <a:lnTo>
                  <a:pt x="3243291" y="118079"/>
                </a:lnTo>
                <a:lnTo>
                  <a:pt x="3203191" y="107276"/>
                </a:lnTo>
                <a:lnTo>
                  <a:pt x="3158665" y="100708"/>
                </a:lnTo>
                <a:lnTo>
                  <a:pt x="3109502" y="98492"/>
                </a:lnTo>
                <a:close/>
                <a:moveTo>
                  <a:pt x="3017637" y="0"/>
                </a:moveTo>
                <a:lnTo>
                  <a:pt x="3017637" y="98492"/>
                </a:lnTo>
                <a:lnTo>
                  <a:pt x="2968752" y="100708"/>
                </a:lnTo>
                <a:lnTo>
                  <a:pt x="2924471" y="107277"/>
                </a:lnTo>
                <a:lnTo>
                  <a:pt x="2884585" y="118079"/>
                </a:lnTo>
                <a:lnTo>
                  <a:pt x="2848878" y="132998"/>
                </a:lnTo>
                <a:lnTo>
                  <a:pt x="2789164" y="174711"/>
                </a:lnTo>
                <a:lnTo>
                  <a:pt x="2743630" y="231470"/>
                </a:lnTo>
                <a:lnTo>
                  <a:pt x="2725650" y="265196"/>
                </a:lnTo>
                <a:lnTo>
                  <a:pt x="2710579" y="302328"/>
                </a:lnTo>
                <a:lnTo>
                  <a:pt x="2698207" y="342749"/>
                </a:lnTo>
                <a:lnTo>
                  <a:pt x="2688320" y="386340"/>
                </a:lnTo>
                <a:lnTo>
                  <a:pt x="2680706" y="432984"/>
                </a:lnTo>
                <a:lnTo>
                  <a:pt x="2675153" y="482561"/>
                </a:lnTo>
                <a:lnTo>
                  <a:pt x="2671448" y="534953"/>
                </a:lnTo>
                <a:lnTo>
                  <a:pt x="2669382" y="590042"/>
                </a:lnTo>
                <a:lnTo>
                  <a:pt x="2668740" y="647711"/>
                </a:lnTo>
                <a:lnTo>
                  <a:pt x="2669365" y="705951"/>
                </a:lnTo>
                <a:lnTo>
                  <a:pt x="2671388" y="761578"/>
                </a:lnTo>
                <a:lnTo>
                  <a:pt x="2675025" y="814473"/>
                </a:lnTo>
                <a:lnTo>
                  <a:pt x="2680494" y="864517"/>
                </a:lnTo>
                <a:lnTo>
                  <a:pt x="2688015" y="911594"/>
                </a:lnTo>
                <a:lnTo>
                  <a:pt x="2697803" y="955584"/>
                </a:lnTo>
                <a:lnTo>
                  <a:pt x="2710081" y="996369"/>
                </a:lnTo>
                <a:lnTo>
                  <a:pt x="2725063" y="1033830"/>
                </a:lnTo>
                <a:lnTo>
                  <a:pt x="2742969" y="1067851"/>
                </a:lnTo>
                <a:lnTo>
                  <a:pt x="2788423" y="1125095"/>
                </a:lnTo>
                <a:lnTo>
                  <a:pt x="2848189" y="1167155"/>
                </a:lnTo>
                <a:lnTo>
                  <a:pt x="2883984" y="1182195"/>
                </a:lnTo>
                <a:lnTo>
                  <a:pt x="2924012" y="1193084"/>
                </a:lnTo>
                <a:lnTo>
                  <a:pt x="2968491" y="1199705"/>
                </a:lnTo>
                <a:lnTo>
                  <a:pt x="3017637" y="1201938"/>
                </a:lnTo>
                <a:lnTo>
                  <a:pt x="3017637" y="1298760"/>
                </a:lnTo>
                <a:lnTo>
                  <a:pt x="2964115" y="1296871"/>
                </a:lnTo>
                <a:lnTo>
                  <a:pt x="2914634" y="1291258"/>
                </a:lnTo>
                <a:lnTo>
                  <a:pt x="2869056" y="1282004"/>
                </a:lnTo>
                <a:lnTo>
                  <a:pt x="2827236" y="1269193"/>
                </a:lnTo>
                <a:lnTo>
                  <a:pt x="2789039" y="1252905"/>
                </a:lnTo>
                <a:lnTo>
                  <a:pt x="2754322" y="1233224"/>
                </a:lnTo>
                <a:lnTo>
                  <a:pt x="2722946" y="1210234"/>
                </a:lnTo>
                <a:lnTo>
                  <a:pt x="2694770" y="1184015"/>
                </a:lnTo>
                <a:lnTo>
                  <a:pt x="2669653" y="1154652"/>
                </a:lnTo>
                <a:lnTo>
                  <a:pt x="2647457" y="1122226"/>
                </a:lnTo>
                <a:lnTo>
                  <a:pt x="2628039" y="1086820"/>
                </a:lnTo>
                <a:lnTo>
                  <a:pt x="2611262" y="1048517"/>
                </a:lnTo>
                <a:lnTo>
                  <a:pt x="2596982" y="1007399"/>
                </a:lnTo>
                <a:lnTo>
                  <a:pt x="2585062" y="963550"/>
                </a:lnTo>
                <a:lnTo>
                  <a:pt x="2575361" y="917051"/>
                </a:lnTo>
                <a:lnTo>
                  <a:pt x="2567737" y="867986"/>
                </a:lnTo>
                <a:lnTo>
                  <a:pt x="2562052" y="816436"/>
                </a:lnTo>
                <a:lnTo>
                  <a:pt x="2558166" y="762486"/>
                </a:lnTo>
                <a:lnTo>
                  <a:pt x="2555936" y="706216"/>
                </a:lnTo>
                <a:lnTo>
                  <a:pt x="2555225" y="647711"/>
                </a:lnTo>
                <a:lnTo>
                  <a:pt x="2555961" y="589455"/>
                </a:lnTo>
                <a:lnTo>
                  <a:pt x="2558256" y="533435"/>
                </a:lnTo>
                <a:lnTo>
                  <a:pt x="2562245" y="479730"/>
                </a:lnTo>
                <a:lnTo>
                  <a:pt x="2568057" y="428424"/>
                </a:lnTo>
                <a:lnTo>
                  <a:pt x="2575830" y="379596"/>
                </a:lnTo>
                <a:lnTo>
                  <a:pt x="2585694" y="333329"/>
                </a:lnTo>
                <a:lnTo>
                  <a:pt x="2597780" y="289703"/>
                </a:lnTo>
                <a:lnTo>
                  <a:pt x="2612222" y="248801"/>
                </a:lnTo>
                <a:lnTo>
                  <a:pt x="2629156" y="210703"/>
                </a:lnTo>
                <a:lnTo>
                  <a:pt x="2648708" y="175491"/>
                </a:lnTo>
                <a:lnTo>
                  <a:pt x="2671016" y="143246"/>
                </a:lnTo>
                <a:lnTo>
                  <a:pt x="2696212" y="114050"/>
                </a:lnTo>
                <a:lnTo>
                  <a:pt x="2724427" y="87984"/>
                </a:lnTo>
                <a:lnTo>
                  <a:pt x="2755794" y="65130"/>
                </a:lnTo>
                <a:lnTo>
                  <a:pt x="2790448" y="45569"/>
                </a:lnTo>
                <a:lnTo>
                  <a:pt x="2828518" y="29382"/>
                </a:lnTo>
                <a:lnTo>
                  <a:pt x="2870141" y="16649"/>
                </a:lnTo>
                <a:lnTo>
                  <a:pt x="2915445" y="7455"/>
                </a:lnTo>
                <a:lnTo>
                  <a:pt x="2964567" y="1877"/>
                </a:lnTo>
                <a:close/>
              </a:path>
            </a:pathLst>
          </a:custGeom>
          <a:solidFill>
            <a:srgbClr val="4D7836"/>
          </a:solidFill>
        </p:spPr>
        <p:txBody>
          <a:bodyPr wrap="square" lIns="0" tIns="0" rIns="0" bIns="0" rtlCol="0">
            <a:noAutofit/>
          </a:bodyPr>
          <a:lstStyle/>
          <a:p>
            <a:endParaRPr lang="da-DK" sz="1088" dirty="0"/>
          </a:p>
        </p:txBody>
      </p:sp>
    </p:spTree>
    <p:extLst>
      <p:ext uri="{BB962C8B-B14F-4D97-AF65-F5344CB8AC3E}">
        <p14:creationId xmlns:p14="http://schemas.microsoft.com/office/powerpoint/2010/main" val="31581576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993">
          <p15:clr>
            <a:srgbClr val="A4A3A4"/>
          </p15:clr>
        </p15:guide>
        <p15:guide id="2" orient="horz" pos="1705">
          <p15:clr>
            <a:srgbClr val="A4A3A4"/>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Breaker D">
    <p:bg>
      <p:bgRef idx="1001">
        <a:schemeClr val="bg1"/>
      </p:bgRef>
    </p:bg>
    <p:spTree>
      <p:nvGrpSpPr>
        <p:cNvPr id="1" name=""/>
        <p:cNvGrpSpPr/>
        <p:nvPr/>
      </p:nvGrpSpPr>
      <p:grpSpPr>
        <a:xfrm>
          <a:off x="0" y="0"/>
          <a:ext cx="0" cy="0"/>
          <a:chOff x="0" y="0"/>
          <a:chExt cx="0" cy="0"/>
        </a:xfrm>
      </p:grpSpPr>
      <p:sp>
        <p:nvSpPr>
          <p:cNvPr id="7" name="Baggrund"/>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994" noProof="0" dirty="0" err="1"/>
          </a:p>
        </p:txBody>
      </p:sp>
      <p:sp>
        <p:nvSpPr>
          <p:cNvPr id="3" name="Subtitle 2"/>
          <p:cNvSpPr>
            <a:spLocks noGrp="1"/>
          </p:cNvSpPr>
          <p:nvPr>
            <p:ph type="subTitle" idx="1" hasCustomPrompt="1"/>
          </p:nvPr>
        </p:nvSpPr>
        <p:spPr>
          <a:xfrm>
            <a:off x="7126287" y="2705553"/>
            <a:ext cx="4528800" cy="360000"/>
          </a:xfrm>
        </p:spPr>
        <p:txBody>
          <a:bodyPr anchor="b" anchorCtr="0"/>
          <a:lstStyle>
            <a:lvl1pPr marL="0" indent="0" algn="l">
              <a:lnSpc>
                <a:spcPct val="100000"/>
              </a:lnSpc>
              <a:spcBef>
                <a:spcPts val="0"/>
              </a:spcBef>
              <a:spcAft>
                <a:spcPts val="0"/>
              </a:spcAft>
              <a:buFont typeface="Arial" panose="020B0604020202020204" pitchFamily="34" charset="0"/>
              <a:buNone/>
              <a:defRPr sz="1595">
                <a:solidFill>
                  <a:schemeClr val="bg1"/>
                </a:solidFill>
                <a:latin typeface="+mn-lt"/>
              </a:defRPr>
            </a:lvl1pPr>
            <a:lvl2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tabLst/>
              <a:defRPr sz="1595" b="0">
                <a:solidFill>
                  <a:schemeClr val="bg1"/>
                </a:solidFill>
                <a:latin typeface="+mn-lt"/>
              </a:defRPr>
            </a:lvl9pPr>
          </a:lstStyle>
          <a:p>
            <a:r>
              <a:rPr lang="da-DK" dirty="0"/>
              <a:t>Klik for at tilføje sektionstitel</a:t>
            </a:r>
          </a:p>
        </p:txBody>
      </p:sp>
      <p:sp>
        <p:nvSpPr>
          <p:cNvPr id="2" name="Title 1"/>
          <p:cNvSpPr>
            <a:spLocks noGrp="1"/>
          </p:cNvSpPr>
          <p:nvPr>
            <p:ph type="ctrTitle" hasCustomPrompt="1"/>
          </p:nvPr>
        </p:nvSpPr>
        <p:spPr>
          <a:xfrm>
            <a:off x="7126288" y="3165284"/>
            <a:ext cx="4528800" cy="1242000"/>
          </a:xfrm>
        </p:spPr>
        <p:txBody>
          <a:bodyPr anchor="t" anchorCtr="0"/>
          <a:lstStyle>
            <a:lvl1pPr algn="l">
              <a:defRPr sz="3191">
                <a:solidFill>
                  <a:schemeClr val="bg1"/>
                </a:solidFill>
              </a:defRPr>
            </a:lvl1pPr>
          </a:lstStyle>
          <a:p>
            <a:r>
              <a:rPr lang="da-DK" dirty="0"/>
              <a:t>Klik for at tilføje titel</a:t>
            </a:r>
          </a:p>
        </p:txBody>
      </p:sp>
      <p:sp>
        <p:nvSpPr>
          <p:cNvPr id="11" name="Pladsholder til dato 10">
            <a:extLst>
              <a:ext uri="{FF2B5EF4-FFF2-40B4-BE49-F238E27FC236}">
                <a16:creationId xmlns:a16="http://schemas.microsoft.com/office/drawing/2014/main" id="{ECF1C836-21A0-0331-A849-E61A90896536}"/>
              </a:ext>
            </a:extLst>
          </p:cNvPr>
          <p:cNvSpPr>
            <a:spLocks noGrp="1"/>
          </p:cNvSpPr>
          <p:nvPr>
            <p:ph type="dt" sz="half" idx="15"/>
          </p:nvPr>
        </p:nvSpPr>
        <p:spPr/>
        <p:txBody>
          <a:bodyPr/>
          <a:lstStyle>
            <a:lvl1pPr>
              <a:defRPr>
                <a:solidFill>
                  <a:schemeClr val="bg1"/>
                </a:solidFill>
              </a:defRPr>
            </a:lvl1pPr>
          </a:lstStyle>
          <a:p>
            <a:fld id="{3BB9AE99-772C-4228-AF46-BF964994F324}" type="datetime2">
              <a:rPr lang="da-DK" smtClean="0"/>
              <a:t>30. september 2026</a:t>
            </a:fld>
            <a:endParaRPr lang="da-DK" dirty="0"/>
          </a:p>
        </p:txBody>
      </p:sp>
      <p:sp>
        <p:nvSpPr>
          <p:cNvPr id="12" name="Pladsholder til sidefod 11">
            <a:extLst>
              <a:ext uri="{FF2B5EF4-FFF2-40B4-BE49-F238E27FC236}">
                <a16:creationId xmlns:a16="http://schemas.microsoft.com/office/drawing/2014/main" id="{F8D5FDD7-8020-3589-F424-24D4FE9B564D}"/>
              </a:ext>
            </a:extLst>
          </p:cNvPr>
          <p:cNvSpPr>
            <a:spLocks noGrp="1"/>
          </p:cNvSpPr>
          <p:nvPr>
            <p:ph type="ftr" sz="quarter" idx="16"/>
          </p:nvPr>
        </p:nvSpPr>
        <p:spPr/>
        <p:txBody>
          <a:bodyPr/>
          <a:lstStyle>
            <a:lvl1pPr>
              <a:defRPr>
                <a:solidFill>
                  <a:schemeClr val="bg1"/>
                </a:solidFill>
              </a:defRPr>
            </a:lvl1pPr>
          </a:lstStyle>
          <a:p>
            <a:r>
              <a:rPr lang="da-DK" dirty="0"/>
              <a:t>Digitaliseringsstyrelsen</a:t>
            </a:r>
          </a:p>
        </p:txBody>
      </p:sp>
      <p:sp>
        <p:nvSpPr>
          <p:cNvPr id="13" name="Pladsholder til slidenummer 12">
            <a:extLst>
              <a:ext uri="{FF2B5EF4-FFF2-40B4-BE49-F238E27FC236}">
                <a16:creationId xmlns:a16="http://schemas.microsoft.com/office/drawing/2014/main" id="{94C0154D-C90A-C45E-44EB-A9BE528AF3BC}"/>
              </a:ext>
            </a:extLst>
          </p:cNvPr>
          <p:cNvSpPr>
            <a:spLocks noGrp="1"/>
          </p:cNvSpPr>
          <p:nvPr>
            <p:ph type="sldNum" sz="quarter" idx="17"/>
          </p:nvPr>
        </p:nvSpPr>
        <p:spPr/>
        <p:txBody>
          <a:bodyPr/>
          <a:lstStyle>
            <a:lvl1pPr>
              <a:defRPr>
                <a:solidFill>
                  <a:schemeClr val="bg1"/>
                </a:solidFill>
              </a:defRPr>
            </a:lvl1pPr>
          </a:lstStyle>
          <a:p>
            <a:fld id="{24C8C45C-947F-4981-8B3F-4F32E973C901}" type="slidenum">
              <a:rPr lang="da-DK" smtClean="0"/>
              <a:pPr/>
              <a:t>‹nr.›</a:t>
            </a:fld>
            <a:endParaRPr lang="da-DK" dirty="0"/>
          </a:p>
        </p:txBody>
      </p:sp>
      <p:sp>
        <p:nvSpPr>
          <p:cNvPr id="6" name="Mikro grafik 1">
            <a:extLst>
              <a:ext uri="{FF2B5EF4-FFF2-40B4-BE49-F238E27FC236}">
                <a16:creationId xmlns:a16="http://schemas.microsoft.com/office/drawing/2014/main" id="{CF298011-2AEF-EC84-54F2-B43A8661A425}"/>
              </a:ext>
            </a:extLst>
          </p:cNvPr>
          <p:cNvSpPr/>
          <p:nvPr userDrawn="1"/>
        </p:nvSpPr>
        <p:spPr>
          <a:xfrm>
            <a:off x="342901" y="1240431"/>
            <a:ext cx="5421086" cy="4396169"/>
          </a:xfrm>
          <a:custGeom>
            <a:avLst/>
            <a:gdLst>
              <a:gd name="connsiteX0" fmla="*/ 6351898 w 9012328"/>
              <a:gd name="connsiteY0" fmla="*/ 7031333 h 7308446"/>
              <a:gd name="connsiteX1" fmla="*/ 6558899 w 9012328"/>
              <a:gd name="connsiteY1" fmla="*/ 7031333 h 7308446"/>
              <a:gd name="connsiteX2" fmla="*/ 6558899 w 9012328"/>
              <a:gd name="connsiteY2" fmla="*/ 7204946 h 7308446"/>
              <a:gd name="connsiteX3" fmla="*/ 6351898 w 9012328"/>
              <a:gd name="connsiteY3" fmla="*/ 7204946 h 7308446"/>
              <a:gd name="connsiteX4" fmla="*/ 3333905 w 9012328"/>
              <a:gd name="connsiteY4" fmla="*/ 6881094 h 7308446"/>
              <a:gd name="connsiteX5" fmla="*/ 4238693 w 9012328"/>
              <a:gd name="connsiteY5" fmla="*/ 6881094 h 7308446"/>
              <a:gd name="connsiteX6" fmla="*/ 4238693 w 9012328"/>
              <a:gd name="connsiteY6" fmla="*/ 6987931 h 7308446"/>
              <a:gd name="connsiteX7" fmla="*/ 3333905 w 9012328"/>
              <a:gd name="connsiteY7" fmla="*/ 6987931 h 7308446"/>
              <a:gd name="connsiteX8" fmla="*/ 3333905 w 9012328"/>
              <a:gd name="connsiteY8" fmla="*/ 6532197 h 7308446"/>
              <a:gd name="connsiteX9" fmla="*/ 4238693 w 9012328"/>
              <a:gd name="connsiteY9" fmla="*/ 6532197 h 7308446"/>
              <a:gd name="connsiteX10" fmla="*/ 4238693 w 9012328"/>
              <a:gd name="connsiteY10" fmla="*/ 6639034 h 7308446"/>
              <a:gd name="connsiteX11" fmla="*/ 3333905 w 9012328"/>
              <a:gd name="connsiteY11" fmla="*/ 6639034 h 7308446"/>
              <a:gd name="connsiteX12" fmla="*/ 5357969 w 9012328"/>
              <a:gd name="connsiteY12" fmla="*/ 6016022 h 7308446"/>
              <a:gd name="connsiteX13" fmla="*/ 5731908 w 9012328"/>
              <a:gd name="connsiteY13" fmla="*/ 6016022 h 7308446"/>
              <a:gd name="connsiteX14" fmla="*/ 5731908 w 9012328"/>
              <a:gd name="connsiteY14" fmla="*/ 6111272 h 7308446"/>
              <a:gd name="connsiteX15" fmla="*/ 5731908 w 9012328"/>
              <a:gd name="connsiteY15" fmla="*/ 7209822 h 7308446"/>
              <a:gd name="connsiteX16" fmla="*/ 5731908 w 9012328"/>
              <a:gd name="connsiteY16" fmla="*/ 7305072 h 7308446"/>
              <a:gd name="connsiteX17" fmla="*/ 5357969 w 9012328"/>
              <a:gd name="connsiteY17" fmla="*/ 7305072 h 7308446"/>
              <a:gd name="connsiteX18" fmla="*/ 5357969 w 9012328"/>
              <a:gd name="connsiteY18" fmla="*/ 7209822 h 7308446"/>
              <a:gd name="connsiteX19" fmla="*/ 5616719 w 9012328"/>
              <a:gd name="connsiteY19" fmla="*/ 7209822 h 7308446"/>
              <a:gd name="connsiteX20" fmla="*/ 5616719 w 9012328"/>
              <a:gd name="connsiteY20" fmla="*/ 6111272 h 7308446"/>
              <a:gd name="connsiteX21" fmla="*/ 5357969 w 9012328"/>
              <a:gd name="connsiteY21" fmla="*/ 6111272 h 7308446"/>
              <a:gd name="connsiteX22" fmla="*/ 4884222 w 9012328"/>
              <a:gd name="connsiteY22" fmla="*/ 6016022 h 7308446"/>
              <a:gd name="connsiteX23" fmla="*/ 5258161 w 9012328"/>
              <a:gd name="connsiteY23" fmla="*/ 6016022 h 7308446"/>
              <a:gd name="connsiteX24" fmla="*/ 5258161 w 9012328"/>
              <a:gd name="connsiteY24" fmla="*/ 6111272 h 7308446"/>
              <a:gd name="connsiteX25" fmla="*/ 4999412 w 9012328"/>
              <a:gd name="connsiteY25" fmla="*/ 6111272 h 7308446"/>
              <a:gd name="connsiteX26" fmla="*/ 4999412 w 9012328"/>
              <a:gd name="connsiteY26" fmla="*/ 7209822 h 7308446"/>
              <a:gd name="connsiteX27" fmla="*/ 5258161 w 9012328"/>
              <a:gd name="connsiteY27" fmla="*/ 7209822 h 7308446"/>
              <a:gd name="connsiteX28" fmla="*/ 5258161 w 9012328"/>
              <a:gd name="connsiteY28" fmla="*/ 7305072 h 7308446"/>
              <a:gd name="connsiteX29" fmla="*/ 4884222 w 9012328"/>
              <a:gd name="connsiteY29" fmla="*/ 7305072 h 7308446"/>
              <a:gd name="connsiteX30" fmla="*/ 4884222 w 9012328"/>
              <a:gd name="connsiteY30" fmla="*/ 7209822 h 7308446"/>
              <a:gd name="connsiteX31" fmla="*/ 4884222 w 9012328"/>
              <a:gd name="connsiteY31" fmla="*/ 6111272 h 7308446"/>
              <a:gd name="connsiteX32" fmla="*/ 8549915 w 9012328"/>
              <a:gd name="connsiteY32" fmla="*/ 6009685 h 7308446"/>
              <a:gd name="connsiteX33" fmla="*/ 8602985 w 9012328"/>
              <a:gd name="connsiteY33" fmla="*/ 6011561 h 7308446"/>
              <a:gd name="connsiteX34" fmla="*/ 8652106 w 9012328"/>
              <a:gd name="connsiteY34" fmla="*/ 6017138 h 7308446"/>
              <a:gd name="connsiteX35" fmla="*/ 8697411 w 9012328"/>
              <a:gd name="connsiteY35" fmla="*/ 6026333 h 7308446"/>
              <a:gd name="connsiteX36" fmla="*/ 8739033 w 9012328"/>
              <a:gd name="connsiteY36" fmla="*/ 6039065 h 7308446"/>
              <a:gd name="connsiteX37" fmla="*/ 8777104 w 9012328"/>
              <a:gd name="connsiteY37" fmla="*/ 6055253 h 7308446"/>
              <a:gd name="connsiteX38" fmla="*/ 8811757 w 9012328"/>
              <a:gd name="connsiteY38" fmla="*/ 6074814 h 7308446"/>
              <a:gd name="connsiteX39" fmla="*/ 8843125 w 9012328"/>
              <a:gd name="connsiteY39" fmla="*/ 6097669 h 7308446"/>
              <a:gd name="connsiteX40" fmla="*/ 8871340 w 9012328"/>
              <a:gd name="connsiteY40" fmla="*/ 6123735 h 7308446"/>
              <a:gd name="connsiteX41" fmla="*/ 8896535 w 9012328"/>
              <a:gd name="connsiteY41" fmla="*/ 6152931 h 7308446"/>
              <a:gd name="connsiteX42" fmla="*/ 8918843 w 9012328"/>
              <a:gd name="connsiteY42" fmla="*/ 6185176 h 7308446"/>
              <a:gd name="connsiteX43" fmla="*/ 8938397 w 9012328"/>
              <a:gd name="connsiteY43" fmla="*/ 6220388 h 7308446"/>
              <a:gd name="connsiteX44" fmla="*/ 8955329 w 9012328"/>
              <a:gd name="connsiteY44" fmla="*/ 6258486 h 7308446"/>
              <a:gd name="connsiteX45" fmla="*/ 8969772 w 9012328"/>
              <a:gd name="connsiteY45" fmla="*/ 6299388 h 7308446"/>
              <a:gd name="connsiteX46" fmla="*/ 8981858 w 9012328"/>
              <a:gd name="connsiteY46" fmla="*/ 6343014 h 7308446"/>
              <a:gd name="connsiteX47" fmla="*/ 8991721 w 9012328"/>
              <a:gd name="connsiteY47" fmla="*/ 6389281 h 7308446"/>
              <a:gd name="connsiteX48" fmla="*/ 8999494 w 9012328"/>
              <a:gd name="connsiteY48" fmla="*/ 6438109 h 7308446"/>
              <a:gd name="connsiteX49" fmla="*/ 9005308 w 9012328"/>
              <a:gd name="connsiteY49" fmla="*/ 6489415 h 7308446"/>
              <a:gd name="connsiteX50" fmla="*/ 9009296 w 9012328"/>
              <a:gd name="connsiteY50" fmla="*/ 6543120 h 7308446"/>
              <a:gd name="connsiteX51" fmla="*/ 9011592 w 9012328"/>
              <a:gd name="connsiteY51" fmla="*/ 6599140 h 7308446"/>
              <a:gd name="connsiteX52" fmla="*/ 9012328 w 9012328"/>
              <a:gd name="connsiteY52" fmla="*/ 6657396 h 7308446"/>
              <a:gd name="connsiteX53" fmla="*/ 9011628 w 9012328"/>
              <a:gd name="connsiteY53" fmla="*/ 6715902 h 7308446"/>
              <a:gd name="connsiteX54" fmla="*/ 9009431 w 9012328"/>
              <a:gd name="connsiteY54" fmla="*/ 6772172 h 7308446"/>
              <a:gd name="connsiteX55" fmla="*/ 9005595 w 9012328"/>
              <a:gd name="connsiteY55" fmla="*/ 6826122 h 7308446"/>
              <a:gd name="connsiteX56" fmla="*/ 8999974 w 9012328"/>
              <a:gd name="connsiteY56" fmla="*/ 6877672 h 7308446"/>
              <a:gd name="connsiteX57" fmla="*/ 8992426 w 9012328"/>
              <a:gd name="connsiteY57" fmla="*/ 6926737 h 7308446"/>
              <a:gd name="connsiteX58" fmla="*/ 8982805 w 9012328"/>
              <a:gd name="connsiteY58" fmla="*/ 6973236 h 7308446"/>
              <a:gd name="connsiteX59" fmla="*/ 8970968 w 9012328"/>
              <a:gd name="connsiteY59" fmla="*/ 7017085 h 7308446"/>
              <a:gd name="connsiteX60" fmla="*/ 8956771 w 9012328"/>
              <a:gd name="connsiteY60" fmla="*/ 7058203 h 7308446"/>
              <a:gd name="connsiteX61" fmla="*/ 8940070 w 9012328"/>
              <a:gd name="connsiteY61" fmla="*/ 7096506 h 7308446"/>
              <a:gd name="connsiteX62" fmla="*/ 8920721 w 9012328"/>
              <a:gd name="connsiteY62" fmla="*/ 7131912 h 7308446"/>
              <a:gd name="connsiteX63" fmla="*/ 8898580 w 9012328"/>
              <a:gd name="connsiteY63" fmla="*/ 7164338 h 7308446"/>
              <a:gd name="connsiteX64" fmla="*/ 8873503 w 9012328"/>
              <a:gd name="connsiteY64" fmla="*/ 7193701 h 7308446"/>
              <a:gd name="connsiteX65" fmla="*/ 8845346 w 9012328"/>
              <a:gd name="connsiteY65" fmla="*/ 7219920 h 7308446"/>
              <a:gd name="connsiteX66" fmla="*/ 8813966 w 9012328"/>
              <a:gd name="connsiteY66" fmla="*/ 7242910 h 7308446"/>
              <a:gd name="connsiteX67" fmla="*/ 8779217 w 9012328"/>
              <a:gd name="connsiteY67" fmla="*/ 7262591 h 7308446"/>
              <a:gd name="connsiteX68" fmla="*/ 8740956 w 9012328"/>
              <a:gd name="connsiteY68" fmla="*/ 7278878 h 7308446"/>
              <a:gd name="connsiteX69" fmla="*/ 8699039 w 9012328"/>
              <a:gd name="connsiteY69" fmla="*/ 7291690 h 7308446"/>
              <a:gd name="connsiteX70" fmla="*/ 8653323 w 9012328"/>
              <a:gd name="connsiteY70" fmla="*/ 7300944 h 7308446"/>
              <a:gd name="connsiteX71" fmla="*/ 8603663 w 9012328"/>
              <a:gd name="connsiteY71" fmla="*/ 7306557 h 7308446"/>
              <a:gd name="connsiteX72" fmla="*/ 8549915 w 9012328"/>
              <a:gd name="connsiteY72" fmla="*/ 7308446 h 7308446"/>
              <a:gd name="connsiteX73" fmla="*/ 8549915 w 9012328"/>
              <a:gd name="connsiteY73" fmla="*/ 7211624 h 7308446"/>
              <a:gd name="connsiteX74" fmla="*/ 8599600 w 9012328"/>
              <a:gd name="connsiteY74" fmla="*/ 7209391 h 7308446"/>
              <a:gd name="connsiteX75" fmla="*/ 8644521 w 9012328"/>
              <a:gd name="connsiteY75" fmla="*/ 7202770 h 7308446"/>
              <a:gd name="connsiteX76" fmla="*/ 8684903 w 9012328"/>
              <a:gd name="connsiteY76" fmla="*/ 7191881 h 7308446"/>
              <a:gd name="connsiteX77" fmla="*/ 8720974 w 9012328"/>
              <a:gd name="connsiteY77" fmla="*/ 7176841 h 7308446"/>
              <a:gd name="connsiteX78" fmla="*/ 8781085 w 9012328"/>
              <a:gd name="connsiteY78" fmla="*/ 7134781 h 7308446"/>
              <a:gd name="connsiteX79" fmla="*/ 8826665 w 9012328"/>
              <a:gd name="connsiteY79" fmla="*/ 7077537 h 7308446"/>
              <a:gd name="connsiteX80" fmla="*/ 8844570 w 9012328"/>
              <a:gd name="connsiteY80" fmla="*/ 7043516 h 7308446"/>
              <a:gd name="connsiteX81" fmla="*/ 8859522 w 9012328"/>
              <a:gd name="connsiteY81" fmla="*/ 7006054 h 7308446"/>
              <a:gd name="connsiteX82" fmla="*/ 8871746 w 9012328"/>
              <a:gd name="connsiteY82" fmla="*/ 6965269 h 7308446"/>
              <a:gd name="connsiteX83" fmla="*/ 8881469 w 9012328"/>
              <a:gd name="connsiteY83" fmla="*/ 6921279 h 7308446"/>
              <a:gd name="connsiteX84" fmla="*/ 8888916 w 9012328"/>
              <a:gd name="connsiteY84" fmla="*/ 6874203 h 7308446"/>
              <a:gd name="connsiteX85" fmla="*/ 8894315 w 9012328"/>
              <a:gd name="connsiteY85" fmla="*/ 6824158 h 7308446"/>
              <a:gd name="connsiteX86" fmla="*/ 8897891 w 9012328"/>
              <a:gd name="connsiteY86" fmla="*/ 6771263 h 7308446"/>
              <a:gd name="connsiteX87" fmla="*/ 8899870 w 9012328"/>
              <a:gd name="connsiteY87" fmla="*/ 6715637 h 7308446"/>
              <a:gd name="connsiteX88" fmla="*/ 8900480 w 9012328"/>
              <a:gd name="connsiteY88" fmla="*/ 6657396 h 7308446"/>
              <a:gd name="connsiteX89" fmla="*/ 8899838 w 9012328"/>
              <a:gd name="connsiteY89" fmla="*/ 6599727 h 7308446"/>
              <a:gd name="connsiteX90" fmla="*/ 8897768 w 9012328"/>
              <a:gd name="connsiteY90" fmla="*/ 6544638 h 7308446"/>
              <a:gd name="connsiteX91" fmla="*/ 8894058 w 9012328"/>
              <a:gd name="connsiteY91" fmla="*/ 6492245 h 7308446"/>
              <a:gd name="connsiteX92" fmla="*/ 8888492 w 9012328"/>
              <a:gd name="connsiteY92" fmla="*/ 6442669 h 7308446"/>
              <a:gd name="connsiteX93" fmla="*/ 8880857 w 9012328"/>
              <a:gd name="connsiteY93" fmla="*/ 6396025 h 7308446"/>
              <a:gd name="connsiteX94" fmla="*/ 8870939 w 9012328"/>
              <a:gd name="connsiteY94" fmla="*/ 6352434 h 7308446"/>
              <a:gd name="connsiteX95" fmla="*/ 8858523 w 9012328"/>
              <a:gd name="connsiteY95" fmla="*/ 6312013 h 7308446"/>
              <a:gd name="connsiteX96" fmla="*/ 8843396 w 9012328"/>
              <a:gd name="connsiteY96" fmla="*/ 6274881 h 7308446"/>
              <a:gd name="connsiteX97" fmla="*/ 8825343 w 9012328"/>
              <a:gd name="connsiteY97" fmla="*/ 6241155 h 7308446"/>
              <a:gd name="connsiteX98" fmla="*/ 8779605 w 9012328"/>
              <a:gd name="connsiteY98" fmla="*/ 6184396 h 7308446"/>
              <a:gd name="connsiteX99" fmla="*/ 8719596 w 9012328"/>
              <a:gd name="connsiteY99" fmla="*/ 6142683 h 7308446"/>
              <a:gd name="connsiteX100" fmla="*/ 8683704 w 9012328"/>
              <a:gd name="connsiteY100" fmla="*/ 6127764 h 7308446"/>
              <a:gd name="connsiteX101" fmla="*/ 8643603 w 9012328"/>
              <a:gd name="connsiteY101" fmla="*/ 6116961 h 7308446"/>
              <a:gd name="connsiteX102" fmla="*/ 8599078 w 9012328"/>
              <a:gd name="connsiteY102" fmla="*/ 6110393 h 7308446"/>
              <a:gd name="connsiteX103" fmla="*/ 8549915 w 9012328"/>
              <a:gd name="connsiteY103" fmla="*/ 6108177 h 7308446"/>
              <a:gd name="connsiteX104" fmla="*/ 8458035 w 9012328"/>
              <a:gd name="connsiteY104" fmla="*/ 6009685 h 7308446"/>
              <a:gd name="connsiteX105" fmla="*/ 8458035 w 9012328"/>
              <a:gd name="connsiteY105" fmla="*/ 6108177 h 7308446"/>
              <a:gd name="connsiteX106" fmla="*/ 8409149 w 9012328"/>
              <a:gd name="connsiteY106" fmla="*/ 6110393 h 7308446"/>
              <a:gd name="connsiteX107" fmla="*/ 8364868 w 9012328"/>
              <a:gd name="connsiteY107" fmla="*/ 6116961 h 7308446"/>
              <a:gd name="connsiteX108" fmla="*/ 8324982 w 9012328"/>
              <a:gd name="connsiteY108" fmla="*/ 6127764 h 7308446"/>
              <a:gd name="connsiteX109" fmla="*/ 8289276 w 9012328"/>
              <a:gd name="connsiteY109" fmla="*/ 6142683 h 7308446"/>
              <a:gd name="connsiteX110" fmla="*/ 8229561 w 9012328"/>
              <a:gd name="connsiteY110" fmla="*/ 6184396 h 7308446"/>
              <a:gd name="connsiteX111" fmla="*/ 8184027 w 9012328"/>
              <a:gd name="connsiteY111" fmla="*/ 6241155 h 7308446"/>
              <a:gd name="connsiteX112" fmla="*/ 8166048 w 9012328"/>
              <a:gd name="connsiteY112" fmla="*/ 6274881 h 7308446"/>
              <a:gd name="connsiteX113" fmla="*/ 8150978 w 9012328"/>
              <a:gd name="connsiteY113" fmla="*/ 6312013 h 7308446"/>
              <a:gd name="connsiteX114" fmla="*/ 8138606 w 9012328"/>
              <a:gd name="connsiteY114" fmla="*/ 6352434 h 7308446"/>
              <a:gd name="connsiteX115" fmla="*/ 8128718 w 9012328"/>
              <a:gd name="connsiteY115" fmla="*/ 6396025 h 7308446"/>
              <a:gd name="connsiteX116" fmla="*/ 8121104 w 9012328"/>
              <a:gd name="connsiteY116" fmla="*/ 6442669 h 7308446"/>
              <a:gd name="connsiteX117" fmla="*/ 8115551 w 9012328"/>
              <a:gd name="connsiteY117" fmla="*/ 6492245 h 7308446"/>
              <a:gd name="connsiteX118" fmla="*/ 8111847 w 9012328"/>
              <a:gd name="connsiteY118" fmla="*/ 6544638 h 7308446"/>
              <a:gd name="connsiteX119" fmla="*/ 8109780 w 9012328"/>
              <a:gd name="connsiteY119" fmla="*/ 6599727 h 7308446"/>
              <a:gd name="connsiteX120" fmla="*/ 8109138 w 9012328"/>
              <a:gd name="connsiteY120" fmla="*/ 6657396 h 7308446"/>
              <a:gd name="connsiteX121" fmla="*/ 8109764 w 9012328"/>
              <a:gd name="connsiteY121" fmla="*/ 6715637 h 7308446"/>
              <a:gd name="connsiteX122" fmla="*/ 8111786 w 9012328"/>
              <a:gd name="connsiteY122" fmla="*/ 6771263 h 7308446"/>
              <a:gd name="connsiteX123" fmla="*/ 8115423 w 9012328"/>
              <a:gd name="connsiteY123" fmla="*/ 6824158 h 7308446"/>
              <a:gd name="connsiteX124" fmla="*/ 8120892 w 9012328"/>
              <a:gd name="connsiteY124" fmla="*/ 6874203 h 7308446"/>
              <a:gd name="connsiteX125" fmla="*/ 8128413 w 9012328"/>
              <a:gd name="connsiteY125" fmla="*/ 6921279 h 7308446"/>
              <a:gd name="connsiteX126" fmla="*/ 8138202 w 9012328"/>
              <a:gd name="connsiteY126" fmla="*/ 6965269 h 7308446"/>
              <a:gd name="connsiteX127" fmla="*/ 8150479 w 9012328"/>
              <a:gd name="connsiteY127" fmla="*/ 7006054 h 7308446"/>
              <a:gd name="connsiteX128" fmla="*/ 8165461 w 9012328"/>
              <a:gd name="connsiteY128" fmla="*/ 7043516 h 7308446"/>
              <a:gd name="connsiteX129" fmla="*/ 8183367 w 9012328"/>
              <a:gd name="connsiteY129" fmla="*/ 7077537 h 7308446"/>
              <a:gd name="connsiteX130" fmla="*/ 8228821 w 9012328"/>
              <a:gd name="connsiteY130" fmla="*/ 7134781 h 7308446"/>
              <a:gd name="connsiteX131" fmla="*/ 8288587 w 9012328"/>
              <a:gd name="connsiteY131" fmla="*/ 7176841 h 7308446"/>
              <a:gd name="connsiteX132" fmla="*/ 8324382 w 9012328"/>
              <a:gd name="connsiteY132" fmla="*/ 7191881 h 7308446"/>
              <a:gd name="connsiteX133" fmla="*/ 8364410 w 9012328"/>
              <a:gd name="connsiteY133" fmla="*/ 7202770 h 7308446"/>
              <a:gd name="connsiteX134" fmla="*/ 8408888 w 9012328"/>
              <a:gd name="connsiteY134" fmla="*/ 7209391 h 7308446"/>
              <a:gd name="connsiteX135" fmla="*/ 8458035 w 9012328"/>
              <a:gd name="connsiteY135" fmla="*/ 7211624 h 7308446"/>
              <a:gd name="connsiteX136" fmla="*/ 8458035 w 9012328"/>
              <a:gd name="connsiteY136" fmla="*/ 7308446 h 7308446"/>
              <a:gd name="connsiteX137" fmla="*/ 8404513 w 9012328"/>
              <a:gd name="connsiteY137" fmla="*/ 7306557 h 7308446"/>
              <a:gd name="connsiteX138" fmla="*/ 8355032 w 9012328"/>
              <a:gd name="connsiteY138" fmla="*/ 7300944 h 7308446"/>
              <a:gd name="connsiteX139" fmla="*/ 8309453 w 9012328"/>
              <a:gd name="connsiteY139" fmla="*/ 7291690 h 7308446"/>
              <a:gd name="connsiteX140" fmla="*/ 8267634 w 9012328"/>
              <a:gd name="connsiteY140" fmla="*/ 7278878 h 7308446"/>
              <a:gd name="connsiteX141" fmla="*/ 8229437 w 9012328"/>
              <a:gd name="connsiteY141" fmla="*/ 7262591 h 7308446"/>
              <a:gd name="connsiteX142" fmla="*/ 8194720 w 9012328"/>
              <a:gd name="connsiteY142" fmla="*/ 7242910 h 7308446"/>
              <a:gd name="connsiteX143" fmla="*/ 8163344 w 9012328"/>
              <a:gd name="connsiteY143" fmla="*/ 7219920 h 7308446"/>
              <a:gd name="connsiteX144" fmla="*/ 8135168 w 9012328"/>
              <a:gd name="connsiteY144" fmla="*/ 7193701 h 7308446"/>
              <a:gd name="connsiteX145" fmla="*/ 8110051 w 9012328"/>
              <a:gd name="connsiteY145" fmla="*/ 7164338 h 7308446"/>
              <a:gd name="connsiteX146" fmla="*/ 8087855 w 9012328"/>
              <a:gd name="connsiteY146" fmla="*/ 7131912 h 7308446"/>
              <a:gd name="connsiteX147" fmla="*/ 8068437 w 9012328"/>
              <a:gd name="connsiteY147" fmla="*/ 7096506 h 7308446"/>
              <a:gd name="connsiteX148" fmla="*/ 8051660 w 9012328"/>
              <a:gd name="connsiteY148" fmla="*/ 7058203 h 7308446"/>
              <a:gd name="connsiteX149" fmla="*/ 8037381 w 9012328"/>
              <a:gd name="connsiteY149" fmla="*/ 7017085 h 7308446"/>
              <a:gd name="connsiteX150" fmla="*/ 8025461 w 9012328"/>
              <a:gd name="connsiteY150" fmla="*/ 6973236 h 7308446"/>
              <a:gd name="connsiteX151" fmla="*/ 8015759 w 9012328"/>
              <a:gd name="connsiteY151" fmla="*/ 6926737 h 7308446"/>
              <a:gd name="connsiteX152" fmla="*/ 8008136 w 9012328"/>
              <a:gd name="connsiteY152" fmla="*/ 6877672 h 7308446"/>
              <a:gd name="connsiteX153" fmla="*/ 8002451 w 9012328"/>
              <a:gd name="connsiteY153" fmla="*/ 6826122 h 7308446"/>
              <a:gd name="connsiteX154" fmla="*/ 7998564 w 9012328"/>
              <a:gd name="connsiteY154" fmla="*/ 6772172 h 7308446"/>
              <a:gd name="connsiteX155" fmla="*/ 7996334 w 9012328"/>
              <a:gd name="connsiteY155" fmla="*/ 6715902 h 7308446"/>
              <a:gd name="connsiteX156" fmla="*/ 7995623 w 9012328"/>
              <a:gd name="connsiteY156" fmla="*/ 6657396 h 7308446"/>
              <a:gd name="connsiteX157" fmla="*/ 7996358 w 9012328"/>
              <a:gd name="connsiteY157" fmla="*/ 6599140 h 7308446"/>
              <a:gd name="connsiteX158" fmla="*/ 7998654 w 9012328"/>
              <a:gd name="connsiteY158" fmla="*/ 6543120 h 7308446"/>
              <a:gd name="connsiteX159" fmla="*/ 8002643 w 9012328"/>
              <a:gd name="connsiteY159" fmla="*/ 6489415 h 7308446"/>
              <a:gd name="connsiteX160" fmla="*/ 8008456 w 9012328"/>
              <a:gd name="connsiteY160" fmla="*/ 6438109 h 7308446"/>
              <a:gd name="connsiteX161" fmla="*/ 8016229 w 9012328"/>
              <a:gd name="connsiteY161" fmla="*/ 6389281 h 7308446"/>
              <a:gd name="connsiteX162" fmla="*/ 8026092 w 9012328"/>
              <a:gd name="connsiteY162" fmla="*/ 6343014 h 7308446"/>
              <a:gd name="connsiteX163" fmla="*/ 8038178 w 9012328"/>
              <a:gd name="connsiteY163" fmla="*/ 6299388 h 7308446"/>
              <a:gd name="connsiteX164" fmla="*/ 8052621 w 9012328"/>
              <a:gd name="connsiteY164" fmla="*/ 6258486 h 7308446"/>
              <a:gd name="connsiteX165" fmla="*/ 8069553 w 9012328"/>
              <a:gd name="connsiteY165" fmla="*/ 6220388 h 7308446"/>
              <a:gd name="connsiteX166" fmla="*/ 8089106 w 9012328"/>
              <a:gd name="connsiteY166" fmla="*/ 6185176 h 7308446"/>
              <a:gd name="connsiteX167" fmla="*/ 8111414 w 9012328"/>
              <a:gd name="connsiteY167" fmla="*/ 6152931 h 7308446"/>
              <a:gd name="connsiteX168" fmla="*/ 8136610 w 9012328"/>
              <a:gd name="connsiteY168" fmla="*/ 6123735 h 7308446"/>
              <a:gd name="connsiteX169" fmla="*/ 8164825 w 9012328"/>
              <a:gd name="connsiteY169" fmla="*/ 6097669 h 7308446"/>
              <a:gd name="connsiteX170" fmla="*/ 8196192 w 9012328"/>
              <a:gd name="connsiteY170" fmla="*/ 6074814 h 7308446"/>
              <a:gd name="connsiteX171" fmla="*/ 8230845 w 9012328"/>
              <a:gd name="connsiteY171" fmla="*/ 6055253 h 7308446"/>
              <a:gd name="connsiteX172" fmla="*/ 8268916 w 9012328"/>
              <a:gd name="connsiteY172" fmla="*/ 6039065 h 7308446"/>
              <a:gd name="connsiteX173" fmla="*/ 8310538 w 9012328"/>
              <a:gd name="connsiteY173" fmla="*/ 6026333 h 7308446"/>
              <a:gd name="connsiteX174" fmla="*/ 8355843 w 9012328"/>
              <a:gd name="connsiteY174" fmla="*/ 6017138 h 7308446"/>
              <a:gd name="connsiteX175" fmla="*/ 8404964 w 9012328"/>
              <a:gd name="connsiteY175" fmla="*/ 6011561 h 7308446"/>
              <a:gd name="connsiteX176" fmla="*/ 1409388 w 9012328"/>
              <a:gd name="connsiteY176" fmla="*/ 6009685 h 7308446"/>
              <a:gd name="connsiteX177" fmla="*/ 1462459 w 9012328"/>
              <a:gd name="connsiteY177" fmla="*/ 6011561 h 7308446"/>
              <a:gd name="connsiteX178" fmla="*/ 1511579 w 9012328"/>
              <a:gd name="connsiteY178" fmla="*/ 6017138 h 7308446"/>
              <a:gd name="connsiteX179" fmla="*/ 1556884 w 9012328"/>
              <a:gd name="connsiteY179" fmla="*/ 6026333 h 7308446"/>
              <a:gd name="connsiteX180" fmla="*/ 1598508 w 9012328"/>
              <a:gd name="connsiteY180" fmla="*/ 6039065 h 7308446"/>
              <a:gd name="connsiteX181" fmla="*/ 1636578 w 9012328"/>
              <a:gd name="connsiteY181" fmla="*/ 6055253 h 7308446"/>
              <a:gd name="connsiteX182" fmla="*/ 1671231 w 9012328"/>
              <a:gd name="connsiteY182" fmla="*/ 6074814 h 7308446"/>
              <a:gd name="connsiteX183" fmla="*/ 1702600 w 9012328"/>
              <a:gd name="connsiteY183" fmla="*/ 6097669 h 7308446"/>
              <a:gd name="connsiteX184" fmla="*/ 1730815 w 9012328"/>
              <a:gd name="connsiteY184" fmla="*/ 6123735 h 7308446"/>
              <a:gd name="connsiteX185" fmla="*/ 1756009 w 9012328"/>
              <a:gd name="connsiteY185" fmla="*/ 6152931 h 7308446"/>
              <a:gd name="connsiteX186" fmla="*/ 1778317 w 9012328"/>
              <a:gd name="connsiteY186" fmla="*/ 6185176 h 7308446"/>
              <a:gd name="connsiteX187" fmla="*/ 1797871 w 9012328"/>
              <a:gd name="connsiteY187" fmla="*/ 6220388 h 7308446"/>
              <a:gd name="connsiteX188" fmla="*/ 1814804 w 9012328"/>
              <a:gd name="connsiteY188" fmla="*/ 6258486 h 7308446"/>
              <a:gd name="connsiteX189" fmla="*/ 1829247 w 9012328"/>
              <a:gd name="connsiteY189" fmla="*/ 6299388 h 7308446"/>
              <a:gd name="connsiteX190" fmla="*/ 1841333 w 9012328"/>
              <a:gd name="connsiteY190" fmla="*/ 6343014 h 7308446"/>
              <a:gd name="connsiteX191" fmla="*/ 1851196 w 9012328"/>
              <a:gd name="connsiteY191" fmla="*/ 6389281 h 7308446"/>
              <a:gd name="connsiteX192" fmla="*/ 1858969 w 9012328"/>
              <a:gd name="connsiteY192" fmla="*/ 6438109 h 7308446"/>
              <a:gd name="connsiteX193" fmla="*/ 1864782 w 9012328"/>
              <a:gd name="connsiteY193" fmla="*/ 6489415 h 7308446"/>
              <a:gd name="connsiteX194" fmla="*/ 1868770 w 9012328"/>
              <a:gd name="connsiteY194" fmla="*/ 6543120 h 7308446"/>
              <a:gd name="connsiteX195" fmla="*/ 1871067 w 9012328"/>
              <a:gd name="connsiteY195" fmla="*/ 6599140 h 7308446"/>
              <a:gd name="connsiteX196" fmla="*/ 1871802 w 9012328"/>
              <a:gd name="connsiteY196" fmla="*/ 6657396 h 7308446"/>
              <a:gd name="connsiteX197" fmla="*/ 1871103 w 9012328"/>
              <a:gd name="connsiteY197" fmla="*/ 6715902 h 7308446"/>
              <a:gd name="connsiteX198" fmla="*/ 1868906 w 9012328"/>
              <a:gd name="connsiteY198" fmla="*/ 6772172 h 7308446"/>
              <a:gd name="connsiteX199" fmla="*/ 1865069 w 9012328"/>
              <a:gd name="connsiteY199" fmla="*/ 6826122 h 7308446"/>
              <a:gd name="connsiteX200" fmla="*/ 1859448 w 9012328"/>
              <a:gd name="connsiteY200" fmla="*/ 6877672 h 7308446"/>
              <a:gd name="connsiteX201" fmla="*/ 1851900 w 9012328"/>
              <a:gd name="connsiteY201" fmla="*/ 6926737 h 7308446"/>
              <a:gd name="connsiteX202" fmla="*/ 1842280 w 9012328"/>
              <a:gd name="connsiteY202" fmla="*/ 6973236 h 7308446"/>
              <a:gd name="connsiteX203" fmla="*/ 1830443 w 9012328"/>
              <a:gd name="connsiteY203" fmla="*/ 7017085 h 7308446"/>
              <a:gd name="connsiteX204" fmla="*/ 1816246 w 9012328"/>
              <a:gd name="connsiteY204" fmla="*/ 7058203 h 7308446"/>
              <a:gd name="connsiteX205" fmla="*/ 1799544 w 9012328"/>
              <a:gd name="connsiteY205" fmla="*/ 7096506 h 7308446"/>
              <a:gd name="connsiteX206" fmla="*/ 1780195 w 9012328"/>
              <a:gd name="connsiteY206" fmla="*/ 7131912 h 7308446"/>
              <a:gd name="connsiteX207" fmla="*/ 1758055 w 9012328"/>
              <a:gd name="connsiteY207" fmla="*/ 7164338 h 7308446"/>
              <a:gd name="connsiteX208" fmla="*/ 1732977 w 9012328"/>
              <a:gd name="connsiteY208" fmla="*/ 7193701 h 7308446"/>
              <a:gd name="connsiteX209" fmla="*/ 1704820 w 9012328"/>
              <a:gd name="connsiteY209" fmla="*/ 7219920 h 7308446"/>
              <a:gd name="connsiteX210" fmla="*/ 1673440 w 9012328"/>
              <a:gd name="connsiteY210" fmla="*/ 7242910 h 7308446"/>
              <a:gd name="connsiteX211" fmla="*/ 1638691 w 9012328"/>
              <a:gd name="connsiteY211" fmla="*/ 7262591 h 7308446"/>
              <a:gd name="connsiteX212" fmla="*/ 1600431 w 9012328"/>
              <a:gd name="connsiteY212" fmla="*/ 7278878 h 7308446"/>
              <a:gd name="connsiteX213" fmla="*/ 1558512 w 9012328"/>
              <a:gd name="connsiteY213" fmla="*/ 7291690 h 7308446"/>
              <a:gd name="connsiteX214" fmla="*/ 1512797 w 9012328"/>
              <a:gd name="connsiteY214" fmla="*/ 7300944 h 7308446"/>
              <a:gd name="connsiteX215" fmla="*/ 1463136 w 9012328"/>
              <a:gd name="connsiteY215" fmla="*/ 7306557 h 7308446"/>
              <a:gd name="connsiteX216" fmla="*/ 1409388 w 9012328"/>
              <a:gd name="connsiteY216" fmla="*/ 7308446 h 7308446"/>
              <a:gd name="connsiteX217" fmla="*/ 1409388 w 9012328"/>
              <a:gd name="connsiteY217" fmla="*/ 7211624 h 7308446"/>
              <a:gd name="connsiteX218" fmla="*/ 1459074 w 9012328"/>
              <a:gd name="connsiteY218" fmla="*/ 7209391 h 7308446"/>
              <a:gd name="connsiteX219" fmla="*/ 1503995 w 9012328"/>
              <a:gd name="connsiteY219" fmla="*/ 7202770 h 7308446"/>
              <a:gd name="connsiteX220" fmla="*/ 1544377 w 9012328"/>
              <a:gd name="connsiteY220" fmla="*/ 7191881 h 7308446"/>
              <a:gd name="connsiteX221" fmla="*/ 1580448 w 9012328"/>
              <a:gd name="connsiteY221" fmla="*/ 7176841 h 7308446"/>
              <a:gd name="connsiteX222" fmla="*/ 1640559 w 9012328"/>
              <a:gd name="connsiteY222" fmla="*/ 7134781 h 7308446"/>
              <a:gd name="connsiteX223" fmla="*/ 1686139 w 9012328"/>
              <a:gd name="connsiteY223" fmla="*/ 7077537 h 7308446"/>
              <a:gd name="connsiteX224" fmla="*/ 1704044 w 9012328"/>
              <a:gd name="connsiteY224" fmla="*/ 7043516 h 7308446"/>
              <a:gd name="connsiteX225" fmla="*/ 1718997 w 9012328"/>
              <a:gd name="connsiteY225" fmla="*/ 7006054 h 7308446"/>
              <a:gd name="connsiteX226" fmla="*/ 1731220 w 9012328"/>
              <a:gd name="connsiteY226" fmla="*/ 6965269 h 7308446"/>
              <a:gd name="connsiteX227" fmla="*/ 1740944 w 9012328"/>
              <a:gd name="connsiteY227" fmla="*/ 6921279 h 7308446"/>
              <a:gd name="connsiteX228" fmla="*/ 1748390 w 9012328"/>
              <a:gd name="connsiteY228" fmla="*/ 6874203 h 7308446"/>
              <a:gd name="connsiteX229" fmla="*/ 1753790 w 9012328"/>
              <a:gd name="connsiteY229" fmla="*/ 6824158 h 7308446"/>
              <a:gd name="connsiteX230" fmla="*/ 1757366 w 9012328"/>
              <a:gd name="connsiteY230" fmla="*/ 6771263 h 7308446"/>
              <a:gd name="connsiteX231" fmla="*/ 1759345 w 9012328"/>
              <a:gd name="connsiteY231" fmla="*/ 6715637 h 7308446"/>
              <a:gd name="connsiteX232" fmla="*/ 1759955 w 9012328"/>
              <a:gd name="connsiteY232" fmla="*/ 6657396 h 7308446"/>
              <a:gd name="connsiteX233" fmla="*/ 1759313 w 9012328"/>
              <a:gd name="connsiteY233" fmla="*/ 6599727 h 7308446"/>
              <a:gd name="connsiteX234" fmla="*/ 1757242 w 9012328"/>
              <a:gd name="connsiteY234" fmla="*/ 6544638 h 7308446"/>
              <a:gd name="connsiteX235" fmla="*/ 1753533 w 9012328"/>
              <a:gd name="connsiteY235" fmla="*/ 6492245 h 7308446"/>
              <a:gd name="connsiteX236" fmla="*/ 1747967 w 9012328"/>
              <a:gd name="connsiteY236" fmla="*/ 6442669 h 7308446"/>
              <a:gd name="connsiteX237" fmla="*/ 1740332 w 9012328"/>
              <a:gd name="connsiteY237" fmla="*/ 6396025 h 7308446"/>
              <a:gd name="connsiteX238" fmla="*/ 1730413 w 9012328"/>
              <a:gd name="connsiteY238" fmla="*/ 6352434 h 7308446"/>
              <a:gd name="connsiteX239" fmla="*/ 1717998 w 9012328"/>
              <a:gd name="connsiteY239" fmla="*/ 6312013 h 7308446"/>
              <a:gd name="connsiteX240" fmla="*/ 1702871 w 9012328"/>
              <a:gd name="connsiteY240" fmla="*/ 6274881 h 7308446"/>
              <a:gd name="connsiteX241" fmla="*/ 1684817 w 9012328"/>
              <a:gd name="connsiteY241" fmla="*/ 6241155 h 7308446"/>
              <a:gd name="connsiteX242" fmla="*/ 1639079 w 9012328"/>
              <a:gd name="connsiteY242" fmla="*/ 6184396 h 7308446"/>
              <a:gd name="connsiteX243" fmla="*/ 1579070 w 9012328"/>
              <a:gd name="connsiteY243" fmla="*/ 6142683 h 7308446"/>
              <a:gd name="connsiteX244" fmla="*/ 1543178 w 9012328"/>
              <a:gd name="connsiteY244" fmla="*/ 6127764 h 7308446"/>
              <a:gd name="connsiteX245" fmla="*/ 1503076 w 9012328"/>
              <a:gd name="connsiteY245" fmla="*/ 6116961 h 7308446"/>
              <a:gd name="connsiteX246" fmla="*/ 1458551 w 9012328"/>
              <a:gd name="connsiteY246" fmla="*/ 6110393 h 7308446"/>
              <a:gd name="connsiteX247" fmla="*/ 1409388 w 9012328"/>
              <a:gd name="connsiteY247" fmla="*/ 6108177 h 7308446"/>
              <a:gd name="connsiteX248" fmla="*/ 1317509 w 9012328"/>
              <a:gd name="connsiteY248" fmla="*/ 6009685 h 7308446"/>
              <a:gd name="connsiteX249" fmla="*/ 1317509 w 9012328"/>
              <a:gd name="connsiteY249" fmla="*/ 6108177 h 7308446"/>
              <a:gd name="connsiteX250" fmla="*/ 1268623 w 9012328"/>
              <a:gd name="connsiteY250" fmla="*/ 6110393 h 7308446"/>
              <a:gd name="connsiteX251" fmla="*/ 1224343 w 9012328"/>
              <a:gd name="connsiteY251" fmla="*/ 6116961 h 7308446"/>
              <a:gd name="connsiteX252" fmla="*/ 1184456 w 9012328"/>
              <a:gd name="connsiteY252" fmla="*/ 6127764 h 7308446"/>
              <a:gd name="connsiteX253" fmla="*/ 1148750 w 9012328"/>
              <a:gd name="connsiteY253" fmla="*/ 6142683 h 7308446"/>
              <a:gd name="connsiteX254" fmla="*/ 1089035 w 9012328"/>
              <a:gd name="connsiteY254" fmla="*/ 6184396 h 7308446"/>
              <a:gd name="connsiteX255" fmla="*/ 1043502 w 9012328"/>
              <a:gd name="connsiteY255" fmla="*/ 6241155 h 7308446"/>
              <a:gd name="connsiteX256" fmla="*/ 1025523 w 9012328"/>
              <a:gd name="connsiteY256" fmla="*/ 6274881 h 7308446"/>
              <a:gd name="connsiteX257" fmla="*/ 1010453 w 9012328"/>
              <a:gd name="connsiteY257" fmla="*/ 6312013 h 7308446"/>
              <a:gd name="connsiteX258" fmla="*/ 998080 w 9012328"/>
              <a:gd name="connsiteY258" fmla="*/ 6352434 h 7308446"/>
              <a:gd name="connsiteX259" fmla="*/ 988193 w 9012328"/>
              <a:gd name="connsiteY259" fmla="*/ 6396025 h 7308446"/>
              <a:gd name="connsiteX260" fmla="*/ 980578 w 9012328"/>
              <a:gd name="connsiteY260" fmla="*/ 6442669 h 7308446"/>
              <a:gd name="connsiteX261" fmla="*/ 975024 w 9012328"/>
              <a:gd name="connsiteY261" fmla="*/ 6492245 h 7308446"/>
              <a:gd name="connsiteX262" fmla="*/ 971321 w 9012328"/>
              <a:gd name="connsiteY262" fmla="*/ 6544638 h 7308446"/>
              <a:gd name="connsiteX263" fmla="*/ 969254 w 9012328"/>
              <a:gd name="connsiteY263" fmla="*/ 6599727 h 7308446"/>
              <a:gd name="connsiteX264" fmla="*/ 968612 w 9012328"/>
              <a:gd name="connsiteY264" fmla="*/ 6657396 h 7308446"/>
              <a:gd name="connsiteX265" fmla="*/ 969237 w 9012328"/>
              <a:gd name="connsiteY265" fmla="*/ 6715637 h 7308446"/>
              <a:gd name="connsiteX266" fmla="*/ 971260 w 9012328"/>
              <a:gd name="connsiteY266" fmla="*/ 6771263 h 7308446"/>
              <a:gd name="connsiteX267" fmla="*/ 974897 w 9012328"/>
              <a:gd name="connsiteY267" fmla="*/ 6824158 h 7308446"/>
              <a:gd name="connsiteX268" fmla="*/ 980366 w 9012328"/>
              <a:gd name="connsiteY268" fmla="*/ 6874203 h 7308446"/>
              <a:gd name="connsiteX269" fmla="*/ 987887 w 9012328"/>
              <a:gd name="connsiteY269" fmla="*/ 6921279 h 7308446"/>
              <a:gd name="connsiteX270" fmla="*/ 997676 w 9012328"/>
              <a:gd name="connsiteY270" fmla="*/ 6965269 h 7308446"/>
              <a:gd name="connsiteX271" fmla="*/ 1009953 w 9012328"/>
              <a:gd name="connsiteY271" fmla="*/ 7006054 h 7308446"/>
              <a:gd name="connsiteX272" fmla="*/ 1024935 w 9012328"/>
              <a:gd name="connsiteY272" fmla="*/ 7043516 h 7308446"/>
              <a:gd name="connsiteX273" fmla="*/ 1042841 w 9012328"/>
              <a:gd name="connsiteY273" fmla="*/ 7077537 h 7308446"/>
              <a:gd name="connsiteX274" fmla="*/ 1088295 w 9012328"/>
              <a:gd name="connsiteY274" fmla="*/ 7134781 h 7308446"/>
              <a:gd name="connsiteX275" fmla="*/ 1148061 w 9012328"/>
              <a:gd name="connsiteY275" fmla="*/ 7176841 h 7308446"/>
              <a:gd name="connsiteX276" fmla="*/ 1183856 w 9012328"/>
              <a:gd name="connsiteY276" fmla="*/ 7191881 h 7308446"/>
              <a:gd name="connsiteX277" fmla="*/ 1223884 w 9012328"/>
              <a:gd name="connsiteY277" fmla="*/ 7202770 h 7308446"/>
              <a:gd name="connsiteX278" fmla="*/ 1268362 w 9012328"/>
              <a:gd name="connsiteY278" fmla="*/ 7209391 h 7308446"/>
              <a:gd name="connsiteX279" fmla="*/ 1317509 w 9012328"/>
              <a:gd name="connsiteY279" fmla="*/ 7211624 h 7308446"/>
              <a:gd name="connsiteX280" fmla="*/ 1317509 w 9012328"/>
              <a:gd name="connsiteY280" fmla="*/ 7308446 h 7308446"/>
              <a:gd name="connsiteX281" fmla="*/ 1263987 w 9012328"/>
              <a:gd name="connsiteY281" fmla="*/ 7306557 h 7308446"/>
              <a:gd name="connsiteX282" fmla="*/ 1214506 w 9012328"/>
              <a:gd name="connsiteY282" fmla="*/ 7300944 h 7308446"/>
              <a:gd name="connsiteX283" fmla="*/ 1168927 w 9012328"/>
              <a:gd name="connsiteY283" fmla="*/ 7291690 h 7308446"/>
              <a:gd name="connsiteX284" fmla="*/ 1127108 w 9012328"/>
              <a:gd name="connsiteY284" fmla="*/ 7278878 h 7308446"/>
              <a:gd name="connsiteX285" fmla="*/ 1088911 w 9012328"/>
              <a:gd name="connsiteY285" fmla="*/ 7262591 h 7308446"/>
              <a:gd name="connsiteX286" fmla="*/ 1054194 w 9012328"/>
              <a:gd name="connsiteY286" fmla="*/ 7242910 h 7308446"/>
              <a:gd name="connsiteX287" fmla="*/ 1022818 w 9012328"/>
              <a:gd name="connsiteY287" fmla="*/ 7219920 h 7308446"/>
              <a:gd name="connsiteX288" fmla="*/ 994641 w 9012328"/>
              <a:gd name="connsiteY288" fmla="*/ 7193701 h 7308446"/>
              <a:gd name="connsiteX289" fmla="*/ 969525 w 9012328"/>
              <a:gd name="connsiteY289" fmla="*/ 7164338 h 7308446"/>
              <a:gd name="connsiteX290" fmla="*/ 947329 w 9012328"/>
              <a:gd name="connsiteY290" fmla="*/ 7131912 h 7308446"/>
              <a:gd name="connsiteX291" fmla="*/ 927911 w 9012328"/>
              <a:gd name="connsiteY291" fmla="*/ 7096506 h 7308446"/>
              <a:gd name="connsiteX292" fmla="*/ 911133 w 9012328"/>
              <a:gd name="connsiteY292" fmla="*/ 7058203 h 7308446"/>
              <a:gd name="connsiteX293" fmla="*/ 896855 w 9012328"/>
              <a:gd name="connsiteY293" fmla="*/ 7017085 h 7308446"/>
              <a:gd name="connsiteX294" fmla="*/ 884935 w 9012328"/>
              <a:gd name="connsiteY294" fmla="*/ 6973236 h 7308446"/>
              <a:gd name="connsiteX295" fmla="*/ 875233 w 9012328"/>
              <a:gd name="connsiteY295" fmla="*/ 6926737 h 7308446"/>
              <a:gd name="connsiteX296" fmla="*/ 867610 w 9012328"/>
              <a:gd name="connsiteY296" fmla="*/ 6877672 h 7308446"/>
              <a:gd name="connsiteX297" fmla="*/ 861924 w 9012328"/>
              <a:gd name="connsiteY297" fmla="*/ 6826122 h 7308446"/>
              <a:gd name="connsiteX298" fmla="*/ 858037 w 9012328"/>
              <a:gd name="connsiteY298" fmla="*/ 6772172 h 7308446"/>
              <a:gd name="connsiteX299" fmla="*/ 855809 w 9012328"/>
              <a:gd name="connsiteY299" fmla="*/ 6715902 h 7308446"/>
              <a:gd name="connsiteX300" fmla="*/ 855097 w 9012328"/>
              <a:gd name="connsiteY300" fmla="*/ 6657396 h 7308446"/>
              <a:gd name="connsiteX301" fmla="*/ 855832 w 9012328"/>
              <a:gd name="connsiteY301" fmla="*/ 6599140 h 7308446"/>
              <a:gd name="connsiteX302" fmla="*/ 858128 w 9012328"/>
              <a:gd name="connsiteY302" fmla="*/ 6543120 h 7308446"/>
              <a:gd name="connsiteX303" fmla="*/ 862117 w 9012328"/>
              <a:gd name="connsiteY303" fmla="*/ 6489415 h 7308446"/>
              <a:gd name="connsiteX304" fmla="*/ 867930 w 9012328"/>
              <a:gd name="connsiteY304" fmla="*/ 6438109 h 7308446"/>
              <a:gd name="connsiteX305" fmla="*/ 875703 w 9012328"/>
              <a:gd name="connsiteY305" fmla="*/ 6389281 h 7308446"/>
              <a:gd name="connsiteX306" fmla="*/ 885565 w 9012328"/>
              <a:gd name="connsiteY306" fmla="*/ 6343014 h 7308446"/>
              <a:gd name="connsiteX307" fmla="*/ 897652 w 9012328"/>
              <a:gd name="connsiteY307" fmla="*/ 6299388 h 7308446"/>
              <a:gd name="connsiteX308" fmla="*/ 912095 w 9012328"/>
              <a:gd name="connsiteY308" fmla="*/ 6258486 h 7308446"/>
              <a:gd name="connsiteX309" fmla="*/ 929026 w 9012328"/>
              <a:gd name="connsiteY309" fmla="*/ 6220388 h 7308446"/>
              <a:gd name="connsiteX310" fmla="*/ 948580 w 9012328"/>
              <a:gd name="connsiteY310" fmla="*/ 6185176 h 7308446"/>
              <a:gd name="connsiteX311" fmla="*/ 970888 w 9012328"/>
              <a:gd name="connsiteY311" fmla="*/ 6152931 h 7308446"/>
              <a:gd name="connsiteX312" fmla="*/ 996084 w 9012328"/>
              <a:gd name="connsiteY312" fmla="*/ 6123735 h 7308446"/>
              <a:gd name="connsiteX313" fmla="*/ 1024299 w 9012328"/>
              <a:gd name="connsiteY313" fmla="*/ 6097669 h 7308446"/>
              <a:gd name="connsiteX314" fmla="*/ 1055666 w 9012328"/>
              <a:gd name="connsiteY314" fmla="*/ 6074814 h 7308446"/>
              <a:gd name="connsiteX315" fmla="*/ 1090319 w 9012328"/>
              <a:gd name="connsiteY315" fmla="*/ 6055253 h 7308446"/>
              <a:gd name="connsiteX316" fmla="*/ 1128390 w 9012328"/>
              <a:gd name="connsiteY316" fmla="*/ 6039065 h 7308446"/>
              <a:gd name="connsiteX317" fmla="*/ 1170012 w 9012328"/>
              <a:gd name="connsiteY317" fmla="*/ 6026333 h 7308446"/>
              <a:gd name="connsiteX318" fmla="*/ 1215317 w 9012328"/>
              <a:gd name="connsiteY318" fmla="*/ 6017138 h 7308446"/>
              <a:gd name="connsiteX319" fmla="*/ 1264438 w 9012328"/>
              <a:gd name="connsiteY319" fmla="*/ 6011561 h 7308446"/>
              <a:gd name="connsiteX320" fmla="*/ 505166 w 9012328"/>
              <a:gd name="connsiteY320" fmla="*/ 5528915 h 7308446"/>
              <a:gd name="connsiteX321" fmla="*/ 547395 w 9012328"/>
              <a:gd name="connsiteY321" fmla="*/ 5532593 h 7308446"/>
              <a:gd name="connsiteX322" fmla="*/ 580078 w 9012328"/>
              <a:gd name="connsiteY322" fmla="*/ 5545817 h 7308446"/>
              <a:gd name="connsiteX323" fmla="*/ 601179 w 9012328"/>
              <a:gd name="connsiteY323" fmla="*/ 5571874 h 7308446"/>
              <a:gd name="connsiteX324" fmla="*/ 608666 w 9012328"/>
              <a:gd name="connsiteY324" fmla="*/ 5614052 h 7308446"/>
              <a:gd name="connsiteX325" fmla="*/ 601179 w 9012328"/>
              <a:gd name="connsiteY325" fmla="*/ 5658159 h 7308446"/>
              <a:gd name="connsiteX326" fmla="*/ 580078 w 9012328"/>
              <a:gd name="connsiteY326" fmla="*/ 5685208 h 7308446"/>
              <a:gd name="connsiteX327" fmla="*/ 547395 w 9012328"/>
              <a:gd name="connsiteY327" fmla="*/ 5698798 h 7308446"/>
              <a:gd name="connsiteX328" fmla="*/ 505166 w 9012328"/>
              <a:gd name="connsiteY328" fmla="*/ 5702529 h 7308446"/>
              <a:gd name="connsiteX329" fmla="*/ 462936 w 9012328"/>
              <a:gd name="connsiteY329" fmla="*/ 5698798 h 7308446"/>
              <a:gd name="connsiteX330" fmla="*/ 430252 w 9012328"/>
              <a:gd name="connsiteY330" fmla="*/ 5685208 h 7308446"/>
              <a:gd name="connsiteX331" fmla="*/ 409151 w 9012328"/>
              <a:gd name="connsiteY331" fmla="*/ 5658159 h 7308446"/>
              <a:gd name="connsiteX332" fmla="*/ 401665 w 9012328"/>
              <a:gd name="connsiteY332" fmla="*/ 5614052 h 7308446"/>
              <a:gd name="connsiteX333" fmla="*/ 409385 w 9012328"/>
              <a:gd name="connsiteY333" fmla="*/ 5571874 h 7308446"/>
              <a:gd name="connsiteX334" fmla="*/ 430878 w 9012328"/>
              <a:gd name="connsiteY334" fmla="*/ 5545817 h 7308446"/>
              <a:gd name="connsiteX335" fmla="*/ 463640 w 9012328"/>
              <a:gd name="connsiteY335" fmla="*/ 5532593 h 7308446"/>
              <a:gd name="connsiteX336" fmla="*/ 2465444 w 9012328"/>
              <a:gd name="connsiteY336" fmla="*/ 5378664 h 7308446"/>
              <a:gd name="connsiteX337" fmla="*/ 3370236 w 9012328"/>
              <a:gd name="connsiteY337" fmla="*/ 5378664 h 7308446"/>
              <a:gd name="connsiteX338" fmla="*/ 3370236 w 9012328"/>
              <a:gd name="connsiteY338" fmla="*/ 5485502 h 7308446"/>
              <a:gd name="connsiteX339" fmla="*/ 2465444 w 9012328"/>
              <a:gd name="connsiteY339" fmla="*/ 5485502 h 7308446"/>
              <a:gd name="connsiteX340" fmla="*/ 2465444 w 9012328"/>
              <a:gd name="connsiteY340" fmla="*/ 5029768 h 7308446"/>
              <a:gd name="connsiteX341" fmla="*/ 3370236 w 9012328"/>
              <a:gd name="connsiteY341" fmla="*/ 5029768 h 7308446"/>
              <a:gd name="connsiteX342" fmla="*/ 3370236 w 9012328"/>
              <a:gd name="connsiteY342" fmla="*/ 5136606 h 7308446"/>
              <a:gd name="connsiteX343" fmla="*/ 2465444 w 9012328"/>
              <a:gd name="connsiteY343" fmla="*/ 5136606 h 7308446"/>
              <a:gd name="connsiteX344" fmla="*/ 505166 w 9012328"/>
              <a:gd name="connsiteY344" fmla="*/ 4827784 h 7308446"/>
              <a:gd name="connsiteX345" fmla="*/ 547395 w 9012328"/>
              <a:gd name="connsiteY345" fmla="*/ 4831253 h 7308446"/>
              <a:gd name="connsiteX346" fmla="*/ 580078 w 9012328"/>
              <a:gd name="connsiteY346" fmla="*/ 4844268 h 7308446"/>
              <a:gd name="connsiteX347" fmla="*/ 601179 w 9012328"/>
              <a:gd name="connsiteY347" fmla="*/ 4870743 h 7308446"/>
              <a:gd name="connsiteX348" fmla="*/ 608666 w 9012328"/>
              <a:gd name="connsiteY348" fmla="*/ 4914590 h 7308446"/>
              <a:gd name="connsiteX349" fmla="*/ 601179 w 9012328"/>
              <a:gd name="connsiteY349" fmla="*/ 4957028 h 7308446"/>
              <a:gd name="connsiteX350" fmla="*/ 580078 w 9012328"/>
              <a:gd name="connsiteY350" fmla="*/ 4983660 h 7308446"/>
              <a:gd name="connsiteX351" fmla="*/ 547395 w 9012328"/>
              <a:gd name="connsiteY351" fmla="*/ 4997458 h 7308446"/>
              <a:gd name="connsiteX352" fmla="*/ 505166 w 9012328"/>
              <a:gd name="connsiteY352" fmla="*/ 5001397 h 7308446"/>
              <a:gd name="connsiteX353" fmla="*/ 463901 w 9012328"/>
              <a:gd name="connsiteY353" fmla="*/ 4997458 h 7308446"/>
              <a:gd name="connsiteX354" fmla="*/ 431713 w 9012328"/>
              <a:gd name="connsiteY354" fmla="*/ 4983660 h 7308446"/>
              <a:gd name="connsiteX355" fmla="*/ 410794 w 9012328"/>
              <a:gd name="connsiteY355" fmla="*/ 4957028 h 7308446"/>
              <a:gd name="connsiteX356" fmla="*/ 403334 w 9012328"/>
              <a:gd name="connsiteY356" fmla="*/ 4914590 h 7308446"/>
              <a:gd name="connsiteX357" fmla="*/ 410794 w 9012328"/>
              <a:gd name="connsiteY357" fmla="*/ 4870743 h 7308446"/>
              <a:gd name="connsiteX358" fmla="*/ 431713 w 9012328"/>
              <a:gd name="connsiteY358" fmla="*/ 4844268 h 7308446"/>
              <a:gd name="connsiteX359" fmla="*/ 463901 w 9012328"/>
              <a:gd name="connsiteY359" fmla="*/ 4831253 h 7308446"/>
              <a:gd name="connsiteX360" fmla="*/ 4111651 w 9012328"/>
              <a:gd name="connsiteY360" fmla="*/ 4507266 h 7308446"/>
              <a:gd name="connsiteX361" fmla="*/ 4164721 w 9012328"/>
              <a:gd name="connsiteY361" fmla="*/ 4509142 h 7308446"/>
              <a:gd name="connsiteX362" fmla="*/ 4213842 w 9012328"/>
              <a:gd name="connsiteY362" fmla="*/ 4514719 h 7308446"/>
              <a:gd name="connsiteX363" fmla="*/ 4259148 w 9012328"/>
              <a:gd name="connsiteY363" fmla="*/ 4523914 h 7308446"/>
              <a:gd name="connsiteX364" fmla="*/ 4300769 w 9012328"/>
              <a:gd name="connsiteY364" fmla="*/ 4536646 h 7308446"/>
              <a:gd name="connsiteX365" fmla="*/ 4338840 w 9012328"/>
              <a:gd name="connsiteY365" fmla="*/ 4552834 h 7308446"/>
              <a:gd name="connsiteX366" fmla="*/ 4373493 w 9012328"/>
              <a:gd name="connsiteY366" fmla="*/ 4572395 h 7308446"/>
              <a:gd name="connsiteX367" fmla="*/ 4404861 w 9012328"/>
              <a:gd name="connsiteY367" fmla="*/ 4595250 h 7308446"/>
              <a:gd name="connsiteX368" fmla="*/ 4433076 w 9012328"/>
              <a:gd name="connsiteY368" fmla="*/ 4621316 h 7308446"/>
              <a:gd name="connsiteX369" fmla="*/ 4458271 w 9012328"/>
              <a:gd name="connsiteY369" fmla="*/ 4650512 h 7308446"/>
              <a:gd name="connsiteX370" fmla="*/ 4480579 w 9012328"/>
              <a:gd name="connsiteY370" fmla="*/ 4682757 h 7308446"/>
              <a:gd name="connsiteX371" fmla="*/ 4500133 w 9012328"/>
              <a:gd name="connsiteY371" fmla="*/ 4717969 h 7308446"/>
              <a:gd name="connsiteX372" fmla="*/ 4517065 w 9012328"/>
              <a:gd name="connsiteY372" fmla="*/ 4756067 h 7308446"/>
              <a:gd name="connsiteX373" fmla="*/ 4531508 w 9012328"/>
              <a:gd name="connsiteY373" fmla="*/ 4796969 h 7308446"/>
              <a:gd name="connsiteX374" fmla="*/ 4543594 w 9012328"/>
              <a:gd name="connsiteY374" fmla="*/ 4840595 h 7308446"/>
              <a:gd name="connsiteX375" fmla="*/ 4553457 w 9012328"/>
              <a:gd name="connsiteY375" fmla="*/ 4886863 h 7308446"/>
              <a:gd name="connsiteX376" fmla="*/ 4561230 w 9012328"/>
              <a:gd name="connsiteY376" fmla="*/ 4935691 h 7308446"/>
              <a:gd name="connsiteX377" fmla="*/ 4567043 w 9012328"/>
              <a:gd name="connsiteY377" fmla="*/ 4986997 h 7308446"/>
              <a:gd name="connsiteX378" fmla="*/ 4571032 w 9012328"/>
              <a:gd name="connsiteY378" fmla="*/ 5040702 h 7308446"/>
              <a:gd name="connsiteX379" fmla="*/ 4573328 w 9012328"/>
              <a:gd name="connsiteY379" fmla="*/ 5096722 h 7308446"/>
              <a:gd name="connsiteX380" fmla="*/ 4574064 w 9012328"/>
              <a:gd name="connsiteY380" fmla="*/ 5154978 h 7308446"/>
              <a:gd name="connsiteX381" fmla="*/ 4573364 w 9012328"/>
              <a:gd name="connsiteY381" fmla="*/ 5213483 h 7308446"/>
              <a:gd name="connsiteX382" fmla="*/ 4571167 w 9012328"/>
              <a:gd name="connsiteY382" fmla="*/ 5269753 h 7308446"/>
              <a:gd name="connsiteX383" fmla="*/ 4567331 w 9012328"/>
              <a:gd name="connsiteY383" fmla="*/ 5323704 h 7308446"/>
              <a:gd name="connsiteX384" fmla="*/ 4561710 w 9012328"/>
              <a:gd name="connsiteY384" fmla="*/ 5375253 h 7308446"/>
              <a:gd name="connsiteX385" fmla="*/ 4554162 w 9012328"/>
              <a:gd name="connsiteY385" fmla="*/ 5424318 h 7308446"/>
              <a:gd name="connsiteX386" fmla="*/ 4544541 w 9012328"/>
              <a:gd name="connsiteY386" fmla="*/ 5470817 h 7308446"/>
              <a:gd name="connsiteX387" fmla="*/ 4532704 w 9012328"/>
              <a:gd name="connsiteY387" fmla="*/ 5514667 h 7308446"/>
              <a:gd name="connsiteX388" fmla="*/ 4518507 w 9012328"/>
              <a:gd name="connsiteY388" fmla="*/ 5555784 h 7308446"/>
              <a:gd name="connsiteX389" fmla="*/ 4501806 w 9012328"/>
              <a:gd name="connsiteY389" fmla="*/ 5594087 h 7308446"/>
              <a:gd name="connsiteX390" fmla="*/ 4482457 w 9012328"/>
              <a:gd name="connsiteY390" fmla="*/ 5629493 h 7308446"/>
              <a:gd name="connsiteX391" fmla="*/ 4460316 w 9012328"/>
              <a:gd name="connsiteY391" fmla="*/ 5661919 h 7308446"/>
              <a:gd name="connsiteX392" fmla="*/ 4435240 w 9012328"/>
              <a:gd name="connsiteY392" fmla="*/ 5691283 h 7308446"/>
              <a:gd name="connsiteX393" fmla="*/ 4407083 w 9012328"/>
              <a:gd name="connsiteY393" fmla="*/ 5717501 h 7308446"/>
              <a:gd name="connsiteX394" fmla="*/ 4375702 w 9012328"/>
              <a:gd name="connsiteY394" fmla="*/ 5740492 h 7308446"/>
              <a:gd name="connsiteX395" fmla="*/ 4340953 w 9012328"/>
              <a:gd name="connsiteY395" fmla="*/ 5760173 h 7308446"/>
              <a:gd name="connsiteX396" fmla="*/ 4302693 w 9012328"/>
              <a:gd name="connsiteY396" fmla="*/ 5776460 h 7308446"/>
              <a:gd name="connsiteX397" fmla="*/ 4260776 w 9012328"/>
              <a:gd name="connsiteY397" fmla="*/ 5789272 h 7308446"/>
              <a:gd name="connsiteX398" fmla="*/ 4215059 w 9012328"/>
              <a:gd name="connsiteY398" fmla="*/ 5798526 h 7308446"/>
              <a:gd name="connsiteX399" fmla="*/ 4165399 w 9012328"/>
              <a:gd name="connsiteY399" fmla="*/ 5804139 h 7308446"/>
              <a:gd name="connsiteX400" fmla="*/ 4111651 w 9012328"/>
              <a:gd name="connsiteY400" fmla="*/ 5806028 h 7308446"/>
              <a:gd name="connsiteX401" fmla="*/ 4111651 w 9012328"/>
              <a:gd name="connsiteY401" fmla="*/ 5709205 h 7308446"/>
              <a:gd name="connsiteX402" fmla="*/ 4161336 w 9012328"/>
              <a:gd name="connsiteY402" fmla="*/ 5706972 h 7308446"/>
              <a:gd name="connsiteX403" fmla="*/ 4206256 w 9012328"/>
              <a:gd name="connsiteY403" fmla="*/ 5700351 h 7308446"/>
              <a:gd name="connsiteX404" fmla="*/ 4246640 w 9012328"/>
              <a:gd name="connsiteY404" fmla="*/ 5689462 h 7308446"/>
              <a:gd name="connsiteX405" fmla="*/ 4282711 w 9012328"/>
              <a:gd name="connsiteY405" fmla="*/ 5674422 h 7308446"/>
              <a:gd name="connsiteX406" fmla="*/ 4342822 w 9012328"/>
              <a:gd name="connsiteY406" fmla="*/ 5632362 h 7308446"/>
              <a:gd name="connsiteX407" fmla="*/ 4388401 w 9012328"/>
              <a:gd name="connsiteY407" fmla="*/ 5575118 h 7308446"/>
              <a:gd name="connsiteX408" fmla="*/ 4406307 w 9012328"/>
              <a:gd name="connsiteY408" fmla="*/ 5541097 h 7308446"/>
              <a:gd name="connsiteX409" fmla="*/ 4421259 w 9012328"/>
              <a:gd name="connsiteY409" fmla="*/ 5503636 h 7308446"/>
              <a:gd name="connsiteX410" fmla="*/ 4433483 w 9012328"/>
              <a:gd name="connsiteY410" fmla="*/ 5462851 h 7308446"/>
              <a:gd name="connsiteX411" fmla="*/ 4443206 w 9012328"/>
              <a:gd name="connsiteY411" fmla="*/ 5418861 h 7308446"/>
              <a:gd name="connsiteX412" fmla="*/ 4450653 w 9012328"/>
              <a:gd name="connsiteY412" fmla="*/ 5371784 h 7308446"/>
              <a:gd name="connsiteX413" fmla="*/ 4456052 w 9012328"/>
              <a:gd name="connsiteY413" fmla="*/ 5321740 h 7308446"/>
              <a:gd name="connsiteX414" fmla="*/ 4459628 w 9012328"/>
              <a:gd name="connsiteY414" fmla="*/ 5268845 h 7308446"/>
              <a:gd name="connsiteX415" fmla="*/ 4461607 w 9012328"/>
              <a:gd name="connsiteY415" fmla="*/ 5213218 h 7308446"/>
              <a:gd name="connsiteX416" fmla="*/ 4462217 w 9012328"/>
              <a:gd name="connsiteY416" fmla="*/ 5154978 h 7308446"/>
              <a:gd name="connsiteX417" fmla="*/ 4461575 w 9012328"/>
              <a:gd name="connsiteY417" fmla="*/ 5097309 h 7308446"/>
              <a:gd name="connsiteX418" fmla="*/ 4459505 w 9012328"/>
              <a:gd name="connsiteY418" fmla="*/ 5042220 h 7308446"/>
              <a:gd name="connsiteX419" fmla="*/ 4455795 w 9012328"/>
              <a:gd name="connsiteY419" fmla="*/ 4989827 h 7308446"/>
              <a:gd name="connsiteX420" fmla="*/ 4450229 w 9012328"/>
              <a:gd name="connsiteY420" fmla="*/ 4940251 h 7308446"/>
              <a:gd name="connsiteX421" fmla="*/ 4442594 w 9012328"/>
              <a:gd name="connsiteY421" fmla="*/ 4893607 h 7308446"/>
              <a:gd name="connsiteX422" fmla="*/ 4432676 w 9012328"/>
              <a:gd name="connsiteY422" fmla="*/ 4850015 h 7308446"/>
              <a:gd name="connsiteX423" fmla="*/ 4420260 w 9012328"/>
              <a:gd name="connsiteY423" fmla="*/ 4809594 h 7308446"/>
              <a:gd name="connsiteX424" fmla="*/ 4405133 w 9012328"/>
              <a:gd name="connsiteY424" fmla="*/ 4772462 h 7308446"/>
              <a:gd name="connsiteX425" fmla="*/ 4387080 w 9012328"/>
              <a:gd name="connsiteY425" fmla="*/ 4738736 h 7308446"/>
              <a:gd name="connsiteX426" fmla="*/ 4341342 w 9012328"/>
              <a:gd name="connsiteY426" fmla="*/ 4681977 h 7308446"/>
              <a:gd name="connsiteX427" fmla="*/ 4281333 w 9012328"/>
              <a:gd name="connsiteY427" fmla="*/ 4640264 h 7308446"/>
              <a:gd name="connsiteX428" fmla="*/ 4245441 w 9012328"/>
              <a:gd name="connsiteY428" fmla="*/ 4625345 h 7308446"/>
              <a:gd name="connsiteX429" fmla="*/ 4205339 w 9012328"/>
              <a:gd name="connsiteY429" fmla="*/ 4614542 h 7308446"/>
              <a:gd name="connsiteX430" fmla="*/ 4160814 w 9012328"/>
              <a:gd name="connsiteY430" fmla="*/ 4607974 h 7308446"/>
              <a:gd name="connsiteX431" fmla="*/ 4111651 w 9012328"/>
              <a:gd name="connsiteY431" fmla="*/ 4605758 h 7308446"/>
              <a:gd name="connsiteX432" fmla="*/ 4019781 w 9012328"/>
              <a:gd name="connsiteY432" fmla="*/ 4507266 h 7308446"/>
              <a:gd name="connsiteX433" fmla="*/ 4019781 w 9012328"/>
              <a:gd name="connsiteY433" fmla="*/ 4605758 h 7308446"/>
              <a:gd name="connsiteX434" fmla="*/ 3970895 w 9012328"/>
              <a:gd name="connsiteY434" fmla="*/ 4607974 h 7308446"/>
              <a:gd name="connsiteX435" fmla="*/ 3926615 w 9012328"/>
              <a:gd name="connsiteY435" fmla="*/ 4614542 h 7308446"/>
              <a:gd name="connsiteX436" fmla="*/ 3886728 w 9012328"/>
              <a:gd name="connsiteY436" fmla="*/ 4625345 h 7308446"/>
              <a:gd name="connsiteX437" fmla="*/ 3851022 w 9012328"/>
              <a:gd name="connsiteY437" fmla="*/ 4640264 h 7308446"/>
              <a:gd name="connsiteX438" fmla="*/ 3791307 w 9012328"/>
              <a:gd name="connsiteY438" fmla="*/ 4681977 h 7308446"/>
              <a:gd name="connsiteX439" fmla="*/ 3745774 w 9012328"/>
              <a:gd name="connsiteY439" fmla="*/ 4738736 h 7308446"/>
              <a:gd name="connsiteX440" fmla="*/ 3727795 w 9012328"/>
              <a:gd name="connsiteY440" fmla="*/ 4772462 h 7308446"/>
              <a:gd name="connsiteX441" fmla="*/ 3712725 w 9012328"/>
              <a:gd name="connsiteY441" fmla="*/ 4809594 h 7308446"/>
              <a:gd name="connsiteX442" fmla="*/ 3700353 w 9012328"/>
              <a:gd name="connsiteY442" fmla="*/ 4850015 h 7308446"/>
              <a:gd name="connsiteX443" fmla="*/ 3690465 w 9012328"/>
              <a:gd name="connsiteY443" fmla="*/ 4893607 h 7308446"/>
              <a:gd name="connsiteX444" fmla="*/ 3682853 w 9012328"/>
              <a:gd name="connsiteY444" fmla="*/ 4940251 h 7308446"/>
              <a:gd name="connsiteX445" fmla="*/ 3677301 w 9012328"/>
              <a:gd name="connsiteY445" fmla="*/ 4989827 h 7308446"/>
              <a:gd name="connsiteX446" fmla="*/ 3673597 w 9012328"/>
              <a:gd name="connsiteY446" fmla="*/ 5042220 h 7308446"/>
              <a:gd name="connsiteX447" fmla="*/ 3671530 w 9012328"/>
              <a:gd name="connsiteY447" fmla="*/ 5097309 h 7308446"/>
              <a:gd name="connsiteX448" fmla="*/ 3670887 w 9012328"/>
              <a:gd name="connsiteY448" fmla="*/ 5154978 h 7308446"/>
              <a:gd name="connsiteX449" fmla="*/ 3671513 w 9012328"/>
              <a:gd name="connsiteY449" fmla="*/ 5213218 h 7308446"/>
              <a:gd name="connsiteX450" fmla="*/ 3673535 w 9012328"/>
              <a:gd name="connsiteY450" fmla="*/ 5268845 h 7308446"/>
              <a:gd name="connsiteX451" fmla="*/ 3677173 w 9012328"/>
              <a:gd name="connsiteY451" fmla="*/ 5321740 h 7308446"/>
              <a:gd name="connsiteX452" fmla="*/ 3682642 w 9012328"/>
              <a:gd name="connsiteY452" fmla="*/ 5371784 h 7308446"/>
              <a:gd name="connsiteX453" fmla="*/ 3690160 w 9012328"/>
              <a:gd name="connsiteY453" fmla="*/ 5418861 h 7308446"/>
              <a:gd name="connsiteX454" fmla="*/ 3699949 w 9012328"/>
              <a:gd name="connsiteY454" fmla="*/ 5462851 h 7308446"/>
              <a:gd name="connsiteX455" fmla="*/ 3712226 w 9012328"/>
              <a:gd name="connsiteY455" fmla="*/ 5503636 h 7308446"/>
              <a:gd name="connsiteX456" fmla="*/ 3727208 w 9012328"/>
              <a:gd name="connsiteY456" fmla="*/ 5541097 h 7308446"/>
              <a:gd name="connsiteX457" fmla="*/ 3745113 w 9012328"/>
              <a:gd name="connsiteY457" fmla="*/ 5575118 h 7308446"/>
              <a:gd name="connsiteX458" fmla="*/ 3790567 w 9012328"/>
              <a:gd name="connsiteY458" fmla="*/ 5632362 h 7308446"/>
              <a:gd name="connsiteX459" fmla="*/ 3850333 w 9012328"/>
              <a:gd name="connsiteY459" fmla="*/ 5674422 h 7308446"/>
              <a:gd name="connsiteX460" fmla="*/ 3886128 w 9012328"/>
              <a:gd name="connsiteY460" fmla="*/ 5689462 h 7308446"/>
              <a:gd name="connsiteX461" fmla="*/ 3926156 w 9012328"/>
              <a:gd name="connsiteY461" fmla="*/ 5700351 h 7308446"/>
              <a:gd name="connsiteX462" fmla="*/ 3970634 w 9012328"/>
              <a:gd name="connsiteY462" fmla="*/ 5706972 h 7308446"/>
              <a:gd name="connsiteX463" fmla="*/ 4019781 w 9012328"/>
              <a:gd name="connsiteY463" fmla="*/ 5709205 h 7308446"/>
              <a:gd name="connsiteX464" fmla="*/ 4019781 w 9012328"/>
              <a:gd name="connsiteY464" fmla="*/ 5806028 h 7308446"/>
              <a:gd name="connsiteX465" fmla="*/ 3966259 w 9012328"/>
              <a:gd name="connsiteY465" fmla="*/ 5804139 h 7308446"/>
              <a:gd name="connsiteX466" fmla="*/ 3916778 w 9012328"/>
              <a:gd name="connsiteY466" fmla="*/ 5798526 h 7308446"/>
              <a:gd name="connsiteX467" fmla="*/ 3871199 w 9012328"/>
              <a:gd name="connsiteY467" fmla="*/ 5789272 h 7308446"/>
              <a:gd name="connsiteX468" fmla="*/ 3829380 w 9012328"/>
              <a:gd name="connsiteY468" fmla="*/ 5776460 h 7308446"/>
              <a:gd name="connsiteX469" fmla="*/ 3791183 w 9012328"/>
              <a:gd name="connsiteY469" fmla="*/ 5760173 h 7308446"/>
              <a:gd name="connsiteX470" fmla="*/ 3756466 w 9012328"/>
              <a:gd name="connsiteY470" fmla="*/ 5740492 h 7308446"/>
              <a:gd name="connsiteX471" fmla="*/ 3725090 w 9012328"/>
              <a:gd name="connsiteY471" fmla="*/ 5717501 h 7308446"/>
              <a:gd name="connsiteX472" fmla="*/ 3696914 w 9012328"/>
              <a:gd name="connsiteY472" fmla="*/ 5691283 h 7308446"/>
              <a:gd name="connsiteX473" fmla="*/ 3671799 w 9012328"/>
              <a:gd name="connsiteY473" fmla="*/ 5661919 h 7308446"/>
              <a:gd name="connsiteX474" fmla="*/ 3649604 w 9012328"/>
              <a:gd name="connsiteY474" fmla="*/ 5629493 h 7308446"/>
              <a:gd name="connsiteX475" fmla="*/ 3630186 w 9012328"/>
              <a:gd name="connsiteY475" fmla="*/ 5594087 h 7308446"/>
              <a:gd name="connsiteX476" fmla="*/ 3613408 w 9012328"/>
              <a:gd name="connsiteY476" fmla="*/ 5555784 h 7308446"/>
              <a:gd name="connsiteX477" fmla="*/ 3599129 w 9012328"/>
              <a:gd name="connsiteY477" fmla="*/ 5514667 h 7308446"/>
              <a:gd name="connsiteX478" fmla="*/ 3587210 w 9012328"/>
              <a:gd name="connsiteY478" fmla="*/ 5470817 h 7308446"/>
              <a:gd name="connsiteX479" fmla="*/ 3577507 w 9012328"/>
              <a:gd name="connsiteY479" fmla="*/ 5424318 h 7308446"/>
              <a:gd name="connsiteX480" fmla="*/ 3569884 w 9012328"/>
              <a:gd name="connsiteY480" fmla="*/ 5375253 h 7308446"/>
              <a:gd name="connsiteX481" fmla="*/ 3564199 w 9012328"/>
              <a:gd name="connsiteY481" fmla="*/ 5323704 h 7308446"/>
              <a:gd name="connsiteX482" fmla="*/ 3560312 w 9012328"/>
              <a:gd name="connsiteY482" fmla="*/ 5269753 h 7308446"/>
              <a:gd name="connsiteX483" fmla="*/ 3558082 w 9012328"/>
              <a:gd name="connsiteY483" fmla="*/ 5213483 h 7308446"/>
              <a:gd name="connsiteX484" fmla="*/ 3557372 w 9012328"/>
              <a:gd name="connsiteY484" fmla="*/ 5154978 h 7308446"/>
              <a:gd name="connsiteX485" fmla="*/ 3558107 w 9012328"/>
              <a:gd name="connsiteY485" fmla="*/ 5096722 h 7308446"/>
              <a:gd name="connsiteX486" fmla="*/ 3560402 w 9012328"/>
              <a:gd name="connsiteY486" fmla="*/ 5040702 h 7308446"/>
              <a:gd name="connsiteX487" fmla="*/ 3564391 w 9012328"/>
              <a:gd name="connsiteY487" fmla="*/ 4986997 h 7308446"/>
              <a:gd name="connsiteX488" fmla="*/ 3570205 w 9012328"/>
              <a:gd name="connsiteY488" fmla="*/ 4935691 h 7308446"/>
              <a:gd name="connsiteX489" fmla="*/ 3577977 w 9012328"/>
              <a:gd name="connsiteY489" fmla="*/ 4886863 h 7308446"/>
              <a:gd name="connsiteX490" fmla="*/ 3587840 w 9012328"/>
              <a:gd name="connsiteY490" fmla="*/ 4840595 h 7308446"/>
              <a:gd name="connsiteX491" fmla="*/ 3599926 w 9012328"/>
              <a:gd name="connsiteY491" fmla="*/ 4796969 h 7308446"/>
              <a:gd name="connsiteX492" fmla="*/ 3614369 w 9012328"/>
              <a:gd name="connsiteY492" fmla="*/ 4756067 h 7308446"/>
              <a:gd name="connsiteX493" fmla="*/ 3631302 w 9012328"/>
              <a:gd name="connsiteY493" fmla="*/ 4717969 h 7308446"/>
              <a:gd name="connsiteX494" fmla="*/ 3650855 w 9012328"/>
              <a:gd name="connsiteY494" fmla="*/ 4682757 h 7308446"/>
              <a:gd name="connsiteX495" fmla="*/ 3673163 w 9012328"/>
              <a:gd name="connsiteY495" fmla="*/ 4650512 h 7308446"/>
              <a:gd name="connsiteX496" fmla="*/ 3698356 w 9012328"/>
              <a:gd name="connsiteY496" fmla="*/ 4621316 h 7308446"/>
              <a:gd name="connsiteX497" fmla="*/ 3726571 w 9012328"/>
              <a:gd name="connsiteY497" fmla="*/ 4595250 h 7308446"/>
              <a:gd name="connsiteX498" fmla="*/ 3757938 w 9012328"/>
              <a:gd name="connsiteY498" fmla="*/ 4572395 h 7308446"/>
              <a:gd name="connsiteX499" fmla="*/ 3792591 w 9012328"/>
              <a:gd name="connsiteY499" fmla="*/ 4552834 h 7308446"/>
              <a:gd name="connsiteX500" fmla="*/ 3830662 w 9012328"/>
              <a:gd name="connsiteY500" fmla="*/ 4536646 h 7308446"/>
              <a:gd name="connsiteX501" fmla="*/ 3872284 w 9012328"/>
              <a:gd name="connsiteY501" fmla="*/ 4523914 h 7308446"/>
              <a:gd name="connsiteX502" fmla="*/ 3917589 w 9012328"/>
              <a:gd name="connsiteY502" fmla="*/ 4514719 h 7308446"/>
              <a:gd name="connsiteX503" fmla="*/ 3966710 w 9012328"/>
              <a:gd name="connsiteY503" fmla="*/ 4509142 h 7308446"/>
              <a:gd name="connsiteX504" fmla="*/ 0 w 9012328"/>
              <a:gd name="connsiteY504" fmla="*/ 3876244 h 7308446"/>
              <a:gd name="connsiteX505" fmla="*/ 904792 w 9012328"/>
              <a:gd name="connsiteY505" fmla="*/ 3876244 h 7308446"/>
              <a:gd name="connsiteX506" fmla="*/ 904792 w 9012328"/>
              <a:gd name="connsiteY506" fmla="*/ 3983083 h 7308446"/>
              <a:gd name="connsiteX507" fmla="*/ 0 w 9012328"/>
              <a:gd name="connsiteY507" fmla="*/ 3983083 h 7308446"/>
              <a:gd name="connsiteX508" fmla="*/ 0 w 9012328"/>
              <a:gd name="connsiteY508" fmla="*/ 3527349 h 7308446"/>
              <a:gd name="connsiteX509" fmla="*/ 904792 w 9012328"/>
              <a:gd name="connsiteY509" fmla="*/ 3527349 h 7308446"/>
              <a:gd name="connsiteX510" fmla="*/ 904792 w 9012328"/>
              <a:gd name="connsiteY510" fmla="*/ 3634187 h 7308446"/>
              <a:gd name="connsiteX511" fmla="*/ 0 w 9012328"/>
              <a:gd name="connsiteY511" fmla="*/ 3634187 h 7308446"/>
              <a:gd name="connsiteX512" fmla="*/ 1599039 w 9012328"/>
              <a:gd name="connsiteY512" fmla="*/ 3011203 h 7308446"/>
              <a:gd name="connsiteX513" fmla="*/ 1972978 w 9012328"/>
              <a:gd name="connsiteY513" fmla="*/ 3011203 h 7308446"/>
              <a:gd name="connsiteX514" fmla="*/ 1972978 w 9012328"/>
              <a:gd name="connsiteY514" fmla="*/ 3106453 h 7308446"/>
              <a:gd name="connsiteX515" fmla="*/ 1972978 w 9012328"/>
              <a:gd name="connsiteY515" fmla="*/ 4205003 h 7308446"/>
              <a:gd name="connsiteX516" fmla="*/ 1972978 w 9012328"/>
              <a:gd name="connsiteY516" fmla="*/ 4300253 h 7308446"/>
              <a:gd name="connsiteX517" fmla="*/ 1599039 w 9012328"/>
              <a:gd name="connsiteY517" fmla="*/ 4300253 h 7308446"/>
              <a:gd name="connsiteX518" fmla="*/ 1599039 w 9012328"/>
              <a:gd name="connsiteY518" fmla="*/ 4205003 h 7308446"/>
              <a:gd name="connsiteX519" fmla="*/ 1857788 w 9012328"/>
              <a:gd name="connsiteY519" fmla="*/ 4205003 h 7308446"/>
              <a:gd name="connsiteX520" fmla="*/ 1857788 w 9012328"/>
              <a:gd name="connsiteY520" fmla="*/ 3106453 h 7308446"/>
              <a:gd name="connsiteX521" fmla="*/ 1599039 w 9012328"/>
              <a:gd name="connsiteY521" fmla="*/ 3106453 h 7308446"/>
              <a:gd name="connsiteX522" fmla="*/ 1125303 w 9012328"/>
              <a:gd name="connsiteY522" fmla="*/ 3011203 h 7308446"/>
              <a:gd name="connsiteX523" fmla="*/ 1499242 w 9012328"/>
              <a:gd name="connsiteY523" fmla="*/ 3011203 h 7308446"/>
              <a:gd name="connsiteX524" fmla="*/ 1499242 w 9012328"/>
              <a:gd name="connsiteY524" fmla="*/ 3106453 h 7308446"/>
              <a:gd name="connsiteX525" fmla="*/ 1240492 w 9012328"/>
              <a:gd name="connsiteY525" fmla="*/ 3106453 h 7308446"/>
              <a:gd name="connsiteX526" fmla="*/ 1240492 w 9012328"/>
              <a:gd name="connsiteY526" fmla="*/ 4205003 h 7308446"/>
              <a:gd name="connsiteX527" fmla="*/ 1499242 w 9012328"/>
              <a:gd name="connsiteY527" fmla="*/ 4205003 h 7308446"/>
              <a:gd name="connsiteX528" fmla="*/ 1499242 w 9012328"/>
              <a:gd name="connsiteY528" fmla="*/ 4300253 h 7308446"/>
              <a:gd name="connsiteX529" fmla="*/ 1125303 w 9012328"/>
              <a:gd name="connsiteY529" fmla="*/ 4300253 h 7308446"/>
              <a:gd name="connsiteX530" fmla="*/ 1125303 w 9012328"/>
              <a:gd name="connsiteY530" fmla="*/ 4205003 h 7308446"/>
              <a:gd name="connsiteX531" fmla="*/ 1125303 w 9012328"/>
              <a:gd name="connsiteY531" fmla="*/ 3106453 h 7308446"/>
              <a:gd name="connsiteX532" fmla="*/ 3600665 w 9012328"/>
              <a:gd name="connsiteY532" fmla="*/ 3004837 h 7308446"/>
              <a:gd name="connsiteX533" fmla="*/ 3653736 w 9012328"/>
              <a:gd name="connsiteY533" fmla="*/ 3006713 h 7308446"/>
              <a:gd name="connsiteX534" fmla="*/ 3702854 w 9012328"/>
              <a:gd name="connsiteY534" fmla="*/ 3012290 h 7308446"/>
              <a:gd name="connsiteX535" fmla="*/ 3748160 w 9012328"/>
              <a:gd name="connsiteY535" fmla="*/ 3021485 h 7308446"/>
              <a:gd name="connsiteX536" fmla="*/ 3789782 w 9012328"/>
              <a:gd name="connsiteY536" fmla="*/ 3034217 h 7308446"/>
              <a:gd name="connsiteX537" fmla="*/ 3827853 w 9012328"/>
              <a:gd name="connsiteY537" fmla="*/ 3050405 h 7308446"/>
              <a:gd name="connsiteX538" fmla="*/ 3862506 w 9012328"/>
              <a:gd name="connsiteY538" fmla="*/ 3069966 h 7308446"/>
              <a:gd name="connsiteX539" fmla="*/ 3893873 w 9012328"/>
              <a:gd name="connsiteY539" fmla="*/ 3092821 h 7308446"/>
              <a:gd name="connsiteX540" fmla="*/ 3922088 w 9012328"/>
              <a:gd name="connsiteY540" fmla="*/ 3118887 h 7308446"/>
              <a:gd name="connsiteX541" fmla="*/ 3947284 w 9012328"/>
              <a:gd name="connsiteY541" fmla="*/ 3148083 h 7308446"/>
              <a:gd name="connsiteX542" fmla="*/ 3969592 w 9012328"/>
              <a:gd name="connsiteY542" fmla="*/ 3180328 h 7308446"/>
              <a:gd name="connsiteX543" fmla="*/ 3989145 w 9012328"/>
              <a:gd name="connsiteY543" fmla="*/ 3215540 h 7308446"/>
              <a:gd name="connsiteX544" fmla="*/ 4006077 w 9012328"/>
              <a:gd name="connsiteY544" fmla="*/ 3253638 h 7308446"/>
              <a:gd name="connsiteX545" fmla="*/ 4020520 w 9012328"/>
              <a:gd name="connsiteY545" fmla="*/ 3294540 h 7308446"/>
              <a:gd name="connsiteX546" fmla="*/ 4032607 w 9012328"/>
              <a:gd name="connsiteY546" fmla="*/ 3338166 h 7308446"/>
              <a:gd name="connsiteX547" fmla="*/ 4042470 w 9012328"/>
              <a:gd name="connsiteY547" fmla="*/ 3384433 h 7308446"/>
              <a:gd name="connsiteX548" fmla="*/ 4050242 w 9012328"/>
              <a:gd name="connsiteY548" fmla="*/ 3433261 h 7308446"/>
              <a:gd name="connsiteX549" fmla="*/ 4056056 w 9012328"/>
              <a:gd name="connsiteY549" fmla="*/ 3484567 h 7308446"/>
              <a:gd name="connsiteX550" fmla="*/ 4060044 w 9012328"/>
              <a:gd name="connsiteY550" fmla="*/ 3538272 h 7308446"/>
              <a:gd name="connsiteX551" fmla="*/ 4062340 w 9012328"/>
              <a:gd name="connsiteY551" fmla="*/ 3594292 h 7308446"/>
              <a:gd name="connsiteX552" fmla="*/ 4063076 w 9012328"/>
              <a:gd name="connsiteY552" fmla="*/ 3652548 h 7308446"/>
              <a:gd name="connsiteX553" fmla="*/ 4062376 w 9012328"/>
              <a:gd name="connsiteY553" fmla="*/ 3711053 h 7308446"/>
              <a:gd name="connsiteX554" fmla="*/ 4060179 w 9012328"/>
              <a:gd name="connsiteY554" fmla="*/ 3767323 h 7308446"/>
              <a:gd name="connsiteX555" fmla="*/ 4056343 w 9012328"/>
              <a:gd name="connsiteY555" fmla="*/ 3821273 h 7308446"/>
              <a:gd name="connsiteX556" fmla="*/ 4050722 w 9012328"/>
              <a:gd name="connsiteY556" fmla="*/ 3872823 h 7308446"/>
              <a:gd name="connsiteX557" fmla="*/ 4043174 w 9012328"/>
              <a:gd name="connsiteY557" fmla="*/ 3921888 h 7308446"/>
              <a:gd name="connsiteX558" fmla="*/ 4033553 w 9012328"/>
              <a:gd name="connsiteY558" fmla="*/ 3968387 h 7308446"/>
              <a:gd name="connsiteX559" fmla="*/ 4021716 w 9012328"/>
              <a:gd name="connsiteY559" fmla="*/ 4012236 h 7308446"/>
              <a:gd name="connsiteX560" fmla="*/ 4007519 w 9012328"/>
              <a:gd name="connsiteY560" fmla="*/ 4053354 h 7308446"/>
              <a:gd name="connsiteX561" fmla="*/ 3990818 w 9012328"/>
              <a:gd name="connsiteY561" fmla="*/ 4091657 h 7308446"/>
              <a:gd name="connsiteX562" fmla="*/ 3971469 w 9012328"/>
              <a:gd name="connsiteY562" fmla="*/ 4127063 h 7308446"/>
              <a:gd name="connsiteX563" fmla="*/ 3949328 w 9012328"/>
              <a:gd name="connsiteY563" fmla="*/ 4159489 h 7308446"/>
              <a:gd name="connsiteX564" fmla="*/ 3924252 w 9012328"/>
              <a:gd name="connsiteY564" fmla="*/ 4188852 h 7308446"/>
              <a:gd name="connsiteX565" fmla="*/ 3896095 w 9012328"/>
              <a:gd name="connsiteY565" fmla="*/ 4215071 h 7308446"/>
              <a:gd name="connsiteX566" fmla="*/ 3864714 w 9012328"/>
              <a:gd name="connsiteY566" fmla="*/ 4238061 h 7308446"/>
              <a:gd name="connsiteX567" fmla="*/ 3829965 w 9012328"/>
              <a:gd name="connsiteY567" fmla="*/ 4257742 h 7308446"/>
              <a:gd name="connsiteX568" fmla="*/ 3791705 w 9012328"/>
              <a:gd name="connsiteY568" fmla="*/ 4274029 h 7308446"/>
              <a:gd name="connsiteX569" fmla="*/ 3749788 w 9012328"/>
              <a:gd name="connsiteY569" fmla="*/ 4286841 h 7308446"/>
              <a:gd name="connsiteX570" fmla="*/ 3704071 w 9012328"/>
              <a:gd name="connsiteY570" fmla="*/ 4296095 h 7308446"/>
              <a:gd name="connsiteX571" fmla="*/ 3654414 w 9012328"/>
              <a:gd name="connsiteY571" fmla="*/ 4301708 h 7308446"/>
              <a:gd name="connsiteX572" fmla="*/ 3600665 w 9012328"/>
              <a:gd name="connsiteY572" fmla="*/ 4303597 h 7308446"/>
              <a:gd name="connsiteX573" fmla="*/ 3600665 w 9012328"/>
              <a:gd name="connsiteY573" fmla="*/ 4206775 h 7308446"/>
              <a:gd name="connsiteX574" fmla="*/ 3650351 w 9012328"/>
              <a:gd name="connsiteY574" fmla="*/ 4204542 h 7308446"/>
              <a:gd name="connsiteX575" fmla="*/ 3695268 w 9012328"/>
              <a:gd name="connsiteY575" fmla="*/ 4197921 h 7308446"/>
              <a:gd name="connsiteX576" fmla="*/ 3735652 w 9012328"/>
              <a:gd name="connsiteY576" fmla="*/ 4187032 h 7308446"/>
              <a:gd name="connsiteX577" fmla="*/ 3771723 w 9012328"/>
              <a:gd name="connsiteY577" fmla="*/ 4171992 h 7308446"/>
              <a:gd name="connsiteX578" fmla="*/ 3831834 w 9012328"/>
              <a:gd name="connsiteY578" fmla="*/ 4129932 h 7308446"/>
              <a:gd name="connsiteX579" fmla="*/ 3877413 w 9012328"/>
              <a:gd name="connsiteY579" fmla="*/ 4072688 h 7308446"/>
              <a:gd name="connsiteX580" fmla="*/ 3895319 w 9012328"/>
              <a:gd name="connsiteY580" fmla="*/ 4038667 h 7308446"/>
              <a:gd name="connsiteX581" fmla="*/ 3910271 w 9012328"/>
              <a:gd name="connsiteY581" fmla="*/ 4001206 h 7308446"/>
              <a:gd name="connsiteX582" fmla="*/ 3922495 w 9012328"/>
              <a:gd name="connsiteY582" fmla="*/ 3960421 h 7308446"/>
              <a:gd name="connsiteX583" fmla="*/ 3932218 w 9012328"/>
              <a:gd name="connsiteY583" fmla="*/ 3916431 h 7308446"/>
              <a:gd name="connsiteX584" fmla="*/ 3939665 w 9012328"/>
              <a:gd name="connsiteY584" fmla="*/ 3869354 h 7308446"/>
              <a:gd name="connsiteX585" fmla="*/ 3945064 w 9012328"/>
              <a:gd name="connsiteY585" fmla="*/ 3819310 h 7308446"/>
              <a:gd name="connsiteX586" fmla="*/ 3948640 w 9012328"/>
              <a:gd name="connsiteY586" fmla="*/ 3766415 h 7308446"/>
              <a:gd name="connsiteX587" fmla="*/ 3950619 w 9012328"/>
              <a:gd name="connsiteY587" fmla="*/ 3710788 h 7308446"/>
              <a:gd name="connsiteX588" fmla="*/ 3951229 w 9012328"/>
              <a:gd name="connsiteY588" fmla="*/ 3652548 h 7308446"/>
              <a:gd name="connsiteX589" fmla="*/ 3950587 w 9012328"/>
              <a:gd name="connsiteY589" fmla="*/ 3594879 h 7308446"/>
              <a:gd name="connsiteX590" fmla="*/ 3948517 w 9012328"/>
              <a:gd name="connsiteY590" fmla="*/ 3539790 h 7308446"/>
              <a:gd name="connsiteX591" fmla="*/ 3944807 w 9012328"/>
              <a:gd name="connsiteY591" fmla="*/ 3487397 h 7308446"/>
              <a:gd name="connsiteX592" fmla="*/ 3939241 w 9012328"/>
              <a:gd name="connsiteY592" fmla="*/ 3437821 h 7308446"/>
              <a:gd name="connsiteX593" fmla="*/ 3931606 w 9012328"/>
              <a:gd name="connsiteY593" fmla="*/ 3391177 h 7308446"/>
              <a:gd name="connsiteX594" fmla="*/ 3921688 w 9012328"/>
              <a:gd name="connsiteY594" fmla="*/ 3347586 h 7308446"/>
              <a:gd name="connsiteX595" fmla="*/ 3909272 w 9012328"/>
              <a:gd name="connsiteY595" fmla="*/ 3307165 h 7308446"/>
              <a:gd name="connsiteX596" fmla="*/ 3894145 w 9012328"/>
              <a:gd name="connsiteY596" fmla="*/ 3270033 h 7308446"/>
              <a:gd name="connsiteX597" fmla="*/ 3876092 w 9012328"/>
              <a:gd name="connsiteY597" fmla="*/ 3236307 h 7308446"/>
              <a:gd name="connsiteX598" fmla="*/ 3830354 w 9012328"/>
              <a:gd name="connsiteY598" fmla="*/ 3179548 h 7308446"/>
              <a:gd name="connsiteX599" fmla="*/ 3770345 w 9012328"/>
              <a:gd name="connsiteY599" fmla="*/ 3137835 h 7308446"/>
              <a:gd name="connsiteX600" fmla="*/ 3734453 w 9012328"/>
              <a:gd name="connsiteY600" fmla="*/ 3122916 h 7308446"/>
              <a:gd name="connsiteX601" fmla="*/ 3694351 w 9012328"/>
              <a:gd name="connsiteY601" fmla="*/ 3112113 h 7308446"/>
              <a:gd name="connsiteX602" fmla="*/ 3649829 w 9012328"/>
              <a:gd name="connsiteY602" fmla="*/ 3105545 h 7308446"/>
              <a:gd name="connsiteX603" fmla="*/ 3600665 w 9012328"/>
              <a:gd name="connsiteY603" fmla="*/ 3103329 h 7308446"/>
              <a:gd name="connsiteX604" fmla="*/ 3508797 w 9012328"/>
              <a:gd name="connsiteY604" fmla="*/ 3004837 h 7308446"/>
              <a:gd name="connsiteX605" fmla="*/ 3508797 w 9012328"/>
              <a:gd name="connsiteY605" fmla="*/ 3103329 h 7308446"/>
              <a:gd name="connsiteX606" fmla="*/ 3459910 w 9012328"/>
              <a:gd name="connsiteY606" fmla="*/ 3105545 h 7308446"/>
              <a:gd name="connsiteX607" fmla="*/ 3415630 w 9012328"/>
              <a:gd name="connsiteY607" fmla="*/ 3112113 h 7308446"/>
              <a:gd name="connsiteX608" fmla="*/ 3375743 w 9012328"/>
              <a:gd name="connsiteY608" fmla="*/ 3122916 h 7308446"/>
              <a:gd name="connsiteX609" fmla="*/ 3340039 w 9012328"/>
              <a:gd name="connsiteY609" fmla="*/ 3137835 h 7308446"/>
              <a:gd name="connsiteX610" fmla="*/ 3280323 w 9012328"/>
              <a:gd name="connsiteY610" fmla="*/ 3179548 h 7308446"/>
              <a:gd name="connsiteX611" fmla="*/ 3234789 w 9012328"/>
              <a:gd name="connsiteY611" fmla="*/ 3236307 h 7308446"/>
              <a:gd name="connsiteX612" fmla="*/ 3216810 w 9012328"/>
              <a:gd name="connsiteY612" fmla="*/ 3270033 h 7308446"/>
              <a:gd name="connsiteX613" fmla="*/ 3201740 w 9012328"/>
              <a:gd name="connsiteY613" fmla="*/ 3307165 h 7308446"/>
              <a:gd name="connsiteX614" fmla="*/ 3189368 w 9012328"/>
              <a:gd name="connsiteY614" fmla="*/ 3347586 h 7308446"/>
              <a:gd name="connsiteX615" fmla="*/ 3179480 w 9012328"/>
              <a:gd name="connsiteY615" fmla="*/ 3391177 h 7308446"/>
              <a:gd name="connsiteX616" fmla="*/ 3171865 w 9012328"/>
              <a:gd name="connsiteY616" fmla="*/ 3437821 h 7308446"/>
              <a:gd name="connsiteX617" fmla="*/ 3166313 w 9012328"/>
              <a:gd name="connsiteY617" fmla="*/ 3487397 h 7308446"/>
              <a:gd name="connsiteX618" fmla="*/ 3162609 w 9012328"/>
              <a:gd name="connsiteY618" fmla="*/ 3539790 h 7308446"/>
              <a:gd name="connsiteX619" fmla="*/ 3160541 w 9012328"/>
              <a:gd name="connsiteY619" fmla="*/ 3594879 h 7308446"/>
              <a:gd name="connsiteX620" fmla="*/ 3159899 w 9012328"/>
              <a:gd name="connsiteY620" fmla="*/ 3652548 h 7308446"/>
              <a:gd name="connsiteX621" fmla="*/ 3160527 w 9012328"/>
              <a:gd name="connsiteY621" fmla="*/ 3710788 h 7308446"/>
              <a:gd name="connsiteX622" fmla="*/ 3162547 w 9012328"/>
              <a:gd name="connsiteY622" fmla="*/ 3766415 h 7308446"/>
              <a:gd name="connsiteX623" fmla="*/ 3166185 w 9012328"/>
              <a:gd name="connsiteY623" fmla="*/ 3819310 h 7308446"/>
              <a:gd name="connsiteX624" fmla="*/ 3171653 w 9012328"/>
              <a:gd name="connsiteY624" fmla="*/ 3869354 h 7308446"/>
              <a:gd name="connsiteX625" fmla="*/ 3179175 w 9012328"/>
              <a:gd name="connsiteY625" fmla="*/ 3916431 h 7308446"/>
              <a:gd name="connsiteX626" fmla="*/ 3188965 w 9012328"/>
              <a:gd name="connsiteY626" fmla="*/ 3960421 h 7308446"/>
              <a:gd name="connsiteX627" fmla="*/ 3201241 w 9012328"/>
              <a:gd name="connsiteY627" fmla="*/ 4001206 h 7308446"/>
              <a:gd name="connsiteX628" fmla="*/ 3216223 w 9012328"/>
              <a:gd name="connsiteY628" fmla="*/ 4038667 h 7308446"/>
              <a:gd name="connsiteX629" fmla="*/ 3234129 w 9012328"/>
              <a:gd name="connsiteY629" fmla="*/ 4072688 h 7308446"/>
              <a:gd name="connsiteX630" fmla="*/ 3279582 w 9012328"/>
              <a:gd name="connsiteY630" fmla="*/ 4129932 h 7308446"/>
              <a:gd name="connsiteX631" fmla="*/ 3339348 w 9012328"/>
              <a:gd name="connsiteY631" fmla="*/ 4171992 h 7308446"/>
              <a:gd name="connsiteX632" fmla="*/ 3375143 w 9012328"/>
              <a:gd name="connsiteY632" fmla="*/ 4187032 h 7308446"/>
              <a:gd name="connsiteX633" fmla="*/ 3415171 w 9012328"/>
              <a:gd name="connsiteY633" fmla="*/ 4197921 h 7308446"/>
              <a:gd name="connsiteX634" fmla="*/ 3459650 w 9012328"/>
              <a:gd name="connsiteY634" fmla="*/ 4204542 h 7308446"/>
              <a:gd name="connsiteX635" fmla="*/ 3508797 w 9012328"/>
              <a:gd name="connsiteY635" fmla="*/ 4206775 h 7308446"/>
              <a:gd name="connsiteX636" fmla="*/ 3508797 w 9012328"/>
              <a:gd name="connsiteY636" fmla="*/ 4303597 h 7308446"/>
              <a:gd name="connsiteX637" fmla="*/ 3455275 w 9012328"/>
              <a:gd name="connsiteY637" fmla="*/ 4301708 h 7308446"/>
              <a:gd name="connsiteX638" fmla="*/ 3405793 w 9012328"/>
              <a:gd name="connsiteY638" fmla="*/ 4296095 h 7308446"/>
              <a:gd name="connsiteX639" fmla="*/ 3360214 w 9012328"/>
              <a:gd name="connsiteY639" fmla="*/ 4286841 h 7308446"/>
              <a:gd name="connsiteX640" fmla="*/ 3318395 w 9012328"/>
              <a:gd name="connsiteY640" fmla="*/ 4274029 h 7308446"/>
              <a:gd name="connsiteX641" fmla="*/ 3280198 w 9012328"/>
              <a:gd name="connsiteY641" fmla="*/ 4257742 h 7308446"/>
              <a:gd name="connsiteX642" fmla="*/ 3245481 w 9012328"/>
              <a:gd name="connsiteY642" fmla="*/ 4238061 h 7308446"/>
              <a:gd name="connsiteX643" fmla="*/ 3214105 w 9012328"/>
              <a:gd name="connsiteY643" fmla="*/ 4215071 h 7308446"/>
              <a:gd name="connsiteX644" fmla="*/ 3185929 w 9012328"/>
              <a:gd name="connsiteY644" fmla="*/ 4188852 h 7308446"/>
              <a:gd name="connsiteX645" fmla="*/ 3160812 w 9012328"/>
              <a:gd name="connsiteY645" fmla="*/ 4159489 h 7308446"/>
              <a:gd name="connsiteX646" fmla="*/ 3138616 w 9012328"/>
              <a:gd name="connsiteY646" fmla="*/ 4127063 h 7308446"/>
              <a:gd name="connsiteX647" fmla="*/ 3119198 w 9012328"/>
              <a:gd name="connsiteY647" fmla="*/ 4091657 h 7308446"/>
              <a:gd name="connsiteX648" fmla="*/ 3102421 w 9012328"/>
              <a:gd name="connsiteY648" fmla="*/ 4053354 h 7308446"/>
              <a:gd name="connsiteX649" fmla="*/ 3088141 w 9012328"/>
              <a:gd name="connsiteY649" fmla="*/ 4012236 h 7308446"/>
              <a:gd name="connsiteX650" fmla="*/ 3076222 w 9012328"/>
              <a:gd name="connsiteY650" fmla="*/ 3968387 h 7308446"/>
              <a:gd name="connsiteX651" fmla="*/ 3066519 w 9012328"/>
              <a:gd name="connsiteY651" fmla="*/ 3921888 h 7308446"/>
              <a:gd name="connsiteX652" fmla="*/ 3058896 w 9012328"/>
              <a:gd name="connsiteY652" fmla="*/ 3872823 h 7308446"/>
              <a:gd name="connsiteX653" fmla="*/ 3053212 w 9012328"/>
              <a:gd name="connsiteY653" fmla="*/ 3821273 h 7308446"/>
              <a:gd name="connsiteX654" fmla="*/ 3049324 w 9012328"/>
              <a:gd name="connsiteY654" fmla="*/ 3767323 h 7308446"/>
              <a:gd name="connsiteX655" fmla="*/ 3047094 w 9012328"/>
              <a:gd name="connsiteY655" fmla="*/ 3711053 h 7308446"/>
              <a:gd name="connsiteX656" fmla="*/ 3046384 w 9012328"/>
              <a:gd name="connsiteY656" fmla="*/ 3652548 h 7308446"/>
              <a:gd name="connsiteX657" fmla="*/ 3047118 w 9012328"/>
              <a:gd name="connsiteY657" fmla="*/ 3594292 h 7308446"/>
              <a:gd name="connsiteX658" fmla="*/ 3049414 w 9012328"/>
              <a:gd name="connsiteY658" fmla="*/ 3538272 h 7308446"/>
              <a:gd name="connsiteX659" fmla="*/ 3053403 w 9012328"/>
              <a:gd name="connsiteY659" fmla="*/ 3484567 h 7308446"/>
              <a:gd name="connsiteX660" fmla="*/ 3059217 w 9012328"/>
              <a:gd name="connsiteY660" fmla="*/ 3433261 h 7308446"/>
              <a:gd name="connsiteX661" fmla="*/ 3066990 w 9012328"/>
              <a:gd name="connsiteY661" fmla="*/ 3384433 h 7308446"/>
              <a:gd name="connsiteX662" fmla="*/ 3076852 w 9012328"/>
              <a:gd name="connsiteY662" fmla="*/ 3338166 h 7308446"/>
              <a:gd name="connsiteX663" fmla="*/ 3088939 w 9012328"/>
              <a:gd name="connsiteY663" fmla="*/ 3294540 h 7308446"/>
              <a:gd name="connsiteX664" fmla="*/ 3103381 w 9012328"/>
              <a:gd name="connsiteY664" fmla="*/ 3253638 h 7308446"/>
              <a:gd name="connsiteX665" fmla="*/ 3120314 w 9012328"/>
              <a:gd name="connsiteY665" fmla="*/ 3215540 h 7308446"/>
              <a:gd name="connsiteX666" fmla="*/ 3139867 w 9012328"/>
              <a:gd name="connsiteY666" fmla="*/ 3180328 h 7308446"/>
              <a:gd name="connsiteX667" fmla="*/ 3162174 w 9012328"/>
              <a:gd name="connsiteY667" fmla="*/ 3148083 h 7308446"/>
              <a:gd name="connsiteX668" fmla="*/ 3187372 w 9012328"/>
              <a:gd name="connsiteY668" fmla="*/ 3118887 h 7308446"/>
              <a:gd name="connsiteX669" fmla="*/ 3215586 w 9012328"/>
              <a:gd name="connsiteY669" fmla="*/ 3092821 h 7308446"/>
              <a:gd name="connsiteX670" fmla="*/ 3246953 w 9012328"/>
              <a:gd name="connsiteY670" fmla="*/ 3069966 h 7308446"/>
              <a:gd name="connsiteX671" fmla="*/ 3281606 w 9012328"/>
              <a:gd name="connsiteY671" fmla="*/ 3050405 h 7308446"/>
              <a:gd name="connsiteX672" fmla="*/ 3319678 w 9012328"/>
              <a:gd name="connsiteY672" fmla="*/ 3034217 h 7308446"/>
              <a:gd name="connsiteX673" fmla="*/ 3361299 w 9012328"/>
              <a:gd name="connsiteY673" fmla="*/ 3021485 h 7308446"/>
              <a:gd name="connsiteX674" fmla="*/ 3406605 w 9012328"/>
              <a:gd name="connsiteY674" fmla="*/ 3012290 h 7308446"/>
              <a:gd name="connsiteX675" fmla="*/ 3455726 w 9012328"/>
              <a:gd name="connsiteY675" fmla="*/ 3006713 h 7308446"/>
              <a:gd name="connsiteX676" fmla="*/ 3637118 w 9012328"/>
              <a:gd name="connsiteY676" fmla="*/ 2373826 h 7308446"/>
              <a:gd name="connsiteX677" fmla="*/ 4541909 w 9012328"/>
              <a:gd name="connsiteY677" fmla="*/ 2373826 h 7308446"/>
              <a:gd name="connsiteX678" fmla="*/ 4541909 w 9012328"/>
              <a:gd name="connsiteY678" fmla="*/ 2480664 h 7308446"/>
              <a:gd name="connsiteX679" fmla="*/ 3637118 w 9012328"/>
              <a:gd name="connsiteY679" fmla="*/ 2480664 h 7308446"/>
              <a:gd name="connsiteX680" fmla="*/ 2550201 w 9012328"/>
              <a:gd name="connsiteY680" fmla="*/ 2373826 h 7308446"/>
              <a:gd name="connsiteX681" fmla="*/ 3454993 w 9012328"/>
              <a:gd name="connsiteY681" fmla="*/ 2373826 h 7308446"/>
              <a:gd name="connsiteX682" fmla="*/ 3454993 w 9012328"/>
              <a:gd name="connsiteY682" fmla="*/ 2480664 h 7308446"/>
              <a:gd name="connsiteX683" fmla="*/ 2550201 w 9012328"/>
              <a:gd name="connsiteY683" fmla="*/ 2480664 h 7308446"/>
              <a:gd name="connsiteX684" fmla="*/ 3637119 w 9012328"/>
              <a:gd name="connsiteY684" fmla="*/ 2024930 h 7308446"/>
              <a:gd name="connsiteX685" fmla="*/ 4541909 w 9012328"/>
              <a:gd name="connsiteY685" fmla="*/ 2024930 h 7308446"/>
              <a:gd name="connsiteX686" fmla="*/ 4541909 w 9012328"/>
              <a:gd name="connsiteY686" fmla="*/ 2131769 h 7308446"/>
              <a:gd name="connsiteX687" fmla="*/ 3637119 w 9012328"/>
              <a:gd name="connsiteY687" fmla="*/ 2131769 h 7308446"/>
              <a:gd name="connsiteX688" fmla="*/ 2550201 w 9012328"/>
              <a:gd name="connsiteY688" fmla="*/ 2024930 h 7308446"/>
              <a:gd name="connsiteX689" fmla="*/ 3454993 w 9012328"/>
              <a:gd name="connsiteY689" fmla="*/ 2024930 h 7308446"/>
              <a:gd name="connsiteX690" fmla="*/ 3454993 w 9012328"/>
              <a:gd name="connsiteY690" fmla="*/ 2131769 h 7308446"/>
              <a:gd name="connsiteX691" fmla="*/ 2550201 w 9012328"/>
              <a:gd name="connsiteY691" fmla="*/ 2131769 h 7308446"/>
              <a:gd name="connsiteX692" fmla="*/ 6133380 w 9012328"/>
              <a:gd name="connsiteY692" fmla="*/ 1502419 h 7308446"/>
              <a:gd name="connsiteX693" fmla="*/ 6186450 w 9012328"/>
              <a:gd name="connsiteY693" fmla="*/ 1504296 h 7308446"/>
              <a:gd name="connsiteX694" fmla="*/ 6235571 w 9012328"/>
              <a:gd name="connsiteY694" fmla="*/ 1509872 h 7308446"/>
              <a:gd name="connsiteX695" fmla="*/ 6280876 w 9012328"/>
              <a:gd name="connsiteY695" fmla="*/ 1519068 h 7308446"/>
              <a:gd name="connsiteX696" fmla="*/ 6322498 w 9012328"/>
              <a:gd name="connsiteY696" fmla="*/ 1531799 h 7308446"/>
              <a:gd name="connsiteX697" fmla="*/ 6360569 w 9012328"/>
              <a:gd name="connsiteY697" fmla="*/ 1547987 h 7308446"/>
              <a:gd name="connsiteX698" fmla="*/ 6395222 w 9012328"/>
              <a:gd name="connsiteY698" fmla="*/ 1567548 h 7308446"/>
              <a:gd name="connsiteX699" fmla="*/ 6426589 w 9012328"/>
              <a:gd name="connsiteY699" fmla="*/ 1590403 h 7308446"/>
              <a:gd name="connsiteX700" fmla="*/ 6454804 w 9012328"/>
              <a:gd name="connsiteY700" fmla="*/ 1616469 h 7308446"/>
              <a:gd name="connsiteX701" fmla="*/ 6480000 w 9012328"/>
              <a:gd name="connsiteY701" fmla="*/ 1645665 h 7308446"/>
              <a:gd name="connsiteX702" fmla="*/ 6502308 w 9012328"/>
              <a:gd name="connsiteY702" fmla="*/ 1677910 h 7308446"/>
              <a:gd name="connsiteX703" fmla="*/ 6521861 w 9012328"/>
              <a:gd name="connsiteY703" fmla="*/ 1713122 h 7308446"/>
              <a:gd name="connsiteX704" fmla="*/ 6538793 w 9012328"/>
              <a:gd name="connsiteY704" fmla="*/ 1751221 h 7308446"/>
              <a:gd name="connsiteX705" fmla="*/ 6553236 w 9012328"/>
              <a:gd name="connsiteY705" fmla="*/ 1792122 h 7308446"/>
              <a:gd name="connsiteX706" fmla="*/ 6565323 w 9012328"/>
              <a:gd name="connsiteY706" fmla="*/ 1835748 h 7308446"/>
              <a:gd name="connsiteX707" fmla="*/ 6575186 w 9012328"/>
              <a:gd name="connsiteY707" fmla="*/ 1882015 h 7308446"/>
              <a:gd name="connsiteX708" fmla="*/ 6582958 w 9012328"/>
              <a:gd name="connsiteY708" fmla="*/ 1930843 h 7308446"/>
              <a:gd name="connsiteX709" fmla="*/ 6588772 w 9012328"/>
              <a:gd name="connsiteY709" fmla="*/ 1982149 h 7308446"/>
              <a:gd name="connsiteX710" fmla="*/ 6592760 w 9012328"/>
              <a:gd name="connsiteY710" fmla="*/ 2035854 h 7308446"/>
              <a:gd name="connsiteX711" fmla="*/ 6595056 w 9012328"/>
              <a:gd name="connsiteY711" fmla="*/ 2091874 h 7308446"/>
              <a:gd name="connsiteX712" fmla="*/ 6595792 w 9012328"/>
              <a:gd name="connsiteY712" fmla="*/ 2150130 h 7308446"/>
              <a:gd name="connsiteX713" fmla="*/ 6595092 w 9012328"/>
              <a:gd name="connsiteY713" fmla="*/ 2208635 h 7308446"/>
              <a:gd name="connsiteX714" fmla="*/ 6592895 w 9012328"/>
              <a:gd name="connsiteY714" fmla="*/ 2264905 h 7308446"/>
              <a:gd name="connsiteX715" fmla="*/ 6589059 w 9012328"/>
              <a:gd name="connsiteY715" fmla="*/ 2318855 h 7308446"/>
              <a:gd name="connsiteX716" fmla="*/ 6583438 w 9012328"/>
              <a:gd name="connsiteY716" fmla="*/ 2370405 h 7308446"/>
              <a:gd name="connsiteX717" fmla="*/ 6575890 w 9012328"/>
              <a:gd name="connsiteY717" fmla="*/ 2419470 h 7308446"/>
              <a:gd name="connsiteX718" fmla="*/ 6566269 w 9012328"/>
              <a:gd name="connsiteY718" fmla="*/ 2465969 h 7308446"/>
              <a:gd name="connsiteX719" fmla="*/ 6554432 w 9012328"/>
              <a:gd name="connsiteY719" fmla="*/ 2509818 h 7308446"/>
              <a:gd name="connsiteX720" fmla="*/ 6540235 w 9012328"/>
              <a:gd name="connsiteY720" fmla="*/ 2550936 h 7308446"/>
              <a:gd name="connsiteX721" fmla="*/ 6523535 w 9012328"/>
              <a:gd name="connsiteY721" fmla="*/ 2589239 h 7308446"/>
              <a:gd name="connsiteX722" fmla="*/ 6504186 w 9012328"/>
              <a:gd name="connsiteY722" fmla="*/ 2624645 h 7308446"/>
              <a:gd name="connsiteX723" fmla="*/ 6482045 w 9012328"/>
              <a:gd name="connsiteY723" fmla="*/ 2657071 h 7308446"/>
              <a:gd name="connsiteX724" fmla="*/ 6456968 w 9012328"/>
              <a:gd name="connsiteY724" fmla="*/ 2686434 h 7308446"/>
              <a:gd name="connsiteX725" fmla="*/ 6428811 w 9012328"/>
              <a:gd name="connsiteY725" fmla="*/ 2712653 h 7308446"/>
              <a:gd name="connsiteX726" fmla="*/ 6397430 w 9012328"/>
              <a:gd name="connsiteY726" fmla="*/ 2735643 h 7308446"/>
              <a:gd name="connsiteX727" fmla="*/ 6362682 w 9012328"/>
              <a:gd name="connsiteY727" fmla="*/ 2755324 h 7308446"/>
              <a:gd name="connsiteX728" fmla="*/ 6324421 w 9012328"/>
              <a:gd name="connsiteY728" fmla="*/ 2771611 h 7308446"/>
              <a:gd name="connsiteX729" fmla="*/ 6282504 w 9012328"/>
              <a:gd name="connsiteY729" fmla="*/ 2784423 h 7308446"/>
              <a:gd name="connsiteX730" fmla="*/ 6236788 w 9012328"/>
              <a:gd name="connsiteY730" fmla="*/ 2793677 h 7308446"/>
              <a:gd name="connsiteX731" fmla="*/ 6187128 w 9012328"/>
              <a:gd name="connsiteY731" fmla="*/ 2799290 h 7308446"/>
              <a:gd name="connsiteX732" fmla="*/ 6133380 w 9012328"/>
              <a:gd name="connsiteY732" fmla="*/ 2801179 h 7308446"/>
              <a:gd name="connsiteX733" fmla="*/ 6133380 w 9012328"/>
              <a:gd name="connsiteY733" fmla="*/ 2704356 h 7308446"/>
              <a:gd name="connsiteX734" fmla="*/ 6183065 w 9012328"/>
              <a:gd name="connsiteY734" fmla="*/ 2702123 h 7308446"/>
              <a:gd name="connsiteX735" fmla="*/ 6227986 w 9012328"/>
              <a:gd name="connsiteY735" fmla="*/ 2695502 h 7308446"/>
              <a:gd name="connsiteX736" fmla="*/ 6268368 w 9012328"/>
              <a:gd name="connsiteY736" fmla="*/ 2684613 h 7308446"/>
              <a:gd name="connsiteX737" fmla="*/ 6304439 w 9012328"/>
              <a:gd name="connsiteY737" fmla="*/ 2669573 h 7308446"/>
              <a:gd name="connsiteX738" fmla="*/ 6364550 w 9012328"/>
              <a:gd name="connsiteY738" fmla="*/ 2627513 h 7308446"/>
              <a:gd name="connsiteX739" fmla="*/ 6410130 w 9012328"/>
              <a:gd name="connsiteY739" fmla="*/ 2570269 h 7308446"/>
              <a:gd name="connsiteX740" fmla="*/ 6428035 w 9012328"/>
              <a:gd name="connsiteY740" fmla="*/ 2536249 h 7308446"/>
              <a:gd name="connsiteX741" fmla="*/ 6442987 w 9012328"/>
              <a:gd name="connsiteY741" fmla="*/ 2498787 h 7308446"/>
              <a:gd name="connsiteX742" fmla="*/ 6455211 w 9012328"/>
              <a:gd name="connsiteY742" fmla="*/ 2458002 h 7308446"/>
              <a:gd name="connsiteX743" fmla="*/ 6464934 w 9012328"/>
              <a:gd name="connsiteY743" fmla="*/ 2414012 h 7308446"/>
              <a:gd name="connsiteX744" fmla="*/ 6472381 w 9012328"/>
              <a:gd name="connsiteY744" fmla="*/ 2366936 h 7308446"/>
              <a:gd name="connsiteX745" fmla="*/ 6477780 w 9012328"/>
              <a:gd name="connsiteY745" fmla="*/ 2316891 h 7308446"/>
              <a:gd name="connsiteX746" fmla="*/ 6481356 w 9012328"/>
              <a:gd name="connsiteY746" fmla="*/ 2263996 h 7308446"/>
              <a:gd name="connsiteX747" fmla="*/ 6483335 w 9012328"/>
              <a:gd name="connsiteY747" fmla="*/ 2208370 h 7308446"/>
              <a:gd name="connsiteX748" fmla="*/ 6483945 w 9012328"/>
              <a:gd name="connsiteY748" fmla="*/ 2150130 h 7308446"/>
              <a:gd name="connsiteX749" fmla="*/ 6483303 w 9012328"/>
              <a:gd name="connsiteY749" fmla="*/ 2092461 h 7308446"/>
              <a:gd name="connsiteX750" fmla="*/ 6481233 w 9012328"/>
              <a:gd name="connsiteY750" fmla="*/ 2037371 h 7308446"/>
              <a:gd name="connsiteX751" fmla="*/ 6477523 w 9012328"/>
              <a:gd name="connsiteY751" fmla="*/ 1984979 h 7308446"/>
              <a:gd name="connsiteX752" fmla="*/ 6471957 w 9012328"/>
              <a:gd name="connsiteY752" fmla="*/ 1935402 h 7308446"/>
              <a:gd name="connsiteX753" fmla="*/ 6464322 w 9012328"/>
              <a:gd name="connsiteY753" fmla="*/ 1888759 h 7308446"/>
              <a:gd name="connsiteX754" fmla="*/ 6454404 w 9012328"/>
              <a:gd name="connsiteY754" fmla="*/ 1845167 h 7308446"/>
              <a:gd name="connsiteX755" fmla="*/ 6441988 w 9012328"/>
              <a:gd name="connsiteY755" fmla="*/ 1804746 h 7308446"/>
              <a:gd name="connsiteX756" fmla="*/ 6426861 w 9012328"/>
              <a:gd name="connsiteY756" fmla="*/ 1767614 h 7308446"/>
              <a:gd name="connsiteX757" fmla="*/ 6408808 w 9012328"/>
              <a:gd name="connsiteY757" fmla="*/ 1733888 h 7308446"/>
              <a:gd name="connsiteX758" fmla="*/ 6363070 w 9012328"/>
              <a:gd name="connsiteY758" fmla="*/ 1677129 h 7308446"/>
              <a:gd name="connsiteX759" fmla="*/ 6303061 w 9012328"/>
              <a:gd name="connsiteY759" fmla="*/ 1635416 h 7308446"/>
              <a:gd name="connsiteX760" fmla="*/ 6267169 w 9012328"/>
              <a:gd name="connsiteY760" fmla="*/ 1620497 h 7308446"/>
              <a:gd name="connsiteX761" fmla="*/ 6227068 w 9012328"/>
              <a:gd name="connsiteY761" fmla="*/ 1609694 h 7308446"/>
              <a:gd name="connsiteX762" fmla="*/ 6182543 w 9012328"/>
              <a:gd name="connsiteY762" fmla="*/ 1603125 h 7308446"/>
              <a:gd name="connsiteX763" fmla="*/ 6133380 w 9012328"/>
              <a:gd name="connsiteY763" fmla="*/ 1600910 h 7308446"/>
              <a:gd name="connsiteX764" fmla="*/ 6041530 w 9012328"/>
              <a:gd name="connsiteY764" fmla="*/ 1502419 h 7308446"/>
              <a:gd name="connsiteX765" fmla="*/ 6041530 w 9012328"/>
              <a:gd name="connsiteY765" fmla="*/ 1600910 h 7308446"/>
              <a:gd name="connsiteX766" fmla="*/ 5992644 w 9012328"/>
              <a:gd name="connsiteY766" fmla="*/ 1603125 h 7308446"/>
              <a:gd name="connsiteX767" fmla="*/ 5948363 w 9012328"/>
              <a:gd name="connsiteY767" fmla="*/ 1609694 h 7308446"/>
              <a:gd name="connsiteX768" fmla="*/ 5908477 w 9012328"/>
              <a:gd name="connsiteY768" fmla="*/ 1620497 h 7308446"/>
              <a:gd name="connsiteX769" fmla="*/ 5872771 w 9012328"/>
              <a:gd name="connsiteY769" fmla="*/ 1635416 h 7308446"/>
              <a:gd name="connsiteX770" fmla="*/ 5813056 w 9012328"/>
              <a:gd name="connsiteY770" fmla="*/ 1677129 h 7308446"/>
              <a:gd name="connsiteX771" fmla="*/ 5767522 w 9012328"/>
              <a:gd name="connsiteY771" fmla="*/ 1733888 h 7308446"/>
              <a:gd name="connsiteX772" fmla="*/ 5749543 w 9012328"/>
              <a:gd name="connsiteY772" fmla="*/ 1767614 h 7308446"/>
              <a:gd name="connsiteX773" fmla="*/ 5734473 w 9012328"/>
              <a:gd name="connsiteY773" fmla="*/ 1804746 h 7308446"/>
              <a:gd name="connsiteX774" fmla="*/ 5722101 w 9012328"/>
              <a:gd name="connsiteY774" fmla="*/ 1845167 h 7308446"/>
              <a:gd name="connsiteX775" fmla="*/ 5712213 w 9012328"/>
              <a:gd name="connsiteY775" fmla="*/ 1888759 h 7308446"/>
              <a:gd name="connsiteX776" fmla="*/ 5704599 w 9012328"/>
              <a:gd name="connsiteY776" fmla="*/ 1935402 h 7308446"/>
              <a:gd name="connsiteX777" fmla="*/ 5699046 w 9012328"/>
              <a:gd name="connsiteY777" fmla="*/ 1984979 h 7308446"/>
              <a:gd name="connsiteX778" fmla="*/ 5695342 w 9012328"/>
              <a:gd name="connsiteY778" fmla="*/ 2037371 h 7308446"/>
              <a:gd name="connsiteX779" fmla="*/ 5693275 w 9012328"/>
              <a:gd name="connsiteY779" fmla="*/ 2092461 h 7308446"/>
              <a:gd name="connsiteX780" fmla="*/ 5692633 w 9012328"/>
              <a:gd name="connsiteY780" fmla="*/ 2150130 h 7308446"/>
              <a:gd name="connsiteX781" fmla="*/ 5693259 w 9012328"/>
              <a:gd name="connsiteY781" fmla="*/ 2208370 h 7308446"/>
              <a:gd name="connsiteX782" fmla="*/ 5695281 w 9012328"/>
              <a:gd name="connsiteY782" fmla="*/ 2263996 h 7308446"/>
              <a:gd name="connsiteX783" fmla="*/ 5698918 w 9012328"/>
              <a:gd name="connsiteY783" fmla="*/ 2316891 h 7308446"/>
              <a:gd name="connsiteX784" fmla="*/ 5704387 w 9012328"/>
              <a:gd name="connsiteY784" fmla="*/ 2366936 h 7308446"/>
              <a:gd name="connsiteX785" fmla="*/ 5711908 w 9012328"/>
              <a:gd name="connsiteY785" fmla="*/ 2414012 h 7308446"/>
              <a:gd name="connsiteX786" fmla="*/ 5721697 w 9012328"/>
              <a:gd name="connsiteY786" fmla="*/ 2458002 h 7308446"/>
              <a:gd name="connsiteX787" fmla="*/ 5733974 w 9012328"/>
              <a:gd name="connsiteY787" fmla="*/ 2498787 h 7308446"/>
              <a:gd name="connsiteX788" fmla="*/ 5748956 w 9012328"/>
              <a:gd name="connsiteY788" fmla="*/ 2536249 h 7308446"/>
              <a:gd name="connsiteX789" fmla="*/ 5766862 w 9012328"/>
              <a:gd name="connsiteY789" fmla="*/ 2570269 h 7308446"/>
              <a:gd name="connsiteX790" fmla="*/ 5812316 w 9012328"/>
              <a:gd name="connsiteY790" fmla="*/ 2627513 h 7308446"/>
              <a:gd name="connsiteX791" fmla="*/ 5872082 w 9012328"/>
              <a:gd name="connsiteY791" fmla="*/ 2669573 h 7308446"/>
              <a:gd name="connsiteX792" fmla="*/ 5907877 w 9012328"/>
              <a:gd name="connsiteY792" fmla="*/ 2684613 h 7308446"/>
              <a:gd name="connsiteX793" fmla="*/ 5947905 w 9012328"/>
              <a:gd name="connsiteY793" fmla="*/ 2695502 h 7308446"/>
              <a:gd name="connsiteX794" fmla="*/ 5992383 w 9012328"/>
              <a:gd name="connsiteY794" fmla="*/ 2702123 h 7308446"/>
              <a:gd name="connsiteX795" fmla="*/ 6041530 w 9012328"/>
              <a:gd name="connsiteY795" fmla="*/ 2704356 h 7308446"/>
              <a:gd name="connsiteX796" fmla="*/ 6041530 w 9012328"/>
              <a:gd name="connsiteY796" fmla="*/ 2801179 h 7308446"/>
              <a:gd name="connsiteX797" fmla="*/ 5988008 w 9012328"/>
              <a:gd name="connsiteY797" fmla="*/ 2799290 h 7308446"/>
              <a:gd name="connsiteX798" fmla="*/ 5938527 w 9012328"/>
              <a:gd name="connsiteY798" fmla="*/ 2793677 h 7308446"/>
              <a:gd name="connsiteX799" fmla="*/ 5892948 w 9012328"/>
              <a:gd name="connsiteY799" fmla="*/ 2784423 h 7308446"/>
              <a:gd name="connsiteX800" fmla="*/ 5851129 w 9012328"/>
              <a:gd name="connsiteY800" fmla="*/ 2771611 h 7308446"/>
              <a:gd name="connsiteX801" fmla="*/ 5812932 w 9012328"/>
              <a:gd name="connsiteY801" fmla="*/ 2755324 h 7308446"/>
              <a:gd name="connsiteX802" fmla="*/ 5778215 w 9012328"/>
              <a:gd name="connsiteY802" fmla="*/ 2735643 h 7308446"/>
              <a:gd name="connsiteX803" fmla="*/ 5746839 w 9012328"/>
              <a:gd name="connsiteY803" fmla="*/ 2712653 h 7308446"/>
              <a:gd name="connsiteX804" fmla="*/ 5718663 w 9012328"/>
              <a:gd name="connsiteY804" fmla="*/ 2686434 h 7308446"/>
              <a:gd name="connsiteX805" fmla="*/ 5693546 w 9012328"/>
              <a:gd name="connsiteY805" fmla="*/ 2657071 h 7308446"/>
              <a:gd name="connsiteX806" fmla="*/ 5671350 w 9012328"/>
              <a:gd name="connsiteY806" fmla="*/ 2624645 h 7308446"/>
              <a:gd name="connsiteX807" fmla="*/ 5651932 w 9012328"/>
              <a:gd name="connsiteY807" fmla="*/ 2589239 h 7308446"/>
              <a:gd name="connsiteX808" fmla="*/ 5635155 w 9012328"/>
              <a:gd name="connsiteY808" fmla="*/ 2550936 h 7308446"/>
              <a:gd name="connsiteX809" fmla="*/ 5620876 w 9012328"/>
              <a:gd name="connsiteY809" fmla="*/ 2509818 h 7308446"/>
              <a:gd name="connsiteX810" fmla="*/ 5608956 w 9012328"/>
              <a:gd name="connsiteY810" fmla="*/ 2465969 h 7308446"/>
              <a:gd name="connsiteX811" fmla="*/ 5599254 w 9012328"/>
              <a:gd name="connsiteY811" fmla="*/ 2419470 h 7308446"/>
              <a:gd name="connsiteX812" fmla="*/ 5591631 w 9012328"/>
              <a:gd name="connsiteY812" fmla="*/ 2370405 h 7308446"/>
              <a:gd name="connsiteX813" fmla="*/ 5585946 w 9012328"/>
              <a:gd name="connsiteY813" fmla="*/ 2318855 h 7308446"/>
              <a:gd name="connsiteX814" fmla="*/ 5582059 w 9012328"/>
              <a:gd name="connsiteY814" fmla="*/ 2264905 h 7308446"/>
              <a:gd name="connsiteX815" fmla="*/ 5579829 w 9012328"/>
              <a:gd name="connsiteY815" fmla="*/ 2208635 h 7308446"/>
              <a:gd name="connsiteX816" fmla="*/ 5579118 w 9012328"/>
              <a:gd name="connsiteY816" fmla="*/ 2150130 h 7308446"/>
              <a:gd name="connsiteX817" fmla="*/ 5579853 w 9012328"/>
              <a:gd name="connsiteY817" fmla="*/ 2091874 h 7308446"/>
              <a:gd name="connsiteX818" fmla="*/ 5582149 w 9012328"/>
              <a:gd name="connsiteY818" fmla="*/ 2035854 h 7308446"/>
              <a:gd name="connsiteX819" fmla="*/ 5586138 w 9012328"/>
              <a:gd name="connsiteY819" fmla="*/ 1982149 h 7308446"/>
              <a:gd name="connsiteX820" fmla="*/ 5591951 w 9012328"/>
              <a:gd name="connsiteY820" fmla="*/ 1930843 h 7308446"/>
              <a:gd name="connsiteX821" fmla="*/ 5599724 w 9012328"/>
              <a:gd name="connsiteY821" fmla="*/ 1882015 h 7308446"/>
              <a:gd name="connsiteX822" fmla="*/ 5609587 w 9012328"/>
              <a:gd name="connsiteY822" fmla="*/ 1835748 h 7308446"/>
              <a:gd name="connsiteX823" fmla="*/ 5621673 w 9012328"/>
              <a:gd name="connsiteY823" fmla="*/ 1792122 h 7308446"/>
              <a:gd name="connsiteX824" fmla="*/ 5636116 w 9012328"/>
              <a:gd name="connsiteY824" fmla="*/ 1751221 h 7308446"/>
              <a:gd name="connsiteX825" fmla="*/ 5653048 w 9012328"/>
              <a:gd name="connsiteY825" fmla="*/ 1713122 h 7308446"/>
              <a:gd name="connsiteX826" fmla="*/ 5672601 w 9012328"/>
              <a:gd name="connsiteY826" fmla="*/ 1677910 h 7308446"/>
              <a:gd name="connsiteX827" fmla="*/ 5694909 w 9012328"/>
              <a:gd name="connsiteY827" fmla="*/ 1645665 h 7308446"/>
              <a:gd name="connsiteX828" fmla="*/ 5720105 w 9012328"/>
              <a:gd name="connsiteY828" fmla="*/ 1616469 h 7308446"/>
              <a:gd name="connsiteX829" fmla="*/ 5748320 w 9012328"/>
              <a:gd name="connsiteY829" fmla="*/ 1590403 h 7308446"/>
              <a:gd name="connsiteX830" fmla="*/ 5779687 w 9012328"/>
              <a:gd name="connsiteY830" fmla="*/ 1567548 h 7308446"/>
              <a:gd name="connsiteX831" fmla="*/ 5814340 w 9012328"/>
              <a:gd name="connsiteY831" fmla="*/ 1547987 h 7308446"/>
              <a:gd name="connsiteX832" fmla="*/ 5852411 w 9012328"/>
              <a:gd name="connsiteY832" fmla="*/ 1531799 h 7308446"/>
              <a:gd name="connsiteX833" fmla="*/ 5894033 w 9012328"/>
              <a:gd name="connsiteY833" fmla="*/ 1519068 h 7308446"/>
              <a:gd name="connsiteX834" fmla="*/ 5939338 w 9012328"/>
              <a:gd name="connsiteY834" fmla="*/ 1509872 h 7308446"/>
              <a:gd name="connsiteX835" fmla="*/ 5988459 w 9012328"/>
              <a:gd name="connsiteY835" fmla="*/ 1504296 h 7308446"/>
              <a:gd name="connsiteX836" fmla="*/ 4160590 w 9012328"/>
              <a:gd name="connsiteY836" fmla="*/ 1021648 h 7308446"/>
              <a:gd name="connsiteX837" fmla="*/ 4367589 w 9012328"/>
              <a:gd name="connsiteY837" fmla="*/ 1021648 h 7308446"/>
              <a:gd name="connsiteX838" fmla="*/ 4367589 w 9012328"/>
              <a:gd name="connsiteY838" fmla="*/ 1195261 h 7308446"/>
              <a:gd name="connsiteX839" fmla="*/ 4160590 w 9012328"/>
              <a:gd name="connsiteY839" fmla="*/ 1195261 h 7308446"/>
              <a:gd name="connsiteX840" fmla="*/ 5799344 w 9012328"/>
              <a:gd name="connsiteY840" fmla="*/ 871408 h 7308446"/>
              <a:gd name="connsiteX841" fmla="*/ 6704136 w 9012328"/>
              <a:gd name="connsiteY841" fmla="*/ 871408 h 7308446"/>
              <a:gd name="connsiteX842" fmla="*/ 6704136 w 9012328"/>
              <a:gd name="connsiteY842" fmla="*/ 978246 h 7308446"/>
              <a:gd name="connsiteX843" fmla="*/ 5799344 w 9012328"/>
              <a:gd name="connsiteY843" fmla="*/ 978246 h 7308446"/>
              <a:gd name="connsiteX844" fmla="*/ 5799344 w 9012328"/>
              <a:gd name="connsiteY844" fmla="*/ 522512 h 7308446"/>
              <a:gd name="connsiteX845" fmla="*/ 6704136 w 9012328"/>
              <a:gd name="connsiteY845" fmla="*/ 522512 h 7308446"/>
              <a:gd name="connsiteX846" fmla="*/ 6704136 w 9012328"/>
              <a:gd name="connsiteY846" fmla="*/ 629350 h 7308446"/>
              <a:gd name="connsiteX847" fmla="*/ 5799344 w 9012328"/>
              <a:gd name="connsiteY847" fmla="*/ 629350 h 7308446"/>
              <a:gd name="connsiteX848" fmla="*/ 7774691 w 9012328"/>
              <a:gd name="connsiteY848" fmla="*/ 6383 h 7308446"/>
              <a:gd name="connsiteX849" fmla="*/ 8148629 w 9012328"/>
              <a:gd name="connsiteY849" fmla="*/ 6383 h 7308446"/>
              <a:gd name="connsiteX850" fmla="*/ 8148629 w 9012328"/>
              <a:gd name="connsiteY850" fmla="*/ 101632 h 7308446"/>
              <a:gd name="connsiteX851" fmla="*/ 7889880 w 9012328"/>
              <a:gd name="connsiteY851" fmla="*/ 101632 h 7308446"/>
              <a:gd name="connsiteX852" fmla="*/ 7889880 w 9012328"/>
              <a:gd name="connsiteY852" fmla="*/ 1200182 h 7308446"/>
              <a:gd name="connsiteX853" fmla="*/ 8148629 w 9012328"/>
              <a:gd name="connsiteY853" fmla="*/ 1200182 h 7308446"/>
              <a:gd name="connsiteX854" fmla="*/ 8148629 w 9012328"/>
              <a:gd name="connsiteY854" fmla="*/ 1295432 h 7308446"/>
              <a:gd name="connsiteX855" fmla="*/ 7774691 w 9012328"/>
              <a:gd name="connsiteY855" fmla="*/ 1295432 h 7308446"/>
              <a:gd name="connsiteX856" fmla="*/ 7774691 w 9012328"/>
              <a:gd name="connsiteY856" fmla="*/ 1200182 h 7308446"/>
              <a:gd name="connsiteX857" fmla="*/ 7774691 w 9012328"/>
              <a:gd name="connsiteY857" fmla="*/ 101632 h 7308446"/>
              <a:gd name="connsiteX858" fmla="*/ 8243417 w 9012328"/>
              <a:gd name="connsiteY858" fmla="*/ 0 h 7308446"/>
              <a:gd name="connsiteX859" fmla="*/ 8296487 w 9012328"/>
              <a:gd name="connsiteY859" fmla="*/ 1877 h 7308446"/>
              <a:gd name="connsiteX860" fmla="*/ 8345608 w 9012328"/>
              <a:gd name="connsiteY860" fmla="*/ 7454 h 7308446"/>
              <a:gd name="connsiteX861" fmla="*/ 8390913 w 9012328"/>
              <a:gd name="connsiteY861" fmla="*/ 16649 h 7308446"/>
              <a:gd name="connsiteX862" fmla="*/ 8432534 w 9012328"/>
              <a:gd name="connsiteY862" fmla="*/ 29381 h 7308446"/>
              <a:gd name="connsiteX863" fmla="*/ 8470605 w 9012328"/>
              <a:gd name="connsiteY863" fmla="*/ 45569 h 7308446"/>
              <a:gd name="connsiteX864" fmla="*/ 8505258 w 9012328"/>
              <a:gd name="connsiteY864" fmla="*/ 65130 h 7308446"/>
              <a:gd name="connsiteX865" fmla="*/ 8536626 w 9012328"/>
              <a:gd name="connsiteY865" fmla="*/ 87984 h 7308446"/>
              <a:gd name="connsiteX866" fmla="*/ 8564841 w 9012328"/>
              <a:gd name="connsiteY866" fmla="*/ 114050 h 7308446"/>
              <a:gd name="connsiteX867" fmla="*/ 8590036 w 9012328"/>
              <a:gd name="connsiteY867" fmla="*/ 143246 h 7308446"/>
              <a:gd name="connsiteX868" fmla="*/ 8612344 w 9012328"/>
              <a:gd name="connsiteY868" fmla="*/ 175491 h 7308446"/>
              <a:gd name="connsiteX869" fmla="*/ 8631898 w 9012328"/>
              <a:gd name="connsiteY869" fmla="*/ 210703 h 7308446"/>
              <a:gd name="connsiteX870" fmla="*/ 8648830 w 9012328"/>
              <a:gd name="connsiteY870" fmla="*/ 248801 h 7308446"/>
              <a:gd name="connsiteX871" fmla="*/ 8663273 w 9012328"/>
              <a:gd name="connsiteY871" fmla="*/ 289703 h 7308446"/>
              <a:gd name="connsiteX872" fmla="*/ 8675359 w 9012328"/>
              <a:gd name="connsiteY872" fmla="*/ 333329 h 7308446"/>
              <a:gd name="connsiteX873" fmla="*/ 8685222 w 9012328"/>
              <a:gd name="connsiteY873" fmla="*/ 379596 h 7308446"/>
              <a:gd name="connsiteX874" fmla="*/ 8692995 w 9012328"/>
              <a:gd name="connsiteY874" fmla="*/ 428424 h 7308446"/>
              <a:gd name="connsiteX875" fmla="*/ 8698808 w 9012328"/>
              <a:gd name="connsiteY875" fmla="*/ 479730 h 7308446"/>
              <a:gd name="connsiteX876" fmla="*/ 8702797 w 9012328"/>
              <a:gd name="connsiteY876" fmla="*/ 533435 h 7308446"/>
              <a:gd name="connsiteX877" fmla="*/ 8705093 w 9012328"/>
              <a:gd name="connsiteY877" fmla="*/ 589455 h 7308446"/>
              <a:gd name="connsiteX878" fmla="*/ 8705829 w 9012328"/>
              <a:gd name="connsiteY878" fmla="*/ 647711 h 7308446"/>
              <a:gd name="connsiteX879" fmla="*/ 8705129 w 9012328"/>
              <a:gd name="connsiteY879" fmla="*/ 706216 h 7308446"/>
              <a:gd name="connsiteX880" fmla="*/ 8702932 w 9012328"/>
              <a:gd name="connsiteY880" fmla="*/ 762486 h 7308446"/>
              <a:gd name="connsiteX881" fmla="*/ 8699096 w 9012328"/>
              <a:gd name="connsiteY881" fmla="*/ 816436 h 7308446"/>
              <a:gd name="connsiteX882" fmla="*/ 8693475 w 9012328"/>
              <a:gd name="connsiteY882" fmla="*/ 867986 h 7308446"/>
              <a:gd name="connsiteX883" fmla="*/ 8685927 w 9012328"/>
              <a:gd name="connsiteY883" fmla="*/ 917051 h 7308446"/>
              <a:gd name="connsiteX884" fmla="*/ 8676306 w 9012328"/>
              <a:gd name="connsiteY884" fmla="*/ 963550 h 7308446"/>
              <a:gd name="connsiteX885" fmla="*/ 8664469 w 9012328"/>
              <a:gd name="connsiteY885" fmla="*/ 1007399 h 7308446"/>
              <a:gd name="connsiteX886" fmla="*/ 8650272 w 9012328"/>
              <a:gd name="connsiteY886" fmla="*/ 1048517 h 7308446"/>
              <a:gd name="connsiteX887" fmla="*/ 8633571 w 9012328"/>
              <a:gd name="connsiteY887" fmla="*/ 1086820 h 7308446"/>
              <a:gd name="connsiteX888" fmla="*/ 8614222 w 9012328"/>
              <a:gd name="connsiteY888" fmla="*/ 1122226 h 7308446"/>
              <a:gd name="connsiteX889" fmla="*/ 8592081 w 9012328"/>
              <a:gd name="connsiteY889" fmla="*/ 1154652 h 7308446"/>
              <a:gd name="connsiteX890" fmla="*/ 8567005 w 9012328"/>
              <a:gd name="connsiteY890" fmla="*/ 1184015 h 7308446"/>
              <a:gd name="connsiteX891" fmla="*/ 8538848 w 9012328"/>
              <a:gd name="connsiteY891" fmla="*/ 1210234 h 7308446"/>
              <a:gd name="connsiteX892" fmla="*/ 8507467 w 9012328"/>
              <a:gd name="connsiteY892" fmla="*/ 1233224 h 7308446"/>
              <a:gd name="connsiteX893" fmla="*/ 8472718 w 9012328"/>
              <a:gd name="connsiteY893" fmla="*/ 1252905 h 7308446"/>
              <a:gd name="connsiteX894" fmla="*/ 8434458 w 9012328"/>
              <a:gd name="connsiteY894" fmla="*/ 1269193 h 7308446"/>
              <a:gd name="connsiteX895" fmla="*/ 8392541 w 9012328"/>
              <a:gd name="connsiteY895" fmla="*/ 1282004 h 7308446"/>
              <a:gd name="connsiteX896" fmla="*/ 8346825 w 9012328"/>
              <a:gd name="connsiteY896" fmla="*/ 1291258 h 7308446"/>
              <a:gd name="connsiteX897" fmla="*/ 8297165 w 9012328"/>
              <a:gd name="connsiteY897" fmla="*/ 1296871 h 7308446"/>
              <a:gd name="connsiteX898" fmla="*/ 8243417 w 9012328"/>
              <a:gd name="connsiteY898" fmla="*/ 1298760 h 7308446"/>
              <a:gd name="connsiteX899" fmla="*/ 8243417 w 9012328"/>
              <a:gd name="connsiteY899" fmla="*/ 1201938 h 7308446"/>
              <a:gd name="connsiteX900" fmla="*/ 8293102 w 9012328"/>
              <a:gd name="connsiteY900" fmla="*/ 1199705 h 7308446"/>
              <a:gd name="connsiteX901" fmla="*/ 8338022 w 9012328"/>
              <a:gd name="connsiteY901" fmla="*/ 1193084 h 7308446"/>
              <a:gd name="connsiteX902" fmla="*/ 8378405 w 9012328"/>
              <a:gd name="connsiteY902" fmla="*/ 1182195 h 7308446"/>
              <a:gd name="connsiteX903" fmla="*/ 8414476 w 9012328"/>
              <a:gd name="connsiteY903" fmla="*/ 1167155 h 7308446"/>
              <a:gd name="connsiteX904" fmla="*/ 8474587 w 9012328"/>
              <a:gd name="connsiteY904" fmla="*/ 1125095 h 7308446"/>
              <a:gd name="connsiteX905" fmla="*/ 8520166 w 9012328"/>
              <a:gd name="connsiteY905" fmla="*/ 1067851 h 7308446"/>
              <a:gd name="connsiteX906" fmla="*/ 8538072 w 9012328"/>
              <a:gd name="connsiteY906" fmla="*/ 1033830 h 7308446"/>
              <a:gd name="connsiteX907" fmla="*/ 8553024 w 9012328"/>
              <a:gd name="connsiteY907" fmla="*/ 996369 h 7308446"/>
              <a:gd name="connsiteX908" fmla="*/ 8565248 w 9012328"/>
              <a:gd name="connsiteY908" fmla="*/ 955584 h 7308446"/>
              <a:gd name="connsiteX909" fmla="*/ 8574971 w 9012328"/>
              <a:gd name="connsiteY909" fmla="*/ 911594 h 7308446"/>
              <a:gd name="connsiteX910" fmla="*/ 8582418 w 9012328"/>
              <a:gd name="connsiteY910" fmla="*/ 864517 h 7308446"/>
              <a:gd name="connsiteX911" fmla="*/ 8587817 w 9012328"/>
              <a:gd name="connsiteY911" fmla="*/ 814473 h 7308446"/>
              <a:gd name="connsiteX912" fmla="*/ 8591393 w 9012328"/>
              <a:gd name="connsiteY912" fmla="*/ 761578 h 7308446"/>
              <a:gd name="connsiteX913" fmla="*/ 8593372 w 9012328"/>
              <a:gd name="connsiteY913" fmla="*/ 705951 h 7308446"/>
              <a:gd name="connsiteX914" fmla="*/ 8593982 w 9012328"/>
              <a:gd name="connsiteY914" fmla="*/ 647711 h 7308446"/>
              <a:gd name="connsiteX915" fmla="*/ 8593340 w 9012328"/>
              <a:gd name="connsiteY915" fmla="*/ 590042 h 7308446"/>
              <a:gd name="connsiteX916" fmla="*/ 8591270 w 9012328"/>
              <a:gd name="connsiteY916" fmla="*/ 534953 h 7308446"/>
              <a:gd name="connsiteX917" fmla="*/ 8587560 w 9012328"/>
              <a:gd name="connsiteY917" fmla="*/ 482561 h 7308446"/>
              <a:gd name="connsiteX918" fmla="*/ 8581994 w 9012328"/>
              <a:gd name="connsiteY918" fmla="*/ 432984 h 7308446"/>
              <a:gd name="connsiteX919" fmla="*/ 8574359 w 9012328"/>
              <a:gd name="connsiteY919" fmla="*/ 386340 h 7308446"/>
              <a:gd name="connsiteX920" fmla="*/ 8564441 w 9012328"/>
              <a:gd name="connsiteY920" fmla="*/ 342749 h 7308446"/>
              <a:gd name="connsiteX921" fmla="*/ 8552025 w 9012328"/>
              <a:gd name="connsiteY921" fmla="*/ 302328 h 7308446"/>
              <a:gd name="connsiteX922" fmla="*/ 8536898 w 9012328"/>
              <a:gd name="connsiteY922" fmla="*/ 265196 h 7308446"/>
              <a:gd name="connsiteX923" fmla="*/ 8518845 w 9012328"/>
              <a:gd name="connsiteY923" fmla="*/ 231470 h 7308446"/>
              <a:gd name="connsiteX924" fmla="*/ 8473107 w 9012328"/>
              <a:gd name="connsiteY924" fmla="*/ 174711 h 7308446"/>
              <a:gd name="connsiteX925" fmla="*/ 8413098 w 9012328"/>
              <a:gd name="connsiteY925" fmla="*/ 132998 h 7308446"/>
              <a:gd name="connsiteX926" fmla="*/ 8377206 w 9012328"/>
              <a:gd name="connsiteY926" fmla="*/ 118079 h 7308446"/>
              <a:gd name="connsiteX927" fmla="*/ 8337105 w 9012328"/>
              <a:gd name="connsiteY927" fmla="*/ 107277 h 7308446"/>
              <a:gd name="connsiteX928" fmla="*/ 8292580 w 9012328"/>
              <a:gd name="connsiteY928" fmla="*/ 100708 h 7308446"/>
              <a:gd name="connsiteX929" fmla="*/ 8243417 w 9012328"/>
              <a:gd name="connsiteY929" fmla="*/ 98492 h 7308446"/>
              <a:gd name="connsiteX930" fmla="*/ 3109502 w 9012328"/>
              <a:gd name="connsiteY930" fmla="*/ 0 h 7308446"/>
              <a:gd name="connsiteX931" fmla="*/ 3162572 w 9012328"/>
              <a:gd name="connsiteY931" fmla="*/ 1876 h 7308446"/>
              <a:gd name="connsiteX932" fmla="*/ 3211694 w 9012328"/>
              <a:gd name="connsiteY932" fmla="*/ 7453 h 7308446"/>
              <a:gd name="connsiteX933" fmla="*/ 3256998 w 9012328"/>
              <a:gd name="connsiteY933" fmla="*/ 16648 h 7308446"/>
              <a:gd name="connsiteX934" fmla="*/ 3298621 w 9012328"/>
              <a:gd name="connsiteY934" fmla="*/ 29380 h 7308446"/>
              <a:gd name="connsiteX935" fmla="*/ 3336692 w 9012328"/>
              <a:gd name="connsiteY935" fmla="*/ 45568 h 7308446"/>
              <a:gd name="connsiteX936" fmla="*/ 3371345 w 9012328"/>
              <a:gd name="connsiteY936" fmla="*/ 65129 h 7308446"/>
              <a:gd name="connsiteX937" fmla="*/ 3402713 w 9012328"/>
              <a:gd name="connsiteY937" fmla="*/ 87984 h 7308446"/>
              <a:gd name="connsiteX938" fmla="*/ 3430928 w 9012328"/>
              <a:gd name="connsiteY938" fmla="*/ 114050 h 7308446"/>
              <a:gd name="connsiteX939" fmla="*/ 3456123 w 9012328"/>
              <a:gd name="connsiteY939" fmla="*/ 143246 h 7308446"/>
              <a:gd name="connsiteX940" fmla="*/ 3478431 w 9012328"/>
              <a:gd name="connsiteY940" fmla="*/ 175491 h 7308446"/>
              <a:gd name="connsiteX941" fmla="*/ 3497985 w 9012328"/>
              <a:gd name="connsiteY941" fmla="*/ 210703 h 7308446"/>
              <a:gd name="connsiteX942" fmla="*/ 3514917 w 9012328"/>
              <a:gd name="connsiteY942" fmla="*/ 248801 h 7308446"/>
              <a:gd name="connsiteX943" fmla="*/ 3529360 w 9012328"/>
              <a:gd name="connsiteY943" fmla="*/ 289703 h 7308446"/>
              <a:gd name="connsiteX944" fmla="*/ 3541446 w 9012328"/>
              <a:gd name="connsiteY944" fmla="*/ 333329 h 7308446"/>
              <a:gd name="connsiteX945" fmla="*/ 3551309 w 9012328"/>
              <a:gd name="connsiteY945" fmla="*/ 379596 h 7308446"/>
              <a:gd name="connsiteX946" fmla="*/ 3559082 w 9012328"/>
              <a:gd name="connsiteY946" fmla="*/ 428424 h 7308446"/>
              <a:gd name="connsiteX947" fmla="*/ 3564896 w 9012328"/>
              <a:gd name="connsiteY947" fmla="*/ 479730 h 7308446"/>
              <a:gd name="connsiteX948" fmla="*/ 3568884 w 9012328"/>
              <a:gd name="connsiteY948" fmla="*/ 533435 h 7308446"/>
              <a:gd name="connsiteX949" fmla="*/ 3571180 w 9012328"/>
              <a:gd name="connsiteY949" fmla="*/ 589455 h 7308446"/>
              <a:gd name="connsiteX950" fmla="*/ 3571916 w 9012328"/>
              <a:gd name="connsiteY950" fmla="*/ 647711 h 7308446"/>
              <a:gd name="connsiteX951" fmla="*/ 3571216 w 9012328"/>
              <a:gd name="connsiteY951" fmla="*/ 706216 h 7308446"/>
              <a:gd name="connsiteX952" fmla="*/ 3569019 w 9012328"/>
              <a:gd name="connsiteY952" fmla="*/ 762486 h 7308446"/>
              <a:gd name="connsiteX953" fmla="*/ 3565183 w 9012328"/>
              <a:gd name="connsiteY953" fmla="*/ 816436 h 7308446"/>
              <a:gd name="connsiteX954" fmla="*/ 3559562 w 9012328"/>
              <a:gd name="connsiteY954" fmla="*/ 867986 h 7308446"/>
              <a:gd name="connsiteX955" fmla="*/ 3552014 w 9012328"/>
              <a:gd name="connsiteY955" fmla="*/ 917051 h 7308446"/>
              <a:gd name="connsiteX956" fmla="*/ 3542393 w 9012328"/>
              <a:gd name="connsiteY956" fmla="*/ 963550 h 7308446"/>
              <a:gd name="connsiteX957" fmla="*/ 3530556 w 9012328"/>
              <a:gd name="connsiteY957" fmla="*/ 1007399 h 7308446"/>
              <a:gd name="connsiteX958" fmla="*/ 3516359 w 9012328"/>
              <a:gd name="connsiteY958" fmla="*/ 1048517 h 7308446"/>
              <a:gd name="connsiteX959" fmla="*/ 3499658 w 9012328"/>
              <a:gd name="connsiteY959" fmla="*/ 1086820 h 7308446"/>
              <a:gd name="connsiteX960" fmla="*/ 3480309 w 9012328"/>
              <a:gd name="connsiteY960" fmla="*/ 1122226 h 7308446"/>
              <a:gd name="connsiteX961" fmla="*/ 3458168 w 9012328"/>
              <a:gd name="connsiteY961" fmla="*/ 1154652 h 7308446"/>
              <a:gd name="connsiteX962" fmla="*/ 3433091 w 9012328"/>
              <a:gd name="connsiteY962" fmla="*/ 1184015 h 7308446"/>
              <a:gd name="connsiteX963" fmla="*/ 3404934 w 9012328"/>
              <a:gd name="connsiteY963" fmla="*/ 1210234 h 7308446"/>
              <a:gd name="connsiteX964" fmla="*/ 3373554 w 9012328"/>
              <a:gd name="connsiteY964" fmla="*/ 1233224 h 7308446"/>
              <a:gd name="connsiteX965" fmla="*/ 3338805 w 9012328"/>
              <a:gd name="connsiteY965" fmla="*/ 1252905 h 7308446"/>
              <a:gd name="connsiteX966" fmla="*/ 3300544 w 9012328"/>
              <a:gd name="connsiteY966" fmla="*/ 1269192 h 7308446"/>
              <a:gd name="connsiteX967" fmla="*/ 3258627 w 9012328"/>
              <a:gd name="connsiteY967" fmla="*/ 1282004 h 7308446"/>
              <a:gd name="connsiteX968" fmla="*/ 3212910 w 9012328"/>
              <a:gd name="connsiteY968" fmla="*/ 1291258 h 7308446"/>
              <a:gd name="connsiteX969" fmla="*/ 3163250 w 9012328"/>
              <a:gd name="connsiteY969" fmla="*/ 1296871 h 7308446"/>
              <a:gd name="connsiteX970" fmla="*/ 3109502 w 9012328"/>
              <a:gd name="connsiteY970" fmla="*/ 1298760 h 7308446"/>
              <a:gd name="connsiteX971" fmla="*/ 3109502 w 9012328"/>
              <a:gd name="connsiteY971" fmla="*/ 1201938 h 7308446"/>
              <a:gd name="connsiteX972" fmla="*/ 3159187 w 9012328"/>
              <a:gd name="connsiteY972" fmla="*/ 1199705 h 7308446"/>
              <a:gd name="connsiteX973" fmla="*/ 3204108 w 9012328"/>
              <a:gd name="connsiteY973" fmla="*/ 1193084 h 7308446"/>
              <a:gd name="connsiteX974" fmla="*/ 3244491 w 9012328"/>
              <a:gd name="connsiteY974" fmla="*/ 1182195 h 7308446"/>
              <a:gd name="connsiteX975" fmla="*/ 3280562 w 9012328"/>
              <a:gd name="connsiteY975" fmla="*/ 1167155 h 7308446"/>
              <a:gd name="connsiteX976" fmla="*/ 3340673 w 9012328"/>
              <a:gd name="connsiteY976" fmla="*/ 1125095 h 7308446"/>
              <a:gd name="connsiteX977" fmla="*/ 3386253 w 9012328"/>
              <a:gd name="connsiteY977" fmla="*/ 1067851 h 7308446"/>
              <a:gd name="connsiteX978" fmla="*/ 3404158 w 9012328"/>
              <a:gd name="connsiteY978" fmla="*/ 1033830 h 7308446"/>
              <a:gd name="connsiteX979" fmla="*/ 3419110 w 9012328"/>
              <a:gd name="connsiteY979" fmla="*/ 996369 h 7308446"/>
              <a:gd name="connsiteX980" fmla="*/ 3431334 w 9012328"/>
              <a:gd name="connsiteY980" fmla="*/ 955584 h 7308446"/>
              <a:gd name="connsiteX981" fmla="*/ 3441057 w 9012328"/>
              <a:gd name="connsiteY981" fmla="*/ 911594 h 7308446"/>
              <a:gd name="connsiteX982" fmla="*/ 3448504 w 9012328"/>
              <a:gd name="connsiteY982" fmla="*/ 864517 h 7308446"/>
              <a:gd name="connsiteX983" fmla="*/ 3453903 w 9012328"/>
              <a:gd name="connsiteY983" fmla="*/ 814473 h 7308446"/>
              <a:gd name="connsiteX984" fmla="*/ 3457479 w 9012328"/>
              <a:gd name="connsiteY984" fmla="*/ 761578 h 7308446"/>
              <a:gd name="connsiteX985" fmla="*/ 3459458 w 9012328"/>
              <a:gd name="connsiteY985" fmla="*/ 705951 h 7308446"/>
              <a:gd name="connsiteX986" fmla="*/ 3460068 w 9012328"/>
              <a:gd name="connsiteY986" fmla="*/ 647711 h 7308446"/>
              <a:gd name="connsiteX987" fmla="*/ 3459426 w 9012328"/>
              <a:gd name="connsiteY987" fmla="*/ 590042 h 7308446"/>
              <a:gd name="connsiteX988" fmla="*/ 3457356 w 9012328"/>
              <a:gd name="connsiteY988" fmla="*/ 534953 h 7308446"/>
              <a:gd name="connsiteX989" fmla="*/ 3453646 w 9012328"/>
              <a:gd name="connsiteY989" fmla="*/ 482560 h 7308446"/>
              <a:gd name="connsiteX990" fmla="*/ 3448080 w 9012328"/>
              <a:gd name="connsiteY990" fmla="*/ 432984 h 7308446"/>
              <a:gd name="connsiteX991" fmla="*/ 3440445 w 9012328"/>
              <a:gd name="connsiteY991" fmla="*/ 386340 h 7308446"/>
              <a:gd name="connsiteX992" fmla="*/ 3430527 w 9012328"/>
              <a:gd name="connsiteY992" fmla="*/ 342749 h 7308446"/>
              <a:gd name="connsiteX993" fmla="*/ 3418111 w 9012328"/>
              <a:gd name="connsiteY993" fmla="*/ 302328 h 7308446"/>
              <a:gd name="connsiteX994" fmla="*/ 3402984 w 9012328"/>
              <a:gd name="connsiteY994" fmla="*/ 265196 h 7308446"/>
              <a:gd name="connsiteX995" fmla="*/ 3384931 w 9012328"/>
              <a:gd name="connsiteY995" fmla="*/ 231470 h 7308446"/>
              <a:gd name="connsiteX996" fmla="*/ 3339193 w 9012328"/>
              <a:gd name="connsiteY996" fmla="*/ 174711 h 7308446"/>
              <a:gd name="connsiteX997" fmla="*/ 3279183 w 9012328"/>
              <a:gd name="connsiteY997" fmla="*/ 132998 h 7308446"/>
              <a:gd name="connsiteX998" fmla="*/ 3243291 w 9012328"/>
              <a:gd name="connsiteY998" fmla="*/ 118079 h 7308446"/>
              <a:gd name="connsiteX999" fmla="*/ 3203191 w 9012328"/>
              <a:gd name="connsiteY999" fmla="*/ 107276 h 7308446"/>
              <a:gd name="connsiteX1000" fmla="*/ 3158665 w 9012328"/>
              <a:gd name="connsiteY1000" fmla="*/ 100708 h 7308446"/>
              <a:gd name="connsiteX1001" fmla="*/ 3109502 w 9012328"/>
              <a:gd name="connsiteY1001" fmla="*/ 98492 h 7308446"/>
              <a:gd name="connsiteX1002" fmla="*/ 3017637 w 9012328"/>
              <a:gd name="connsiteY1002" fmla="*/ 0 h 7308446"/>
              <a:gd name="connsiteX1003" fmla="*/ 3017637 w 9012328"/>
              <a:gd name="connsiteY1003" fmla="*/ 98492 h 7308446"/>
              <a:gd name="connsiteX1004" fmla="*/ 2968752 w 9012328"/>
              <a:gd name="connsiteY1004" fmla="*/ 100708 h 7308446"/>
              <a:gd name="connsiteX1005" fmla="*/ 2924471 w 9012328"/>
              <a:gd name="connsiteY1005" fmla="*/ 107277 h 7308446"/>
              <a:gd name="connsiteX1006" fmla="*/ 2884585 w 9012328"/>
              <a:gd name="connsiteY1006" fmla="*/ 118079 h 7308446"/>
              <a:gd name="connsiteX1007" fmla="*/ 2848878 w 9012328"/>
              <a:gd name="connsiteY1007" fmla="*/ 132998 h 7308446"/>
              <a:gd name="connsiteX1008" fmla="*/ 2789164 w 9012328"/>
              <a:gd name="connsiteY1008" fmla="*/ 174711 h 7308446"/>
              <a:gd name="connsiteX1009" fmla="*/ 2743630 w 9012328"/>
              <a:gd name="connsiteY1009" fmla="*/ 231470 h 7308446"/>
              <a:gd name="connsiteX1010" fmla="*/ 2725650 w 9012328"/>
              <a:gd name="connsiteY1010" fmla="*/ 265196 h 7308446"/>
              <a:gd name="connsiteX1011" fmla="*/ 2710579 w 9012328"/>
              <a:gd name="connsiteY1011" fmla="*/ 302328 h 7308446"/>
              <a:gd name="connsiteX1012" fmla="*/ 2698207 w 9012328"/>
              <a:gd name="connsiteY1012" fmla="*/ 342749 h 7308446"/>
              <a:gd name="connsiteX1013" fmla="*/ 2688320 w 9012328"/>
              <a:gd name="connsiteY1013" fmla="*/ 386340 h 7308446"/>
              <a:gd name="connsiteX1014" fmla="*/ 2680706 w 9012328"/>
              <a:gd name="connsiteY1014" fmla="*/ 432984 h 7308446"/>
              <a:gd name="connsiteX1015" fmla="*/ 2675153 w 9012328"/>
              <a:gd name="connsiteY1015" fmla="*/ 482561 h 7308446"/>
              <a:gd name="connsiteX1016" fmla="*/ 2671448 w 9012328"/>
              <a:gd name="connsiteY1016" fmla="*/ 534953 h 7308446"/>
              <a:gd name="connsiteX1017" fmla="*/ 2669382 w 9012328"/>
              <a:gd name="connsiteY1017" fmla="*/ 590042 h 7308446"/>
              <a:gd name="connsiteX1018" fmla="*/ 2668740 w 9012328"/>
              <a:gd name="connsiteY1018" fmla="*/ 647711 h 7308446"/>
              <a:gd name="connsiteX1019" fmla="*/ 2669365 w 9012328"/>
              <a:gd name="connsiteY1019" fmla="*/ 705951 h 7308446"/>
              <a:gd name="connsiteX1020" fmla="*/ 2671388 w 9012328"/>
              <a:gd name="connsiteY1020" fmla="*/ 761578 h 7308446"/>
              <a:gd name="connsiteX1021" fmla="*/ 2675025 w 9012328"/>
              <a:gd name="connsiteY1021" fmla="*/ 814473 h 7308446"/>
              <a:gd name="connsiteX1022" fmla="*/ 2680494 w 9012328"/>
              <a:gd name="connsiteY1022" fmla="*/ 864517 h 7308446"/>
              <a:gd name="connsiteX1023" fmla="*/ 2688015 w 9012328"/>
              <a:gd name="connsiteY1023" fmla="*/ 911594 h 7308446"/>
              <a:gd name="connsiteX1024" fmla="*/ 2697803 w 9012328"/>
              <a:gd name="connsiteY1024" fmla="*/ 955584 h 7308446"/>
              <a:gd name="connsiteX1025" fmla="*/ 2710081 w 9012328"/>
              <a:gd name="connsiteY1025" fmla="*/ 996369 h 7308446"/>
              <a:gd name="connsiteX1026" fmla="*/ 2725063 w 9012328"/>
              <a:gd name="connsiteY1026" fmla="*/ 1033830 h 7308446"/>
              <a:gd name="connsiteX1027" fmla="*/ 2742969 w 9012328"/>
              <a:gd name="connsiteY1027" fmla="*/ 1067851 h 7308446"/>
              <a:gd name="connsiteX1028" fmla="*/ 2788423 w 9012328"/>
              <a:gd name="connsiteY1028" fmla="*/ 1125095 h 7308446"/>
              <a:gd name="connsiteX1029" fmla="*/ 2848189 w 9012328"/>
              <a:gd name="connsiteY1029" fmla="*/ 1167155 h 7308446"/>
              <a:gd name="connsiteX1030" fmla="*/ 2883984 w 9012328"/>
              <a:gd name="connsiteY1030" fmla="*/ 1182195 h 7308446"/>
              <a:gd name="connsiteX1031" fmla="*/ 2924012 w 9012328"/>
              <a:gd name="connsiteY1031" fmla="*/ 1193084 h 7308446"/>
              <a:gd name="connsiteX1032" fmla="*/ 2968491 w 9012328"/>
              <a:gd name="connsiteY1032" fmla="*/ 1199705 h 7308446"/>
              <a:gd name="connsiteX1033" fmla="*/ 3017637 w 9012328"/>
              <a:gd name="connsiteY1033" fmla="*/ 1201938 h 7308446"/>
              <a:gd name="connsiteX1034" fmla="*/ 3017637 w 9012328"/>
              <a:gd name="connsiteY1034" fmla="*/ 1298760 h 7308446"/>
              <a:gd name="connsiteX1035" fmla="*/ 2964115 w 9012328"/>
              <a:gd name="connsiteY1035" fmla="*/ 1296871 h 7308446"/>
              <a:gd name="connsiteX1036" fmla="*/ 2914634 w 9012328"/>
              <a:gd name="connsiteY1036" fmla="*/ 1291258 h 7308446"/>
              <a:gd name="connsiteX1037" fmla="*/ 2869056 w 9012328"/>
              <a:gd name="connsiteY1037" fmla="*/ 1282004 h 7308446"/>
              <a:gd name="connsiteX1038" fmla="*/ 2827236 w 9012328"/>
              <a:gd name="connsiteY1038" fmla="*/ 1269193 h 7308446"/>
              <a:gd name="connsiteX1039" fmla="*/ 2789039 w 9012328"/>
              <a:gd name="connsiteY1039" fmla="*/ 1252905 h 7308446"/>
              <a:gd name="connsiteX1040" fmla="*/ 2754322 w 9012328"/>
              <a:gd name="connsiteY1040" fmla="*/ 1233224 h 7308446"/>
              <a:gd name="connsiteX1041" fmla="*/ 2722946 w 9012328"/>
              <a:gd name="connsiteY1041" fmla="*/ 1210234 h 7308446"/>
              <a:gd name="connsiteX1042" fmla="*/ 2694770 w 9012328"/>
              <a:gd name="connsiteY1042" fmla="*/ 1184015 h 7308446"/>
              <a:gd name="connsiteX1043" fmla="*/ 2669653 w 9012328"/>
              <a:gd name="connsiteY1043" fmla="*/ 1154652 h 7308446"/>
              <a:gd name="connsiteX1044" fmla="*/ 2647457 w 9012328"/>
              <a:gd name="connsiteY1044" fmla="*/ 1122226 h 7308446"/>
              <a:gd name="connsiteX1045" fmla="*/ 2628039 w 9012328"/>
              <a:gd name="connsiteY1045" fmla="*/ 1086820 h 7308446"/>
              <a:gd name="connsiteX1046" fmla="*/ 2611262 w 9012328"/>
              <a:gd name="connsiteY1046" fmla="*/ 1048517 h 7308446"/>
              <a:gd name="connsiteX1047" fmla="*/ 2596982 w 9012328"/>
              <a:gd name="connsiteY1047" fmla="*/ 1007399 h 7308446"/>
              <a:gd name="connsiteX1048" fmla="*/ 2585062 w 9012328"/>
              <a:gd name="connsiteY1048" fmla="*/ 963550 h 7308446"/>
              <a:gd name="connsiteX1049" fmla="*/ 2575361 w 9012328"/>
              <a:gd name="connsiteY1049" fmla="*/ 917051 h 7308446"/>
              <a:gd name="connsiteX1050" fmla="*/ 2567737 w 9012328"/>
              <a:gd name="connsiteY1050" fmla="*/ 867986 h 7308446"/>
              <a:gd name="connsiteX1051" fmla="*/ 2562052 w 9012328"/>
              <a:gd name="connsiteY1051" fmla="*/ 816436 h 7308446"/>
              <a:gd name="connsiteX1052" fmla="*/ 2558166 w 9012328"/>
              <a:gd name="connsiteY1052" fmla="*/ 762486 h 7308446"/>
              <a:gd name="connsiteX1053" fmla="*/ 2555936 w 9012328"/>
              <a:gd name="connsiteY1053" fmla="*/ 706216 h 7308446"/>
              <a:gd name="connsiteX1054" fmla="*/ 2555225 w 9012328"/>
              <a:gd name="connsiteY1054" fmla="*/ 647711 h 7308446"/>
              <a:gd name="connsiteX1055" fmla="*/ 2555961 w 9012328"/>
              <a:gd name="connsiteY1055" fmla="*/ 589455 h 7308446"/>
              <a:gd name="connsiteX1056" fmla="*/ 2558256 w 9012328"/>
              <a:gd name="connsiteY1056" fmla="*/ 533435 h 7308446"/>
              <a:gd name="connsiteX1057" fmla="*/ 2562245 w 9012328"/>
              <a:gd name="connsiteY1057" fmla="*/ 479730 h 7308446"/>
              <a:gd name="connsiteX1058" fmla="*/ 2568057 w 9012328"/>
              <a:gd name="connsiteY1058" fmla="*/ 428424 h 7308446"/>
              <a:gd name="connsiteX1059" fmla="*/ 2575830 w 9012328"/>
              <a:gd name="connsiteY1059" fmla="*/ 379596 h 7308446"/>
              <a:gd name="connsiteX1060" fmla="*/ 2585694 w 9012328"/>
              <a:gd name="connsiteY1060" fmla="*/ 333329 h 7308446"/>
              <a:gd name="connsiteX1061" fmla="*/ 2597780 w 9012328"/>
              <a:gd name="connsiteY1061" fmla="*/ 289703 h 7308446"/>
              <a:gd name="connsiteX1062" fmla="*/ 2612222 w 9012328"/>
              <a:gd name="connsiteY1062" fmla="*/ 248801 h 7308446"/>
              <a:gd name="connsiteX1063" fmla="*/ 2629156 w 9012328"/>
              <a:gd name="connsiteY1063" fmla="*/ 210703 h 7308446"/>
              <a:gd name="connsiteX1064" fmla="*/ 2648708 w 9012328"/>
              <a:gd name="connsiteY1064" fmla="*/ 175491 h 7308446"/>
              <a:gd name="connsiteX1065" fmla="*/ 2671016 w 9012328"/>
              <a:gd name="connsiteY1065" fmla="*/ 143246 h 7308446"/>
              <a:gd name="connsiteX1066" fmla="*/ 2696212 w 9012328"/>
              <a:gd name="connsiteY1066" fmla="*/ 114050 h 7308446"/>
              <a:gd name="connsiteX1067" fmla="*/ 2724427 w 9012328"/>
              <a:gd name="connsiteY1067" fmla="*/ 87984 h 7308446"/>
              <a:gd name="connsiteX1068" fmla="*/ 2755794 w 9012328"/>
              <a:gd name="connsiteY1068" fmla="*/ 65130 h 7308446"/>
              <a:gd name="connsiteX1069" fmla="*/ 2790448 w 9012328"/>
              <a:gd name="connsiteY1069" fmla="*/ 45569 h 7308446"/>
              <a:gd name="connsiteX1070" fmla="*/ 2828518 w 9012328"/>
              <a:gd name="connsiteY1070" fmla="*/ 29382 h 7308446"/>
              <a:gd name="connsiteX1071" fmla="*/ 2870141 w 9012328"/>
              <a:gd name="connsiteY1071" fmla="*/ 16649 h 7308446"/>
              <a:gd name="connsiteX1072" fmla="*/ 2915445 w 9012328"/>
              <a:gd name="connsiteY1072" fmla="*/ 7455 h 7308446"/>
              <a:gd name="connsiteX1073" fmla="*/ 2964567 w 9012328"/>
              <a:gd name="connsiteY1073" fmla="*/ 1877 h 7308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Lst>
            <a:rect l="l" t="t" r="r" b="b"/>
            <a:pathLst>
              <a:path w="9012328" h="7308446">
                <a:moveTo>
                  <a:pt x="6351898" y="7031333"/>
                </a:moveTo>
                <a:lnTo>
                  <a:pt x="6558899" y="7031333"/>
                </a:lnTo>
                <a:lnTo>
                  <a:pt x="6558899" y="7204946"/>
                </a:lnTo>
                <a:lnTo>
                  <a:pt x="6351898" y="7204946"/>
                </a:lnTo>
                <a:close/>
                <a:moveTo>
                  <a:pt x="3333905" y="6881094"/>
                </a:moveTo>
                <a:lnTo>
                  <a:pt x="4238693" y="6881094"/>
                </a:lnTo>
                <a:lnTo>
                  <a:pt x="4238693" y="6987931"/>
                </a:lnTo>
                <a:lnTo>
                  <a:pt x="3333905" y="6987931"/>
                </a:lnTo>
                <a:close/>
                <a:moveTo>
                  <a:pt x="3333905" y="6532197"/>
                </a:moveTo>
                <a:lnTo>
                  <a:pt x="4238693" y="6532197"/>
                </a:lnTo>
                <a:lnTo>
                  <a:pt x="4238693" y="6639034"/>
                </a:lnTo>
                <a:lnTo>
                  <a:pt x="3333905" y="6639034"/>
                </a:lnTo>
                <a:close/>
                <a:moveTo>
                  <a:pt x="5357969" y="6016022"/>
                </a:moveTo>
                <a:lnTo>
                  <a:pt x="5731908" y="6016022"/>
                </a:lnTo>
                <a:lnTo>
                  <a:pt x="5731908" y="6111272"/>
                </a:lnTo>
                <a:lnTo>
                  <a:pt x="5731908" y="7209822"/>
                </a:lnTo>
                <a:lnTo>
                  <a:pt x="5731908" y="7305072"/>
                </a:lnTo>
                <a:lnTo>
                  <a:pt x="5357969" y="7305072"/>
                </a:lnTo>
                <a:lnTo>
                  <a:pt x="5357969" y="7209822"/>
                </a:lnTo>
                <a:lnTo>
                  <a:pt x="5616719" y="7209822"/>
                </a:lnTo>
                <a:lnTo>
                  <a:pt x="5616719" y="6111272"/>
                </a:lnTo>
                <a:lnTo>
                  <a:pt x="5357969" y="6111272"/>
                </a:lnTo>
                <a:close/>
                <a:moveTo>
                  <a:pt x="4884222" y="6016022"/>
                </a:moveTo>
                <a:lnTo>
                  <a:pt x="5258161" y="6016022"/>
                </a:lnTo>
                <a:lnTo>
                  <a:pt x="5258161" y="6111272"/>
                </a:lnTo>
                <a:lnTo>
                  <a:pt x="4999412" y="6111272"/>
                </a:lnTo>
                <a:lnTo>
                  <a:pt x="4999412" y="7209822"/>
                </a:lnTo>
                <a:lnTo>
                  <a:pt x="5258161" y="7209822"/>
                </a:lnTo>
                <a:lnTo>
                  <a:pt x="5258161" y="7305072"/>
                </a:lnTo>
                <a:lnTo>
                  <a:pt x="4884222" y="7305072"/>
                </a:lnTo>
                <a:lnTo>
                  <a:pt x="4884222" y="7209822"/>
                </a:lnTo>
                <a:lnTo>
                  <a:pt x="4884222" y="6111272"/>
                </a:lnTo>
                <a:close/>
                <a:moveTo>
                  <a:pt x="8549915" y="6009685"/>
                </a:moveTo>
                <a:lnTo>
                  <a:pt x="8602985" y="6011561"/>
                </a:lnTo>
                <a:lnTo>
                  <a:pt x="8652106" y="6017138"/>
                </a:lnTo>
                <a:lnTo>
                  <a:pt x="8697411" y="6026333"/>
                </a:lnTo>
                <a:lnTo>
                  <a:pt x="8739033" y="6039065"/>
                </a:lnTo>
                <a:lnTo>
                  <a:pt x="8777104" y="6055253"/>
                </a:lnTo>
                <a:lnTo>
                  <a:pt x="8811757" y="6074814"/>
                </a:lnTo>
                <a:lnTo>
                  <a:pt x="8843125" y="6097669"/>
                </a:lnTo>
                <a:lnTo>
                  <a:pt x="8871340" y="6123735"/>
                </a:lnTo>
                <a:lnTo>
                  <a:pt x="8896535" y="6152931"/>
                </a:lnTo>
                <a:lnTo>
                  <a:pt x="8918843" y="6185176"/>
                </a:lnTo>
                <a:lnTo>
                  <a:pt x="8938397" y="6220388"/>
                </a:lnTo>
                <a:lnTo>
                  <a:pt x="8955329" y="6258486"/>
                </a:lnTo>
                <a:lnTo>
                  <a:pt x="8969772" y="6299388"/>
                </a:lnTo>
                <a:lnTo>
                  <a:pt x="8981858" y="6343014"/>
                </a:lnTo>
                <a:lnTo>
                  <a:pt x="8991721" y="6389281"/>
                </a:lnTo>
                <a:lnTo>
                  <a:pt x="8999494" y="6438109"/>
                </a:lnTo>
                <a:lnTo>
                  <a:pt x="9005308" y="6489415"/>
                </a:lnTo>
                <a:lnTo>
                  <a:pt x="9009296" y="6543120"/>
                </a:lnTo>
                <a:lnTo>
                  <a:pt x="9011592" y="6599140"/>
                </a:lnTo>
                <a:lnTo>
                  <a:pt x="9012328" y="6657396"/>
                </a:lnTo>
                <a:lnTo>
                  <a:pt x="9011628" y="6715902"/>
                </a:lnTo>
                <a:lnTo>
                  <a:pt x="9009431" y="6772172"/>
                </a:lnTo>
                <a:lnTo>
                  <a:pt x="9005595" y="6826122"/>
                </a:lnTo>
                <a:lnTo>
                  <a:pt x="8999974" y="6877672"/>
                </a:lnTo>
                <a:lnTo>
                  <a:pt x="8992426" y="6926737"/>
                </a:lnTo>
                <a:lnTo>
                  <a:pt x="8982805" y="6973236"/>
                </a:lnTo>
                <a:lnTo>
                  <a:pt x="8970968" y="7017085"/>
                </a:lnTo>
                <a:lnTo>
                  <a:pt x="8956771" y="7058203"/>
                </a:lnTo>
                <a:lnTo>
                  <a:pt x="8940070" y="7096506"/>
                </a:lnTo>
                <a:lnTo>
                  <a:pt x="8920721" y="7131912"/>
                </a:lnTo>
                <a:lnTo>
                  <a:pt x="8898580" y="7164338"/>
                </a:lnTo>
                <a:lnTo>
                  <a:pt x="8873503" y="7193701"/>
                </a:lnTo>
                <a:lnTo>
                  <a:pt x="8845346" y="7219920"/>
                </a:lnTo>
                <a:lnTo>
                  <a:pt x="8813966" y="7242910"/>
                </a:lnTo>
                <a:lnTo>
                  <a:pt x="8779217" y="7262591"/>
                </a:lnTo>
                <a:lnTo>
                  <a:pt x="8740956" y="7278878"/>
                </a:lnTo>
                <a:lnTo>
                  <a:pt x="8699039" y="7291690"/>
                </a:lnTo>
                <a:lnTo>
                  <a:pt x="8653323" y="7300944"/>
                </a:lnTo>
                <a:lnTo>
                  <a:pt x="8603663" y="7306557"/>
                </a:lnTo>
                <a:lnTo>
                  <a:pt x="8549915" y="7308446"/>
                </a:lnTo>
                <a:lnTo>
                  <a:pt x="8549915" y="7211624"/>
                </a:lnTo>
                <a:lnTo>
                  <a:pt x="8599600" y="7209391"/>
                </a:lnTo>
                <a:lnTo>
                  <a:pt x="8644521" y="7202770"/>
                </a:lnTo>
                <a:lnTo>
                  <a:pt x="8684903" y="7191881"/>
                </a:lnTo>
                <a:lnTo>
                  <a:pt x="8720974" y="7176841"/>
                </a:lnTo>
                <a:lnTo>
                  <a:pt x="8781085" y="7134781"/>
                </a:lnTo>
                <a:lnTo>
                  <a:pt x="8826665" y="7077537"/>
                </a:lnTo>
                <a:lnTo>
                  <a:pt x="8844570" y="7043516"/>
                </a:lnTo>
                <a:lnTo>
                  <a:pt x="8859522" y="7006054"/>
                </a:lnTo>
                <a:lnTo>
                  <a:pt x="8871746" y="6965269"/>
                </a:lnTo>
                <a:lnTo>
                  <a:pt x="8881469" y="6921279"/>
                </a:lnTo>
                <a:lnTo>
                  <a:pt x="8888916" y="6874203"/>
                </a:lnTo>
                <a:lnTo>
                  <a:pt x="8894315" y="6824158"/>
                </a:lnTo>
                <a:lnTo>
                  <a:pt x="8897891" y="6771263"/>
                </a:lnTo>
                <a:lnTo>
                  <a:pt x="8899870" y="6715637"/>
                </a:lnTo>
                <a:lnTo>
                  <a:pt x="8900480" y="6657396"/>
                </a:lnTo>
                <a:lnTo>
                  <a:pt x="8899838" y="6599727"/>
                </a:lnTo>
                <a:lnTo>
                  <a:pt x="8897768" y="6544638"/>
                </a:lnTo>
                <a:lnTo>
                  <a:pt x="8894058" y="6492245"/>
                </a:lnTo>
                <a:lnTo>
                  <a:pt x="8888492" y="6442669"/>
                </a:lnTo>
                <a:lnTo>
                  <a:pt x="8880857" y="6396025"/>
                </a:lnTo>
                <a:lnTo>
                  <a:pt x="8870939" y="6352434"/>
                </a:lnTo>
                <a:lnTo>
                  <a:pt x="8858523" y="6312013"/>
                </a:lnTo>
                <a:lnTo>
                  <a:pt x="8843396" y="6274881"/>
                </a:lnTo>
                <a:lnTo>
                  <a:pt x="8825343" y="6241155"/>
                </a:lnTo>
                <a:lnTo>
                  <a:pt x="8779605" y="6184396"/>
                </a:lnTo>
                <a:lnTo>
                  <a:pt x="8719596" y="6142683"/>
                </a:lnTo>
                <a:lnTo>
                  <a:pt x="8683704" y="6127764"/>
                </a:lnTo>
                <a:lnTo>
                  <a:pt x="8643603" y="6116961"/>
                </a:lnTo>
                <a:lnTo>
                  <a:pt x="8599078" y="6110393"/>
                </a:lnTo>
                <a:lnTo>
                  <a:pt x="8549915" y="6108177"/>
                </a:lnTo>
                <a:close/>
                <a:moveTo>
                  <a:pt x="8458035" y="6009685"/>
                </a:moveTo>
                <a:lnTo>
                  <a:pt x="8458035" y="6108177"/>
                </a:lnTo>
                <a:lnTo>
                  <a:pt x="8409149" y="6110393"/>
                </a:lnTo>
                <a:lnTo>
                  <a:pt x="8364868" y="6116961"/>
                </a:lnTo>
                <a:lnTo>
                  <a:pt x="8324982" y="6127764"/>
                </a:lnTo>
                <a:lnTo>
                  <a:pt x="8289276" y="6142683"/>
                </a:lnTo>
                <a:lnTo>
                  <a:pt x="8229561" y="6184396"/>
                </a:lnTo>
                <a:lnTo>
                  <a:pt x="8184027" y="6241155"/>
                </a:lnTo>
                <a:lnTo>
                  <a:pt x="8166048" y="6274881"/>
                </a:lnTo>
                <a:lnTo>
                  <a:pt x="8150978" y="6312013"/>
                </a:lnTo>
                <a:lnTo>
                  <a:pt x="8138606" y="6352434"/>
                </a:lnTo>
                <a:lnTo>
                  <a:pt x="8128718" y="6396025"/>
                </a:lnTo>
                <a:lnTo>
                  <a:pt x="8121104" y="6442669"/>
                </a:lnTo>
                <a:lnTo>
                  <a:pt x="8115551" y="6492245"/>
                </a:lnTo>
                <a:lnTo>
                  <a:pt x="8111847" y="6544638"/>
                </a:lnTo>
                <a:lnTo>
                  <a:pt x="8109780" y="6599727"/>
                </a:lnTo>
                <a:lnTo>
                  <a:pt x="8109138" y="6657396"/>
                </a:lnTo>
                <a:lnTo>
                  <a:pt x="8109764" y="6715637"/>
                </a:lnTo>
                <a:lnTo>
                  <a:pt x="8111786" y="6771263"/>
                </a:lnTo>
                <a:lnTo>
                  <a:pt x="8115423" y="6824158"/>
                </a:lnTo>
                <a:lnTo>
                  <a:pt x="8120892" y="6874203"/>
                </a:lnTo>
                <a:lnTo>
                  <a:pt x="8128413" y="6921279"/>
                </a:lnTo>
                <a:lnTo>
                  <a:pt x="8138202" y="6965269"/>
                </a:lnTo>
                <a:lnTo>
                  <a:pt x="8150479" y="7006054"/>
                </a:lnTo>
                <a:lnTo>
                  <a:pt x="8165461" y="7043516"/>
                </a:lnTo>
                <a:lnTo>
                  <a:pt x="8183367" y="7077537"/>
                </a:lnTo>
                <a:lnTo>
                  <a:pt x="8228821" y="7134781"/>
                </a:lnTo>
                <a:lnTo>
                  <a:pt x="8288587" y="7176841"/>
                </a:lnTo>
                <a:lnTo>
                  <a:pt x="8324382" y="7191881"/>
                </a:lnTo>
                <a:lnTo>
                  <a:pt x="8364410" y="7202770"/>
                </a:lnTo>
                <a:lnTo>
                  <a:pt x="8408888" y="7209391"/>
                </a:lnTo>
                <a:lnTo>
                  <a:pt x="8458035" y="7211624"/>
                </a:lnTo>
                <a:lnTo>
                  <a:pt x="8458035" y="7308446"/>
                </a:lnTo>
                <a:lnTo>
                  <a:pt x="8404513" y="7306557"/>
                </a:lnTo>
                <a:lnTo>
                  <a:pt x="8355032" y="7300944"/>
                </a:lnTo>
                <a:lnTo>
                  <a:pt x="8309453" y="7291690"/>
                </a:lnTo>
                <a:lnTo>
                  <a:pt x="8267634" y="7278878"/>
                </a:lnTo>
                <a:lnTo>
                  <a:pt x="8229437" y="7262591"/>
                </a:lnTo>
                <a:lnTo>
                  <a:pt x="8194720" y="7242910"/>
                </a:lnTo>
                <a:lnTo>
                  <a:pt x="8163344" y="7219920"/>
                </a:lnTo>
                <a:lnTo>
                  <a:pt x="8135168" y="7193701"/>
                </a:lnTo>
                <a:lnTo>
                  <a:pt x="8110051" y="7164338"/>
                </a:lnTo>
                <a:lnTo>
                  <a:pt x="8087855" y="7131912"/>
                </a:lnTo>
                <a:lnTo>
                  <a:pt x="8068437" y="7096506"/>
                </a:lnTo>
                <a:lnTo>
                  <a:pt x="8051660" y="7058203"/>
                </a:lnTo>
                <a:lnTo>
                  <a:pt x="8037381" y="7017085"/>
                </a:lnTo>
                <a:lnTo>
                  <a:pt x="8025461" y="6973236"/>
                </a:lnTo>
                <a:lnTo>
                  <a:pt x="8015759" y="6926737"/>
                </a:lnTo>
                <a:lnTo>
                  <a:pt x="8008136" y="6877672"/>
                </a:lnTo>
                <a:lnTo>
                  <a:pt x="8002451" y="6826122"/>
                </a:lnTo>
                <a:lnTo>
                  <a:pt x="7998564" y="6772172"/>
                </a:lnTo>
                <a:lnTo>
                  <a:pt x="7996334" y="6715902"/>
                </a:lnTo>
                <a:lnTo>
                  <a:pt x="7995623" y="6657396"/>
                </a:lnTo>
                <a:lnTo>
                  <a:pt x="7996358" y="6599140"/>
                </a:lnTo>
                <a:lnTo>
                  <a:pt x="7998654" y="6543120"/>
                </a:lnTo>
                <a:lnTo>
                  <a:pt x="8002643" y="6489415"/>
                </a:lnTo>
                <a:lnTo>
                  <a:pt x="8008456" y="6438109"/>
                </a:lnTo>
                <a:lnTo>
                  <a:pt x="8016229" y="6389281"/>
                </a:lnTo>
                <a:lnTo>
                  <a:pt x="8026092" y="6343014"/>
                </a:lnTo>
                <a:lnTo>
                  <a:pt x="8038178" y="6299388"/>
                </a:lnTo>
                <a:lnTo>
                  <a:pt x="8052621" y="6258486"/>
                </a:lnTo>
                <a:lnTo>
                  <a:pt x="8069553" y="6220388"/>
                </a:lnTo>
                <a:lnTo>
                  <a:pt x="8089106" y="6185176"/>
                </a:lnTo>
                <a:lnTo>
                  <a:pt x="8111414" y="6152931"/>
                </a:lnTo>
                <a:lnTo>
                  <a:pt x="8136610" y="6123735"/>
                </a:lnTo>
                <a:lnTo>
                  <a:pt x="8164825" y="6097669"/>
                </a:lnTo>
                <a:lnTo>
                  <a:pt x="8196192" y="6074814"/>
                </a:lnTo>
                <a:lnTo>
                  <a:pt x="8230845" y="6055253"/>
                </a:lnTo>
                <a:lnTo>
                  <a:pt x="8268916" y="6039065"/>
                </a:lnTo>
                <a:lnTo>
                  <a:pt x="8310538" y="6026333"/>
                </a:lnTo>
                <a:lnTo>
                  <a:pt x="8355843" y="6017138"/>
                </a:lnTo>
                <a:lnTo>
                  <a:pt x="8404964" y="6011561"/>
                </a:lnTo>
                <a:close/>
                <a:moveTo>
                  <a:pt x="1409388" y="6009685"/>
                </a:moveTo>
                <a:lnTo>
                  <a:pt x="1462459" y="6011561"/>
                </a:lnTo>
                <a:lnTo>
                  <a:pt x="1511579" y="6017138"/>
                </a:lnTo>
                <a:lnTo>
                  <a:pt x="1556884" y="6026333"/>
                </a:lnTo>
                <a:lnTo>
                  <a:pt x="1598508" y="6039065"/>
                </a:lnTo>
                <a:lnTo>
                  <a:pt x="1636578" y="6055253"/>
                </a:lnTo>
                <a:lnTo>
                  <a:pt x="1671231" y="6074814"/>
                </a:lnTo>
                <a:lnTo>
                  <a:pt x="1702600" y="6097669"/>
                </a:lnTo>
                <a:lnTo>
                  <a:pt x="1730815" y="6123735"/>
                </a:lnTo>
                <a:lnTo>
                  <a:pt x="1756009" y="6152931"/>
                </a:lnTo>
                <a:lnTo>
                  <a:pt x="1778317" y="6185176"/>
                </a:lnTo>
                <a:lnTo>
                  <a:pt x="1797871" y="6220388"/>
                </a:lnTo>
                <a:lnTo>
                  <a:pt x="1814804" y="6258486"/>
                </a:lnTo>
                <a:lnTo>
                  <a:pt x="1829247" y="6299388"/>
                </a:lnTo>
                <a:lnTo>
                  <a:pt x="1841333" y="6343014"/>
                </a:lnTo>
                <a:lnTo>
                  <a:pt x="1851196" y="6389281"/>
                </a:lnTo>
                <a:lnTo>
                  <a:pt x="1858969" y="6438109"/>
                </a:lnTo>
                <a:lnTo>
                  <a:pt x="1864782" y="6489415"/>
                </a:lnTo>
                <a:lnTo>
                  <a:pt x="1868770" y="6543120"/>
                </a:lnTo>
                <a:lnTo>
                  <a:pt x="1871067" y="6599140"/>
                </a:lnTo>
                <a:lnTo>
                  <a:pt x="1871802" y="6657396"/>
                </a:lnTo>
                <a:lnTo>
                  <a:pt x="1871103" y="6715902"/>
                </a:lnTo>
                <a:lnTo>
                  <a:pt x="1868906" y="6772172"/>
                </a:lnTo>
                <a:lnTo>
                  <a:pt x="1865069" y="6826122"/>
                </a:lnTo>
                <a:lnTo>
                  <a:pt x="1859448" y="6877672"/>
                </a:lnTo>
                <a:lnTo>
                  <a:pt x="1851900" y="6926737"/>
                </a:lnTo>
                <a:lnTo>
                  <a:pt x="1842280" y="6973236"/>
                </a:lnTo>
                <a:lnTo>
                  <a:pt x="1830443" y="7017085"/>
                </a:lnTo>
                <a:lnTo>
                  <a:pt x="1816246" y="7058203"/>
                </a:lnTo>
                <a:lnTo>
                  <a:pt x="1799544" y="7096506"/>
                </a:lnTo>
                <a:lnTo>
                  <a:pt x="1780195" y="7131912"/>
                </a:lnTo>
                <a:lnTo>
                  <a:pt x="1758055" y="7164338"/>
                </a:lnTo>
                <a:lnTo>
                  <a:pt x="1732977" y="7193701"/>
                </a:lnTo>
                <a:lnTo>
                  <a:pt x="1704820" y="7219920"/>
                </a:lnTo>
                <a:lnTo>
                  <a:pt x="1673440" y="7242910"/>
                </a:lnTo>
                <a:lnTo>
                  <a:pt x="1638691" y="7262591"/>
                </a:lnTo>
                <a:lnTo>
                  <a:pt x="1600431" y="7278878"/>
                </a:lnTo>
                <a:lnTo>
                  <a:pt x="1558512" y="7291690"/>
                </a:lnTo>
                <a:lnTo>
                  <a:pt x="1512797" y="7300944"/>
                </a:lnTo>
                <a:lnTo>
                  <a:pt x="1463136" y="7306557"/>
                </a:lnTo>
                <a:lnTo>
                  <a:pt x="1409388" y="7308446"/>
                </a:lnTo>
                <a:lnTo>
                  <a:pt x="1409388" y="7211624"/>
                </a:lnTo>
                <a:lnTo>
                  <a:pt x="1459074" y="7209391"/>
                </a:lnTo>
                <a:lnTo>
                  <a:pt x="1503995" y="7202770"/>
                </a:lnTo>
                <a:lnTo>
                  <a:pt x="1544377" y="7191881"/>
                </a:lnTo>
                <a:lnTo>
                  <a:pt x="1580448" y="7176841"/>
                </a:lnTo>
                <a:lnTo>
                  <a:pt x="1640559" y="7134781"/>
                </a:lnTo>
                <a:lnTo>
                  <a:pt x="1686139" y="7077537"/>
                </a:lnTo>
                <a:lnTo>
                  <a:pt x="1704044" y="7043516"/>
                </a:lnTo>
                <a:lnTo>
                  <a:pt x="1718997" y="7006054"/>
                </a:lnTo>
                <a:lnTo>
                  <a:pt x="1731220" y="6965269"/>
                </a:lnTo>
                <a:lnTo>
                  <a:pt x="1740944" y="6921279"/>
                </a:lnTo>
                <a:lnTo>
                  <a:pt x="1748390" y="6874203"/>
                </a:lnTo>
                <a:lnTo>
                  <a:pt x="1753790" y="6824158"/>
                </a:lnTo>
                <a:lnTo>
                  <a:pt x="1757366" y="6771263"/>
                </a:lnTo>
                <a:lnTo>
                  <a:pt x="1759345" y="6715637"/>
                </a:lnTo>
                <a:lnTo>
                  <a:pt x="1759955" y="6657396"/>
                </a:lnTo>
                <a:lnTo>
                  <a:pt x="1759313" y="6599727"/>
                </a:lnTo>
                <a:lnTo>
                  <a:pt x="1757242" y="6544638"/>
                </a:lnTo>
                <a:lnTo>
                  <a:pt x="1753533" y="6492245"/>
                </a:lnTo>
                <a:lnTo>
                  <a:pt x="1747967" y="6442669"/>
                </a:lnTo>
                <a:lnTo>
                  <a:pt x="1740332" y="6396025"/>
                </a:lnTo>
                <a:lnTo>
                  <a:pt x="1730413" y="6352434"/>
                </a:lnTo>
                <a:lnTo>
                  <a:pt x="1717998" y="6312013"/>
                </a:lnTo>
                <a:lnTo>
                  <a:pt x="1702871" y="6274881"/>
                </a:lnTo>
                <a:lnTo>
                  <a:pt x="1684817" y="6241155"/>
                </a:lnTo>
                <a:lnTo>
                  <a:pt x="1639079" y="6184396"/>
                </a:lnTo>
                <a:lnTo>
                  <a:pt x="1579070" y="6142683"/>
                </a:lnTo>
                <a:lnTo>
                  <a:pt x="1543178" y="6127764"/>
                </a:lnTo>
                <a:lnTo>
                  <a:pt x="1503076" y="6116961"/>
                </a:lnTo>
                <a:lnTo>
                  <a:pt x="1458551" y="6110393"/>
                </a:lnTo>
                <a:lnTo>
                  <a:pt x="1409388" y="6108177"/>
                </a:lnTo>
                <a:close/>
                <a:moveTo>
                  <a:pt x="1317509" y="6009685"/>
                </a:moveTo>
                <a:lnTo>
                  <a:pt x="1317509" y="6108177"/>
                </a:lnTo>
                <a:lnTo>
                  <a:pt x="1268623" y="6110393"/>
                </a:lnTo>
                <a:lnTo>
                  <a:pt x="1224343" y="6116961"/>
                </a:lnTo>
                <a:lnTo>
                  <a:pt x="1184456" y="6127764"/>
                </a:lnTo>
                <a:lnTo>
                  <a:pt x="1148750" y="6142683"/>
                </a:lnTo>
                <a:lnTo>
                  <a:pt x="1089035" y="6184396"/>
                </a:lnTo>
                <a:lnTo>
                  <a:pt x="1043502" y="6241155"/>
                </a:lnTo>
                <a:lnTo>
                  <a:pt x="1025523" y="6274881"/>
                </a:lnTo>
                <a:lnTo>
                  <a:pt x="1010453" y="6312013"/>
                </a:lnTo>
                <a:lnTo>
                  <a:pt x="998080" y="6352434"/>
                </a:lnTo>
                <a:lnTo>
                  <a:pt x="988193" y="6396025"/>
                </a:lnTo>
                <a:lnTo>
                  <a:pt x="980578" y="6442669"/>
                </a:lnTo>
                <a:lnTo>
                  <a:pt x="975024" y="6492245"/>
                </a:lnTo>
                <a:lnTo>
                  <a:pt x="971321" y="6544638"/>
                </a:lnTo>
                <a:lnTo>
                  <a:pt x="969254" y="6599727"/>
                </a:lnTo>
                <a:lnTo>
                  <a:pt x="968612" y="6657396"/>
                </a:lnTo>
                <a:lnTo>
                  <a:pt x="969237" y="6715637"/>
                </a:lnTo>
                <a:lnTo>
                  <a:pt x="971260" y="6771263"/>
                </a:lnTo>
                <a:lnTo>
                  <a:pt x="974897" y="6824158"/>
                </a:lnTo>
                <a:lnTo>
                  <a:pt x="980366" y="6874203"/>
                </a:lnTo>
                <a:lnTo>
                  <a:pt x="987887" y="6921279"/>
                </a:lnTo>
                <a:lnTo>
                  <a:pt x="997676" y="6965269"/>
                </a:lnTo>
                <a:lnTo>
                  <a:pt x="1009953" y="7006054"/>
                </a:lnTo>
                <a:lnTo>
                  <a:pt x="1024935" y="7043516"/>
                </a:lnTo>
                <a:lnTo>
                  <a:pt x="1042841" y="7077537"/>
                </a:lnTo>
                <a:lnTo>
                  <a:pt x="1088295" y="7134781"/>
                </a:lnTo>
                <a:lnTo>
                  <a:pt x="1148061" y="7176841"/>
                </a:lnTo>
                <a:lnTo>
                  <a:pt x="1183856" y="7191881"/>
                </a:lnTo>
                <a:lnTo>
                  <a:pt x="1223884" y="7202770"/>
                </a:lnTo>
                <a:lnTo>
                  <a:pt x="1268362" y="7209391"/>
                </a:lnTo>
                <a:lnTo>
                  <a:pt x="1317509" y="7211624"/>
                </a:lnTo>
                <a:lnTo>
                  <a:pt x="1317509" y="7308446"/>
                </a:lnTo>
                <a:lnTo>
                  <a:pt x="1263987" y="7306557"/>
                </a:lnTo>
                <a:lnTo>
                  <a:pt x="1214506" y="7300944"/>
                </a:lnTo>
                <a:lnTo>
                  <a:pt x="1168927" y="7291690"/>
                </a:lnTo>
                <a:lnTo>
                  <a:pt x="1127108" y="7278878"/>
                </a:lnTo>
                <a:lnTo>
                  <a:pt x="1088911" y="7262591"/>
                </a:lnTo>
                <a:lnTo>
                  <a:pt x="1054194" y="7242910"/>
                </a:lnTo>
                <a:lnTo>
                  <a:pt x="1022818" y="7219920"/>
                </a:lnTo>
                <a:lnTo>
                  <a:pt x="994641" y="7193701"/>
                </a:lnTo>
                <a:lnTo>
                  <a:pt x="969525" y="7164338"/>
                </a:lnTo>
                <a:lnTo>
                  <a:pt x="947329" y="7131912"/>
                </a:lnTo>
                <a:lnTo>
                  <a:pt x="927911" y="7096506"/>
                </a:lnTo>
                <a:lnTo>
                  <a:pt x="911133" y="7058203"/>
                </a:lnTo>
                <a:lnTo>
                  <a:pt x="896855" y="7017085"/>
                </a:lnTo>
                <a:lnTo>
                  <a:pt x="884935" y="6973236"/>
                </a:lnTo>
                <a:lnTo>
                  <a:pt x="875233" y="6926737"/>
                </a:lnTo>
                <a:lnTo>
                  <a:pt x="867610" y="6877672"/>
                </a:lnTo>
                <a:lnTo>
                  <a:pt x="861924" y="6826122"/>
                </a:lnTo>
                <a:lnTo>
                  <a:pt x="858037" y="6772172"/>
                </a:lnTo>
                <a:lnTo>
                  <a:pt x="855809" y="6715902"/>
                </a:lnTo>
                <a:lnTo>
                  <a:pt x="855097" y="6657396"/>
                </a:lnTo>
                <a:lnTo>
                  <a:pt x="855832" y="6599140"/>
                </a:lnTo>
                <a:lnTo>
                  <a:pt x="858128" y="6543120"/>
                </a:lnTo>
                <a:lnTo>
                  <a:pt x="862117" y="6489415"/>
                </a:lnTo>
                <a:lnTo>
                  <a:pt x="867930" y="6438109"/>
                </a:lnTo>
                <a:lnTo>
                  <a:pt x="875703" y="6389281"/>
                </a:lnTo>
                <a:lnTo>
                  <a:pt x="885565" y="6343014"/>
                </a:lnTo>
                <a:lnTo>
                  <a:pt x="897652" y="6299388"/>
                </a:lnTo>
                <a:lnTo>
                  <a:pt x="912095" y="6258486"/>
                </a:lnTo>
                <a:lnTo>
                  <a:pt x="929026" y="6220388"/>
                </a:lnTo>
                <a:lnTo>
                  <a:pt x="948580" y="6185176"/>
                </a:lnTo>
                <a:lnTo>
                  <a:pt x="970888" y="6152931"/>
                </a:lnTo>
                <a:lnTo>
                  <a:pt x="996084" y="6123735"/>
                </a:lnTo>
                <a:lnTo>
                  <a:pt x="1024299" y="6097669"/>
                </a:lnTo>
                <a:lnTo>
                  <a:pt x="1055666" y="6074814"/>
                </a:lnTo>
                <a:lnTo>
                  <a:pt x="1090319" y="6055253"/>
                </a:lnTo>
                <a:lnTo>
                  <a:pt x="1128390" y="6039065"/>
                </a:lnTo>
                <a:lnTo>
                  <a:pt x="1170012" y="6026333"/>
                </a:lnTo>
                <a:lnTo>
                  <a:pt x="1215317" y="6017138"/>
                </a:lnTo>
                <a:lnTo>
                  <a:pt x="1264438" y="6011561"/>
                </a:lnTo>
                <a:close/>
                <a:moveTo>
                  <a:pt x="505166" y="5528915"/>
                </a:moveTo>
                <a:lnTo>
                  <a:pt x="547395" y="5532593"/>
                </a:lnTo>
                <a:lnTo>
                  <a:pt x="580078" y="5545817"/>
                </a:lnTo>
                <a:lnTo>
                  <a:pt x="601179" y="5571874"/>
                </a:lnTo>
                <a:lnTo>
                  <a:pt x="608666" y="5614052"/>
                </a:lnTo>
                <a:lnTo>
                  <a:pt x="601179" y="5658159"/>
                </a:lnTo>
                <a:lnTo>
                  <a:pt x="580078" y="5685208"/>
                </a:lnTo>
                <a:lnTo>
                  <a:pt x="547395" y="5698798"/>
                </a:lnTo>
                <a:lnTo>
                  <a:pt x="505166" y="5702529"/>
                </a:lnTo>
                <a:lnTo>
                  <a:pt x="462936" y="5698798"/>
                </a:lnTo>
                <a:lnTo>
                  <a:pt x="430252" y="5685208"/>
                </a:lnTo>
                <a:lnTo>
                  <a:pt x="409151" y="5658159"/>
                </a:lnTo>
                <a:lnTo>
                  <a:pt x="401665" y="5614052"/>
                </a:lnTo>
                <a:lnTo>
                  <a:pt x="409385" y="5571874"/>
                </a:lnTo>
                <a:lnTo>
                  <a:pt x="430878" y="5545817"/>
                </a:lnTo>
                <a:lnTo>
                  <a:pt x="463640" y="5532593"/>
                </a:lnTo>
                <a:close/>
                <a:moveTo>
                  <a:pt x="2465444" y="5378664"/>
                </a:moveTo>
                <a:lnTo>
                  <a:pt x="3370236" y="5378664"/>
                </a:lnTo>
                <a:lnTo>
                  <a:pt x="3370236" y="5485502"/>
                </a:lnTo>
                <a:lnTo>
                  <a:pt x="2465444" y="5485502"/>
                </a:lnTo>
                <a:close/>
                <a:moveTo>
                  <a:pt x="2465444" y="5029768"/>
                </a:moveTo>
                <a:lnTo>
                  <a:pt x="3370236" y="5029768"/>
                </a:lnTo>
                <a:lnTo>
                  <a:pt x="3370236" y="5136606"/>
                </a:lnTo>
                <a:lnTo>
                  <a:pt x="2465444" y="5136606"/>
                </a:lnTo>
                <a:close/>
                <a:moveTo>
                  <a:pt x="505166" y="4827784"/>
                </a:moveTo>
                <a:lnTo>
                  <a:pt x="547395" y="4831253"/>
                </a:lnTo>
                <a:lnTo>
                  <a:pt x="580078" y="4844268"/>
                </a:lnTo>
                <a:lnTo>
                  <a:pt x="601179" y="4870743"/>
                </a:lnTo>
                <a:lnTo>
                  <a:pt x="608666" y="4914590"/>
                </a:lnTo>
                <a:lnTo>
                  <a:pt x="601179" y="4957028"/>
                </a:lnTo>
                <a:lnTo>
                  <a:pt x="580078" y="4983660"/>
                </a:lnTo>
                <a:lnTo>
                  <a:pt x="547395" y="4997458"/>
                </a:lnTo>
                <a:lnTo>
                  <a:pt x="505166" y="5001397"/>
                </a:lnTo>
                <a:lnTo>
                  <a:pt x="463901" y="4997458"/>
                </a:lnTo>
                <a:lnTo>
                  <a:pt x="431713" y="4983660"/>
                </a:lnTo>
                <a:lnTo>
                  <a:pt x="410794" y="4957028"/>
                </a:lnTo>
                <a:lnTo>
                  <a:pt x="403334" y="4914590"/>
                </a:lnTo>
                <a:lnTo>
                  <a:pt x="410794" y="4870743"/>
                </a:lnTo>
                <a:lnTo>
                  <a:pt x="431713" y="4844268"/>
                </a:lnTo>
                <a:lnTo>
                  <a:pt x="463901" y="4831253"/>
                </a:lnTo>
                <a:close/>
                <a:moveTo>
                  <a:pt x="4111651" y="4507266"/>
                </a:moveTo>
                <a:lnTo>
                  <a:pt x="4164721" y="4509142"/>
                </a:lnTo>
                <a:lnTo>
                  <a:pt x="4213842" y="4514719"/>
                </a:lnTo>
                <a:lnTo>
                  <a:pt x="4259148" y="4523914"/>
                </a:lnTo>
                <a:lnTo>
                  <a:pt x="4300769" y="4536646"/>
                </a:lnTo>
                <a:lnTo>
                  <a:pt x="4338840" y="4552834"/>
                </a:lnTo>
                <a:lnTo>
                  <a:pt x="4373493" y="4572395"/>
                </a:lnTo>
                <a:lnTo>
                  <a:pt x="4404861" y="4595250"/>
                </a:lnTo>
                <a:lnTo>
                  <a:pt x="4433076" y="4621316"/>
                </a:lnTo>
                <a:lnTo>
                  <a:pt x="4458271" y="4650512"/>
                </a:lnTo>
                <a:lnTo>
                  <a:pt x="4480579" y="4682757"/>
                </a:lnTo>
                <a:lnTo>
                  <a:pt x="4500133" y="4717969"/>
                </a:lnTo>
                <a:lnTo>
                  <a:pt x="4517065" y="4756067"/>
                </a:lnTo>
                <a:lnTo>
                  <a:pt x="4531508" y="4796969"/>
                </a:lnTo>
                <a:lnTo>
                  <a:pt x="4543594" y="4840595"/>
                </a:lnTo>
                <a:lnTo>
                  <a:pt x="4553457" y="4886863"/>
                </a:lnTo>
                <a:lnTo>
                  <a:pt x="4561230" y="4935691"/>
                </a:lnTo>
                <a:lnTo>
                  <a:pt x="4567043" y="4986997"/>
                </a:lnTo>
                <a:lnTo>
                  <a:pt x="4571032" y="5040702"/>
                </a:lnTo>
                <a:lnTo>
                  <a:pt x="4573328" y="5096722"/>
                </a:lnTo>
                <a:lnTo>
                  <a:pt x="4574064" y="5154978"/>
                </a:lnTo>
                <a:lnTo>
                  <a:pt x="4573364" y="5213483"/>
                </a:lnTo>
                <a:lnTo>
                  <a:pt x="4571167" y="5269753"/>
                </a:lnTo>
                <a:lnTo>
                  <a:pt x="4567331" y="5323704"/>
                </a:lnTo>
                <a:lnTo>
                  <a:pt x="4561710" y="5375253"/>
                </a:lnTo>
                <a:lnTo>
                  <a:pt x="4554162" y="5424318"/>
                </a:lnTo>
                <a:lnTo>
                  <a:pt x="4544541" y="5470817"/>
                </a:lnTo>
                <a:lnTo>
                  <a:pt x="4532704" y="5514667"/>
                </a:lnTo>
                <a:lnTo>
                  <a:pt x="4518507" y="5555784"/>
                </a:lnTo>
                <a:lnTo>
                  <a:pt x="4501806" y="5594087"/>
                </a:lnTo>
                <a:lnTo>
                  <a:pt x="4482457" y="5629493"/>
                </a:lnTo>
                <a:lnTo>
                  <a:pt x="4460316" y="5661919"/>
                </a:lnTo>
                <a:lnTo>
                  <a:pt x="4435240" y="5691283"/>
                </a:lnTo>
                <a:lnTo>
                  <a:pt x="4407083" y="5717501"/>
                </a:lnTo>
                <a:lnTo>
                  <a:pt x="4375702" y="5740492"/>
                </a:lnTo>
                <a:lnTo>
                  <a:pt x="4340953" y="5760173"/>
                </a:lnTo>
                <a:lnTo>
                  <a:pt x="4302693" y="5776460"/>
                </a:lnTo>
                <a:lnTo>
                  <a:pt x="4260776" y="5789272"/>
                </a:lnTo>
                <a:lnTo>
                  <a:pt x="4215059" y="5798526"/>
                </a:lnTo>
                <a:lnTo>
                  <a:pt x="4165399" y="5804139"/>
                </a:lnTo>
                <a:lnTo>
                  <a:pt x="4111651" y="5806028"/>
                </a:lnTo>
                <a:lnTo>
                  <a:pt x="4111651" y="5709205"/>
                </a:lnTo>
                <a:lnTo>
                  <a:pt x="4161336" y="5706972"/>
                </a:lnTo>
                <a:lnTo>
                  <a:pt x="4206256" y="5700351"/>
                </a:lnTo>
                <a:lnTo>
                  <a:pt x="4246640" y="5689462"/>
                </a:lnTo>
                <a:lnTo>
                  <a:pt x="4282711" y="5674422"/>
                </a:lnTo>
                <a:lnTo>
                  <a:pt x="4342822" y="5632362"/>
                </a:lnTo>
                <a:lnTo>
                  <a:pt x="4388401" y="5575118"/>
                </a:lnTo>
                <a:lnTo>
                  <a:pt x="4406307" y="5541097"/>
                </a:lnTo>
                <a:lnTo>
                  <a:pt x="4421259" y="5503636"/>
                </a:lnTo>
                <a:lnTo>
                  <a:pt x="4433483" y="5462851"/>
                </a:lnTo>
                <a:lnTo>
                  <a:pt x="4443206" y="5418861"/>
                </a:lnTo>
                <a:lnTo>
                  <a:pt x="4450653" y="5371784"/>
                </a:lnTo>
                <a:lnTo>
                  <a:pt x="4456052" y="5321740"/>
                </a:lnTo>
                <a:lnTo>
                  <a:pt x="4459628" y="5268845"/>
                </a:lnTo>
                <a:lnTo>
                  <a:pt x="4461607" y="5213218"/>
                </a:lnTo>
                <a:lnTo>
                  <a:pt x="4462217" y="5154978"/>
                </a:lnTo>
                <a:lnTo>
                  <a:pt x="4461575" y="5097309"/>
                </a:lnTo>
                <a:lnTo>
                  <a:pt x="4459505" y="5042220"/>
                </a:lnTo>
                <a:lnTo>
                  <a:pt x="4455795" y="4989827"/>
                </a:lnTo>
                <a:lnTo>
                  <a:pt x="4450229" y="4940251"/>
                </a:lnTo>
                <a:lnTo>
                  <a:pt x="4442594" y="4893607"/>
                </a:lnTo>
                <a:lnTo>
                  <a:pt x="4432676" y="4850015"/>
                </a:lnTo>
                <a:lnTo>
                  <a:pt x="4420260" y="4809594"/>
                </a:lnTo>
                <a:lnTo>
                  <a:pt x="4405133" y="4772462"/>
                </a:lnTo>
                <a:lnTo>
                  <a:pt x="4387080" y="4738736"/>
                </a:lnTo>
                <a:lnTo>
                  <a:pt x="4341342" y="4681977"/>
                </a:lnTo>
                <a:lnTo>
                  <a:pt x="4281333" y="4640264"/>
                </a:lnTo>
                <a:lnTo>
                  <a:pt x="4245441" y="4625345"/>
                </a:lnTo>
                <a:lnTo>
                  <a:pt x="4205339" y="4614542"/>
                </a:lnTo>
                <a:lnTo>
                  <a:pt x="4160814" y="4607974"/>
                </a:lnTo>
                <a:lnTo>
                  <a:pt x="4111651" y="4605758"/>
                </a:lnTo>
                <a:close/>
                <a:moveTo>
                  <a:pt x="4019781" y="4507266"/>
                </a:moveTo>
                <a:lnTo>
                  <a:pt x="4019781" y="4605758"/>
                </a:lnTo>
                <a:lnTo>
                  <a:pt x="3970895" y="4607974"/>
                </a:lnTo>
                <a:lnTo>
                  <a:pt x="3926615" y="4614542"/>
                </a:lnTo>
                <a:lnTo>
                  <a:pt x="3886728" y="4625345"/>
                </a:lnTo>
                <a:lnTo>
                  <a:pt x="3851022" y="4640264"/>
                </a:lnTo>
                <a:lnTo>
                  <a:pt x="3791307" y="4681977"/>
                </a:lnTo>
                <a:lnTo>
                  <a:pt x="3745774" y="4738736"/>
                </a:lnTo>
                <a:lnTo>
                  <a:pt x="3727795" y="4772462"/>
                </a:lnTo>
                <a:lnTo>
                  <a:pt x="3712725" y="4809594"/>
                </a:lnTo>
                <a:lnTo>
                  <a:pt x="3700353" y="4850015"/>
                </a:lnTo>
                <a:lnTo>
                  <a:pt x="3690465" y="4893607"/>
                </a:lnTo>
                <a:lnTo>
                  <a:pt x="3682853" y="4940251"/>
                </a:lnTo>
                <a:lnTo>
                  <a:pt x="3677301" y="4989827"/>
                </a:lnTo>
                <a:lnTo>
                  <a:pt x="3673597" y="5042220"/>
                </a:lnTo>
                <a:lnTo>
                  <a:pt x="3671530" y="5097309"/>
                </a:lnTo>
                <a:lnTo>
                  <a:pt x="3670887" y="5154978"/>
                </a:lnTo>
                <a:lnTo>
                  <a:pt x="3671513" y="5213218"/>
                </a:lnTo>
                <a:lnTo>
                  <a:pt x="3673535" y="5268845"/>
                </a:lnTo>
                <a:lnTo>
                  <a:pt x="3677173" y="5321740"/>
                </a:lnTo>
                <a:lnTo>
                  <a:pt x="3682642" y="5371784"/>
                </a:lnTo>
                <a:lnTo>
                  <a:pt x="3690160" y="5418861"/>
                </a:lnTo>
                <a:lnTo>
                  <a:pt x="3699949" y="5462851"/>
                </a:lnTo>
                <a:lnTo>
                  <a:pt x="3712226" y="5503636"/>
                </a:lnTo>
                <a:lnTo>
                  <a:pt x="3727208" y="5541097"/>
                </a:lnTo>
                <a:lnTo>
                  <a:pt x="3745113" y="5575118"/>
                </a:lnTo>
                <a:lnTo>
                  <a:pt x="3790567" y="5632362"/>
                </a:lnTo>
                <a:lnTo>
                  <a:pt x="3850333" y="5674422"/>
                </a:lnTo>
                <a:lnTo>
                  <a:pt x="3886128" y="5689462"/>
                </a:lnTo>
                <a:lnTo>
                  <a:pt x="3926156" y="5700351"/>
                </a:lnTo>
                <a:lnTo>
                  <a:pt x="3970634" y="5706972"/>
                </a:lnTo>
                <a:lnTo>
                  <a:pt x="4019781" y="5709205"/>
                </a:lnTo>
                <a:lnTo>
                  <a:pt x="4019781" y="5806028"/>
                </a:lnTo>
                <a:lnTo>
                  <a:pt x="3966259" y="5804139"/>
                </a:lnTo>
                <a:lnTo>
                  <a:pt x="3916778" y="5798526"/>
                </a:lnTo>
                <a:lnTo>
                  <a:pt x="3871199" y="5789272"/>
                </a:lnTo>
                <a:lnTo>
                  <a:pt x="3829380" y="5776460"/>
                </a:lnTo>
                <a:lnTo>
                  <a:pt x="3791183" y="5760173"/>
                </a:lnTo>
                <a:lnTo>
                  <a:pt x="3756466" y="5740492"/>
                </a:lnTo>
                <a:lnTo>
                  <a:pt x="3725090" y="5717501"/>
                </a:lnTo>
                <a:lnTo>
                  <a:pt x="3696914" y="5691283"/>
                </a:lnTo>
                <a:lnTo>
                  <a:pt x="3671799" y="5661919"/>
                </a:lnTo>
                <a:lnTo>
                  <a:pt x="3649604" y="5629493"/>
                </a:lnTo>
                <a:lnTo>
                  <a:pt x="3630186" y="5594087"/>
                </a:lnTo>
                <a:lnTo>
                  <a:pt x="3613408" y="5555784"/>
                </a:lnTo>
                <a:lnTo>
                  <a:pt x="3599129" y="5514667"/>
                </a:lnTo>
                <a:lnTo>
                  <a:pt x="3587210" y="5470817"/>
                </a:lnTo>
                <a:lnTo>
                  <a:pt x="3577507" y="5424318"/>
                </a:lnTo>
                <a:lnTo>
                  <a:pt x="3569884" y="5375253"/>
                </a:lnTo>
                <a:lnTo>
                  <a:pt x="3564199" y="5323704"/>
                </a:lnTo>
                <a:lnTo>
                  <a:pt x="3560312" y="5269753"/>
                </a:lnTo>
                <a:lnTo>
                  <a:pt x="3558082" y="5213483"/>
                </a:lnTo>
                <a:lnTo>
                  <a:pt x="3557372" y="5154978"/>
                </a:lnTo>
                <a:lnTo>
                  <a:pt x="3558107" y="5096722"/>
                </a:lnTo>
                <a:lnTo>
                  <a:pt x="3560402" y="5040702"/>
                </a:lnTo>
                <a:lnTo>
                  <a:pt x="3564391" y="4986997"/>
                </a:lnTo>
                <a:lnTo>
                  <a:pt x="3570205" y="4935691"/>
                </a:lnTo>
                <a:lnTo>
                  <a:pt x="3577977" y="4886863"/>
                </a:lnTo>
                <a:lnTo>
                  <a:pt x="3587840" y="4840595"/>
                </a:lnTo>
                <a:lnTo>
                  <a:pt x="3599926" y="4796969"/>
                </a:lnTo>
                <a:lnTo>
                  <a:pt x="3614369" y="4756067"/>
                </a:lnTo>
                <a:lnTo>
                  <a:pt x="3631302" y="4717969"/>
                </a:lnTo>
                <a:lnTo>
                  <a:pt x="3650855" y="4682757"/>
                </a:lnTo>
                <a:lnTo>
                  <a:pt x="3673163" y="4650512"/>
                </a:lnTo>
                <a:lnTo>
                  <a:pt x="3698356" y="4621316"/>
                </a:lnTo>
                <a:lnTo>
                  <a:pt x="3726571" y="4595250"/>
                </a:lnTo>
                <a:lnTo>
                  <a:pt x="3757938" y="4572395"/>
                </a:lnTo>
                <a:lnTo>
                  <a:pt x="3792591" y="4552834"/>
                </a:lnTo>
                <a:lnTo>
                  <a:pt x="3830662" y="4536646"/>
                </a:lnTo>
                <a:lnTo>
                  <a:pt x="3872284" y="4523914"/>
                </a:lnTo>
                <a:lnTo>
                  <a:pt x="3917589" y="4514719"/>
                </a:lnTo>
                <a:lnTo>
                  <a:pt x="3966710" y="4509142"/>
                </a:lnTo>
                <a:close/>
                <a:moveTo>
                  <a:pt x="0" y="3876244"/>
                </a:moveTo>
                <a:lnTo>
                  <a:pt x="904792" y="3876244"/>
                </a:lnTo>
                <a:lnTo>
                  <a:pt x="904792" y="3983083"/>
                </a:lnTo>
                <a:lnTo>
                  <a:pt x="0" y="3983083"/>
                </a:lnTo>
                <a:close/>
                <a:moveTo>
                  <a:pt x="0" y="3527349"/>
                </a:moveTo>
                <a:lnTo>
                  <a:pt x="904792" y="3527349"/>
                </a:lnTo>
                <a:lnTo>
                  <a:pt x="904792" y="3634187"/>
                </a:lnTo>
                <a:lnTo>
                  <a:pt x="0" y="3634187"/>
                </a:lnTo>
                <a:close/>
                <a:moveTo>
                  <a:pt x="1599039" y="3011203"/>
                </a:moveTo>
                <a:lnTo>
                  <a:pt x="1972978" y="3011203"/>
                </a:lnTo>
                <a:lnTo>
                  <a:pt x="1972978" y="3106453"/>
                </a:lnTo>
                <a:lnTo>
                  <a:pt x="1972978" y="4205003"/>
                </a:lnTo>
                <a:lnTo>
                  <a:pt x="1972978" y="4300253"/>
                </a:lnTo>
                <a:lnTo>
                  <a:pt x="1599039" y="4300253"/>
                </a:lnTo>
                <a:lnTo>
                  <a:pt x="1599039" y="4205003"/>
                </a:lnTo>
                <a:lnTo>
                  <a:pt x="1857788" y="4205003"/>
                </a:lnTo>
                <a:lnTo>
                  <a:pt x="1857788" y="3106453"/>
                </a:lnTo>
                <a:lnTo>
                  <a:pt x="1599039" y="3106453"/>
                </a:lnTo>
                <a:close/>
                <a:moveTo>
                  <a:pt x="1125303" y="3011203"/>
                </a:moveTo>
                <a:lnTo>
                  <a:pt x="1499242" y="3011203"/>
                </a:lnTo>
                <a:lnTo>
                  <a:pt x="1499242" y="3106453"/>
                </a:lnTo>
                <a:lnTo>
                  <a:pt x="1240492" y="3106453"/>
                </a:lnTo>
                <a:lnTo>
                  <a:pt x="1240492" y="4205003"/>
                </a:lnTo>
                <a:lnTo>
                  <a:pt x="1499242" y="4205003"/>
                </a:lnTo>
                <a:lnTo>
                  <a:pt x="1499242" y="4300253"/>
                </a:lnTo>
                <a:lnTo>
                  <a:pt x="1125303" y="4300253"/>
                </a:lnTo>
                <a:lnTo>
                  <a:pt x="1125303" y="4205003"/>
                </a:lnTo>
                <a:lnTo>
                  <a:pt x="1125303" y="3106453"/>
                </a:lnTo>
                <a:close/>
                <a:moveTo>
                  <a:pt x="3600665" y="3004837"/>
                </a:moveTo>
                <a:lnTo>
                  <a:pt x="3653736" y="3006713"/>
                </a:lnTo>
                <a:lnTo>
                  <a:pt x="3702854" y="3012290"/>
                </a:lnTo>
                <a:lnTo>
                  <a:pt x="3748160" y="3021485"/>
                </a:lnTo>
                <a:lnTo>
                  <a:pt x="3789782" y="3034217"/>
                </a:lnTo>
                <a:lnTo>
                  <a:pt x="3827853" y="3050405"/>
                </a:lnTo>
                <a:lnTo>
                  <a:pt x="3862506" y="3069966"/>
                </a:lnTo>
                <a:lnTo>
                  <a:pt x="3893873" y="3092821"/>
                </a:lnTo>
                <a:lnTo>
                  <a:pt x="3922088" y="3118887"/>
                </a:lnTo>
                <a:lnTo>
                  <a:pt x="3947284" y="3148083"/>
                </a:lnTo>
                <a:lnTo>
                  <a:pt x="3969592" y="3180328"/>
                </a:lnTo>
                <a:lnTo>
                  <a:pt x="3989145" y="3215540"/>
                </a:lnTo>
                <a:lnTo>
                  <a:pt x="4006077" y="3253638"/>
                </a:lnTo>
                <a:lnTo>
                  <a:pt x="4020520" y="3294540"/>
                </a:lnTo>
                <a:lnTo>
                  <a:pt x="4032607" y="3338166"/>
                </a:lnTo>
                <a:lnTo>
                  <a:pt x="4042470" y="3384433"/>
                </a:lnTo>
                <a:lnTo>
                  <a:pt x="4050242" y="3433261"/>
                </a:lnTo>
                <a:lnTo>
                  <a:pt x="4056056" y="3484567"/>
                </a:lnTo>
                <a:lnTo>
                  <a:pt x="4060044" y="3538272"/>
                </a:lnTo>
                <a:lnTo>
                  <a:pt x="4062340" y="3594292"/>
                </a:lnTo>
                <a:lnTo>
                  <a:pt x="4063076" y="3652548"/>
                </a:lnTo>
                <a:lnTo>
                  <a:pt x="4062376" y="3711053"/>
                </a:lnTo>
                <a:lnTo>
                  <a:pt x="4060179" y="3767323"/>
                </a:lnTo>
                <a:lnTo>
                  <a:pt x="4056343" y="3821273"/>
                </a:lnTo>
                <a:lnTo>
                  <a:pt x="4050722" y="3872823"/>
                </a:lnTo>
                <a:lnTo>
                  <a:pt x="4043174" y="3921888"/>
                </a:lnTo>
                <a:lnTo>
                  <a:pt x="4033553" y="3968387"/>
                </a:lnTo>
                <a:lnTo>
                  <a:pt x="4021716" y="4012236"/>
                </a:lnTo>
                <a:lnTo>
                  <a:pt x="4007519" y="4053354"/>
                </a:lnTo>
                <a:lnTo>
                  <a:pt x="3990818" y="4091657"/>
                </a:lnTo>
                <a:lnTo>
                  <a:pt x="3971469" y="4127063"/>
                </a:lnTo>
                <a:lnTo>
                  <a:pt x="3949328" y="4159489"/>
                </a:lnTo>
                <a:lnTo>
                  <a:pt x="3924252" y="4188852"/>
                </a:lnTo>
                <a:lnTo>
                  <a:pt x="3896095" y="4215071"/>
                </a:lnTo>
                <a:lnTo>
                  <a:pt x="3864714" y="4238061"/>
                </a:lnTo>
                <a:lnTo>
                  <a:pt x="3829965" y="4257742"/>
                </a:lnTo>
                <a:lnTo>
                  <a:pt x="3791705" y="4274029"/>
                </a:lnTo>
                <a:lnTo>
                  <a:pt x="3749788" y="4286841"/>
                </a:lnTo>
                <a:lnTo>
                  <a:pt x="3704071" y="4296095"/>
                </a:lnTo>
                <a:lnTo>
                  <a:pt x="3654414" y="4301708"/>
                </a:lnTo>
                <a:lnTo>
                  <a:pt x="3600665" y="4303597"/>
                </a:lnTo>
                <a:lnTo>
                  <a:pt x="3600665" y="4206775"/>
                </a:lnTo>
                <a:lnTo>
                  <a:pt x="3650351" y="4204542"/>
                </a:lnTo>
                <a:lnTo>
                  <a:pt x="3695268" y="4197921"/>
                </a:lnTo>
                <a:lnTo>
                  <a:pt x="3735652" y="4187032"/>
                </a:lnTo>
                <a:lnTo>
                  <a:pt x="3771723" y="4171992"/>
                </a:lnTo>
                <a:lnTo>
                  <a:pt x="3831834" y="4129932"/>
                </a:lnTo>
                <a:lnTo>
                  <a:pt x="3877413" y="4072688"/>
                </a:lnTo>
                <a:lnTo>
                  <a:pt x="3895319" y="4038667"/>
                </a:lnTo>
                <a:lnTo>
                  <a:pt x="3910271" y="4001206"/>
                </a:lnTo>
                <a:lnTo>
                  <a:pt x="3922495" y="3960421"/>
                </a:lnTo>
                <a:lnTo>
                  <a:pt x="3932218" y="3916431"/>
                </a:lnTo>
                <a:lnTo>
                  <a:pt x="3939665" y="3869354"/>
                </a:lnTo>
                <a:lnTo>
                  <a:pt x="3945064" y="3819310"/>
                </a:lnTo>
                <a:lnTo>
                  <a:pt x="3948640" y="3766415"/>
                </a:lnTo>
                <a:lnTo>
                  <a:pt x="3950619" y="3710788"/>
                </a:lnTo>
                <a:lnTo>
                  <a:pt x="3951229" y="3652548"/>
                </a:lnTo>
                <a:lnTo>
                  <a:pt x="3950587" y="3594879"/>
                </a:lnTo>
                <a:lnTo>
                  <a:pt x="3948517" y="3539790"/>
                </a:lnTo>
                <a:lnTo>
                  <a:pt x="3944807" y="3487397"/>
                </a:lnTo>
                <a:lnTo>
                  <a:pt x="3939241" y="3437821"/>
                </a:lnTo>
                <a:lnTo>
                  <a:pt x="3931606" y="3391177"/>
                </a:lnTo>
                <a:lnTo>
                  <a:pt x="3921688" y="3347586"/>
                </a:lnTo>
                <a:lnTo>
                  <a:pt x="3909272" y="3307165"/>
                </a:lnTo>
                <a:lnTo>
                  <a:pt x="3894145" y="3270033"/>
                </a:lnTo>
                <a:lnTo>
                  <a:pt x="3876092" y="3236307"/>
                </a:lnTo>
                <a:lnTo>
                  <a:pt x="3830354" y="3179548"/>
                </a:lnTo>
                <a:lnTo>
                  <a:pt x="3770345" y="3137835"/>
                </a:lnTo>
                <a:lnTo>
                  <a:pt x="3734453" y="3122916"/>
                </a:lnTo>
                <a:lnTo>
                  <a:pt x="3694351" y="3112113"/>
                </a:lnTo>
                <a:lnTo>
                  <a:pt x="3649829" y="3105545"/>
                </a:lnTo>
                <a:lnTo>
                  <a:pt x="3600665" y="3103329"/>
                </a:lnTo>
                <a:close/>
                <a:moveTo>
                  <a:pt x="3508797" y="3004837"/>
                </a:moveTo>
                <a:lnTo>
                  <a:pt x="3508797" y="3103329"/>
                </a:lnTo>
                <a:lnTo>
                  <a:pt x="3459910" y="3105545"/>
                </a:lnTo>
                <a:lnTo>
                  <a:pt x="3415630" y="3112113"/>
                </a:lnTo>
                <a:lnTo>
                  <a:pt x="3375743" y="3122916"/>
                </a:lnTo>
                <a:lnTo>
                  <a:pt x="3340039" y="3137835"/>
                </a:lnTo>
                <a:lnTo>
                  <a:pt x="3280323" y="3179548"/>
                </a:lnTo>
                <a:lnTo>
                  <a:pt x="3234789" y="3236307"/>
                </a:lnTo>
                <a:lnTo>
                  <a:pt x="3216810" y="3270033"/>
                </a:lnTo>
                <a:lnTo>
                  <a:pt x="3201740" y="3307165"/>
                </a:lnTo>
                <a:lnTo>
                  <a:pt x="3189368" y="3347586"/>
                </a:lnTo>
                <a:lnTo>
                  <a:pt x="3179480" y="3391177"/>
                </a:lnTo>
                <a:lnTo>
                  <a:pt x="3171865" y="3437821"/>
                </a:lnTo>
                <a:lnTo>
                  <a:pt x="3166313" y="3487397"/>
                </a:lnTo>
                <a:lnTo>
                  <a:pt x="3162609" y="3539790"/>
                </a:lnTo>
                <a:lnTo>
                  <a:pt x="3160541" y="3594879"/>
                </a:lnTo>
                <a:lnTo>
                  <a:pt x="3159899" y="3652548"/>
                </a:lnTo>
                <a:lnTo>
                  <a:pt x="3160527" y="3710788"/>
                </a:lnTo>
                <a:lnTo>
                  <a:pt x="3162547" y="3766415"/>
                </a:lnTo>
                <a:lnTo>
                  <a:pt x="3166185" y="3819310"/>
                </a:lnTo>
                <a:lnTo>
                  <a:pt x="3171653" y="3869354"/>
                </a:lnTo>
                <a:lnTo>
                  <a:pt x="3179175" y="3916431"/>
                </a:lnTo>
                <a:lnTo>
                  <a:pt x="3188965" y="3960421"/>
                </a:lnTo>
                <a:lnTo>
                  <a:pt x="3201241" y="4001206"/>
                </a:lnTo>
                <a:lnTo>
                  <a:pt x="3216223" y="4038667"/>
                </a:lnTo>
                <a:lnTo>
                  <a:pt x="3234129" y="4072688"/>
                </a:lnTo>
                <a:lnTo>
                  <a:pt x="3279582" y="4129932"/>
                </a:lnTo>
                <a:lnTo>
                  <a:pt x="3339348" y="4171992"/>
                </a:lnTo>
                <a:lnTo>
                  <a:pt x="3375143" y="4187032"/>
                </a:lnTo>
                <a:lnTo>
                  <a:pt x="3415171" y="4197921"/>
                </a:lnTo>
                <a:lnTo>
                  <a:pt x="3459650" y="4204542"/>
                </a:lnTo>
                <a:lnTo>
                  <a:pt x="3508797" y="4206775"/>
                </a:lnTo>
                <a:lnTo>
                  <a:pt x="3508797" y="4303597"/>
                </a:lnTo>
                <a:lnTo>
                  <a:pt x="3455275" y="4301708"/>
                </a:lnTo>
                <a:lnTo>
                  <a:pt x="3405793" y="4296095"/>
                </a:lnTo>
                <a:lnTo>
                  <a:pt x="3360214" y="4286841"/>
                </a:lnTo>
                <a:lnTo>
                  <a:pt x="3318395" y="4274029"/>
                </a:lnTo>
                <a:lnTo>
                  <a:pt x="3280198" y="4257742"/>
                </a:lnTo>
                <a:lnTo>
                  <a:pt x="3245481" y="4238061"/>
                </a:lnTo>
                <a:lnTo>
                  <a:pt x="3214105" y="4215071"/>
                </a:lnTo>
                <a:lnTo>
                  <a:pt x="3185929" y="4188852"/>
                </a:lnTo>
                <a:lnTo>
                  <a:pt x="3160812" y="4159489"/>
                </a:lnTo>
                <a:lnTo>
                  <a:pt x="3138616" y="4127063"/>
                </a:lnTo>
                <a:lnTo>
                  <a:pt x="3119198" y="4091657"/>
                </a:lnTo>
                <a:lnTo>
                  <a:pt x="3102421" y="4053354"/>
                </a:lnTo>
                <a:lnTo>
                  <a:pt x="3088141" y="4012236"/>
                </a:lnTo>
                <a:lnTo>
                  <a:pt x="3076222" y="3968387"/>
                </a:lnTo>
                <a:lnTo>
                  <a:pt x="3066519" y="3921888"/>
                </a:lnTo>
                <a:lnTo>
                  <a:pt x="3058896" y="3872823"/>
                </a:lnTo>
                <a:lnTo>
                  <a:pt x="3053212" y="3821273"/>
                </a:lnTo>
                <a:lnTo>
                  <a:pt x="3049324" y="3767323"/>
                </a:lnTo>
                <a:lnTo>
                  <a:pt x="3047094" y="3711053"/>
                </a:lnTo>
                <a:lnTo>
                  <a:pt x="3046384" y="3652548"/>
                </a:lnTo>
                <a:lnTo>
                  <a:pt x="3047118" y="3594292"/>
                </a:lnTo>
                <a:lnTo>
                  <a:pt x="3049414" y="3538272"/>
                </a:lnTo>
                <a:lnTo>
                  <a:pt x="3053403" y="3484567"/>
                </a:lnTo>
                <a:lnTo>
                  <a:pt x="3059217" y="3433261"/>
                </a:lnTo>
                <a:lnTo>
                  <a:pt x="3066990" y="3384433"/>
                </a:lnTo>
                <a:lnTo>
                  <a:pt x="3076852" y="3338166"/>
                </a:lnTo>
                <a:lnTo>
                  <a:pt x="3088939" y="3294540"/>
                </a:lnTo>
                <a:lnTo>
                  <a:pt x="3103381" y="3253638"/>
                </a:lnTo>
                <a:lnTo>
                  <a:pt x="3120314" y="3215540"/>
                </a:lnTo>
                <a:lnTo>
                  <a:pt x="3139867" y="3180328"/>
                </a:lnTo>
                <a:lnTo>
                  <a:pt x="3162174" y="3148083"/>
                </a:lnTo>
                <a:lnTo>
                  <a:pt x="3187372" y="3118887"/>
                </a:lnTo>
                <a:lnTo>
                  <a:pt x="3215586" y="3092821"/>
                </a:lnTo>
                <a:lnTo>
                  <a:pt x="3246953" y="3069966"/>
                </a:lnTo>
                <a:lnTo>
                  <a:pt x="3281606" y="3050405"/>
                </a:lnTo>
                <a:lnTo>
                  <a:pt x="3319678" y="3034217"/>
                </a:lnTo>
                <a:lnTo>
                  <a:pt x="3361299" y="3021485"/>
                </a:lnTo>
                <a:lnTo>
                  <a:pt x="3406605" y="3012290"/>
                </a:lnTo>
                <a:lnTo>
                  <a:pt x="3455726" y="3006713"/>
                </a:lnTo>
                <a:close/>
                <a:moveTo>
                  <a:pt x="3637118" y="2373826"/>
                </a:moveTo>
                <a:lnTo>
                  <a:pt x="4541909" y="2373826"/>
                </a:lnTo>
                <a:lnTo>
                  <a:pt x="4541909" y="2480664"/>
                </a:lnTo>
                <a:lnTo>
                  <a:pt x="3637118" y="2480664"/>
                </a:lnTo>
                <a:close/>
                <a:moveTo>
                  <a:pt x="2550201" y="2373826"/>
                </a:moveTo>
                <a:lnTo>
                  <a:pt x="3454993" y="2373826"/>
                </a:lnTo>
                <a:lnTo>
                  <a:pt x="3454993" y="2480664"/>
                </a:lnTo>
                <a:lnTo>
                  <a:pt x="2550201" y="2480664"/>
                </a:lnTo>
                <a:close/>
                <a:moveTo>
                  <a:pt x="3637119" y="2024930"/>
                </a:moveTo>
                <a:lnTo>
                  <a:pt x="4541909" y="2024930"/>
                </a:lnTo>
                <a:lnTo>
                  <a:pt x="4541909" y="2131769"/>
                </a:lnTo>
                <a:lnTo>
                  <a:pt x="3637119" y="2131769"/>
                </a:lnTo>
                <a:close/>
                <a:moveTo>
                  <a:pt x="2550201" y="2024930"/>
                </a:moveTo>
                <a:lnTo>
                  <a:pt x="3454993" y="2024930"/>
                </a:lnTo>
                <a:lnTo>
                  <a:pt x="3454993" y="2131769"/>
                </a:lnTo>
                <a:lnTo>
                  <a:pt x="2550201" y="2131769"/>
                </a:lnTo>
                <a:close/>
                <a:moveTo>
                  <a:pt x="6133380" y="1502419"/>
                </a:moveTo>
                <a:lnTo>
                  <a:pt x="6186450" y="1504296"/>
                </a:lnTo>
                <a:lnTo>
                  <a:pt x="6235571" y="1509872"/>
                </a:lnTo>
                <a:lnTo>
                  <a:pt x="6280876" y="1519068"/>
                </a:lnTo>
                <a:lnTo>
                  <a:pt x="6322498" y="1531799"/>
                </a:lnTo>
                <a:lnTo>
                  <a:pt x="6360569" y="1547987"/>
                </a:lnTo>
                <a:lnTo>
                  <a:pt x="6395222" y="1567548"/>
                </a:lnTo>
                <a:lnTo>
                  <a:pt x="6426589" y="1590403"/>
                </a:lnTo>
                <a:lnTo>
                  <a:pt x="6454804" y="1616469"/>
                </a:lnTo>
                <a:lnTo>
                  <a:pt x="6480000" y="1645665"/>
                </a:lnTo>
                <a:lnTo>
                  <a:pt x="6502308" y="1677910"/>
                </a:lnTo>
                <a:lnTo>
                  <a:pt x="6521861" y="1713122"/>
                </a:lnTo>
                <a:lnTo>
                  <a:pt x="6538793" y="1751221"/>
                </a:lnTo>
                <a:lnTo>
                  <a:pt x="6553236" y="1792122"/>
                </a:lnTo>
                <a:lnTo>
                  <a:pt x="6565323" y="1835748"/>
                </a:lnTo>
                <a:lnTo>
                  <a:pt x="6575186" y="1882015"/>
                </a:lnTo>
                <a:lnTo>
                  <a:pt x="6582958" y="1930843"/>
                </a:lnTo>
                <a:lnTo>
                  <a:pt x="6588772" y="1982149"/>
                </a:lnTo>
                <a:lnTo>
                  <a:pt x="6592760" y="2035854"/>
                </a:lnTo>
                <a:lnTo>
                  <a:pt x="6595056" y="2091874"/>
                </a:lnTo>
                <a:lnTo>
                  <a:pt x="6595792" y="2150130"/>
                </a:lnTo>
                <a:lnTo>
                  <a:pt x="6595092" y="2208635"/>
                </a:lnTo>
                <a:lnTo>
                  <a:pt x="6592895" y="2264905"/>
                </a:lnTo>
                <a:lnTo>
                  <a:pt x="6589059" y="2318855"/>
                </a:lnTo>
                <a:lnTo>
                  <a:pt x="6583438" y="2370405"/>
                </a:lnTo>
                <a:lnTo>
                  <a:pt x="6575890" y="2419470"/>
                </a:lnTo>
                <a:lnTo>
                  <a:pt x="6566269" y="2465969"/>
                </a:lnTo>
                <a:lnTo>
                  <a:pt x="6554432" y="2509818"/>
                </a:lnTo>
                <a:lnTo>
                  <a:pt x="6540235" y="2550936"/>
                </a:lnTo>
                <a:lnTo>
                  <a:pt x="6523535" y="2589239"/>
                </a:lnTo>
                <a:lnTo>
                  <a:pt x="6504186" y="2624645"/>
                </a:lnTo>
                <a:lnTo>
                  <a:pt x="6482045" y="2657071"/>
                </a:lnTo>
                <a:lnTo>
                  <a:pt x="6456968" y="2686434"/>
                </a:lnTo>
                <a:lnTo>
                  <a:pt x="6428811" y="2712653"/>
                </a:lnTo>
                <a:lnTo>
                  <a:pt x="6397430" y="2735643"/>
                </a:lnTo>
                <a:lnTo>
                  <a:pt x="6362682" y="2755324"/>
                </a:lnTo>
                <a:lnTo>
                  <a:pt x="6324421" y="2771611"/>
                </a:lnTo>
                <a:lnTo>
                  <a:pt x="6282504" y="2784423"/>
                </a:lnTo>
                <a:lnTo>
                  <a:pt x="6236788" y="2793677"/>
                </a:lnTo>
                <a:lnTo>
                  <a:pt x="6187128" y="2799290"/>
                </a:lnTo>
                <a:lnTo>
                  <a:pt x="6133380" y="2801179"/>
                </a:lnTo>
                <a:lnTo>
                  <a:pt x="6133380" y="2704356"/>
                </a:lnTo>
                <a:lnTo>
                  <a:pt x="6183065" y="2702123"/>
                </a:lnTo>
                <a:lnTo>
                  <a:pt x="6227986" y="2695502"/>
                </a:lnTo>
                <a:lnTo>
                  <a:pt x="6268368" y="2684613"/>
                </a:lnTo>
                <a:lnTo>
                  <a:pt x="6304439" y="2669573"/>
                </a:lnTo>
                <a:lnTo>
                  <a:pt x="6364550" y="2627513"/>
                </a:lnTo>
                <a:lnTo>
                  <a:pt x="6410130" y="2570269"/>
                </a:lnTo>
                <a:lnTo>
                  <a:pt x="6428035" y="2536249"/>
                </a:lnTo>
                <a:lnTo>
                  <a:pt x="6442987" y="2498787"/>
                </a:lnTo>
                <a:lnTo>
                  <a:pt x="6455211" y="2458002"/>
                </a:lnTo>
                <a:lnTo>
                  <a:pt x="6464934" y="2414012"/>
                </a:lnTo>
                <a:lnTo>
                  <a:pt x="6472381" y="2366936"/>
                </a:lnTo>
                <a:lnTo>
                  <a:pt x="6477780" y="2316891"/>
                </a:lnTo>
                <a:lnTo>
                  <a:pt x="6481356" y="2263996"/>
                </a:lnTo>
                <a:lnTo>
                  <a:pt x="6483335" y="2208370"/>
                </a:lnTo>
                <a:lnTo>
                  <a:pt x="6483945" y="2150130"/>
                </a:lnTo>
                <a:lnTo>
                  <a:pt x="6483303" y="2092461"/>
                </a:lnTo>
                <a:lnTo>
                  <a:pt x="6481233" y="2037371"/>
                </a:lnTo>
                <a:lnTo>
                  <a:pt x="6477523" y="1984979"/>
                </a:lnTo>
                <a:lnTo>
                  <a:pt x="6471957" y="1935402"/>
                </a:lnTo>
                <a:lnTo>
                  <a:pt x="6464322" y="1888759"/>
                </a:lnTo>
                <a:lnTo>
                  <a:pt x="6454404" y="1845167"/>
                </a:lnTo>
                <a:lnTo>
                  <a:pt x="6441988" y="1804746"/>
                </a:lnTo>
                <a:lnTo>
                  <a:pt x="6426861" y="1767614"/>
                </a:lnTo>
                <a:lnTo>
                  <a:pt x="6408808" y="1733888"/>
                </a:lnTo>
                <a:lnTo>
                  <a:pt x="6363070" y="1677129"/>
                </a:lnTo>
                <a:lnTo>
                  <a:pt x="6303061" y="1635416"/>
                </a:lnTo>
                <a:lnTo>
                  <a:pt x="6267169" y="1620497"/>
                </a:lnTo>
                <a:lnTo>
                  <a:pt x="6227068" y="1609694"/>
                </a:lnTo>
                <a:lnTo>
                  <a:pt x="6182543" y="1603125"/>
                </a:lnTo>
                <a:lnTo>
                  <a:pt x="6133380" y="1600910"/>
                </a:lnTo>
                <a:close/>
                <a:moveTo>
                  <a:pt x="6041530" y="1502419"/>
                </a:moveTo>
                <a:lnTo>
                  <a:pt x="6041530" y="1600910"/>
                </a:lnTo>
                <a:lnTo>
                  <a:pt x="5992644" y="1603125"/>
                </a:lnTo>
                <a:lnTo>
                  <a:pt x="5948363" y="1609694"/>
                </a:lnTo>
                <a:lnTo>
                  <a:pt x="5908477" y="1620497"/>
                </a:lnTo>
                <a:lnTo>
                  <a:pt x="5872771" y="1635416"/>
                </a:lnTo>
                <a:lnTo>
                  <a:pt x="5813056" y="1677129"/>
                </a:lnTo>
                <a:lnTo>
                  <a:pt x="5767522" y="1733888"/>
                </a:lnTo>
                <a:lnTo>
                  <a:pt x="5749543" y="1767614"/>
                </a:lnTo>
                <a:lnTo>
                  <a:pt x="5734473" y="1804746"/>
                </a:lnTo>
                <a:lnTo>
                  <a:pt x="5722101" y="1845167"/>
                </a:lnTo>
                <a:lnTo>
                  <a:pt x="5712213" y="1888759"/>
                </a:lnTo>
                <a:lnTo>
                  <a:pt x="5704599" y="1935402"/>
                </a:lnTo>
                <a:lnTo>
                  <a:pt x="5699046" y="1984979"/>
                </a:lnTo>
                <a:lnTo>
                  <a:pt x="5695342" y="2037371"/>
                </a:lnTo>
                <a:lnTo>
                  <a:pt x="5693275" y="2092461"/>
                </a:lnTo>
                <a:lnTo>
                  <a:pt x="5692633" y="2150130"/>
                </a:lnTo>
                <a:lnTo>
                  <a:pt x="5693259" y="2208370"/>
                </a:lnTo>
                <a:lnTo>
                  <a:pt x="5695281" y="2263996"/>
                </a:lnTo>
                <a:lnTo>
                  <a:pt x="5698918" y="2316891"/>
                </a:lnTo>
                <a:lnTo>
                  <a:pt x="5704387" y="2366936"/>
                </a:lnTo>
                <a:lnTo>
                  <a:pt x="5711908" y="2414012"/>
                </a:lnTo>
                <a:lnTo>
                  <a:pt x="5721697" y="2458002"/>
                </a:lnTo>
                <a:lnTo>
                  <a:pt x="5733974" y="2498787"/>
                </a:lnTo>
                <a:lnTo>
                  <a:pt x="5748956" y="2536249"/>
                </a:lnTo>
                <a:lnTo>
                  <a:pt x="5766862" y="2570269"/>
                </a:lnTo>
                <a:lnTo>
                  <a:pt x="5812316" y="2627513"/>
                </a:lnTo>
                <a:lnTo>
                  <a:pt x="5872082" y="2669573"/>
                </a:lnTo>
                <a:lnTo>
                  <a:pt x="5907877" y="2684613"/>
                </a:lnTo>
                <a:lnTo>
                  <a:pt x="5947905" y="2695502"/>
                </a:lnTo>
                <a:lnTo>
                  <a:pt x="5992383" y="2702123"/>
                </a:lnTo>
                <a:lnTo>
                  <a:pt x="6041530" y="2704356"/>
                </a:lnTo>
                <a:lnTo>
                  <a:pt x="6041530" y="2801179"/>
                </a:lnTo>
                <a:lnTo>
                  <a:pt x="5988008" y="2799290"/>
                </a:lnTo>
                <a:lnTo>
                  <a:pt x="5938527" y="2793677"/>
                </a:lnTo>
                <a:lnTo>
                  <a:pt x="5892948" y="2784423"/>
                </a:lnTo>
                <a:lnTo>
                  <a:pt x="5851129" y="2771611"/>
                </a:lnTo>
                <a:lnTo>
                  <a:pt x="5812932" y="2755324"/>
                </a:lnTo>
                <a:lnTo>
                  <a:pt x="5778215" y="2735643"/>
                </a:lnTo>
                <a:lnTo>
                  <a:pt x="5746839" y="2712653"/>
                </a:lnTo>
                <a:lnTo>
                  <a:pt x="5718663" y="2686434"/>
                </a:lnTo>
                <a:lnTo>
                  <a:pt x="5693546" y="2657071"/>
                </a:lnTo>
                <a:lnTo>
                  <a:pt x="5671350" y="2624645"/>
                </a:lnTo>
                <a:lnTo>
                  <a:pt x="5651932" y="2589239"/>
                </a:lnTo>
                <a:lnTo>
                  <a:pt x="5635155" y="2550936"/>
                </a:lnTo>
                <a:lnTo>
                  <a:pt x="5620876" y="2509818"/>
                </a:lnTo>
                <a:lnTo>
                  <a:pt x="5608956" y="2465969"/>
                </a:lnTo>
                <a:lnTo>
                  <a:pt x="5599254" y="2419470"/>
                </a:lnTo>
                <a:lnTo>
                  <a:pt x="5591631" y="2370405"/>
                </a:lnTo>
                <a:lnTo>
                  <a:pt x="5585946" y="2318855"/>
                </a:lnTo>
                <a:lnTo>
                  <a:pt x="5582059" y="2264905"/>
                </a:lnTo>
                <a:lnTo>
                  <a:pt x="5579829" y="2208635"/>
                </a:lnTo>
                <a:lnTo>
                  <a:pt x="5579118" y="2150130"/>
                </a:lnTo>
                <a:lnTo>
                  <a:pt x="5579853" y="2091874"/>
                </a:lnTo>
                <a:lnTo>
                  <a:pt x="5582149" y="2035854"/>
                </a:lnTo>
                <a:lnTo>
                  <a:pt x="5586138" y="1982149"/>
                </a:lnTo>
                <a:lnTo>
                  <a:pt x="5591951" y="1930843"/>
                </a:lnTo>
                <a:lnTo>
                  <a:pt x="5599724" y="1882015"/>
                </a:lnTo>
                <a:lnTo>
                  <a:pt x="5609587" y="1835748"/>
                </a:lnTo>
                <a:lnTo>
                  <a:pt x="5621673" y="1792122"/>
                </a:lnTo>
                <a:lnTo>
                  <a:pt x="5636116" y="1751221"/>
                </a:lnTo>
                <a:lnTo>
                  <a:pt x="5653048" y="1713122"/>
                </a:lnTo>
                <a:lnTo>
                  <a:pt x="5672601" y="1677910"/>
                </a:lnTo>
                <a:lnTo>
                  <a:pt x="5694909" y="1645665"/>
                </a:lnTo>
                <a:lnTo>
                  <a:pt x="5720105" y="1616469"/>
                </a:lnTo>
                <a:lnTo>
                  <a:pt x="5748320" y="1590403"/>
                </a:lnTo>
                <a:lnTo>
                  <a:pt x="5779687" y="1567548"/>
                </a:lnTo>
                <a:lnTo>
                  <a:pt x="5814340" y="1547987"/>
                </a:lnTo>
                <a:lnTo>
                  <a:pt x="5852411" y="1531799"/>
                </a:lnTo>
                <a:lnTo>
                  <a:pt x="5894033" y="1519068"/>
                </a:lnTo>
                <a:lnTo>
                  <a:pt x="5939338" y="1509872"/>
                </a:lnTo>
                <a:lnTo>
                  <a:pt x="5988459" y="1504296"/>
                </a:lnTo>
                <a:close/>
                <a:moveTo>
                  <a:pt x="4160590" y="1021648"/>
                </a:moveTo>
                <a:lnTo>
                  <a:pt x="4367589" y="1021648"/>
                </a:lnTo>
                <a:lnTo>
                  <a:pt x="4367589" y="1195261"/>
                </a:lnTo>
                <a:lnTo>
                  <a:pt x="4160590" y="1195261"/>
                </a:lnTo>
                <a:close/>
                <a:moveTo>
                  <a:pt x="5799344" y="871408"/>
                </a:moveTo>
                <a:lnTo>
                  <a:pt x="6704136" y="871408"/>
                </a:lnTo>
                <a:lnTo>
                  <a:pt x="6704136" y="978246"/>
                </a:lnTo>
                <a:lnTo>
                  <a:pt x="5799344" y="978246"/>
                </a:lnTo>
                <a:close/>
                <a:moveTo>
                  <a:pt x="5799344" y="522512"/>
                </a:moveTo>
                <a:lnTo>
                  <a:pt x="6704136" y="522512"/>
                </a:lnTo>
                <a:lnTo>
                  <a:pt x="6704136" y="629350"/>
                </a:lnTo>
                <a:lnTo>
                  <a:pt x="5799344" y="629350"/>
                </a:lnTo>
                <a:close/>
                <a:moveTo>
                  <a:pt x="7774691" y="6383"/>
                </a:moveTo>
                <a:lnTo>
                  <a:pt x="8148629" y="6383"/>
                </a:lnTo>
                <a:lnTo>
                  <a:pt x="8148629" y="101632"/>
                </a:lnTo>
                <a:lnTo>
                  <a:pt x="7889880" y="101632"/>
                </a:lnTo>
                <a:lnTo>
                  <a:pt x="7889880" y="1200182"/>
                </a:lnTo>
                <a:lnTo>
                  <a:pt x="8148629" y="1200182"/>
                </a:lnTo>
                <a:lnTo>
                  <a:pt x="8148629" y="1295432"/>
                </a:lnTo>
                <a:lnTo>
                  <a:pt x="7774691" y="1295432"/>
                </a:lnTo>
                <a:lnTo>
                  <a:pt x="7774691" y="1200182"/>
                </a:lnTo>
                <a:lnTo>
                  <a:pt x="7774691" y="101632"/>
                </a:lnTo>
                <a:close/>
                <a:moveTo>
                  <a:pt x="8243417" y="0"/>
                </a:moveTo>
                <a:lnTo>
                  <a:pt x="8296487" y="1877"/>
                </a:lnTo>
                <a:lnTo>
                  <a:pt x="8345608" y="7454"/>
                </a:lnTo>
                <a:lnTo>
                  <a:pt x="8390913" y="16649"/>
                </a:lnTo>
                <a:lnTo>
                  <a:pt x="8432534" y="29381"/>
                </a:lnTo>
                <a:lnTo>
                  <a:pt x="8470605" y="45569"/>
                </a:lnTo>
                <a:lnTo>
                  <a:pt x="8505258" y="65130"/>
                </a:lnTo>
                <a:lnTo>
                  <a:pt x="8536626" y="87984"/>
                </a:lnTo>
                <a:lnTo>
                  <a:pt x="8564841" y="114050"/>
                </a:lnTo>
                <a:lnTo>
                  <a:pt x="8590036" y="143246"/>
                </a:lnTo>
                <a:lnTo>
                  <a:pt x="8612344" y="175491"/>
                </a:lnTo>
                <a:lnTo>
                  <a:pt x="8631898" y="210703"/>
                </a:lnTo>
                <a:lnTo>
                  <a:pt x="8648830" y="248801"/>
                </a:lnTo>
                <a:lnTo>
                  <a:pt x="8663273" y="289703"/>
                </a:lnTo>
                <a:lnTo>
                  <a:pt x="8675359" y="333329"/>
                </a:lnTo>
                <a:lnTo>
                  <a:pt x="8685222" y="379596"/>
                </a:lnTo>
                <a:lnTo>
                  <a:pt x="8692995" y="428424"/>
                </a:lnTo>
                <a:lnTo>
                  <a:pt x="8698808" y="479730"/>
                </a:lnTo>
                <a:lnTo>
                  <a:pt x="8702797" y="533435"/>
                </a:lnTo>
                <a:lnTo>
                  <a:pt x="8705093" y="589455"/>
                </a:lnTo>
                <a:lnTo>
                  <a:pt x="8705829" y="647711"/>
                </a:lnTo>
                <a:lnTo>
                  <a:pt x="8705129" y="706216"/>
                </a:lnTo>
                <a:lnTo>
                  <a:pt x="8702932" y="762486"/>
                </a:lnTo>
                <a:lnTo>
                  <a:pt x="8699096" y="816436"/>
                </a:lnTo>
                <a:lnTo>
                  <a:pt x="8693475" y="867986"/>
                </a:lnTo>
                <a:lnTo>
                  <a:pt x="8685927" y="917051"/>
                </a:lnTo>
                <a:lnTo>
                  <a:pt x="8676306" y="963550"/>
                </a:lnTo>
                <a:lnTo>
                  <a:pt x="8664469" y="1007399"/>
                </a:lnTo>
                <a:lnTo>
                  <a:pt x="8650272" y="1048517"/>
                </a:lnTo>
                <a:lnTo>
                  <a:pt x="8633571" y="1086820"/>
                </a:lnTo>
                <a:lnTo>
                  <a:pt x="8614222" y="1122226"/>
                </a:lnTo>
                <a:lnTo>
                  <a:pt x="8592081" y="1154652"/>
                </a:lnTo>
                <a:lnTo>
                  <a:pt x="8567005" y="1184015"/>
                </a:lnTo>
                <a:lnTo>
                  <a:pt x="8538848" y="1210234"/>
                </a:lnTo>
                <a:lnTo>
                  <a:pt x="8507467" y="1233224"/>
                </a:lnTo>
                <a:lnTo>
                  <a:pt x="8472718" y="1252905"/>
                </a:lnTo>
                <a:lnTo>
                  <a:pt x="8434458" y="1269193"/>
                </a:lnTo>
                <a:lnTo>
                  <a:pt x="8392541" y="1282004"/>
                </a:lnTo>
                <a:lnTo>
                  <a:pt x="8346825" y="1291258"/>
                </a:lnTo>
                <a:lnTo>
                  <a:pt x="8297165" y="1296871"/>
                </a:lnTo>
                <a:lnTo>
                  <a:pt x="8243417" y="1298760"/>
                </a:lnTo>
                <a:lnTo>
                  <a:pt x="8243417" y="1201938"/>
                </a:lnTo>
                <a:lnTo>
                  <a:pt x="8293102" y="1199705"/>
                </a:lnTo>
                <a:lnTo>
                  <a:pt x="8338022" y="1193084"/>
                </a:lnTo>
                <a:lnTo>
                  <a:pt x="8378405" y="1182195"/>
                </a:lnTo>
                <a:lnTo>
                  <a:pt x="8414476" y="1167155"/>
                </a:lnTo>
                <a:lnTo>
                  <a:pt x="8474587" y="1125095"/>
                </a:lnTo>
                <a:lnTo>
                  <a:pt x="8520166" y="1067851"/>
                </a:lnTo>
                <a:lnTo>
                  <a:pt x="8538072" y="1033830"/>
                </a:lnTo>
                <a:lnTo>
                  <a:pt x="8553024" y="996369"/>
                </a:lnTo>
                <a:lnTo>
                  <a:pt x="8565248" y="955584"/>
                </a:lnTo>
                <a:lnTo>
                  <a:pt x="8574971" y="911594"/>
                </a:lnTo>
                <a:lnTo>
                  <a:pt x="8582418" y="864517"/>
                </a:lnTo>
                <a:lnTo>
                  <a:pt x="8587817" y="814473"/>
                </a:lnTo>
                <a:lnTo>
                  <a:pt x="8591393" y="761578"/>
                </a:lnTo>
                <a:lnTo>
                  <a:pt x="8593372" y="705951"/>
                </a:lnTo>
                <a:lnTo>
                  <a:pt x="8593982" y="647711"/>
                </a:lnTo>
                <a:lnTo>
                  <a:pt x="8593340" y="590042"/>
                </a:lnTo>
                <a:lnTo>
                  <a:pt x="8591270" y="534953"/>
                </a:lnTo>
                <a:lnTo>
                  <a:pt x="8587560" y="482561"/>
                </a:lnTo>
                <a:lnTo>
                  <a:pt x="8581994" y="432984"/>
                </a:lnTo>
                <a:lnTo>
                  <a:pt x="8574359" y="386340"/>
                </a:lnTo>
                <a:lnTo>
                  <a:pt x="8564441" y="342749"/>
                </a:lnTo>
                <a:lnTo>
                  <a:pt x="8552025" y="302328"/>
                </a:lnTo>
                <a:lnTo>
                  <a:pt x="8536898" y="265196"/>
                </a:lnTo>
                <a:lnTo>
                  <a:pt x="8518845" y="231470"/>
                </a:lnTo>
                <a:lnTo>
                  <a:pt x="8473107" y="174711"/>
                </a:lnTo>
                <a:lnTo>
                  <a:pt x="8413098" y="132998"/>
                </a:lnTo>
                <a:lnTo>
                  <a:pt x="8377206" y="118079"/>
                </a:lnTo>
                <a:lnTo>
                  <a:pt x="8337105" y="107277"/>
                </a:lnTo>
                <a:lnTo>
                  <a:pt x="8292580" y="100708"/>
                </a:lnTo>
                <a:lnTo>
                  <a:pt x="8243417" y="98492"/>
                </a:lnTo>
                <a:close/>
                <a:moveTo>
                  <a:pt x="3109502" y="0"/>
                </a:moveTo>
                <a:lnTo>
                  <a:pt x="3162572" y="1876"/>
                </a:lnTo>
                <a:lnTo>
                  <a:pt x="3211694" y="7453"/>
                </a:lnTo>
                <a:lnTo>
                  <a:pt x="3256998" y="16648"/>
                </a:lnTo>
                <a:lnTo>
                  <a:pt x="3298621" y="29380"/>
                </a:lnTo>
                <a:lnTo>
                  <a:pt x="3336692" y="45568"/>
                </a:lnTo>
                <a:lnTo>
                  <a:pt x="3371345" y="65129"/>
                </a:lnTo>
                <a:lnTo>
                  <a:pt x="3402713" y="87984"/>
                </a:lnTo>
                <a:lnTo>
                  <a:pt x="3430928" y="114050"/>
                </a:lnTo>
                <a:lnTo>
                  <a:pt x="3456123" y="143246"/>
                </a:lnTo>
                <a:lnTo>
                  <a:pt x="3478431" y="175491"/>
                </a:lnTo>
                <a:lnTo>
                  <a:pt x="3497985" y="210703"/>
                </a:lnTo>
                <a:lnTo>
                  <a:pt x="3514917" y="248801"/>
                </a:lnTo>
                <a:lnTo>
                  <a:pt x="3529360" y="289703"/>
                </a:lnTo>
                <a:lnTo>
                  <a:pt x="3541446" y="333329"/>
                </a:lnTo>
                <a:lnTo>
                  <a:pt x="3551309" y="379596"/>
                </a:lnTo>
                <a:lnTo>
                  <a:pt x="3559082" y="428424"/>
                </a:lnTo>
                <a:lnTo>
                  <a:pt x="3564896" y="479730"/>
                </a:lnTo>
                <a:lnTo>
                  <a:pt x="3568884" y="533435"/>
                </a:lnTo>
                <a:lnTo>
                  <a:pt x="3571180" y="589455"/>
                </a:lnTo>
                <a:lnTo>
                  <a:pt x="3571916" y="647711"/>
                </a:lnTo>
                <a:lnTo>
                  <a:pt x="3571216" y="706216"/>
                </a:lnTo>
                <a:lnTo>
                  <a:pt x="3569019" y="762486"/>
                </a:lnTo>
                <a:lnTo>
                  <a:pt x="3565183" y="816436"/>
                </a:lnTo>
                <a:lnTo>
                  <a:pt x="3559562" y="867986"/>
                </a:lnTo>
                <a:lnTo>
                  <a:pt x="3552014" y="917051"/>
                </a:lnTo>
                <a:lnTo>
                  <a:pt x="3542393" y="963550"/>
                </a:lnTo>
                <a:lnTo>
                  <a:pt x="3530556" y="1007399"/>
                </a:lnTo>
                <a:lnTo>
                  <a:pt x="3516359" y="1048517"/>
                </a:lnTo>
                <a:lnTo>
                  <a:pt x="3499658" y="1086820"/>
                </a:lnTo>
                <a:lnTo>
                  <a:pt x="3480309" y="1122226"/>
                </a:lnTo>
                <a:lnTo>
                  <a:pt x="3458168" y="1154652"/>
                </a:lnTo>
                <a:lnTo>
                  <a:pt x="3433091" y="1184015"/>
                </a:lnTo>
                <a:lnTo>
                  <a:pt x="3404934" y="1210234"/>
                </a:lnTo>
                <a:lnTo>
                  <a:pt x="3373554" y="1233224"/>
                </a:lnTo>
                <a:lnTo>
                  <a:pt x="3338805" y="1252905"/>
                </a:lnTo>
                <a:lnTo>
                  <a:pt x="3300544" y="1269192"/>
                </a:lnTo>
                <a:lnTo>
                  <a:pt x="3258627" y="1282004"/>
                </a:lnTo>
                <a:lnTo>
                  <a:pt x="3212910" y="1291258"/>
                </a:lnTo>
                <a:lnTo>
                  <a:pt x="3163250" y="1296871"/>
                </a:lnTo>
                <a:lnTo>
                  <a:pt x="3109502" y="1298760"/>
                </a:lnTo>
                <a:lnTo>
                  <a:pt x="3109502" y="1201938"/>
                </a:lnTo>
                <a:lnTo>
                  <a:pt x="3159187" y="1199705"/>
                </a:lnTo>
                <a:lnTo>
                  <a:pt x="3204108" y="1193084"/>
                </a:lnTo>
                <a:lnTo>
                  <a:pt x="3244491" y="1182195"/>
                </a:lnTo>
                <a:lnTo>
                  <a:pt x="3280562" y="1167155"/>
                </a:lnTo>
                <a:lnTo>
                  <a:pt x="3340673" y="1125095"/>
                </a:lnTo>
                <a:lnTo>
                  <a:pt x="3386253" y="1067851"/>
                </a:lnTo>
                <a:lnTo>
                  <a:pt x="3404158" y="1033830"/>
                </a:lnTo>
                <a:lnTo>
                  <a:pt x="3419110" y="996369"/>
                </a:lnTo>
                <a:lnTo>
                  <a:pt x="3431334" y="955584"/>
                </a:lnTo>
                <a:lnTo>
                  <a:pt x="3441057" y="911594"/>
                </a:lnTo>
                <a:lnTo>
                  <a:pt x="3448504" y="864517"/>
                </a:lnTo>
                <a:lnTo>
                  <a:pt x="3453903" y="814473"/>
                </a:lnTo>
                <a:lnTo>
                  <a:pt x="3457479" y="761578"/>
                </a:lnTo>
                <a:lnTo>
                  <a:pt x="3459458" y="705951"/>
                </a:lnTo>
                <a:lnTo>
                  <a:pt x="3460068" y="647711"/>
                </a:lnTo>
                <a:lnTo>
                  <a:pt x="3459426" y="590042"/>
                </a:lnTo>
                <a:lnTo>
                  <a:pt x="3457356" y="534953"/>
                </a:lnTo>
                <a:lnTo>
                  <a:pt x="3453646" y="482560"/>
                </a:lnTo>
                <a:lnTo>
                  <a:pt x="3448080" y="432984"/>
                </a:lnTo>
                <a:lnTo>
                  <a:pt x="3440445" y="386340"/>
                </a:lnTo>
                <a:lnTo>
                  <a:pt x="3430527" y="342749"/>
                </a:lnTo>
                <a:lnTo>
                  <a:pt x="3418111" y="302328"/>
                </a:lnTo>
                <a:lnTo>
                  <a:pt x="3402984" y="265196"/>
                </a:lnTo>
                <a:lnTo>
                  <a:pt x="3384931" y="231470"/>
                </a:lnTo>
                <a:lnTo>
                  <a:pt x="3339193" y="174711"/>
                </a:lnTo>
                <a:lnTo>
                  <a:pt x="3279183" y="132998"/>
                </a:lnTo>
                <a:lnTo>
                  <a:pt x="3243291" y="118079"/>
                </a:lnTo>
                <a:lnTo>
                  <a:pt x="3203191" y="107276"/>
                </a:lnTo>
                <a:lnTo>
                  <a:pt x="3158665" y="100708"/>
                </a:lnTo>
                <a:lnTo>
                  <a:pt x="3109502" y="98492"/>
                </a:lnTo>
                <a:close/>
                <a:moveTo>
                  <a:pt x="3017637" y="0"/>
                </a:moveTo>
                <a:lnTo>
                  <a:pt x="3017637" y="98492"/>
                </a:lnTo>
                <a:lnTo>
                  <a:pt x="2968752" y="100708"/>
                </a:lnTo>
                <a:lnTo>
                  <a:pt x="2924471" y="107277"/>
                </a:lnTo>
                <a:lnTo>
                  <a:pt x="2884585" y="118079"/>
                </a:lnTo>
                <a:lnTo>
                  <a:pt x="2848878" y="132998"/>
                </a:lnTo>
                <a:lnTo>
                  <a:pt x="2789164" y="174711"/>
                </a:lnTo>
                <a:lnTo>
                  <a:pt x="2743630" y="231470"/>
                </a:lnTo>
                <a:lnTo>
                  <a:pt x="2725650" y="265196"/>
                </a:lnTo>
                <a:lnTo>
                  <a:pt x="2710579" y="302328"/>
                </a:lnTo>
                <a:lnTo>
                  <a:pt x="2698207" y="342749"/>
                </a:lnTo>
                <a:lnTo>
                  <a:pt x="2688320" y="386340"/>
                </a:lnTo>
                <a:lnTo>
                  <a:pt x="2680706" y="432984"/>
                </a:lnTo>
                <a:lnTo>
                  <a:pt x="2675153" y="482561"/>
                </a:lnTo>
                <a:lnTo>
                  <a:pt x="2671448" y="534953"/>
                </a:lnTo>
                <a:lnTo>
                  <a:pt x="2669382" y="590042"/>
                </a:lnTo>
                <a:lnTo>
                  <a:pt x="2668740" y="647711"/>
                </a:lnTo>
                <a:lnTo>
                  <a:pt x="2669365" y="705951"/>
                </a:lnTo>
                <a:lnTo>
                  <a:pt x="2671388" y="761578"/>
                </a:lnTo>
                <a:lnTo>
                  <a:pt x="2675025" y="814473"/>
                </a:lnTo>
                <a:lnTo>
                  <a:pt x="2680494" y="864517"/>
                </a:lnTo>
                <a:lnTo>
                  <a:pt x="2688015" y="911594"/>
                </a:lnTo>
                <a:lnTo>
                  <a:pt x="2697803" y="955584"/>
                </a:lnTo>
                <a:lnTo>
                  <a:pt x="2710081" y="996369"/>
                </a:lnTo>
                <a:lnTo>
                  <a:pt x="2725063" y="1033830"/>
                </a:lnTo>
                <a:lnTo>
                  <a:pt x="2742969" y="1067851"/>
                </a:lnTo>
                <a:lnTo>
                  <a:pt x="2788423" y="1125095"/>
                </a:lnTo>
                <a:lnTo>
                  <a:pt x="2848189" y="1167155"/>
                </a:lnTo>
                <a:lnTo>
                  <a:pt x="2883984" y="1182195"/>
                </a:lnTo>
                <a:lnTo>
                  <a:pt x="2924012" y="1193084"/>
                </a:lnTo>
                <a:lnTo>
                  <a:pt x="2968491" y="1199705"/>
                </a:lnTo>
                <a:lnTo>
                  <a:pt x="3017637" y="1201938"/>
                </a:lnTo>
                <a:lnTo>
                  <a:pt x="3017637" y="1298760"/>
                </a:lnTo>
                <a:lnTo>
                  <a:pt x="2964115" y="1296871"/>
                </a:lnTo>
                <a:lnTo>
                  <a:pt x="2914634" y="1291258"/>
                </a:lnTo>
                <a:lnTo>
                  <a:pt x="2869056" y="1282004"/>
                </a:lnTo>
                <a:lnTo>
                  <a:pt x="2827236" y="1269193"/>
                </a:lnTo>
                <a:lnTo>
                  <a:pt x="2789039" y="1252905"/>
                </a:lnTo>
                <a:lnTo>
                  <a:pt x="2754322" y="1233224"/>
                </a:lnTo>
                <a:lnTo>
                  <a:pt x="2722946" y="1210234"/>
                </a:lnTo>
                <a:lnTo>
                  <a:pt x="2694770" y="1184015"/>
                </a:lnTo>
                <a:lnTo>
                  <a:pt x="2669653" y="1154652"/>
                </a:lnTo>
                <a:lnTo>
                  <a:pt x="2647457" y="1122226"/>
                </a:lnTo>
                <a:lnTo>
                  <a:pt x="2628039" y="1086820"/>
                </a:lnTo>
                <a:lnTo>
                  <a:pt x="2611262" y="1048517"/>
                </a:lnTo>
                <a:lnTo>
                  <a:pt x="2596982" y="1007399"/>
                </a:lnTo>
                <a:lnTo>
                  <a:pt x="2585062" y="963550"/>
                </a:lnTo>
                <a:lnTo>
                  <a:pt x="2575361" y="917051"/>
                </a:lnTo>
                <a:lnTo>
                  <a:pt x="2567737" y="867986"/>
                </a:lnTo>
                <a:lnTo>
                  <a:pt x="2562052" y="816436"/>
                </a:lnTo>
                <a:lnTo>
                  <a:pt x="2558166" y="762486"/>
                </a:lnTo>
                <a:lnTo>
                  <a:pt x="2555936" y="706216"/>
                </a:lnTo>
                <a:lnTo>
                  <a:pt x="2555225" y="647711"/>
                </a:lnTo>
                <a:lnTo>
                  <a:pt x="2555961" y="589455"/>
                </a:lnTo>
                <a:lnTo>
                  <a:pt x="2558256" y="533435"/>
                </a:lnTo>
                <a:lnTo>
                  <a:pt x="2562245" y="479730"/>
                </a:lnTo>
                <a:lnTo>
                  <a:pt x="2568057" y="428424"/>
                </a:lnTo>
                <a:lnTo>
                  <a:pt x="2575830" y="379596"/>
                </a:lnTo>
                <a:lnTo>
                  <a:pt x="2585694" y="333329"/>
                </a:lnTo>
                <a:lnTo>
                  <a:pt x="2597780" y="289703"/>
                </a:lnTo>
                <a:lnTo>
                  <a:pt x="2612222" y="248801"/>
                </a:lnTo>
                <a:lnTo>
                  <a:pt x="2629156" y="210703"/>
                </a:lnTo>
                <a:lnTo>
                  <a:pt x="2648708" y="175491"/>
                </a:lnTo>
                <a:lnTo>
                  <a:pt x="2671016" y="143246"/>
                </a:lnTo>
                <a:lnTo>
                  <a:pt x="2696212" y="114050"/>
                </a:lnTo>
                <a:lnTo>
                  <a:pt x="2724427" y="87984"/>
                </a:lnTo>
                <a:lnTo>
                  <a:pt x="2755794" y="65130"/>
                </a:lnTo>
                <a:lnTo>
                  <a:pt x="2790448" y="45569"/>
                </a:lnTo>
                <a:lnTo>
                  <a:pt x="2828518" y="29382"/>
                </a:lnTo>
                <a:lnTo>
                  <a:pt x="2870141" y="16649"/>
                </a:lnTo>
                <a:lnTo>
                  <a:pt x="2915445" y="7455"/>
                </a:lnTo>
                <a:lnTo>
                  <a:pt x="2964567" y="1877"/>
                </a:lnTo>
                <a:close/>
              </a:path>
            </a:pathLst>
          </a:custGeom>
          <a:solidFill>
            <a:srgbClr val="88C66D"/>
          </a:solidFill>
        </p:spPr>
        <p:txBody>
          <a:bodyPr wrap="square" lIns="0" tIns="0" rIns="0" bIns="0" rtlCol="0">
            <a:noAutofit/>
          </a:bodyPr>
          <a:lstStyle/>
          <a:p>
            <a:endParaRPr lang="da-DK" sz="1088" dirty="0"/>
          </a:p>
        </p:txBody>
      </p:sp>
    </p:spTree>
    <p:extLst>
      <p:ext uri="{BB962C8B-B14F-4D97-AF65-F5344CB8AC3E}">
        <p14:creationId xmlns:p14="http://schemas.microsoft.com/office/powerpoint/2010/main" val="11289838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993">
          <p15:clr>
            <a:srgbClr val="A4A3A4"/>
          </p15:clr>
        </p15:guide>
        <p15:guide id="2" orient="horz" pos="1705">
          <p15:clr>
            <a:srgbClr val="A4A3A4"/>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reaker E">
    <p:bg>
      <p:bgRef idx="1001">
        <a:schemeClr val="bg1"/>
      </p:bgRef>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7126287" y="2705553"/>
            <a:ext cx="4528800" cy="360000"/>
          </a:xfrm>
        </p:spPr>
        <p:txBody>
          <a:bodyPr anchor="b" anchorCtr="0"/>
          <a:lstStyle>
            <a:lvl1pPr marL="0" indent="0" algn="l">
              <a:lnSpc>
                <a:spcPct val="100000"/>
              </a:lnSpc>
              <a:spcBef>
                <a:spcPts val="0"/>
              </a:spcBef>
              <a:spcAft>
                <a:spcPts val="0"/>
              </a:spcAft>
              <a:buFont typeface="Arial" panose="020B0604020202020204" pitchFamily="34" charset="0"/>
              <a:buNone/>
              <a:defRPr sz="1595">
                <a:solidFill>
                  <a:schemeClr val="accent1"/>
                </a:solidFill>
                <a:latin typeface="+mn-lt"/>
              </a:defRPr>
            </a:lvl1pPr>
            <a:lvl2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tabLst/>
              <a:defRPr sz="1595" b="0">
                <a:solidFill>
                  <a:schemeClr val="bg1"/>
                </a:solidFill>
                <a:latin typeface="+mn-lt"/>
              </a:defRPr>
            </a:lvl9pPr>
          </a:lstStyle>
          <a:p>
            <a:r>
              <a:rPr lang="da-DK" dirty="0"/>
              <a:t>Klik for at tilføje sektionstitel</a:t>
            </a:r>
          </a:p>
        </p:txBody>
      </p:sp>
      <p:sp>
        <p:nvSpPr>
          <p:cNvPr id="2" name="Title 1"/>
          <p:cNvSpPr>
            <a:spLocks noGrp="1"/>
          </p:cNvSpPr>
          <p:nvPr>
            <p:ph type="ctrTitle" hasCustomPrompt="1"/>
          </p:nvPr>
        </p:nvSpPr>
        <p:spPr>
          <a:xfrm>
            <a:off x="7126288" y="3165284"/>
            <a:ext cx="4528800" cy="1242000"/>
          </a:xfrm>
        </p:spPr>
        <p:txBody>
          <a:bodyPr anchor="t" anchorCtr="0"/>
          <a:lstStyle>
            <a:lvl1pPr algn="l">
              <a:defRPr sz="3191">
                <a:solidFill>
                  <a:schemeClr val="accent1"/>
                </a:solidFill>
              </a:defRPr>
            </a:lvl1pPr>
          </a:lstStyle>
          <a:p>
            <a:r>
              <a:rPr lang="da-DK" dirty="0"/>
              <a:t>Klik for at tilføje titel</a:t>
            </a:r>
          </a:p>
        </p:txBody>
      </p:sp>
      <p:sp>
        <p:nvSpPr>
          <p:cNvPr id="11" name="Pladsholder til dato 10">
            <a:extLst>
              <a:ext uri="{FF2B5EF4-FFF2-40B4-BE49-F238E27FC236}">
                <a16:creationId xmlns:a16="http://schemas.microsoft.com/office/drawing/2014/main" id="{ECF1C836-21A0-0331-A849-E61A90896536}"/>
              </a:ext>
            </a:extLst>
          </p:cNvPr>
          <p:cNvSpPr>
            <a:spLocks noGrp="1"/>
          </p:cNvSpPr>
          <p:nvPr>
            <p:ph type="dt" sz="half" idx="15"/>
          </p:nvPr>
        </p:nvSpPr>
        <p:spPr/>
        <p:txBody>
          <a:bodyPr/>
          <a:lstStyle>
            <a:lvl1pPr>
              <a:defRPr>
                <a:solidFill>
                  <a:schemeClr val="accent1"/>
                </a:solidFill>
              </a:defRPr>
            </a:lvl1pPr>
          </a:lstStyle>
          <a:p>
            <a:fld id="{87C710D9-C93F-423E-B535-622B5249ACB1}" type="datetime2">
              <a:rPr lang="da-DK" smtClean="0"/>
              <a:pPr/>
              <a:t>30. september 2026</a:t>
            </a:fld>
            <a:endParaRPr lang="da-DK" dirty="0"/>
          </a:p>
        </p:txBody>
      </p:sp>
      <p:sp>
        <p:nvSpPr>
          <p:cNvPr id="12" name="Pladsholder til sidefod 11">
            <a:extLst>
              <a:ext uri="{FF2B5EF4-FFF2-40B4-BE49-F238E27FC236}">
                <a16:creationId xmlns:a16="http://schemas.microsoft.com/office/drawing/2014/main" id="{F8D5FDD7-8020-3589-F424-24D4FE9B564D}"/>
              </a:ext>
            </a:extLst>
          </p:cNvPr>
          <p:cNvSpPr>
            <a:spLocks noGrp="1"/>
          </p:cNvSpPr>
          <p:nvPr>
            <p:ph type="ftr" sz="quarter" idx="16"/>
          </p:nvPr>
        </p:nvSpPr>
        <p:spPr/>
        <p:txBody>
          <a:bodyPr/>
          <a:lstStyle>
            <a:lvl1pPr>
              <a:defRPr>
                <a:solidFill>
                  <a:schemeClr val="accent1"/>
                </a:solidFill>
              </a:defRPr>
            </a:lvl1pPr>
          </a:lstStyle>
          <a:p>
            <a:r>
              <a:rPr lang="da-DK" dirty="0"/>
              <a:t>Digitaliseringsstyrelsen</a:t>
            </a:r>
          </a:p>
        </p:txBody>
      </p:sp>
      <p:sp>
        <p:nvSpPr>
          <p:cNvPr id="13" name="Pladsholder til slidenummer 12">
            <a:extLst>
              <a:ext uri="{FF2B5EF4-FFF2-40B4-BE49-F238E27FC236}">
                <a16:creationId xmlns:a16="http://schemas.microsoft.com/office/drawing/2014/main" id="{94C0154D-C90A-C45E-44EB-A9BE528AF3BC}"/>
              </a:ext>
            </a:extLst>
          </p:cNvPr>
          <p:cNvSpPr>
            <a:spLocks noGrp="1"/>
          </p:cNvSpPr>
          <p:nvPr>
            <p:ph type="sldNum" sz="quarter" idx="17"/>
          </p:nvPr>
        </p:nvSpPr>
        <p:spPr/>
        <p:txBody>
          <a:bodyPr/>
          <a:lstStyle>
            <a:lvl1pPr>
              <a:defRPr>
                <a:solidFill>
                  <a:schemeClr val="accent1"/>
                </a:solidFill>
              </a:defRPr>
            </a:lvl1pPr>
          </a:lstStyle>
          <a:p>
            <a:fld id="{24C8C45C-947F-4981-8B3F-4F32E973C901}" type="slidenum">
              <a:rPr lang="da-DK" smtClean="0"/>
              <a:pPr/>
              <a:t>‹nr.›</a:t>
            </a:fld>
            <a:endParaRPr lang="da-DK" dirty="0"/>
          </a:p>
        </p:txBody>
      </p:sp>
      <p:sp>
        <p:nvSpPr>
          <p:cNvPr id="29" name="Mikro grafik 1">
            <a:extLst>
              <a:ext uri="{FF2B5EF4-FFF2-40B4-BE49-F238E27FC236}">
                <a16:creationId xmlns:a16="http://schemas.microsoft.com/office/drawing/2014/main" id="{64436394-C531-6AC2-FF2F-12CAAB37CDDC}"/>
              </a:ext>
            </a:extLst>
          </p:cNvPr>
          <p:cNvSpPr/>
          <p:nvPr/>
        </p:nvSpPr>
        <p:spPr>
          <a:xfrm>
            <a:off x="489862" y="1394250"/>
            <a:ext cx="5110790" cy="4069169"/>
          </a:xfrm>
          <a:custGeom>
            <a:avLst/>
            <a:gdLst>
              <a:gd name="connsiteX0" fmla="*/ 1358848 w 5110790"/>
              <a:gd name="connsiteY0" fmla="*/ 3644032 h 4069169"/>
              <a:gd name="connsiteX1" fmla="*/ 1439827 w 5110790"/>
              <a:gd name="connsiteY1" fmla="*/ 3644032 h 4069169"/>
              <a:gd name="connsiteX2" fmla="*/ 1554208 w 5110790"/>
              <a:gd name="connsiteY2" fmla="*/ 3853564 h 4069169"/>
              <a:gd name="connsiteX3" fmla="*/ 1437802 w 5110790"/>
              <a:gd name="connsiteY3" fmla="*/ 4069169 h 4069169"/>
              <a:gd name="connsiteX4" fmla="*/ 1358848 w 5110790"/>
              <a:gd name="connsiteY4" fmla="*/ 4069169 h 4069169"/>
              <a:gd name="connsiteX5" fmla="*/ 1458046 w 5110790"/>
              <a:gd name="connsiteY5" fmla="*/ 3883931 h 4069169"/>
              <a:gd name="connsiteX6" fmla="*/ 1068338 w 5110790"/>
              <a:gd name="connsiteY6" fmla="*/ 3883931 h 4069169"/>
              <a:gd name="connsiteX7" fmla="*/ 1068338 w 5110790"/>
              <a:gd name="connsiteY7" fmla="*/ 3819148 h 4069169"/>
              <a:gd name="connsiteX8" fmla="*/ 1456022 w 5110790"/>
              <a:gd name="connsiteY8" fmla="*/ 3819148 h 4069169"/>
              <a:gd name="connsiteX9" fmla="*/ 3579243 w 5110790"/>
              <a:gd name="connsiteY9" fmla="*/ 3101476 h 4069169"/>
              <a:gd name="connsiteX10" fmla="*/ 3604850 w 5110790"/>
              <a:gd name="connsiteY10" fmla="*/ 3103707 h 4069169"/>
              <a:gd name="connsiteX11" fmla="*/ 3624668 w 5110790"/>
              <a:gd name="connsiteY11" fmla="*/ 3111725 h 4069169"/>
              <a:gd name="connsiteX12" fmla="*/ 3637463 w 5110790"/>
              <a:gd name="connsiteY12" fmla="*/ 3127526 h 4069169"/>
              <a:gd name="connsiteX13" fmla="*/ 3642002 w 5110790"/>
              <a:gd name="connsiteY13" fmla="*/ 3153100 h 4069169"/>
              <a:gd name="connsiteX14" fmla="*/ 3637463 w 5110790"/>
              <a:gd name="connsiteY14" fmla="*/ 3179845 h 4069169"/>
              <a:gd name="connsiteX15" fmla="*/ 3624668 w 5110790"/>
              <a:gd name="connsiteY15" fmla="*/ 3196247 h 4069169"/>
              <a:gd name="connsiteX16" fmla="*/ 3604850 w 5110790"/>
              <a:gd name="connsiteY16" fmla="*/ 3204487 h 4069169"/>
              <a:gd name="connsiteX17" fmla="*/ 3579243 w 5110790"/>
              <a:gd name="connsiteY17" fmla="*/ 3206749 h 4069169"/>
              <a:gd name="connsiteX18" fmla="*/ 3553637 w 5110790"/>
              <a:gd name="connsiteY18" fmla="*/ 3204487 h 4069169"/>
              <a:gd name="connsiteX19" fmla="*/ 3533820 w 5110790"/>
              <a:gd name="connsiteY19" fmla="*/ 3196247 h 4069169"/>
              <a:gd name="connsiteX20" fmla="*/ 3521024 w 5110790"/>
              <a:gd name="connsiteY20" fmla="*/ 3179845 h 4069169"/>
              <a:gd name="connsiteX21" fmla="*/ 3516485 w 5110790"/>
              <a:gd name="connsiteY21" fmla="*/ 3153100 h 4069169"/>
              <a:gd name="connsiteX22" fmla="*/ 3521166 w 5110790"/>
              <a:gd name="connsiteY22" fmla="*/ 3127526 h 4069169"/>
              <a:gd name="connsiteX23" fmla="*/ 3534199 w 5110790"/>
              <a:gd name="connsiteY23" fmla="*/ 3111725 h 4069169"/>
              <a:gd name="connsiteX24" fmla="*/ 3554064 w 5110790"/>
              <a:gd name="connsiteY24" fmla="*/ 3103707 h 4069169"/>
              <a:gd name="connsiteX25" fmla="*/ 1609095 w 5110790"/>
              <a:gd name="connsiteY25" fmla="*/ 3101476 h 4069169"/>
              <a:gd name="connsiteX26" fmla="*/ 1634701 w 5110790"/>
              <a:gd name="connsiteY26" fmla="*/ 3103707 h 4069169"/>
              <a:gd name="connsiteX27" fmla="*/ 1654519 w 5110790"/>
              <a:gd name="connsiteY27" fmla="*/ 3111725 h 4069169"/>
              <a:gd name="connsiteX28" fmla="*/ 1667313 w 5110790"/>
              <a:gd name="connsiteY28" fmla="*/ 3127526 h 4069169"/>
              <a:gd name="connsiteX29" fmla="*/ 1671852 w 5110790"/>
              <a:gd name="connsiteY29" fmla="*/ 3153100 h 4069169"/>
              <a:gd name="connsiteX30" fmla="*/ 1667313 w 5110790"/>
              <a:gd name="connsiteY30" fmla="*/ 3179845 h 4069169"/>
              <a:gd name="connsiteX31" fmla="*/ 1654519 w 5110790"/>
              <a:gd name="connsiteY31" fmla="*/ 3196247 h 4069169"/>
              <a:gd name="connsiteX32" fmla="*/ 1634701 w 5110790"/>
              <a:gd name="connsiteY32" fmla="*/ 3204487 h 4069169"/>
              <a:gd name="connsiteX33" fmla="*/ 1609095 w 5110790"/>
              <a:gd name="connsiteY33" fmla="*/ 3206749 h 4069169"/>
              <a:gd name="connsiteX34" fmla="*/ 1583490 w 5110790"/>
              <a:gd name="connsiteY34" fmla="*/ 3204487 h 4069169"/>
              <a:gd name="connsiteX35" fmla="*/ 1563672 w 5110790"/>
              <a:gd name="connsiteY35" fmla="*/ 3196247 h 4069169"/>
              <a:gd name="connsiteX36" fmla="*/ 1550877 w 5110790"/>
              <a:gd name="connsiteY36" fmla="*/ 3179845 h 4069169"/>
              <a:gd name="connsiteX37" fmla="*/ 1546338 w 5110790"/>
              <a:gd name="connsiteY37" fmla="*/ 3153100 h 4069169"/>
              <a:gd name="connsiteX38" fmla="*/ 1551019 w 5110790"/>
              <a:gd name="connsiteY38" fmla="*/ 3127526 h 4069169"/>
              <a:gd name="connsiteX39" fmla="*/ 1564051 w 5110790"/>
              <a:gd name="connsiteY39" fmla="*/ 3111725 h 4069169"/>
              <a:gd name="connsiteX40" fmla="*/ 1583917 w 5110790"/>
              <a:gd name="connsiteY40" fmla="*/ 3103707 h 4069169"/>
              <a:gd name="connsiteX41" fmla="*/ 3579243 w 5110790"/>
              <a:gd name="connsiteY41" fmla="*/ 2676340 h 4069169"/>
              <a:gd name="connsiteX42" fmla="*/ 3604850 w 5110790"/>
              <a:gd name="connsiteY42" fmla="*/ 2678443 h 4069169"/>
              <a:gd name="connsiteX43" fmla="*/ 3624668 w 5110790"/>
              <a:gd name="connsiteY43" fmla="*/ 2686335 h 4069169"/>
              <a:gd name="connsiteX44" fmla="*/ 3637463 w 5110790"/>
              <a:gd name="connsiteY44" fmla="*/ 2702388 h 4069169"/>
              <a:gd name="connsiteX45" fmla="*/ 3642002 w 5110790"/>
              <a:gd name="connsiteY45" fmla="*/ 2728976 h 4069169"/>
              <a:gd name="connsiteX46" fmla="*/ 3637463 w 5110790"/>
              <a:gd name="connsiteY46" fmla="*/ 2754708 h 4069169"/>
              <a:gd name="connsiteX47" fmla="*/ 3624668 w 5110790"/>
              <a:gd name="connsiteY47" fmla="*/ 2770857 h 4069169"/>
              <a:gd name="connsiteX48" fmla="*/ 3604850 w 5110790"/>
              <a:gd name="connsiteY48" fmla="*/ 2779223 h 4069169"/>
              <a:gd name="connsiteX49" fmla="*/ 3579243 w 5110790"/>
              <a:gd name="connsiteY49" fmla="*/ 2781612 h 4069169"/>
              <a:gd name="connsiteX50" fmla="*/ 3554223 w 5110790"/>
              <a:gd name="connsiteY50" fmla="*/ 2779223 h 4069169"/>
              <a:gd name="connsiteX51" fmla="*/ 3534706 w 5110790"/>
              <a:gd name="connsiteY51" fmla="*/ 2770857 h 4069169"/>
              <a:gd name="connsiteX52" fmla="*/ 3522021 w 5110790"/>
              <a:gd name="connsiteY52" fmla="*/ 2754708 h 4069169"/>
              <a:gd name="connsiteX53" fmla="*/ 3517498 w 5110790"/>
              <a:gd name="connsiteY53" fmla="*/ 2728976 h 4069169"/>
              <a:gd name="connsiteX54" fmla="*/ 3522021 w 5110790"/>
              <a:gd name="connsiteY54" fmla="*/ 2702388 h 4069169"/>
              <a:gd name="connsiteX55" fmla="*/ 3534706 w 5110790"/>
              <a:gd name="connsiteY55" fmla="*/ 2686335 h 4069169"/>
              <a:gd name="connsiteX56" fmla="*/ 3554223 w 5110790"/>
              <a:gd name="connsiteY56" fmla="*/ 2678443 h 4069169"/>
              <a:gd name="connsiteX57" fmla="*/ 1609095 w 5110790"/>
              <a:gd name="connsiteY57" fmla="*/ 2676340 h 4069169"/>
              <a:gd name="connsiteX58" fmla="*/ 1634701 w 5110790"/>
              <a:gd name="connsiteY58" fmla="*/ 2678443 h 4069169"/>
              <a:gd name="connsiteX59" fmla="*/ 1654519 w 5110790"/>
              <a:gd name="connsiteY59" fmla="*/ 2686335 h 4069169"/>
              <a:gd name="connsiteX60" fmla="*/ 1667313 w 5110790"/>
              <a:gd name="connsiteY60" fmla="*/ 2702388 h 4069169"/>
              <a:gd name="connsiteX61" fmla="*/ 1671852 w 5110790"/>
              <a:gd name="connsiteY61" fmla="*/ 2728976 h 4069169"/>
              <a:gd name="connsiteX62" fmla="*/ 1667313 w 5110790"/>
              <a:gd name="connsiteY62" fmla="*/ 2754708 h 4069169"/>
              <a:gd name="connsiteX63" fmla="*/ 1654519 w 5110790"/>
              <a:gd name="connsiteY63" fmla="*/ 2770857 h 4069169"/>
              <a:gd name="connsiteX64" fmla="*/ 1634701 w 5110790"/>
              <a:gd name="connsiteY64" fmla="*/ 2779223 h 4069169"/>
              <a:gd name="connsiteX65" fmla="*/ 1609095 w 5110790"/>
              <a:gd name="connsiteY65" fmla="*/ 2781612 h 4069169"/>
              <a:gd name="connsiteX66" fmla="*/ 1584075 w 5110790"/>
              <a:gd name="connsiteY66" fmla="*/ 2779223 h 4069169"/>
              <a:gd name="connsiteX67" fmla="*/ 1564558 w 5110790"/>
              <a:gd name="connsiteY67" fmla="*/ 2770857 h 4069169"/>
              <a:gd name="connsiteX68" fmla="*/ 1551873 w 5110790"/>
              <a:gd name="connsiteY68" fmla="*/ 2754708 h 4069169"/>
              <a:gd name="connsiteX69" fmla="*/ 1547350 w 5110790"/>
              <a:gd name="connsiteY69" fmla="*/ 2728976 h 4069169"/>
              <a:gd name="connsiteX70" fmla="*/ 1551873 w 5110790"/>
              <a:gd name="connsiteY70" fmla="*/ 2702388 h 4069169"/>
              <a:gd name="connsiteX71" fmla="*/ 1564558 w 5110790"/>
              <a:gd name="connsiteY71" fmla="*/ 2686335 h 4069169"/>
              <a:gd name="connsiteX72" fmla="*/ 1584075 w 5110790"/>
              <a:gd name="connsiteY72" fmla="*/ 2678443 h 4069169"/>
              <a:gd name="connsiteX73" fmla="*/ 2879125 w 5110790"/>
              <a:gd name="connsiteY73" fmla="*/ 2481992 h 4069169"/>
              <a:gd name="connsiteX74" fmla="*/ 2911305 w 5110790"/>
              <a:gd name="connsiteY74" fmla="*/ 2483129 h 4069169"/>
              <a:gd name="connsiteX75" fmla="*/ 2941090 w 5110790"/>
              <a:gd name="connsiteY75" fmla="*/ 2486511 h 4069169"/>
              <a:gd name="connsiteX76" fmla="*/ 2968561 w 5110790"/>
              <a:gd name="connsiteY76" fmla="*/ 2492087 h 4069169"/>
              <a:gd name="connsiteX77" fmla="*/ 2993799 w 5110790"/>
              <a:gd name="connsiteY77" fmla="*/ 2499807 h 4069169"/>
              <a:gd name="connsiteX78" fmla="*/ 3016884 w 5110790"/>
              <a:gd name="connsiteY78" fmla="*/ 2509622 h 4069169"/>
              <a:gd name="connsiteX79" fmla="*/ 3037896 w 5110790"/>
              <a:gd name="connsiteY79" fmla="*/ 2521483 h 4069169"/>
              <a:gd name="connsiteX80" fmla="*/ 3056916 w 5110790"/>
              <a:gd name="connsiteY80" fmla="*/ 2535342 h 4069169"/>
              <a:gd name="connsiteX81" fmla="*/ 3074024 w 5110790"/>
              <a:gd name="connsiteY81" fmla="*/ 2551147 h 4069169"/>
              <a:gd name="connsiteX82" fmla="*/ 3089302 w 5110790"/>
              <a:gd name="connsiteY82" fmla="*/ 2568850 h 4069169"/>
              <a:gd name="connsiteX83" fmla="*/ 3102829 w 5110790"/>
              <a:gd name="connsiteY83" fmla="*/ 2588403 h 4069169"/>
              <a:gd name="connsiteX84" fmla="*/ 3114685 w 5110790"/>
              <a:gd name="connsiteY84" fmla="*/ 2609754 h 4069169"/>
              <a:gd name="connsiteX85" fmla="*/ 3124952 w 5110790"/>
              <a:gd name="connsiteY85" fmla="*/ 2632854 h 4069169"/>
              <a:gd name="connsiteX86" fmla="*/ 3133709 w 5110790"/>
              <a:gd name="connsiteY86" fmla="*/ 2657656 h 4069169"/>
              <a:gd name="connsiteX87" fmla="*/ 3141039 w 5110790"/>
              <a:gd name="connsiteY87" fmla="*/ 2684109 h 4069169"/>
              <a:gd name="connsiteX88" fmla="*/ 3147019 w 5110790"/>
              <a:gd name="connsiteY88" fmla="*/ 2712163 h 4069169"/>
              <a:gd name="connsiteX89" fmla="*/ 3151732 w 5110790"/>
              <a:gd name="connsiteY89" fmla="*/ 2741770 h 4069169"/>
              <a:gd name="connsiteX90" fmla="*/ 3155257 w 5110790"/>
              <a:gd name="connsiteY90" fmla="*/ 2772881 h 4069169"/>
              <a:gd name="connsiteX91" fmla="*/ 3157675 w 5110790"/>
              <a:gd name="connsiteY91" fmla="*/ 2805445 h 4069169"/>
              <a:gd name="connsiteX92" fmla="*/ 3159067 w 5110790"/>
              <a:gd name="connsiteY92" fmla="*/ 2839413 h 4069169"/>
              <a:gd name="connsiteX93" fmla="*/ 3159514 w 5110790"/>
              <a:gd name="connsiteY93" fmla="*/ 2874737 h 4069169"/>
              <a:gd name="connsiteX94" fmla="*/ 3159089 w 5110790"/>
              <a:gd name="connsiteY94" fmla="*/ 2910212 h 4069169"/>
              <a:gd name="connsiteX95" fmla="*/ 3157757 w 5110790"/>
              <a:gd name="connsiteY95" fmla="*/ 2944332 h 4069169"/>
              <a:gd name="connsiteX96" fmla="*/ 3155431 w 5110790"/>
              <a:gd name="connsiteY96" fmla="*/ 2977045 h 4069169"/>
              <a:gd name="connsiteX97" fmla="*/ 3152023 w 5110790"/>
              <a:gd name="connsiteY97" fmla="*/ 3008303 h 4069169"/>
              <a:gd name="connsiteX98" fmla="*/ 3147446 w 5110790"/>
              <a:gd name="connsiteY98" fmla="*/ 3038054 h 4069169"/>
              <a:gd name="connsiteX99" fmla="*/ 3141612 w 5110790"/>
              <a:gd name="connsiteY99" fmla="*/ 3066249 h 4069169"/>
              <a:gd name="connsiteX100" fmla="*/ 3134435 w 5110790"/>
              <a:gd name="connsiteY100" fmla="*/ 3092837 h 4069169"/>
              <a:gd name="connsiteX101" fmla="*/ 3125826 w 5110790"/>
              <a:gd name="connsiteY101" fmla="*/ 3117770 h 4069169"/>
              <a:gd name="connsiteX102" fmla="*/ 3115700 w 5110790"/>
              <a:gd name="connsiteY102" fmla="*/ 3140995 h 4069169"/>
              <a:gd name="connsiteX103" fmla="*/ 3103967 w 5110790"/>
              <a:gd name="connsiteY103" fmla="*/ 3162464 h 4069169"/>
              <a:gd name="connsiteX104" fmla="*/ 3090542 w 5110790"/>
              <a:gd name="connsiteY104" fmla="*/ 3182126 h 4069169"/>
              <a:gd name="connsiteX105" fmla="*/ 3075336 w 5110790"/>
              <a:gd name="connsiteY105" fmla="*/ 3199931 h 4069169"/>
              <a:gd name="connsiteX106" fmla="*/ 3058263 w 5110790"/>
              <a:gd name="connsiteY106" fmla="*/ 3215828 h 4069169"/>
              <a:gd name="connsiteX107" fmla="*/ 3039235 w 5110790"/>
              <a:gd name="connsiteY107" fmla="*/ 3229769 h 4069169"/>
              <a:gd name="connsiteX108" fmla="*/ 3018165 w 5110790"/>
              <a:gd name="connsiteY108" fmla="*/ 3241703 h 4069169"/>
              <a:gd name="connsiteX109" fmla="*/ 2994965 w 5110790"/>
              <a:gd name="connsiteY109" fmla="*/ 3251579 h 4069169"/>
              <a:gd name="connsiteX110" fmla="*/ 2969548 w 5110790"/>
              <a:gd name="connsiteY110" fmla="*/ 3259347 h 4069169"/>
              <a:gd name="connsiteX111" fmla="*/ 2941828 w 5110790"/>
              <a:gd name="connsiteY111" fmla="*/ 3264959 h 4069169"/>
              <a:gd name="connsiteX112" fmla="*/ 2911716 w 5110790"/>
              <a:gd name="connsiteY112" fmla="*/ 3268362 h 4069169"/>
              <a:gd name="connsiteX113" fmla="*/ 2879125 w 5110790"/>
              <a:gd name="connsiteY113" fmla="*/ 3269508 h 4069169"/>
              <a:gd name="connsiteX114" fmla="*/ 2879125 w 5110790"/>
              <a:gd name="connsiteY114" fmla="*/ 3210798 h 4069169"/>
              <a:gd name="connsiteX115" fmla="*/ 2909252 w 5110790"/>
              <a:gd name="connsiteY115" fmla="*/ 3209444 h 4069169"/>
              <a:gd name="connsiteX116" fmla="*/ 2936490 w 5110790"/>
              <a:gd name="connsiteY116" fmla="*/ 3205429 h 4069169"/>
              <a:gd name="connsiteX117" fmla="*/ 2960977 w 5110790"/>
              <a:gd name="connsiteY117" fmla="*/ 3198827 h 4069169"/>
              <a:gd name="connsiteX118" fmla="*/ 2982849 w 5110790"/>
              <a:gd name="connsiteY118" fmla="*/ 3189707 h 4069169"/>
              <a:gd name="connsiteX119" fmla="*/ 3019298 w 5110790"/>
              <a:gd name="connsiteY119" fmla="*/ 3164203 h 4069169"/>
              <a:gd name="connsiteX120" fmla="*/ 3046935 w 5110790"/>
              <a:gd name="connsiteY120" fmla="*/ 3129493 h 4069169"/>
              <a:gd name="connsiteX121" fmla="*/ 3057792 w 5110790"/>
              <a:gd name="connsiteY121" fmla="*/ 3108864 h 4069169"/>
              <a:gd name="connsiteX122" fmla="*/ 3066859 w 5110790"/>
              <a:gd name="connsiteY122" fmla="*/ 3086149 h 4069169"/>
              <a:gd name="connsiteX123" fmla="*/ 3074271 w 5110790"/>
              <a:gd name="connsiteY123" fmla="*/ 3061419 h 4069169"/>
              <a:gd name="connsiteX124" fmla="*/ 3080167 w 5110790"/>
              <a:gd name="connsiteY124" fmla="*/ 3034745 h 4069169"/>
              <a:gd name="connsiteX125" fmla="*/ 3084682 w 5110790"/>
              <a:gd name="connsiteY125" fmla="*/ 3006199 h 4069169"/>
              <a:gd name="connsiteX126" fmla="*/ 3087956 w 5110790"/>
              <a:gd name="connsiteY126" fmla="*/ 2975855 h 4069169"/>
              <a:gd name="connsiteX127" fmla="*/ 3090124 w 5110790"/>
              <a:gd name="connsiteY127" fmla="*/ 2943781 h 4069169"/>
              <a:gd name="connsiteX128" fmla="*/ 3091324 w 5110790"/>
              <a:gd name="connsiteY128" fmla="*/ 2910051 h 4069169"/>
              <a:gd name="connsiteX129" fmla="*/ 3091694 w 5110790"/>
              <a:gd name="connsiteY129" fmla="*/ 2874737 h 4069169"/>
              <a:gd name="connsiteX130" fmla="*/ 3091305 w 5110790"/>
              <a:gd name="connsiteY130" fmla="*/ 2839769 h 4069169"/>
              <a:gd name="connsiteX131" fmla="*/ 3090050 w 5110790"/>
              <a:gd name="connsiteY131" fmla="*/ 2806365 h 4069169"/>
              <a:gd name="connsiteX132" fmla="*/ 3087800 w 5110790"/>
              <a:gd name="connsiteY132" fmla="*/ 2774596 h 4069169"/>
              <a:gd name="connsiteX133" fmla="*/ 3084425 w 5110790"/>
              <a:gd name="connsiteY133" fmla="*/ 2744535 h 4069169"/>
              <a:gd name="connsiteX134" fmla="*/ 3079795 w 5110790"/>
              <a:gd name="connsiteY134" fmla="*/ 2716252 h 4069169"/>
              <a:gd name="connsiteX135" fmla="*/ 3073782 w 5110790"/>
              <a:gd name="connsiteY135" fmla="*/ 2689820 h 4069169"/>
              <a:gd name="connsiteX136" fmla="*/ 3066253 w 5110790"/>
              <a:gd name="connsiteY136" fmla="*/ 2665311 h 4069169"/>
              <a:gd name="connsiteX137" fmla="*/ 3057081 w 5110790"/>
              <a:gd name="connsiteY137" fmla="*/ 2642795 h 4069169"/>
              <a:gd name="connsiteX138" fmla="*/ 3046134 w 5110790"/>
              <a:gd name="connsiteY138" fmla="*/ 2622345 h 4069169"/>
              <a:gd name="connsiteX139" fmla="*/ 3018400 w 5110790"/>
              <a:gd name="connsiteY139" fmla="*/ 2587929 h 4069169"/>
              <a:gd name="connsiteX140" fmla="*/ 2982013 w 5110790"/>
              <a:gd name="connsiteY140" fmla="*/ 2562635 h 4069169"/>
              <a:gd name="connsiteX141" fmla="*/ 2960250 w 5110790"/>
              <a:gd name="connsiteY141" fmla="*/ 2553590 h 4069169"/>
              <a:gd name="connsiteX142" fmla="*/ 2935934 w 5110790"/>
              <a:gd name="connsiteY142" fmla="*/ 2547039 h 4069169"/>
              <a:gd name="connsiteX143" fmla="*/ 2908936 w 5110790"/>
              <a:gd name="connsiteY143" fmla="*/ 2543056 h 4069169"/>
              <a:gd name="connsiteX144" fmla="*/ 2879125 w 5110790"/>
              <a:gd name="connsiteY144" fmla="*/ 2541713 h 4069169"/>
              <a:gd name="connsiteX145" fmla="*/ 2565698 w 5110790"/>
              <a:gd name="connsiteY145" fmla="*/ 2481992 h 4069169"/>
              <a:gd name="connsiteX146" fmla="*/ 2565698 w 5110790"/>
              <a:gd name="connsiteY146" fmla="*/ 2541713 h 4069169"/>
              <a:gd name="connsiteX147" fmla="*/ 2536056 w 5110790"/>
              <a:gd name="connsiteY147" fmla="*/ 2543056 h 4069169"/>
              <a:gd name="connsiteX148" fmla="*/ 2509206 w 5110790"/>
              <a:gd name="connsiteY148" fmla="*/ 2547039 h 4069169"/>
              <a:gd name="connsiteX149" fmla="*/ 2485020 w 5110790"/>
              <a:gd name="connsiteY149" fmla="*/ 2553590 h 4069169"/>
              <a:gd name="connsiteX150" fmla="*/ 2463369 w 5110790"/>
              <a:gd name="connsiteY150" fmla="*/ 2562635 h 4069169"/>
              <a:gd name="connsiteX151" fmla="*/ 2427161 w 5110790"/>
              <a:gd name="connsiteY151" fmla="*/ 2587929 h 4069169"/>
              <a:gd name="connsiteX152" fmla="*/ 2399551 w 5110790"/>
              <a:gd name="connsiteY152" fmla="*/ 2622345 h 4069169"/>
              <a:gd name="connsiteX153" fmla="*/ 2388649 w 5110790"/>
              <a:gd name="connsiteY153" fmla="*/ 2642795 h 4069169"/>
              <a:gd name="connsiteX154" fmla="*/ 2379511 w 5110790"/>
              <a:gd name="connsiteY154" fmla="*/ 2665311 h 4069169"/>
              <a:gd name="connsiteX155" fmla="*/ 2372009 w 5110790"/>
              <a:gd name="connsiteY155" fmla="*/ 2689820 h 4069169"/>
              <a:gd name="connsiteX156" fmla="*/ 2366014 w 5110790"/>
              <a:gd name="connsiteY156" fmla="*/ 2716252 h 4069169"/>
              <a:gd name="connsiteX157" fmla="*/ 2361397 w 5110790"/>
              <a:gd name="connsiteY157" fmla="*/ 2744535 h 4069169"/>
              <a:gd name="connsiteX158" fmla="*/ 2358029 w 5110790"/>
              <a:gd name="connsiteY158" fmla="*/ 2774596 h 4069169"/>
              <a:gd name="connsiteX159" fmla="*/ 2355783 w 5110790"/>
              <a:gd name="connsiteY159" fmla="*/ 2806365 h 4069169"/>
              <a:gd name="connsiteX160" fmla="*/ 2354530 w 5110790"/>
              <a:gd name="connsiteY160" fmla="*/ 2839769 h 4069169"/>
              <a:gd name="connsiteX161" fmla="*/ 2354141 w 5110790"/>
              <a:gd name="connsiteY161" fmla="*/ 2874737 h 4069169"/>
              <a:gd name="connsiteX162" fmla="*/ 2354520 w 5110790"/>
              <a:gd name="connsiteY162" fmla="*/ 2910051 h 4069169"/>
              <a:gd name="connsiteX163" fmla="*/ 2355746 w 5110790"/>
              <a:gd name="connsiteY163" fmla="*/ 2943781 h 4069169"/>
              <a:gd name="connsiteX164" fmla="*/ 2357952 w 5110790"/>
              <a:gd name="connsiteY164" fmla="*/ 2975855 h 4069169"/>
              <a:gd name="connsiteX165" fmla="*/ 2361268 w 5110790"/>
              <a:gd name="connsiteY165" fmla="*/ 3006199 h 4069169"/>
              <a:gd name="connsiteX166" fmla="*/ 2365828 w 5110790"/>
              <a:gd name="connsiteY166" fmla="*/ 3034745 h 4069169"/>
              <a:gd name="connsiteX167" fmla="*/ 2371764 w 5110790"/>
              <a:gd name="connsiteY167" fmla="*/ 3061419 h 4069169"/>
              <a:gd name="connsiteX168" fmla="*/ 2379208 w 5110790"/>
              <a:gd name="connsiteY168" fmla="*/ 3086149 h 4069169"/>
              <a:gd name="connsiteX169" fmla="*/ 2388293 w 5110790"/>
              <a:gd name="connsiteY169" fmla="*/ 3108864 h 4069169"/>
              <a:gd name="connsiteX170" fmla="*/ 2399150 w 5110790"/>
              <a:gd name="connsiteY170" fmla="*/ 3129493 h 4069169"/>
              <a:gd name="connsiteX171" fmla="*/ 2426712 w 5110790"/>
              <a:gd name="connsiteY171" fmla="*/ 3164203 h 4069169"/>
              <a:gd name="connsiteX172" fmla="*/ 2462952 w 5110790"/>
              <a:gd name="connsiteY172" fmla="*/ 3189707 h 4069169"/>
              <a:gd name="connsiteX173" fmla="*/ 2484656 w 5110790"/>
              <a:gd name="connsiteY173" fmla="*/ 3198827 h 4069169"/>
              <a:gd name="connsiteX174" fmla="*/ 2508928 w 5110790"/>
              <a:gd name="connsiteY174" fmla="*/ 3205429 h 4069169"/>
              <a:gd name="connsiteX175" fmla="*/ 2535898 w 5110790"/>
              <a:gd name="connsiteY175" fmla="*/ 3209444 h 4069169"/>
              <a:gd name="connsiteX176" fmla="*/ 2565698 w 5110790"/>
              <a:gd name="connsiteY176" fmla="*/ 3210798 h 4069169"/>
              <a:gd name="connsiteX177" fmla="*/ 2565698 w 5110790"/>
              <a:gd name="connsiteY177" fmla="*/ 3269508 h 4069169"/>
              <a:gd name="connsiteX178" fmla="*/ 2533244 w 5110790"/>
              <a:gd name="connsiteY178" fmla="*/ 3268362 h 4069169"/>
              <a:gd name="connsiteX179" fmla="*/ 2503241 w 5110790"/>
              <a:gd name="connsiteY179" fmla="*/ 3264959 h 4069169"/>
              <a:gd name="connsiteX180" fmla="*/ 2475603 w 5110790"/>
              <a:gd name="connsiteY180" fmla="*/ 3259347 h 4069169"/>
              <a:gd name="connsiteX181" fmla="*/ 2450247 w 5110790"/>
              <a:gd name="connsiteY181" fmla="*/ 3251579 h 4069169"/>
              <a:gd name="connsiteX182" fmla="*/ 2427085 w 5110790"/>
              <a:gd name="connsiteY182" fmla="*/ 3241703 h 4069169"/>
              <a:gd name="connsiteX183" fmla="*/ 2406034 w 5110790"/>
              <a:gd name="connsiteY183" fmla="*/ 3229769 h 4069169"/>
              <a:gd name="connsiteX184" fmla="*/ 2387009 w 5110790"/>
              <a:gd name="connsiteY184" fmla="*/ 3215828 h 4069169"/>
              <a:gd name="connsiteX185" fmla="*/ 2369924 w 5110790"/>
              <a:gd name="connsiteY185" fmla="*/ 3199931 h 4069169"/>
              <a:gd name="connsiteX186" fmla="*/ 2354694 w 5110790"/>
              <a:gd name="connsiteY186" fmla="*/ 3182126 h 4069169"/>
              <a:gd name="connsiteX187" fmla="*/ 2341235 w 5110790"/>
              <a:gd name="connsiteY187" fmla="*/ 3162464 h 4069169"/>
              <a:gd name="connsiteX188" fmla="*/ 2329461 w 5110790"/>
              <a:gd name="connsiteY188" fmla="*/ 3140995 h 4069169"/>
              <a:gd name="connsiteX189" fmla="*/ 2319288 w 5110790"/>
              <a:gd name="connsiteY189" fmla="*/ 3117770 h 4069169"/>
              <a:gd name="connsiteX190" fmla="*/ 2310630 w 5110790"/>
              <a:gd name="connsiteY190" fmla="*/ 3092837 h 4069169"/>
              <a:gd name="connsiteX191" fmla="*/ 2303402 w 5110790"/>
              <a:gd name="connsiteY191" fmla="*/ 3066249 h 4069169"/>
              <a:gd name="connsiteX192" fmla="*/ 2297519 w 5110790"/>
              <a:gd name="connsiteY192" fmla="*/ 3038054 h 4069169"/>
              <a:gd name="connsiteX193" fmla="*/ 2292897 w 5110790"/>
              <a:gd name="connsiteY193" fmla="*/ 3008303 h 4069169"/>
              <a:gd name="connsiteX194" fmla="*/ 2289449 w 5110790"/>
              <a:gd name="connsiteY194" fmla="*/ 2977045 h 4069169"/>
              <a:gd name="connsiteX195" fmla="*/ 2287092 w 5110790"/>
              <a:gd name="connsiteY195" fmla="*/ 2944332 h 4069169"/>
              <a:gd name="connsiteX196" fmla="*/ 2285740 w 5110790"/>
              <a:gd name="connsiteY196" fmla="*/ 2910212 h 4069169"/>
              <a:gd name="connsiteX197" fmla="*/ 2285309 w 5110790"/>
              <a:gd name="connsiteY197" fmla="*/ 2874737 h 4069169"/>
              <a:gd name="connsiteX198" fmla="*/ 2285755 w 5110790"/>
              <a:gd name="connsiteY198" fmla="*/ 2839413 h 4069169"/>
              <a:gd name="connsiteX199" fmla="*/ 2287147 w 5110790"/>
              <a:gd name="connsiteY199" fmla="*/ 2805445 h 4069169"/>
              <a:gd name="connsiteX200" fmla="*/ 2289566 w 5110790"/>
              <a:gd name="connsiteY200" fmla="*/ 2772881 h 4069169"/>
              <a:gd name="connsiteX201" fmla="*/ 2293091 w 5110790"/>
              <a:gd name="connsiteY201" fmla="*/ 2741770 h 4069169"/>
              <a:gd name="connsiteX202" fmla="*/ 2297804 w 5110790"/>
              <a:gd name="connsiteY202" fmla="*/ 2712163 h 4069169"/>
              <a:gd name="connsiteX203" fmla="*/ 2303784 w 5110790"/>
              <a:gd name="connsiteY203" fmla="*/ 2684109 h 4069169"/>
              <a:gd name="connsiteX204" fmla="*/ 2311113 w 5110790"/>
              <a:gd name="connsiteY204" fmla="*/ 2657656 h 4069169"/>
              <a:gd name="connsiteX205" fmla="*/ 2319870 w 5110790"/>
              <a:gd name="connsiteY205" fmla="*/ 2632854 h 4069169"/>
              <a:gd name="connsiteX206" fmla="*/ 2330137 w 5110790"/>
              <a:gd name="connsiteY206" fmla="*/ 2609754 h 4069169"/>
              <a:gd name="connsiteX207" fmla="*/ 2341994 w 5110790"/>
              <a:gd name="connsiteY207" fmla="*/ 2588403 h 4069169"/>
              <a:gd name="connsiteX208" fmla="*/ 2355521 w 5110790"/>
              <a:gd name="connsiteY208" fmla="*/ 2568850 h 4069169"/>
              <a:gd name="connsiteX209" fmla="*/ 2370798 w 5110790"/>
              <a:gd name="connsiteY209" fmla="*/ 2551147 h 4069169"/>
              <a:gd name="connsiteX210" fmla="*/ 2387907 w 5110790"/>
              <a:gd name="connsiteY210" fmla="*/ 2535342 h 4069169"/>
              <a:gd name="connsiteX211" fmla="*/ 2406927 w 5110790"/>
              <a:gd name="connsiteY211" fmla="*/ 2521483 h 4069169"/>
              <a:gd name="connsiteX212" fmla="*/ 2427939 w 5110790"/>
              <a:gd name="connsiteY212" fmla="*/ 2509622 h 4069169"/>
              <a:gd name="connsiteX213" fmla="*/ 2451024 w 5110790"/>
              <a:gd name="connsiteY213" fmla="*/ 2499807 h 4069169"/>
              <a:gd name="connsiteX214" fmla="*/ 2476262 w 5110790"/>
              <a:gd name="connsiteY214" fmla="*/ 2492087 h 4069169"/>
              <a:gd name="connsiteX215" fmla="*/ 2503733 w 5110790"/>
              <a:gd name="connsiteY215" fmla="*/ 2486511 h 4069169"/>
              <a:gd name="connsiteX216" fmla="*/ 2533518 w 5110790"/>
              <a:gd name="connsiteY216" fmla="*/ 2483129 h 4069169"/>
              <a:gd name="connsiteX217" fmla="*/ 4308476 w 5110790"/>
              <a:gd name="connsiteY217" fmla="*/ 2413668 h 4069169"/>
              <a:gd name="connsiteX218" fmla="*/ 4389455 w 5110790"/>
              <a:gd name="connsiteY218" fmla="*/ 2413668 h 4069169"/>
              <a:gd name="connsiteX219" fmla="*/ 4503836 w 5110790"/>
              <a:gd name="connsiteY219" fmla="*/ 2623200 h 4069169"/>
              <a:gd name="connsiteX220" fmla="*/ 4387430 w 5110790"/>
              <a:gd name="connsiteY220" fmla="*/ 2838804 h 4069169"/>
              <a:gd name="connsiteX221" fmla="*/ 4308476 w 5110790"/>
              <a:gd name="connsiteY221" fmla="*/ 2838804 h 4069169"/>
              <a:gd name="connsiteX222" fmla="*/ 4407674 w 5110790"/>
              <a:gd name="connsiteY222" fmla="*/ 2653567 h 4069169"/>
              <a:gd name="connsiteX223" fmla="*/ 4017966 w 5110790"/>
              <a:gd name="connsiteY223" fmla="*/ 2653567 h 4069169"/>
              <a:gd name="connsiteX224" fmla="*/ 4017966 w 5110790"/>
              <a:gd name="connsiteY224" fmla="*/ 2588784 h 4069169"/>
              <a:gd name="connsiteX225" fmla="*/ 4405650 w 5110790"/>
              <a:gd name="connsiteY225" fmla="*/ 2588784 h 4069169"/>
              <a:gd name="connsiteX226" fmla="*/ 2147951 w 5110790"/>
              <a:gd name="connsiteY226" fmla="*/ 2190467 h 4069169"/>
              <a:gd name="connsiteX227" fmla="*/ 2173557 w 5110790"/>
              <a:gd name="connsiteY227" fmla="*/ 2192697 h 4069169"/>
              <a:gd name="connsiteX228" fmla="*/ 2193375 w 5110790"/>
              <a:gd name="connsiteY228" fmla="*/ 2200715 h 4069169"/>
              <a:gd name="connsiteX229" fmla="*/ 2206169 w 5110790"/>
              <a:gd name="connsiteY229" fmla="*/ 2216516 h 4069169"/>
              <a:gd name="connsiteX230" fmla="*/ 2210708 w 5110790"/>
              <a:gd name="connsiteY230" fmla="*/ 2242090 h 4069169"/>
              <a:gd name="connsiteX231" fmla="*/ 2206169 w 5110790"/>
              <a:gd name="connsiteY231" fmla="*/ 2268835 h 4069169"/>
              <a:gd name="connsiteX232" fmla="*/ 2193375 w 5110790"/>
              <a:gd name="connsiteY232" fmla="*/ 2285237 h 4069169"/>
              <a:gd name="connsiteX233" fmla="*/ 2173557 w 5110790"/>
              <a:gd name="connsiteY233" fmla="*/ 2293477 h 4069169"/>
              <a:gd name="connsiteX234" fmla="*/ 2147951 w 5110790"/>
              <a:gd name="connsiteY234" fmla="*/ 2295739 h 4069169"/>
              <a:gd name="connsiteX235" fmla="*/ 2122345 w 5110790"/>
              <a:gd name="connsiteY235" fmla="*/ 2293477 h 4069169"/>
              <a:gd name="connsiteX236" fmla="*/ 2102527 w 5110790"/>
              <a:gd name="connsiteY236" fmla="*/ 2285237 h 4069169"/>
              <a:gd name="connsiteX237" fmla="*/ 2089732 w 5110790"/>
              <a:gd name="connsiteY237" fmla="*/ 2268835 h 4069169"/>
              <a:gd name="connsiteX238" fmla="*/ 2085193 w 5110790"/>
              <a:gd name="connsiteY238" fmla="*/ 2242090 h 4069169"/>
              <a:gd name="connsiteX239" fmla="*/ 2089874 w 5110790"/>
              <a:gd name="connsiteY239" fmla="*/ 2216516 h 4069169"/>
              <a:gd name="connsiteX240" fmla="*/ 2102907 w 5110790"/>
              <a:gd name="connsiteY240" fmla="*/ 2200715 h 4069169"/>
              <a:gd name="connsiteX241" fmla="*/ 2122772 w 5110790"/>
              <a:gd name="connsiteY241" fmla="*/ 2192697 h 4069169"/>
              <a:gd name="connsiteX242" fmla="*/ 784523 w 5110790"/>
              <a:gd name="connsiteY242" fmla="*/ 2190467 h 4069169"/>
              <a:gd name="connsiteX243" fmla="*/ 810129 w 5110790"/>
              <a:gd name="connsiteY243" fmla="*/ 2192697 h 4069169"/>
              <a:gd name="connsiteX244" fmla="*/ 829946 w 5110790"/>
              <a:gd name="connsiteY244" fmla="*/ 2200715 h 4069169"/>
              <a:gd name="connsiteX245" fmla="*/ 842741 w 5110790"/>
              <a:gd name="connsiteY245" fmla="*/ 2216516 h 4069169"/>
              <a:gd name="connsiteX246" fmla="*/ 847281 w 5110790"/>
              <a:gd name="connsiteY246" fmla="*/ 2242090 h 4069169"/>
              <a:gd name="connsiteX247" fmla="*/ 842741 w 5110790"/>
              <a:gd name="connsiteY247" fmla="*/ 2268835 h 4069169"/>
              <a:gd name="connsiteX248" fmla="*/ 829946 w 5110790"/>
              <a:gd name="connsiteY248" fmla="*/ 2285237 h 4069169"/>
              <a:gd name="connsiteX249" fmla="*/ 810129 w 5110790"/>
              <a:gd name="connsiteY249" fmla="*/ 2293477 h 4069169"/>
              <a:gd name="connsiteX250" fmla="*/ 784523 w 5110790"/>
              <a:gd name="connsiteY250" fmla="*/ 2295739 h 4069169"/>
              <a:gd name="connsiteX251" fmla="*/ 758916 w 5110790"/>
              <a:gd name="connsiteY251" fmla="*/ 2293477 h 4069169"/>
              <a:gd name="connsiteX252" fmla="*/ 739099 w 5110790"/>
              <a:gd name="connsiteY252" fmla="*/ 2285237 h 4069169"/>
              <a:gd name="connsiteX253" fmla="*/ 726304 w 5110790"/>
              <a:gd name="connsiteY253" fmla="*/ 2268835 h 4069169"/>
              <a:gd name="connsiteX254" fmla="*/ 721765 w 5110790"/>
              <a:gd name="connsiteY254" fmla="*/ 2242090 h 4069169"/>
              <a:gd name="connsiteX255" fmla="*/ 726446 w 5110790"/>
              <a:gd name="connsiteY255" fmla="*/ 2216516 h 4069169"/>
              <a:gd name="connsiteX256" fmla="*/ 739479 w 5110790"/>
              <a:gd name="connsiteY256" fmla="*/ 2200715 h 4069169"/>
              <a:gd name="connsiteX257" fmla="*/ 759344 w 5110790"/>
              <a:gd name="connsiteY257" fmla="*/ 2192697 h 4069169"/>
              <a:gd name="connsiteX258" fmla="*/ 62758 w 5110790"/>
              <a:gd name="connsiteY258" fmla="*/ 2190467 h 4069169"/>
              <a:gd name="connsiteX259" fmla="*/ 88364 w 5110790"/>
              <a:gd name="connsiteY259" fmla="*/ 2192697 h 4069169"/>
              <a:gd name="connsiteX260" fmla="*/ 108181 w 5110790"/>
              <a:gd name="connsiteY260" fmla="*/ 2200715 h 4069169"/>
              <a:gd name="connsiteX261" fmla="*/ 120977 w 5110790"/>
              <a:gd name="connsiteY261" fmla="*/ 2216516 h 4069169"/>
              <a:gd name="connsiteX262" fmla="*/ 125516 w 5110790"/>
              <a:gd name="connsiteY262" fmla="*/ 2242090 h 4069169"/>
              <a:gd name="connsiteX263" fmla="*/ 120977 w 5110790"/>
              <a:gd name="connsiteY263" fmla="*/ 2268835 h 4069169"/>
              <a:gd name="connsiteX264" fmla="*/ 108181 w 5110790"/>
              <a:gd name="connsiteY264" fmla="*/ 2285237 h 4069169"/>
              <a:gd name="connsiteX265" fmla="*/ 88364 w 5110790"/>
              <a:gd name="connsiteY265" fmla="*/ 2293477 h 4069169"/>
              <a:gd name="connsiteX266" fmla="*/ 62758 w 5110790"/>
              <a:gd name="connsiteY266" fmla="*/ 2295739 h 4069169"/>
              <a:gd name="connsiteX267" fmla="*/ 37151 w 5110790"/>
              <a:gd name="connsiteY267" fmla="*/ 2293477 h 4069169"/>
              <a:gd name="connsiteX268" fmla="*/ 17334 w 5110790"/>
              <a:gd name="connsiteY268" fmla="*/ 2285237 h 4069169"/>
              <a:gd name="connsiteX269" fmla="*/ 4539 w 5110790"/>
              <a:gd name="connsiteY269" fmla="*/ 2268835 h 4069169"/>
              <a:gd name="connsiteX270" fmla="*/ 0 w 5110790"/>
              <a:gd name="connsiteY270" fmla="*/ 2242090 h 4069169"/>
              <a:gd name="connsiteX271" fmla="*/ 4681 w 5110790"/>
              <a:gd name="connsiteY271" fmla="*/ 2216516 h 4069169"/>
              <a:gd name="connsiteX272" fmla="*/ 17713 w 5110790"/>
              <a:gd name="connsiteY272" fmla="*/ 2200715 h 4069169"/>
              <a:gd name="connsiteX273" fmla="*/ 37578 w 5110790"/>
              <a:gd name="connsiteY273" fmla="*/ 2192697 h 4069169"/>
              <a:gd name="connsiteX274" fmla="*/ 4915430 w 5110790"/>
              <a:gd name="connsiteY274" fmla="*/ 1822022 h 4069169"/>
              <a:gd name="connsiteX275" fmla="*/ 4996408 w 5110790"/>
              <a:gd name="connsiteY275" fmla="*/ 1822022 h 4069169"/>
              <a:gd name="connsiteX276" fmla="*/ 5110790 w 5110790"/>
              <a:gd name="connsiteY276" fmla="*/ 2031553 h 4069169"/>
              <a:gd name="connsiteX277" fmla="*/ 4994384 w 5110790"/>
              <a:gd name="connsiteY277" fmla="*/ 2247158 h 4069169"/>
              <a:gd name="connsiteX278" fmla="*/ 4915430 w 5110790"/>
              <a:gd name="connsiteY278" fmla="*/ 2247158 h 4069169"/>
              <a:gd name="connsiteX279" fmla="*/ 5014628 w 5110790"/>
              <a:gd name="connsiteY279" fmla="*/ 2061920 h 4069169"/>
              <a:gd name="connsiteX280" fmla="*/ 4624920 w 5110790"/>
              <a:gd name="connsiteY280" fmla="*/ 2061920 h 4069169"/>
              <a:gd name="connsiteX281" fmla="*/ 4624920 w 5110790"/>
              <a:gd name="connsiteY281" fmla="*/ 1997137 h 4069169"/>
              <a:gd name="connsiteX282" fmla="*/ 5012604 w 5110790"/>
              <a:gd name="connsiteY282" fmla="*/ 1997137 h 4069169"/>
              <a:gd name="connsiteX283" fmla="*/ 2876800 w 5110790"/>
              <a:gd name="connsiteY283" fmla="*/ 1822016 h 4069169"/>
              <a:gd name="connsiteX284" fmla="*/ 2957778 w 5110790"/>
              <a:gd name="connsiteY284" fmla="*/ 1822016 h 4069169"/>
              <a:gd name="connsiteX285" fmla="*/ 3072160 w 5110790"/>
              <a:gd name="connsiteY285" fmla="*/ 2031547 h 4069169"/>
              <a:gd name="connsiteX286" fmla="*/ 2955754 w 5110790"/>
              <a:gd name="connsiteY286" fmla="*/ 2247152 h 4069169"/>
              <a:gd name="connsiteX287" fmla="*/ 2876800 w 5110790"/>
              <a:gd name="connsiteY287" fmla="*/ 2247152 h 4069169"/>
              <a:gd name="connsiteX288" fmla="*/ 2975998 w 5110790"/>
              <a:gd name="connsiteY288" fmla="*/ 2061915 h 4069169"/>
              <a:gd name="connsiteX289" fmla="*/ 2586290 w 5110790"/>
              <a:gd name="connsiteY289" fmla="*/ 2061915 h 4069169"/>
              <a:gd name="connsiteX290" fmla="*/ 2586290 w 5110790"/>
              <a:gd name="connsiteY290" fmla="*/ 1997132 h 4069169"/>
              <a:gd name="connsiteX291" fmla="*/ 2973974 w 5110790"/>
              <a:gd name="connsiteY291" fmla="*/ 1997132 h 4069169"/>
              <a:gd name="connsiteX292" fmla="*/ 1513768 w 5110790"/>
              <a:gd name="connsiteY292" fmla="*/ 1822016 h 4069169"/>
              <a:gd name="connsiteX293" fmla="*/ 1594748 w 5110790"/>
              <a:gd name="connsiteY293" fmla="*/ 1822016 h 4069169"/>
              <a:gd name="connsiteX294" fmla="*/ 1709128 w 5110790"/>
              <a:gd name="connsiteY294" fmla="*/ 2031547 h 4069169"/>
              <a:gd name="connsiteX295" fmla="*/ 1592723 w 5110790"/>
              <a:gd name="connsiteY295" fmla="*/ 2247152 h 4069169"/>
              <a:gd name="connsiteX296" fmla="*/ 1513768 w 5110790"/>
              <a:gd name="connsiteY296" fmla="*/ 2247152 h 4069169"/>
              <a:gd name="connsiteX297" fmla="*/ 1612966 w 5110790"/>
              <a:gd name="connsiteY297" fmla="*/ 2061915 h 4069169"/>
              <a:gd name="connsiteX298" fmla="*/ 1223259 w 5110790"/>
              <a:gd name="connsiteY298" fmla="*/ 2061915 h 4069169"/>
              <a:gd name="connsiteX299" fmla="*/ 1223259 w 5110790"/>
              <a:gd name="connsiteY299" fmla="*/ 1997132 h 4069169"/>
              <a:gd name="connsiteX300" fmla="*/ 1610942 w 5110790"/>
              <a:gd name="connsiteY300" fmla="*/ 1997132 h 4069169"/>
              <a:gd name="connsiteX301" fmla="*/ 2147951 w 5110790"/>
              <a:gd name="connsiteY301" fmla="*/ 1765330 h 4069169"/>
              <a:gd name="connsiteX302" fmla="*/ 2173557 w 5110790"/>
              <a:gd name="connsiteY302" fmla="*/ 1767433 h 4069169"/>
              <a:gd name="connsiteX303" fmla="*/ 2193375 w 5110790"/>
              <a:gd name="connsiteY303" fmla="*/ 1775325 h 4069169"/>
              <a:gd name="connsiteX304" fmla="*/ 2206169 w 5110790"/>
              <a:gd name="connsiteY304" fmla="*/ 1791378 h 4069169"/>
              <a:gd name="connsiteX305" fmla="*/ 2210708 w 5110790"/>
              <a:gd name="connsiteY305" fmla="*/ 1817966 h 4069169"/>
              <a:gd name="connsiteX306" fmla="*/ 2206169 w 5110790"/>
              <a:gd name="connsiteY306" fmla="*/ 1843698 h 4069169"/>
              <a:gd name="connsiteX307" fmla="*/ 2193375 w 5110790"/>
              <a:gd name="connsiteY307" fmla="*/ 1859846 h 4069169"/>
              <a:gd name="connsiteX308" fmla="*/ 2173557 w 5110790"/>
              <a:gd name="connsiteY308" fmla="*/ 1868213 h 4069169"/>
              <a:gd name="connsiteX309" fmla="*/ 2147951 w 5110790"/>
              <a:gd name="connsiteY309" fmla="*/ 1870601 h 4069169"/>
              <a:gd name="connsiteX310" fmla="*/ 2122930 w 5110790"/>
              <a:gd name="connsiteY310" fmla="*/ 1868213 h 4069169"/>
              <a:gd name="connsiteX311" fmla="*/ 2103413 w 5110790"/>
              <a:gd name="connsiteY311" fmla="*/ 1859846 h 4069169"/>
              <a:gd name="connsiteX312" fmla="*/ 2090728 w 5110790"/>
              <a:gd name="connsiteY312" fmla="*/ 1843698 h 4069169"/>
              <a:gd name="connsiteX313" fmla="*/ 2086205 w 5110790"/>
              <a:gd name="connsiteY313" fmla="*/ 1817966 h 4069169"/>
              <a:gd name="connsiteX314" fmla="*/ 2090728 w 5110790"/>
              <a:gd name="connsiteY314" fmla="*/ 1791378 h 4069169"/>
              <a:gd name="connsiteX315" fmla="*/ 2103413 w 5110790"/>
              <a:gd name="connsiteY315" fmla="*/ 1775325 h 4069169"/>
              <a:gd name="connsiteX316" fmla="*/ 2122930 w 5110790"/>
              <a:gd name="connsiteY316" fmla="*/ 1767433 h 4069169"/>
              <a:gd name="connsiteX317" fmla="*/ 784523 w 5110790"/>
              <a:gd name="connsiteY317" fmla="*/ 1765330 h 4069169"/>
              <a:gd name="connsiteX318" fmla="*/ 810129 w 5110790"/>
              <a:gd name="connsiteY318" fmla="*/ 1767433 h 4069169"/>
              <a:gd name="connsiteX319" fmla="*/ 829946 w 5110790"/>
              <a:gd name="connsiteY319" fmla="*/ 1775325 h 4069169"/>
              <a:gd name="connsiteX320" fmla="*/ 842741 w 5110790"/>
              <a:gd name="connsiteY320" fmla="*/ 1791378 h 4069169"/>
              <a:gd name="connsiteX321" fmla="*/ 847281 w 5110790"/>
              <a:gd name="connsiteY321" fmla="*/ 1817966 h 4069169"/>
              <a:gd name="connsiteX322" fmla="*/ 842741 w 5110790"/>
              <a:gd name="connsiteY322" fmla="*/ 1843698 h 4069169"/>
              <a:gd name="connsiteX323" fmla="*/ 829946 w 5110790"/>
              <a:gd name="connsiteY323" fmla="*/ 1859846 h 4069169"/>
              <a:gd name="connsiteX324" fmla="*/ 810129 w 5110790"/>
              <a:gd name="connsiteY324" fmla="*/ 1868213 h 4069169"/>
              <a:gd name="connsiteX325" fmla="*/ 784523 w 5110790"/>
              <a:gd name="connsiteY325" fmla="*/ 1870601 h 4069169"/>
              <a:gd name="connsiteX326" fmla="*/ 759502 w 5110790"/>
              <a:gd name="connsiteY326" fmla="*/ 1868213 h 4069169"/>
              <a:gd name="connsiteX327" fmla="*/ 739984 w 5110790"/>
              <a:gd name="connsiteY327" fmla="*/ 1859846 h 4069169"/>
              <a:gd name="connsiteX328" fmla="*/ 727300 w 5110790"/>
              <a:gd name="connsiteY328" fmla="*/ 1843698 h 4069169"/>
              <a:gd name="connsiteX329" fmla="*/ 722776 w 5110790"/>
              <a:gd name="connsiteY329" fmla="*/ 1817966 h 4069169"/>
              <a:gd name="connsiteX330" fmla="*/ 727300 w 5110790"/>
              <a:gd name="connsiteY330" fmla="*/ 1791378 h 4069169"/>
              <a:gd name="connsiteX331" fmla="*/ 739984 w 5110790"/>
              <a:gd name="connsiteY331" fmla="*/ 1775325 h 4069169"/>
              <a:gd name="connsiteX332" fmla="*/ 759502 w 5110790"/>
              <a:gd name="connsiteY332" fmla="*/ 1767433 h 4069169"/>
              <a:gd name="connsiteX333" fmla="*/ 62758 w 5110790"/>
              <a:gd name="connsiteY333" fmla="*/ 1765330 h 4069169"/>
              <a:gd name="connsiteX334" fmla="*/ 88364 w 5110790"/>
              <a:gd name="connsiteY334" fmla="*/ 1767433 h 4069169"/>
              <a:gd name="connsiteX335" fmla="*/ 108181 w 5110790"/>
              <a:gd name="connsiteY335" fmla="*/ 1775325 h 4069169"/>
              <a:gd name="connsiteX336" fmla="*/ 120977 w 5110790"/>
              <a:gd name="connsiteY336" fmla="*/ 1791378 h 4069169"/>
              <a:gd name="connsiteX337" fmla="*/ 125516 w 5110790"/>
              <a:gd name="connsiteY337" fmla="*/ 1817966 h 4069169"/>
              <a:gd name="connsiteX338" fmla="*/ 120977 w 5110790"/>
              <a:gd name="connsiteY338" fmla="*/ 1843698 h 4069169"/>
              <a:gd name="connsiteX339" fmla="*/ 108181 w 5110790"/>
              <a:gd name="connsiteY339" fmla="*/ 1859846 h 4069169"/>
              <a:gd name="connsiteX340" fmla="*/ 88364 w 5110790"/>
              <a:gd name="connsiteY340" fmla="*/ 1868213 h 4069169"/>
              <a:gd name="connsiteX341" fmla="*/ 62758 w 5110790"/>
              <a:gd name="connsiteY341" fmla="*/ 1870601 h 4069169"/>
              <a:gd name="connsiteX342" fmla="*/ 37736 w 5110790"/>
              <a:gd name="connsiteY342" fmla="*/ 1868213 h 4069169"/>
              <a:gd name="connsiteX343" fmla="*/ 18219 w 5110790"/>
              <a:gd name="connsiteY343" fmla="*/ 1859846 h 4069169"/>
              <a:gd name="connsiteX344" fmla="*/ 5535 w 5110790"/>
              <a:gd name="connsiteY344" fmla="*/ 1843698 h 4069169"/>
              <a:gd name="connsiteX345" fmla="*/ 1012 w 5110790"/>
              <a:gd name="connsiteY345" fmla="*/ 1817966 h 4069169"/>
              <a:gd name="connsiteX346" fmla="*/ 5535 w 5110790"/>
              <a:gd name="connsiteY346" fmla="*/ 1791378 h 4069169"/>
              <a:gd name="connsiteX347" fmla="*/ 18219 w 5110790"/>
              <a:gd name="connsiteY347" fmla="*/ 1775325 h 4069169"/>
              <a:gd name="connsiteX348" fmla="*/ 37736 w 5110790"/>
              <a:gd name="connsiteY348" fmla="*/ 1767433 h 4069169"/>
              <a:gd name="connsiteX349" fmla="*/ 3434660 w 5110790"/>
              <a:gd name="connsiteY349" fmla="*/ 1570981 h 4069169"/>
              <a:gd name="connsiteX350" fmla="*/ 3466840 w 5110790"/>
              <a:gd name="connsiteY350" fmla="*/ 1572118 h 4069169"/>
              <a:gd name="connsiteX351" fmla="*/ 3496625 w 5110790"/>
              <a:gd name="connsiteY351" fmla="*/ 1575500 h 4069169"/>
              <a:gd name="connsiteX352" fmla="*/ 3524096 w 5110790"/>
              <a:gd name="connsiteY352" fmla="*/ 1581076 h 4069169"/>
              <a:gd name="connsiteX353" fmla="*/ 3549334 w 5110790"/>
              <a:gd name="connsiteY353" fmla="*/ 1588796 h 4069169"/>
              <a:gd name="connsiteX354" fmla="*/ 3572418 w 5110790"/>
              <a:gd name="connsiteY354" fmla="*/ 1598611 h 4069169"/>
              <a:gd name="connsiteX355" fmla="*/ 3593431 w 5110790"/>
              <a:gd name="connsiteY355" fmla="*/ 1610473 h 4069169"/>
              <a:gd name="connsiteX356" fmla="*/ 3612450 w 5110790"/>
              <a:gd name="connsiteY356" fmla="*/ 1624331 h 4069169"/>
              <a:gd name="connsiteX357" fmla="*/ 3629559 w 5110790"/>
              <a:gd name="connsiteY357" fmla="*/ 1640136 h 4069169"/>
              <a:gd name="connsiteX358" fmla="*/ 3644837 w 5110790"/>
              <a:gd name="connsiteY358" fmla="*/ 1657839 h 4069169"/>
              <a:gd name="connsiteX359" fmla="*/ 3658363 w 5110790"/>
              <a:gd name="connsiteY359" fmla="*/ 1677391 h 4069169"/>
              <a:gd name="connsiteX360" fmla="*/ 3670219 w 5110790"/>
              <a:gd name="connsiteY360" fmla="*/ 1698743 h 4069169"/>
              <a:gd name="connsiteX361" fmla="*/ 3680486 w 5110790"/>
              <a:gd name="connsiteY361" fmla="*/ 1721844 h 4069169"/>
              <a:gd name="connsiteX362" fmla="*/ 3689244 w 5110790"/>
              <a:gd name="connsiteY362" fmla="*/ 1746646 h 4069169"/>
              <a:gd name="connsiteX363" fmla="*/ 3696573 w 5110790"/>
              <a:gd name="connsiteY363" fmla="*/ 1773098 h 4069169"/>
              <a:gd name="connsiteX364" fmla="*/ 3702553 w 5110790"/>
              <a:gd name="connsiteY364" fmla="*/ 1801152 h 4069169"/>
              <a:gd name="connsiteX365" fmla="*/ 3707266 w 5110790"/>
              <a:gd name="connsiteY365" fmla="*/ 1830760 h 4069169"/>
              <a:gd name="connsiteX366" fmla="*/ 3710792 w 5110790"/>
              <a:gd name="connsiteY366" fmla="*/ 1861870 h 4069169"/>
              <a:gd name="connsiteX367" fmla="*/ 3713210 w 5110790"/>
              <a:gd name="connsiteY367" fmla="*/ 1894434 h 4069169"/>
              <a:gd name="connsiteX368" fmla="*/ 3714602 w 5110790"/>
              <a:gd name="connsiteY368" fmla="*/ 1928402 h 4069169"/>
              <a:gd name="connsiteX369" fmla="*/ 3715048 w 5110790"/>
              <a:gd name="connsiteY369" fmla="*/ 1963726 h 4069169"/>
              <a:gd name="connsiteX370" fmla="*/ 3714624 w 5110790"/>
              <a:gd name="connsiteY370" fmla="*/ 1999201 h 4069169"/>
              <a:gd name="connsiteX371" fmla="*/ 3713292 w 5110790"/>
              <a:gd name="connsiteY371" fmla="*/ 2033321 h 4069169"/>
              <a:gd name="connsiteX372" fmla="*/ 3710966 w 5110790"/>
              <a:gd name="connsiteY372" fmla="*/ 2066034 h 4069169"/>
              <a:gd name="connsiteX373" fmla="*/ 3707557 w 5110790"/>
              <a:gd name="connsiteY373" fmla="*/ 2097292 h 4069169"/>
              <a:gd name="connsiteX374" fmla="*/ 3702980 w 5110790"/>
              <a:gd name="connsiteY374" fmla="*/ 2127043 h 4069169"/>
              <a:gd name="connsiteX375" fmla="*/ 3697147 w 5110790"/>
              <a:gd name="connsiteY375" fmla="*/ 2155238 h 4069169"/>
              <a:gd name="connsiteX376" fmla="*/ 3689969 w 5110790"/>
              <a:gd name="connsiteY376" fmla="*/ 2181827 h 4069169"/>
              <a:gd name="connsiteX377" fmla="*/ 3681361 w 5110790"/>
              <a:gd name="connsiteY377" fmla="*/ 2206759 h 4069169"/>
              <a:gd name="connsiteX378" fmla="*/ 3671234 w 5110790"/>
              <a:gd name="connsiteY378" fmla="*/ 2229984 h 4069169"/>
              <a:gd name="connsiteX379" fmla="*/ 3659502 w 5110790"/>
              <a:gd name="connsiteY379" fmla="*/ 2251453 h 4069169"/>
              <a:gd name="connsiteX380" fmla="*/ 3646077 w 5110790"/>
              <a:gd name="connsiteY380" fmla="*/ 2271115 h 4069169"/>
              <a:gd name="connsiteX381" fmla="*/ 3630871 w 5110790"/>
              <a:gd name="connsiteY381" fmla="*/ 2288919 h 4069169"/>
              <a:gd name="connsiteX382" fmla="*/ 3613798 w 5110790"/>
              <a:gd name="connsiteY382" fmla="*/ 2304817 h 4069169"/>
              <a:gd name="connsiteX383" fmla="*/ 3594769 w 5110790"/>
              <a:gd name="connsiteY383" fmla="*/ 2318758 h 4069169"/>
              <a:gd name="connsiteX384" fmla="*/ 3573700 w 5110790"/>
              <a:gd name="connsiteY384" fmla="*/ 2330691 h 4069169"/>
              <a:gd name="connsiteX385" fmla="*/ 3550500 w 5110790"/>
              <a:gd name="connsiteY385" fmla="*/ 2340567 h 4069169"/>
              <a:gd name="connsiteX386" fmla="*/ 3525083 w 5110790"/>
              <a:gd name="connsiteY386" fmla="*/ 2348336 h 4069169"/>
              <a:gd name="connsiteX387" fmla="*/ 3497363 w 5110790"/>
              <a:gd name="connsiteY387" fmla="*/ 2353947 h 4069169"/>
              <a:gd name="connsiteX388" fmla="*/ 3467251 w 5110790"/>
              <a:gd name="connsiteY388" fmla="*/ 2357351 h 4069169"/>
              <a:gd name="connsiteX389" fmla="*/ 3434660 w 5110790"/>
              <a:gd name="connsiteY389" fmla="*/ 2358496 h 4069169"/>
              <a:gd name="connsiteX390" fmla="*/ 3434660 w 5110790"/>
              <a:gd name="connsiteY390" fmla="*/ 2299787 h 4069169"/>
              <a:gd name="connsiteX391" fmla="*/ 3464787 w 5110790"/>
              <a:gd name="connsiteY391" fmla="*/ 2298433 h 4069169"/>
              <a:gd name="connsiteX392" fmla="*/ 3492025 w 5110790"/>
              <a:gd name="connsiteY392" fmla="*/ 2294418 h 4069169"/>
              <a:gd name="connsiteX393" fmla="*/ 3516511 w 5110790"/>
              <a:gd name="connsiteY393" fmla="*/ 2287816 h 4069169"/>
              <a:gd name="connsiteX394" fmla="*/ 3538383 w 5110790"/>
              <a:gd name="connsiteY394" fmla="*/ 2278696 h 4069169"/>
              <a:gd name="connsiteX395" fmla="*/ 3574832 w 5110790"/>
              <a:gd name="connsiteY395" fmla="*/ 2253193 h 4069169"/>
              <a:gd name="connsiteX396" fmla="*/ 3602470 w 5110790"/>
              <a:gd name="connsiteY396" fmla="*/ 2218482 h 4069169"/>
              <a:gd name="connsiteX397" fmla="*/ 3613327 w 5110790"/>
              <a:gd name="connsiteY397" fmla="*/ 2197853 h 4069169"/>
              <a:gd name="connsiteX398" fmla="*/ 3622393 w 5110790"/>
              <a:gd name="connsiteY398" fmla="*/ 2175138 h 4069169"/>
              <a:gd name="connsiteX399" fmla="*/ 3629805 w 5110790"/>
              <a:gd name="connsiteY399" fmla="*/ 2150408 h 4069169"/>
              <a:gd name="connsiteX400" fmla="*/ 3635701 w 5110790"/>
              <a:gd name="connsiteY400" fmla="*/ 2123734 h 4069169"/>
              <a:gd name="connsiteX401" fmla="*/ 3640217 w 5110790"/>
              <a:gd name="connsiteY401" fmla="*/ 2095189 h 4069169"/>
              <a:gd name="connsiteX402" fmla="*/ 3643490 w 5110790"/>
              <a:gd name="connsiteY402" fmla="*/ 2064844 h 4069169"/>
              <a:gd name="connsiteX403" fmla="*/ 3645659 w 5110790"/>
              <a:gd name="connsiteY403" fmla="*/ 2032771 h 4069169"/>
              <a:gd name="connsiteX404" fmla="*/ 3646859 w 5110790"/>
              <a:gd name="connsiteY404" fmla="*/ 1999041 h 4069169"/>
              <a:gd name="connsiteX405" fmla="*/ 3647229 w 5110790"/>
              <a:gd name="connsiteY405" fmla="*/ 1963726 h 4069169"/>
              <a:gd name="connsiteX406" fmla="*/ 3646839 w 5110790"/>
              <a:gd name="connsiteY406" fmla="*/ 1928758 h 4069169"/>
              <a:gd name="connsiteX407" fmla="*/ 3645584 w 5110790"/>
              <a:gd name="connsiteY407" fmla="*/ 1895355 h 4069169"/>
              <a:gd name="connsiteX408" fmla="*/ 3643335 w 5110790"/>
              <a:gd name="connsiteY408" fmla="*/ 1863586 h 4069169"/>
              <a:gd name="connsiteX409" fmla="*/ 3639960 w 5110790"/>
              <a:gd name="connsiteY409" fmla="*/ 1833525 h 4069169"/>
              <a:gd name="connsiteX410" fmla="*/ 3635330 w 5110790"/>
              <a:gd name="connsiteY410" fmla="*/ 1805242 h 4069169"/>
              <a:gd name="connsiteX411" fmla="*/ 3629316 w 5110790"/>
              <a:gd name="connsiteY411" fmla="*/ 1778810 h 4069169"/>
              <a:gd name="connsiteX412" fmla="*/ 3621788 w 5110790"/>
              <a:gd name="connsiteY412" fmla="*/ 1754300 h 4069169"/>
              <a:gd name="connsiteX413" fmla="*/ 3612615 w 5110790"/>
              <a:gd name="connsiteY413" fmla="*/ 1731785 h 4069169"/>
              <a:gd name="connsiteX414" fmla="*/ 3601669 w 5110790"/>
              <a:gd name="connsiteY414" fmla="*/ 1711335 h 4069169"/>
              <a:gd name="connsiteX415" fmla="*/ 3573935 w 5110790"/>
              <a:gd name="connsiteY415" fmla="*/ 1676919 h 4069169"/>
              <a:gd name="connsiteX416" fmla="*/ 3537548 w 5110790"/>
              <a:gd name="connsiteY416" fmla="*/ 1651625 h 4069169"/>
              <a:gd name="connsiteX417" fmla="*/ 3515784 w 5110790"/>
              <a:gd name="connsiteY417" fmla="*/ 1642579 h 4069169"/>
              <a:gd name="connsiteX418" fmla="*/ 3491469 w 5110790"/>
              <a:gd name="connsiteY418" fmla="*/ 1636029 h 4069169"/>
              <a:gd name="connsiteX419" fmla="*/ 3464471 w 5110790"/>
              <a:gd name="connsiteY419" fmla="*/ 1632046 h 4069169"/>
              <a:gd name="connsiteX420" fmla="*/ 3434660 w 5110790"/>
              <a:gd name="connsiteY420" fmla="*/ 1630702 h 4069169"/>
              <a:gd name="connsiteX421" fmla="*/ 3579243 w 5110790"/>
              <a:gd name="connsiteY421" fmla="*/ 1279461 h 4069169"/>
              <a:gd name="connsiteX422" fmla="*/ 3604850 w 5110790"/>
              <a:gd name="connsiteY422" fmla="*/ 1281691 h 4069169"/>
              <a:gd name="connsiteX423" fmla="*/ 3624668 w 5110790"/>
              <a:gd name="connsiteY423" fmla="*/ 1289709 h 4069169"/>
              <a:gd name="connsiteX424" fmla="*/ 3637463 w 5110790"/>
              <a:gd name="connsiteY424" fmla="*/ 1305510 h 4069169"/>
              <a:gd name="connsiteX425" fmla="*/ 3642002 w 5110790"/>
              <a:gd name="connsiteY425" fmla="*/ 1331085 h 4069169"/>
              <a:gd name="connsiteX426" fmla="*/ 3637463 w 5110790"/>
              <a:gd name="connsiteY426" fmla="*/ 1357829 h 4069169"/>
              <a:gd name="connsiteX427" fmla="*/ 3624668 w 5110790"/>
              <a:gd name="connsiteY427" fmla="*/ 1374231 h 4069169"/>
              <a:gd name="connsiteX428" fmla="*/ 3604850 w 5110790"/>
              <a:gd name="connsiteY428" fmla="*/ 1382471 h 4069169"/>
              <a:gd name="connsiteX429" fmla="*/ 3579243 w 5110790"/>
              <a:gd name="connsiteY429" fmla="*/ 1384733 h 4069169"/>
              <a:gd name="connsiteX430" fmla="*/ 3553637 w 5110790"/>
              <a:gd name="connsiteY430" fmla="*/ 1382471 h 4069169"/>
              <a:gd name="connsiteX431" fmla="*/ 3533820 w 5110790"/>
              <a:gd name="connsiteY431" fmla="*/ 1374231 h 4069169"/>
              <a:gd name="connsiteX432" fmla="*/ 3521024 w 5110790"/>
              <a:gd name="connsiteY432" fmla="*/ 1357829 h 4069169"/>
              <a:gd name="connsiteX433" fmla="*/ 3516485 w 5110790"/>
              <a:gd name="connsiteY433" fmla="*/ 1331085 h 4069169"/>
              <a:gd name="connsiteX434" fmla="*/ 3521166 w 5110790"/>
              <a:gd name="connsiteY434" fmla="*/ 1305510 h 4069169"/>
              <a:gd name="connsiteX435" fmla="*/ 3534199 w 5110790"/>
              <a:gd name="connsiteY435" fmla="*/ 1289709 h 4069169"/>
              <a:gd name="connsiteX436" fmla="*/ 3554064 w 5110790"/>
              <a:gd name="connsiteY436" fmla="*/ 1281691 h 4069169"/>
              <a:gd name="connsiteX437" fmla="*/ 1609095 w 5110790"/>
              <a:gd name="connsiteY437" fmla="*/ 1279455 h 4069169"/>
              <a:gd name="connsiteX438" fmla="*/ 1634701 w 5110790"/>
              <a:gd name="connsiteY438" fmla="*/ 1281685 h 4069169"/>
              <a:gd name="connsiteX439" fmla="*/ 1654519 w 5110790"/>
              <a:gd name="connsiteY439" fmla="*/ 1289703 h 4069169"/>
              <a:gd name="connsiteX440" fmla="*/ 1667313 w 5110790"/>
              <a:gd name="connsiteY440" fmla="*/ 1305504 h 4069169"/>
              <a:gd name="connsiteX441" fmla="*/ 1671852 w 5110790"/>
              <a:gd name="connsiteY441" fmla="*/ 1331078 h 4069169"/>
              <a:gd name="connsiteX442" fmla="*/ 1667313 w 5110790"/>
              <a:gd name="connsiteY442" fmla="*/ 1357823 h 4069169"/>
              <a:gd name="connsiteX443" fmla="*/ 1654519 w 5110790"/>
              <a:gd name="connsiteY443" fmla="*/ 1374224 h 4069169"/>
              <a:gd name="connsiteX444" fmla="*/ 1634701 w 5110790"/>
              <a:gd name="connsiteY444" fmla="*/ 1382465 h 4069169"/>
              <a:gd name="connsiteX445" fmla="*/ 1609095 w 5110790"/>
              <a:gd name="connsiteY445" fmla="*/ 1384726 h 4069169"/>
              <a:gd name="connsiteX446" fmla="*/ 1583489 w 5110790"/>
              <a:gd name="connsiteY446" fmla="*/ 1382465 h 4069169"/>
              <a:gd name="connsiteX447" fmla="*/ 1563671 w 5110790"/>
              <a:gd name="connsiteY447" fmla="*/ 1374224 h 4069169"/>
              <a:gd name="connsiteX448" fmla="*/ 1550877 w 5110790"/>
              <a:gd name="connsiteY448" fmla="*/ 1357823 h 4069169"/>
              <a:gd name="connsiteX449" fmla="*/ 1546337 w 5110790"/>
              <a:gd name="connsiteY449" fmla="*/ 1331078 h 4069169"/>
              <a:gd name="connsiteX450" fmla="*/ 1551018 w 5110790"/>
              <a:gd name="connsiteY450" fmla="*/ 1305504 h 4069169"/>
              <a:gd name="connsiteX451" fmla="*/ 1564051 w 5110790"/>
              <a:gd name="connsiteY451" fmla="*/ 1289703 h 4069169"/>
              <a:gd name="connsiteX452" fmla="*/ 1583916 w 5110790"/>
              <a:gd name="connsiteY452" fmla="*/ 1281685 h 4069169"/>
              <a:gd name="connsiteX453" fmla="*/ 4308476 w 5110790"/>
              <a:gd name="connsiteY453" fmla="*/ 1229360 h 4069169"/>
              <a:gd name="connsiteX454" fmla="*/ 4389455 w 5110790"/>
              <a:gd name="connsiteY454" fmla="*/ 1229360 h 4069169"/>
              <a:gd name="connsiteX455" fmla="*/ 4503836 w 5110790"/>
              <a:gd name="connsiteY455" fmla="*/ 1438891 h 4069169"/>
              <a:gd name="connsiteX456" fmla="*/ 4387430 w 5110790"/>
              <a:gd name="connsiteY456" fmla="*/ 1654496 h 4069169"/>
              <a:gd name="connsiteX457" fmla="*/ 4308476 w 5110790"/>
              <a:gd name="connsiteY457" fmla="*/ 1654496 h 4069169"/>
              <a:gd name="connsiteX458" fmla="*/ 4407674 w 5110790"/>
              <a:gd name="connsiteY458" fmla="*/ 1469259 h 4069169"/>
              <a:gd name="connsiteX459" fmla="*/ 4017966 w 5110790"/>
              <a:gd name="connsiteY459" fmla="*/ 1469259 h 4069169"/>
              <a:gd name="connsiteX460" fmla="*/ 4017966 w 5110790"/>
              <a:gd name="connsiteY460" fmla="*/ 1404475 h 4069169"/>
              <a:gd name="connsiteX461" fmla="*/ 4405650 w 5110790"/>
              <a:gd name="connsiteY461" fmla="*/ 1404475 h 4069169"/>
              <a:gd name="connsiteX462" fmla="*/ 3579243 w 5110790"/>
              <a:gd name="connsiteY462" fmla="*/ 854324 h 4069169"/>
              <a:gd name="connsiteX463" fmla="*/ 3604850 w 5110790"/>
              <a:gd name="connsiteY463" fmla="*/ 856427 h 4069169"/>
              <a:gd name="connsiteX464" fmla="*/ 3624668 w 5110790"/>
              <a:gd name="connsiteY464" fmla="*/ 864320 h 4069169"/>
              <a:gd name="connsiteX465" fmla="*/ 3637463 w 5110790"/>
              <a:gd name="connsiteY465" fmla="*/ 880373 h 4069169"/>
              <a:gd name="connsiteX466" fmla="*/ 3642002 w 5110790"/>
              <a:gd name="connsiteY466" fmla="*/ 906960 h 4069169"/>
              <a:gd name="connsiteX467" fmla="*/ 3637463 w 5110790"/>
              <a:gd name="connsiteY467" fmla="*/ 932693 h 4069169"/>
              <a:gd name="connsiteX468" fmla="*/ 3624668 w 5110790"/>
              <a:gd name="connsiteY468" fmla="*/ 948841 h 4069169"/>
              <a:gd name="connsiteX469" fmla="*/ 3604850 w 5110790"/>
              <a:gd name="connsiteY469" fmla="*/ 957207 h 4069169"/>
              <a:gd name="connsiteX470" fmla="*/ 3579243 w 5110790"/>
              <a:gd name="connsiteY470" fmla="*/ 959596 h 4069169"/>
              <a:gd name="connsiteX471" fmla="*/ 3554223 w 5110790"/>
              <a:gd name="connsiteY471" fmla="*/ 957207 h 4069169"/>
              <a:gd name="connsiteX472" fmla="*/ 3534706 w 5110790"/>
              <a:gd name="connsiteY472" fmla="*/ 948841 h 4069169"/>
              <a:gd name="connsiteX473" fmla="*/ 3522021 w 5110790"/>
              <a:gd name="connsiteY473" fmla="*/ 932693 h 4069169"/>
              <a:gd name="connsiteX474" fmla="*/ 3517498 w 5110790"/>
              <a:gd name="connsiteY474" fmla="*/ 906960 h 4069169"/>
              <a:gd name="connsiteX475" fmla="*/ 3522021 w 5110790"/>
              <a:gd name="connsiteY475" fmla="*/ 880373 h 4069169"/>
              <a:gd name="connsiteX476" fmla="*/ 3534706 w 5110790"/>
              <a:gd name="connsiteY476" fmla="*/ 864320 h 4069169"/>
              <a:gd name="connsiteX477" fmla="*/ 3554223 w 5110790"/>
              <a:gd name="connsiteY477" fmla="*/ 856427 h 4069169"/>
              <a:gd name="connsiteX478" fmla="*/ 1609095 w 5110790"/>
              <a:gd name="connsiteY478" fmla="*/ 854318 h 4069169"/>
              <a:gd name="connsiteX479" fmla="*/ 1634701 w 5110790"/>
              <a:gd name="connsiteY479" fmla="*/ 856421 h 4069169"/>
              <a:gd name="connsiteX480" fmla="*/ 1654519 w 5110790"/>
              <a:gd name="connsiteY480" fmla="*/ 864313 h 4069169"/>
              <a:gd name="connsiteX481" fmla="*/ 1667313 w 5110790"/>
              <a:gd name="connsiteY481" fmla="*/ 880366 h 4069169"/>
              <a:gd name="connsiteX482" fmla="*/ 1671852 w 5110790"/>
              <a:gd name="connsiteY482" fmla="*/ 906953 h 4069169"/>
              <a:gd name="connsiteX483" fmla="*/ 1667313 w 5110790"/>
              <a:gd name="connsiteY483" fmla="*/ 932686 h 4069169"/>
              <a:gd name="connsiteX484" fmla="*/ 1654519 w 5110790"/>
              <a:gd name="connsiteY484" fmla="*/ 948834 h 4069169"/>
              <a:gd name="connsiteX485" fmla="*/ 1634701 w 5110790"/>
              <a:gd name="connsiteY485" fmla="*/ 957201 h 4069169"/>
              <a:gd name="connsiteX486" fmla="*/ 1609095 w 5110790"/>
              <a:gd name="connsiteY486" fmla="*/ 959589 h 4069169"/>
              <a:gd name="connsiteX487" fmla="*/ 1584074 w 5110790"/>
              <a:gd name="connsiteY487" fmla="*/ 957201 h 4069169"/>
              <a:gd name="connsiteX488" fmla="*/ 1564557 w 5110790"/>
              <a:gd name="connsiteY488" fmla="*/ 948834 h 4069169"/>
              <a:gd name="connsiteX489" fmla="*/ 1551872 w 5110790"/>
              <a:gd name="connsiteY489" fmla="*/ 932686 h 4069169"/>
              <a:gd name="connsiteX490" fmla="*/ 1547349 w 5110790"/>
              <a:gd name="connsiteY490" fmla="*/ 906953 h 4069169"/>
              <a:gd name="connsiteX491" fmla="*/ 1551872 w 5110790"/>
              <a:gd name="connsiteY491" fmla="*/ 880366 h 4069169"/>
              <a:gd name="connsiteX492" fmla="*/ 1564557 w 5110790"/>
              <a:gd name="connsiteY492" fmla="*/ 864313 h 4069169"/>
              <a:gd name="connsiteX493" fmla="*/ 1584074 w 5110790"/>
              <a:gd name="connsiteY493" fmla="*/ 856421 h 4069169"/>
              <a:gd name="connsiteX494" fmla="*/ 2879125 w 5110790"/>
              <a:gd name="connsiteY494" fmla="*/ 659976 h 4069169"/>
              <a:gd name="connsiteX495" fmla="*/ 2911305 w 5110790"/>
              <a:gd name="connsiteY495" fmla="*/ 661113 h 4069169"/>
              <a:gd name="connsiteX496" fmla="*/ 2941090 w 5110790"/>
              <a:gd name="connsiteY496" fmla="*/ 664495 h 4069169"/>
              <a:gd name="connsiteX497" fmla="*/ 2968561 w 5110790"/>
              <a:gd name="connsiteY497" fmla="*/ 670071 h 4069169"/>
              <a:gd name="connsiteX498" fmla="*/ 2993799 w 5110790"/>
              <a:gd name="connsiteY498" fmla="*/ 677791 h 4069169"/>
              <a:gd name="connsiteX499" fmla="*/ 3016884 w 5110790"/>
              <a:gd name="connsiteY499" fmla="*/ 687607 h 4069169"/>
              <a:gd name="connsiteX500" fmla="*/ 3037896 w 5110790"/>
              <a:gd name="connsiteY500" fmla="*/ 699468 h 4069169"/>
              <a:gd name="connsiteX501" fmla="*/ 3056916 w 5110790"/>
              <a:gd name="connsiteY501" fmla="*/ 713326 h 4069169"/>
              <a:gd name="connsiteX502" fmla="*/ 3074024 w 5110790"/>
              <a:gd name="connsiteY502" fmla="*/ 729131 h 4069169"/>
              <a:gd name="connsiteX503" fmla="*/ 3089302 w 5110790"/>
              <a:gd name="connsiteY503" fmla="*/ 746834 h 4069169"/>
              <a:gd name="connsiteX504" fmla="*/ 3102829 w 5110790"/>
              <a:gd name="connsiteY504" fmla="*/ 766386 h 4069169"/>
              <a:gd name="connsiteX505" fmla="*/ 3114685 w 5110790"/>
              <a:gd name="connsiteY505" fmla="*/ 787738 h 4069169"/>
              <a:gd name="connsiteX506" fmla="*/ 3124952 w 5110790"/>
              <a:gd name="connsiteY506" fmla="*/ 810839 h 4069169"/>
              <a:gd name="connsiteX507" fmla="*/ 3133709 w 5110790"/>
              <a:gd name="connsiteY507" fmla="*/ 835640 h 4069169"/>
              <a:gd name="connsiteX508" fmla="*/ 3141039 w 5110790"/>
              <a:gd name="connsiteY508" fmla="*/ 862093 h 4069169"/>
              <a:gd name="connsiteX509" fmla="*/ 3147019 w 5110790"/>
              <a:gd name="connsiteY509" fmla="*/ 890147 h 4069169"/>
              <a:gd name="connsiteX510" fmla="*/ 3151732 w 5110790"/>
              <a:gd name="connsiteY510" fmla="*/ 919755 h 4069169"/>
              <a:gd name="connsiteX511" fmla="*/ 3155257 w 5110790"/>
              <a:gd name="connsiteY511" fmla="*/ 950865 h 4069169"/>
              <a:gd name="connsiteX512" fmla="*/ 3157675 w 5110790"/>
              <a:gd name="connsiteY512" fmla="*/ 983429 h 4069169"/>
              <a:gd name="connsiteX513" fmla="*/ 3159067 w 5110790"/>
              <a:gd name="connsiteY513" fmla="*/ 1017397 h 4069169"/>
              <a:gd name="connsiteX514" fmla="*/ 3159514 w 5110790"/>
              <a:gd name="connsiteY514" fmla="*/ 1052721 h 4069169"/>
              <a:gd name="connsiteX515" fmla="*/ 3159089 w 5110790"/>
              <a:gd name="connsiteY515" fmla="*/ 1088196 h 4069169"/>
              <a:gd name="connsiteX516" fmla="*/ 3157757 w 5110790"/>
              <a:gd name="connsiteY516" fmla="*/ 1122316 h 4069169"/>
              <a:gd name="connsiteX517" fmla="*/ 3155431 w 5110790"/>
              <a:gd name="connsiteY517" fmla="*/ 1155029 h 4069169"/>
              <a:gd name="connsiteX518" fmla="*/ 3152023 w 5110790"/>
              <a:gd name="connsiteY518" fmla="*/ 1186287 h 4069169"/>
              <a:gd name="connsiteX519" fmla="*/ 3147446 w 5110790"/>
              <a:gd name="connsiteY519" fmla="*/ 1216038 h 4069169"/>
              <a:gd name="connsiteX520" fmla="*/ 3141612 w 5110790"/>
              <a:gd name="connsiteY520" fmla="*/ 1244233 h 4069169"/>
              <a:gd name="connsiteX521" fmla="*/ 3134435 w 5110790"/>
              <a:gd name="connsiteY521" fmla="*/ 1270822 h 4069169"/>
              <a:gd name="connsiteX522" fmla="*/ 3125826 w 5110790"/>
              <a:gd name="connsiteY522" fmla="*/ 1295754 h 4069169"/>
              <a:gd name="connsiteX523" fmla="*/ 3115700 w 5110790"/>
              <a:gd name="connsiteY523" fmla="*/ 1318979 h 4069169"/>
              <a:gd name="connsiteX524" fmla="*/ 3103967 w 5110790"/>
              <a:gd name="connsiteY524" fmla="*/ 1340448 h 4069169"/>
              <a:gd name="connsiteX525" fmla="*/ 3090542 w 5110790"/>
              <a:gd name="connsiteY525" fmla="*/ 1360110 h 4069169"/>
              <a:gd name="connsiteX526" fmla="*/ 3075336 w 5110790"/>
              <a:gd name="connsiteY526" fmla="*/ 1377914 h 4069169"/>
              <a:gd name="connsiteX527" fmla="*/ 3058263 w 5110790"/>
              <a:gd name="connsiteY527" fmla="*/ 1393812 h 4069169"/>
              <a:gd name="connsiteX528" fmla="*/ 3039235 w 5110790"/>
              <a:gd name="connsiteY528" fmla="*/ 1407753 h 4069169"/>
              <a:gd name="connsiteX529" fmla="*/ 3018165 w 5110790"/>
              <a:gd name="connsiteY529" fmla="*/ 1419686 h 4069169"/>
              <a:gd name="connsiteX530" fmla="*/ 2994965 w 5110790"/>
              <a:gd name="connsiteY530" fmla="*/ 1429562 h 4069169"/>
              <a:gd name="connsiteX531" fmla="*/ 2969548 w 5110790"/>
              <a:gd name="connsiteY531" fmla="*/ 1437331 h 4069169"/>
              <a:gd name="connsiteX532" fmla="*/ 2941828 w 5110790"/>
              <a:gd name="connsiteY532" fmla="*/ 1442942 h 4069169"/>
              <a:gd name="connsiteX533" fmla="*/ 2911716 w 5110790"/>
              <a:gd name="connsiteY533" fmla="*/ 1446346 h 4069169"/>
              <a:gd name="connsiteX534" fmla="*/ 2879125 w 5110790"/>
              <a:gd name="connsiteY534" fmla="*/ 1447491 h 4069169"/>
              <a:gd name="connsiteX535" fmla="*/ 2879125 w 5110790"/>
              <a:gd name="connsiteY535" fmla="*/ 1388782 h 4069169"/>
              <a:gd name="connsiteX536" fmla="*/ 2909252 w 5110790"/>
              <a:gd name="connsiteY536" fmla="*/ 1387428 h 4069169"/>
              <a:gd name="connsiteX537" fmla="*/ 2936490 w 5110790"/>
              <a:gd name="connsiteY537" fmla="*/ 1383413 h 4069169"/>
              <a:gd name="connsiteX538" fmla="*/ 2960977 w 5110790"/>
              <a:gd name="connsiteY538" fmla="*/ 1376811 h 4069169"/>
              <a:gd name="connsiteX539" fmla="*/ 2982849 w 5110790"/>
              <a:gd name="connsiteY539" fmla="*/ 1367691 h 4069169"/>
              <a:gd name="connsiteX540" fmla="*/ 3019298 w 5110790"/>
              <a:gd name="connsiteY540" fmla="*/ 1342188 h 4069169"/>
              <a:gd name="connsiteX541" fmla="*/ 3046935 w 5110790"/>
              <a:gd name="connsiteY541" fmla="*/ 1307477 h 4069169"/>
              <a:gd name="connsiteX542" fmla="*/ 3057792 w 5110790"/>
              <a:gd name="connsiteY542" fmla="*/ 1286848 h 4069169"/>
              <a:gd name="connsiteX543" fmla="*/ 3066859 w 5110790"/>
              <a:gd name="connsiteY543" fmla="*/ 1264133 h 4069169"/>
              <a:gd name="connsiteX544" fmla="*/ 3074271 w 5110790"/>
              <a:gd name="connsiteY544" fmla="*/ 1239402 h 4069169"/>
              <a:gd name="connsiteX545" fmla="*/ 3080167 w 5110790"/>
              <a:gd name="connsiteY545" fmla="*/ 1212729 h 4069169"/>
              <a:gd name="connsiteX546" fmla="*/ 3084682 w 5110790"/>
              <a:gd name="connsiteY546" fmla="*/ 1184184 h 4069169"/>
              <a:gd name="connsiteX547" fmla="*/ 3087956 w 5110790"/>
              <a:gd name="connsiteY547" fmla="*/ 1153838 h 4069169"/>
              <a:gd name="connsiteX548" fmla="*/ 3090124 w 5110790"/>
              <a:gd name="connsiteY548" fmla="*/ 1121765 h 4069169"/>
              <a:gd name="connsiteX549" fmla="*/ 3091324 w 5110790"/>
              <a:gd name="connsiteY549" fmla="*/ 1088036 h 4069169"/>
              <a:gd name="connsiteX550" fmla="*/ 3091694 w 5110790"/>
              <a:gd name="connsiteY550" fmla="*/ 1052721 h 4069169"/>
              <a:gd name="connsiteX551" fmla="*/ 3091305 w 5110790"/>
              <a:gd name="connsiteY551" fmla="*/ 1017753 h 4069169"/>
              <a:gd name="connsiteX552" fmla="*/ 3090050 w 5110790"/>
              <a:gd name="connsiteY552" fmla="*/ 984350 h 4069169"/>
              <a:gd name="connsiteX553" fmla="*/ 3087800 w 5110790"/>
              <a:gd name="connsiteY553" fmla="*/ 952581 h 4069169"/>
              <a:gd name="connsiteX554" fmla="*/ 3084425 w 5110790"/>
              <a:gd name="connsiteY554" fmla="*/ 922520 h 4069169"/>
              <a:gd name="connsiteX555" fmla="*/ 3079795 w 5110790"/>
              <a:gd name="connsiteY555" fmla="*/ 894237 h 4069169"/>
              <a:gd name="connsiteX556" fmla="*/ 3073782 w 5110790"/>
              <a:gd name="connsiteY556" fmla="*/ 867805 h 4069169"/>
              <a:gd name="connsiteX557" fmla="*/ 3066253 w 5110790"/>
              <a:gd name="connsiteY557" fmla="*/ 843295 h 4069169"/>
              <a:gd name="connsiteX558" fmla="*/ 3057081 w 5110790"/>
              <a:gd name="connsiteY558" fmla="*/ 820780 h 4069169"/>
              <a:gd name="connsiteX559" fmla="*/ 3046134 w 5110790"/>
              <a:gd name="connsiteY559" fmla="*/ 800330 h 4069169"/>
              <a:gd name="connsiteX560" fmla="*/ 3018400 w 5110790"/>
              <a:gd name="connsiteY560" fmla="*/ 765914 h 4069169"/>
              <a:gd name="connsiteX561" fmla="*/ 2982013 w 5110790"/>
              <a:gd name="connsiteY561" fmla="*/ 740620 h 4069169"/>
              <a:gd name="connsiteX562" fmla="*/ 2960250 w 5110790"/>
              <a:gd name="connsiteY562" fmla="*/ 731574 h 4069169"/>
              <a:gd name="connsiteX563" fmla="*/ 2935934 w 5110790"/>
              <a:gd name="connsiteY563" fmla="*/ 725024 h 4069169"/>
              <a:gd name="connsiteX564" fmla="*/ 2908936 w 5110790"/>
              <a:gd name="connsiteY564" fmla="*/ 721041 h 4069169"/>
              <a:gd name="connsiteX565" fmla="*/ 2879125 w 5110790"/>
              <a:gd name="connsiteY565" fmla="*/ 719697 h 4069169"/>
              <a:gd name="connsiteX566" fmla="*/ 2565698 w 5110790"/>
              <a:gd name="connsiteY566" fmla="*/ 659976 h 4069169"/>
              <a:gd name="connsiteX567" fmla="*/ 2565698 w 5110790"/>
              <a:gd name="connsiteY567" fmla="*/ 719697 h 4069169"/>
              <a:gd name="connsiteX568" fmla="*/ 2536056 w 5110790"/>
              <a:gd name="connsiteY568" fmla="*/ 721041 h 4069169"/>
              <a:gd name="connsiteX569" fmla="*/ 2509206 w 5110790"/>
              <a:gd name="connsiteY569" fmla="*/ 725024 h 4069169"/>
              <a:gd name="connsiteX570" fmla="*/ 2485020 w 5110790"/>
              <a:gd name="connsiteY570" fmla="*/ 731574 h 4069169"/>
              <a:gd name="connsiteX571" fmla="*/ 2463369 w 5110790"/>
              <a:gd name="connsiteY571" fmla="*/ 740620 h 4069169"/>
              <a:gd name="connsiteX572" fmla="*/ 2427161 w 5110790"/>
              <a:gd name="connsiteY572" fmla="*/ 765914 h 4069169"/>
              <a:gd name="connsiteX573" fmla="*/ 2399551 w 5110790"/>
              <a:gd name="connsiteY573" fmla="*/ 800330 h 4069169"/>
              <a:gd name="connsiteX574" fmla="*/ 2388649 w 5110790"/>
              <a:gd name="connsiteY574" fmla="*/ 820780 h 4069169"/>
              <a:gd name="connsiteX575" fmla="*/ 2379511 w 5110790"/>
              <a:gd name="connsiteY575" fmla="*/ 843295 h 4069169"/>
              <a:gd name="connsiteX576" fmla="*/ 2372009 w 5110790"/>
              <a:gd name="connsiteY576" fmla="*/ 867805 h 4069169"/>
              <a:gd name="connsiteX577" fmla="*/ 2366014 w 5110790"/>
              <a:gd name="connsiteY577" fmla="*/ 894237 h 4069169"/>
              <a:gd name="connsiteX578" fmla="*/ 2361397 w 5110790"/>
              <a:gd name="connsiteY578" fmla="*/ 922520 h 4069169"/>
              <a:gd name="connsiteX579" fmla="*/ 2358029 w 5110790"/>
              <a:gd name="connsiteY579" fmla="*/ 952581 h 4069169"/>
              <a:gd name="connsiteX580" fmla="*/ 2355783 w 5110790"/>
              <a:gd name="connsiteY580" fmla="*/ 984350 h 4069169"/>
              <a:gd name="connsiteX581" fmla="*/ 2354530 w 5110790"/>
              <a:gd name="connsiteY581" fmla="*/ 1017753 h 4069169"/>
              <a:gd name="connsiteX582" fmla="*/ 2354141 w 5110790"/>
              <a:gd name="connsiteY582" fmla="*/ 1052721 h 4069169"/>
              <a:gd name="connsiteX583" fmla="*/ 2354520 w 5110790"/>
              <a:gd name="connsiteY583" fmla="*/ 1088036 h 4069169"/>
              <a:gd name="connsiteX584" fmla="*/ 2355746 w 5110790"/>
              <a:gd name="connsiteY584" fmla="*/ 1121765 h 4069169"/>
              <a:gd name="connsiteX585" fmla="*/ 2357952 w 5110790"/>
              <a:gd name="connsiteY585" fmla="*/ 1153838 h 4069169"/>
              <a:gd name="connsiteX586" fmla="*/ 2361268 w 5110790"/>
              <a:gd name="connsiteY586" fmla="*/ 1184184 h 4069169"/>
              <a:gd name="connsiteX587" fmla="*/ 2365828 w 5110790"/>
              <a:gd name="connsiteY587" fmla="*/ 1212729 h 4069169"/>
              <a:gd name="connsiteX588" fmla="*/ 2371764 w 5110790"/>
              <a:gd name="connsiteY588" fmla="*/ 1239402 h 4069169"/>
              <a:gd name="connsiteX589" fmla="*/ 2379208 w 5110790"/>
              <a:gd name="connsiteY589" fmla="*/ 1264133 h 4069169"/>
              <a:gd name="connsiteX590" fmla="*/ 2388293 w 5110790"/>
              <a:gd name="connsiteY590" fmla="*/ 1286848 h 4069169"/>
              <a:gd name="connsiteX591" fmla="*/ 2399150 w 5110790"/>
              <a:gd name="connsiteY591" fmla="*/ 1307477 h 4069169"/>
              <a:gd name="connsiteX592" fmla="*/ 2426712 w 5110790"/>
              <a:gd name="connsiteY592" fmla="*/ 1342188 h 4069169"/>
              <a:gd name="connsiteX593" fmla="*/ 2462952 w 5110790"/>
              <a:gd name="connsiteY593" fmla="*/ 1367691 h 4069169"/>
              <a:gd name="connsiteX594" fmla="*/ 2484656 w 5110790"/>
              <a:gd name="connsiteY594" fmla="*/ 1376811 h 4069169"/>
              <a:gd name="connsiteX595" fmla="*/ 2508928 w 5110790"/>
              <a:gd name="connsiteY595" fmla="*/ 1383413 h 4069169"/>
              <a:gd name="connsiteX596" fmla="*/ 2535898 w 5110790"/>
              <a:gd name="connsiteY596" fmla="*/ 1387428 h 4069169"/>
              <a:gd name="connsiteX597" fmla="*/ 2565698 w 5110790"/>
              <a:gd name="connsiteY597" fmla="*/ 1388782 h 4069169"/>
              <a:gd name="connsiteX598" fmla="*/ 2565698 w 5110790"/>
              <a:gd name="connsiteY598" fmla="*/ 1447491 h 4069169"/>
              <a:gd name="connsiteX599" fmla="*/ 2533244 w 5110790"/>
              <a:gd name="connsiteY599" fmla="*/ 1446346 h 4069169"/>
              <a:gd name="connsiteX600" fmla="*/ 2503241 w 5110790"/>
              <a:gd name="connsiteY600" fmla="*/ 1442942 h 4069169"/>
              <a:gd name="connsiteX601" fmla="*/ 2475603 w 5110790"/>
              <a:gd name="connsiteY601" fmla="*/ 1437331 h 4069169"/>
              <a:gd name="connsiteX602" fmla="*/ 2450247 w 5110790"/>
              <a:gd name="connsiteY602" fmla="*/ 1429562 h 4069169"/>
              <a:gd name="connsiteX603" fmla="*/ 2427085 w 5110790"/>
              <a:gd name="connsiteY603" fmla="*/ 1419686 h 4069169"/>
              <a:gd name="connsiteX604" fmla="*/ 2406034 w 5110790"/>
              <a:gd name="connsiteY604" fmla="*/ 1407753 h 4069169"/>
              <a:gd name="connsiteX605" fmla="*/ 2387009 w 5110790"/>
              <a:gd name="connsiteY605" fmla="*/ 1393812 h 4069169"/>
              <a:gd name="connsiteX606" fmla="*/ 2369924 w 5110790"/>
              <a:gd name="connsiteY606" fmla="*/ 1377914 h 4069169"/>
              <a:gd name="connsiteX607" fmla="*/ 2354694 w 5110790"/>
              <a:gd name="connsiteY607" fmla="*/ 1360110 h 4069169"/>
              <a:gd name="connsiteX608" fmla="*/ 2341235 w 5110790"/>
              <a:gd name="connsiteY608" fmla="*/ 1340448 h 4069169"/>
              <a:gd name="connsiteX609" fmla="*/ 2329461 w 5110790"/>
              <a:gd name="connsiteY609" fmla="*/ 1318979 h 4069169"/>
              <a:gd name="connsiteX610" fmla="*/ 2319288 w 5110790"/>
              <a:gd name="connsiteY610" fmla="*/ 1295754 h 4069169"/>
              <a:gd name="connsiteX611" fmla="*/ 2310630 w 5110790"/>
              <a:gd name="connsiteY611" fmla="*/ 1270822 h 4069169"/>
              <a:gd name="connsiteX612" fmla="*/ 2303402 w 5110790"/>
              <a:gd name="connsiteY612" fmla="*/ 1244233 h 4069169"/>
              <a:gd name="connsiteX613" fmla="*/ 2297519 w 5110790"/>
              <a:gd name="connsiteY613" fmla="*/ 1216038 h 4069169"/>
              <a:gd name="connsiteX614" fmla="*/ 2292897 w 5110790"/>
              <a:gd name="connsiteY614" fmla="*/ 1186287 h 4069169"/>
              <a:gd name="connsiteX615" fmla="*/ 2289449 w 5110790"/>
              <a:gd name="connsiteY615" fmla="*/ 1155029 h 4069169"/>
              <a:gd name="connsiteX616" fmla="*/ 2287092 w 5110790"/>
              <a:gd name="connsiteY616" fmla="*/ 1122316 h 4069169"/>
              <a:gd name="connsiteX617" fmla="*/ 2285740 w 5110790"/>
              <a:gd name="connsiteY617" fmla="*/ 1088196 h 4069169"/>
              <a:gd name="connsiteX618" fmla="*/ 2285309 w 5110790"/>
              <a:gd name="connsiteY618" fmla="*/ 1052721 h 4069169"/>
              <a:gd name="connsiteX619" fmla="*/ 2285755 w 5110790"/>
              <a:gd name="connsiteY619" fmla="*/ 1017397 h 4069169"/>
              <a:gd name="connsiteX620" fmla="*/ 2287147 w 5110790"/>
              <a:gd name="connsiteY620" fmla="*/ 983429 h 4069169"/>
              <a:gd name="connsiteX621" fmla="*/ 2289566 w 5110790"/>
              <a:gd name="connsiteY621" fmla="*/ 950865 h 4069169"/>
              <a:gd name="connsiteX622" fmla="*/ 2293091 w 5110790"/>
              <a:gd name="connsiteY622" fmla="*/ 919755 h 4069169"/>
              <a:gd name="connsiteX623" fmla="*/ 2297804 w 5110790"/>
              <a:gd name="connsiteY623" fmla="*/ 890147 h 4069169"/>
              <a:gd name="connsiteX624" fmla="*/ 2303784 w 5110790"/>
              <a:gd name="connsiteY624" fmla="*/ 862093 h 4069169"/>
              <a:gd name="connsiteX625" fmla="*/ 2311113 w 5110790"/>
              <a:gd name="connsiteY625" fmla="*/ 835640 h 4069169"/>
              <a:gd name="connsiteX626" fmla="*/ 2319870 w 5110790"/>
              <a:gd name="connsiteY626" fmla="*/ 810839 h 4069169"/>
              <a:gd name="connsiteX627" fmla="*/ 2330137 w 5110790"/>
              <a:gd name="connsiteY627" fmla="*/ 787738 h 4069169"/>
              <a:gd name="connsiteX628" fmla="*/ 2341994 w 5110790"/>
              <a:gd name="connsiteY628" fmla="*/ 766386 h 4069169"/>
              <a:gd name="connsiteX629" fmla="*/ 2355521 w 5110790"/>
              <a:gd name="connsiteY629" fmla="*/ 746834 h 4069169"/>
              <a:gd name="connsiteX630" fmla="*/ 2370798 w 5110790"/>
              <a:gd name="connsiteY630" fmla="*/ 729131 h 4069169"/>
              <a:gd name="connsiteX631" fmla="*/ 2387907 w 5110790"/>
              <a:gd name="connsiteY631" fmla="*/ 713326 h 4069169"/>
              <a:gd name="connsiteX632" fmla="*/ 2406927 w 5110790"/>
              <a:gd name="connsiteY632" fmla="*/ 699468 h 4069169"/>
              <a:gd name="connsiteX633" fmla="*/ 2427939 w 5110790"/>
              <a:gd name="connsiteY633" fmla="*/ 687607 h 4069169"/>
              <a:gd name="connsiteX634" fmla="*/ 2451024 w 5110790"/>
              <a:gd name="connsiteY634" fmla="*/ 677791 h 4069169"/>
              <a:gd name="connsiteX635" fmla="*/ 2476262 w 5110790"/>
              <a:gd name="connsiteY635" fmla="*/ 670071 h 4069169"/>
              <a:gd name="connsiteX636" fmla="*/ 2503733 w 5110790"/>
              <a:gd name="connsiteY636" fmla="*/ 664495 h 4069169"/>
              <a:gd name="connsiteX637" fmla="*/ 2533518 w 5110790"/>
              <a:gd name="connsiteY637" fmla="*/ 661113 h 4069169"/>
              <a:gd name="connsiteX638" fmla="*/ 1358847 w 5110790"/>
              <a:gd name="connsiteY638" fmla="*/ 0 h 4069169"/>
              <a:gd name="connsiteX639" fmla="*/ 1439826 w 5110790"/>
              <a:gd name="connsiteY639" fmla="*/ 0 h 4069169"/>
              <a:gd name="connsiteX640" fmla="*/ 1554207 w 5110790"/>
              <a:gd name="connsiteY640" fmla="*/ 209532 h 4069169"/>
              <a:gd name="connsiteX641" fmla="*/ 1437801 w 5110790"/>
              <a:gd name="connsiteY641" fmla="*/ 425136 h 4069169"/>
              <a:gd name="connsiteX642" fmla="*/ 1358847 w 5110790"/>
              <a:gd name="connsiteY642" fmla="*/ 425136 h 4069169"/>
              <a:gd name="connsiteX643" fmla="*/ 1458045 w 5110790"/>
              <a:gd name="connsiteY643" fmla="*/ 239899 h 4069169"/>
              <a:gd name="connsiteX644" fmla="*/ 1068337 w 5110790"/>
              <a:gd name="connsiteY644" fmla="*/ 239899 h 4069169"/>
              <a:gd name="connsiteX645" fmla="*/ 1068337 w 5110790"/>
              <a:gd name="connsiteY645" fmla="*/ 175116 h 4069169"/>
              <a:gd name="connsiteX646" fmla="*/ 1456021 w 5110790"/>
              <a:gd name="connsiteY646" fmla="*/ 175116 h 4069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Lst>
            <a:rect l="l" t="t" r="r" b="b"/>
            <a:pathLst>
              <a:path w="5110790" h="4069169">
                <a:moveTo>
                  <a:pt x="1358848" y="3644032"/>
                </a:moveTo>
                <a:lnTo>
                  <a:pt x="1439827" y="3644032"/>
                </a:lnTo>
                <a:lnTo>
                  <a:pt x="1554208" y="3853564"/>
                </a:lnTo>
                <a:lnTo>
                  <a:pt x="1437802" y="4069169"/>
                </a:lnTo>
                <a:lnTo>
                  <a:pt x="1358848" y="4069169"/>
                </a:lnTo>
                <a:lnTo>
                  <a:pt x="1458046" y="3883931"/>
                </a:lnTo>
                <a:lnTo>
                  <a:pt x="1068338" y="3883931"/>
                </a:lnTo>
                <a:lnTo>
                  <a:pt x="1068338" y="3819148"/>
                </a:lnTo>
                <a:lnTo>
                  <a:pt x="1456022" y="3819148"/>
                </a:lnTo>
                <a:close/>
                <a:moveTo>
                  <a:pt x="3579243" y="3101476"/>
                </a:moveTo>
                <a:lnTo>
                  <a:pt x="3604850" y="3103707"/>
                </a:lnTo>
                <a:lnTo>
                  <a:pt x="3624668" y="3111725"/>
                </a:lnTo>
                <a:lnTo>
                  <a:pt x="3637463" y="3127526"/>
                </a:lnTo>
                <a:lnTo>
                  <a:pt x="3642002" y="3153100"/>
                </a:lnTo>
                <a:lnTo>
                  <a:pt x="3637463" y="3179845"/>
                </a:lnTo>
                <a:lnTo>
                  <a:pt x="3624668" y="3196247"/>
                </a:lnTo>
                <a:lnTo>
                  <a:pt x="3604850" y="3204487"/>
                </a:lnTo>
                <a:lnTo>
                  <a:pt x="3579243" y="3206749"/>
                </a:lnTo>
                <a:lnTo>
                  <a:pt x="3553637" y="3204487"/>
                </a:lnTo>
                <a:lnTo>
                  <a:pt x="3533820" y="3196247"/>
                </a:lnTo>
                <a:lnTo>
                  <a:pt x="3521024" y="3179845"/>
                </a:lnTo>
                <a:lnTo>
                  <a:pt x="3516485" y="3153100"/>
                </a:lnTo>
                <a:lnTo>
                  <a:pt x="3521166" y="3127526"/>
                </a:lnTo>
                <a:lnTo>
                  <a:pt x="3534199" y="3111725"/>
                </a:lnTo>
                <a:lnTo>
                  <a:pt x="3554064" y="3103707"/>
                </a:lnTo>
                <a:close/>
                <a:moveTo>
                  <a:pt x="1609095" y="3101476"/>
                </a:moveTo>
                <a:lnTo>
                  <a:pt x="1634701" y="3103707"/>
                </a:lnTo>
                <a:lnTo>
                  <a:pt x="1654519" y="3111725"/>
                </a:lnTo>
                <a:lnTo>
                  <a:pt x="1667313" y="3127526"/>
                </a:lnTo>
                <a:lnTo>
                  <a:pt x="1671852" y="3153100"/>
                </a:lnTo>
                <a:lnTo>
                  <a:pt x="1667313" y="3179845"/>
                </a:lnTo>
                <a:lnTo>
                  <a:pt x="1654519" y="3196247"/>
                </a:lnTo>
                <a:lnTo>
                  <a:pt x="1634701" y="3204487"/>
                </a:lnTo>
                <a:lnTo>
                  <a:pt x="1609095" y="3206749"/>
                </a:lnTo>
                <a:lnTo>
                  <a:pt x="1583490" y="3204487"/>
                </a:lnTo>
                <a:lnTo>
                  <a:pt x="1563672" y="3196247"/>
                </a:lnTo>
                <a:lnTo>
                  <a:pt x="1550877" y="3179845"/>
                </a:lnTo>
                <a:lnTo>
                  <a:pt x="1546338" y="3153100"/>
                </a:lnTo>
                <a:lnTo>
                  <a:pt x="1551019" y="3127526"/>
                </a:lnTo>
                <a:lnTo>
                  <a:pt x="1564051" y="3111725"/>
                </a:lnTo>
                <a:lnTo>
                  <a:pt x="1583917" y="3103707"/>
                </a:lnTo>
                <a:close/>
                <a:moveTo>
                  <a:pt x="3579243" y="2676340"/>
                </a:moveTo>
                <a:lnTo>
                  <a:pt x="3604850" y="2678443"/>
                </a:lnTo>
                <a:lnTo>
                  <a:pt x="3624668" y="2686335"/>
                </a:lnTo>
                <a:lnTo>
                  <a:pt x="3637463" y="2702388"/>
                </a:lnTo>
                <a:lnTo>
                  <a:pt x="3642002" y="2728976"/>
                </a:lnTo>
                <a:lnTo>
                  <a:pt x="3637463" y="2754708"/>
                </a:lnTo>
                <a:lnTo>
                  <a:pt x="3624668" y="2770857"/>
                </a:lnTo>
                <a:lnTo>
                  <a:pt x="3604850" y="2779223"/>
                </a:lnTo>
                <a:lnTo>
                  <a:pt x="3579243" y="2781612"/>
                </a:lnTo>
                <a:lnTo>
                  <a:pt x="3554223" y="2779223"/>
                </a:lnTo>
                <a:lnTo>
                  <a:pt x="3534706" y="2770857"/>
                </a:lnTo>
                <a:lnTo>
                  <a:pt x="3522021" y="2754708"/>
                </a:lnTo>
                <a:lnTo>
                  <a:pt x="3517498" y="2728976"/>
                </a:lnTo>
                <a:lnTo>
                  <a:pt x="3522021" y="2702388"/>
                </a:lnTo>
                <a:lnTo>
                  <a:pt x="3534706" y="2686335"/>
                </a:lnTo>
                <a:lnTo>
                  <a:pt x="3554223" y="2678443"/>
                </a:lnTo>
                <a:close/>
                <a:moveTo>
                  <a:pt x="1609095" y="2676340"/>
                </a:moveTo>
                <a:lnTo>
                  <a:pt x="1634701" y="2678443"/>
                </a:lnTo>
                <a:lnTo>
                  <a:pt x="1654519" y="2686335"/>
                </a:lnTo>
                <a:lnTo>
                  <a:pt x="1667313" y="2702388"/>
                </a:lnTo>
                <a:lnTo>
                  <a:pt x="1671852" y="2728976"/>
                </a:lnTo>
                <a:lnTo>
                  <a:pt x="1667313" y="2754708"/>
                </a:lnTo>
                <a:lnTo>
                  <a:pt x="1654519" y="2770857"/>
                </a:lnTo>
                <a:lnTo>
                  <a:pt x="1634701" y="2779223"/>
                </a:lnTo>
                <a:lnTo>
                  <a:pt x="1609095" y="2781612"/>
                </a:lnTo>
                <a:lnTo>
                  <a:pt x="1584075" y="2779223"/>
                </a:lnTo>
                <a:lnTo>
                  <a:pt x="1564558" y="2770857"/>
                </a:lnTo>
                <a:lnTo>
                  <a:pt x="1551873" y="2754708"/>
                </a:lnTo>
                <a:lnTo>
                  <a:pt x="1547350" y="2728976"/>
                </a:lnTo>
                <a:lnTo>
                  <a:pt x="1551873" y="2702388"/>
                </a:lnTo>
                <a:lnTo>
                  <a:pt x="1564558" y="2686335"/>
                </a:lnTo>
                <a:lnTo>
                  <a:pt x="1584075" y="2678443"/>
                </a:lnTo>
                <a:close/>
                <a:moveTo>
                  <a:pt x="2879125" y="2481992"/>
                </a:moveTo>
                <a:lnTo>
                  <a:pt x="2911305" y="2483129"/>
                </a:lnTo>
                <a:lnTo>
                  <a:pt x="2941090" y="2486511"/>
                </a:lnTo>
                <a:lnTo>
                  <a:pt x="2968561" y="2492087"/>
                </a:lnTo>
                <a:lnTo>
                  <a:pt x="2993799" y="2499807"/>
                </a:lnTo>
                <a:lnTo>
                  <a:pt x="3016884" y="2509622"/>
                </a:lnTo>
                <a:lnTo>
                  <a:pt x="3037896" y="2521483"/>
                </a:lnTo>
                <a:lnTo>
                  <a:pt x="3056916" y="2535342"/>
                </a:lnTo>
                <a:lnTo>
                  <a:pt x="3074024" y="2551147"/>
                </a:lnTo>
                <a:lnTo>
                  <a:pt x="3089302" y="2568850"/>
                </a:lnTo>
                <a:lnTo>
                  <a:pt x="3102829" y="2588403"/>
                </a:lnTo>
                <a:lnTo>
                  <a:pt x="3114685" y="2609754"/>
                </a:lnTo>
                <a:lnTo>
                  <a:pt x="3124952" y="2632854"/>
                </a:lnTo>
                <a:lnTo>
                  <a:pt x="3133709" y="2657656"/>
                </a:lnTo>
                <a:lnTo>
                  <a:pt x="3141039" y="2684109"/>
                </a:lnTo>
                <a:lnTo>
                  <a:pt x="3147019" y="2712163"/>
                </a:lnTo>
                <a:lnTo>
                  <a:pt x="3151732" y="2741770"/>
                </a:lnTo>
                <a:lnTo>
                  <a:pt x="3155257" y="2772881"/>
                </a:lnTo>
                <a:lnTo>
                  <a:pt x="3157675" y="2805445"/>
                </a:lnTo>
                <a:lnTo>
                  <a:pt x="3159067" y="2839413"/>
                </a:lnTo>
                <a:lnTo>
                  <a:pt x="3159514" y="2874737"/>
                </a:lnTo>
                <a:lnTo>
                  <a:pt x="3159089" y="2910212"/>
                </a:lnTo>
                <a:lnTo>
                  <a:pt x="3157757" y="2944332"/>
                </a:lnTo>
                <a:lnTo>
                  <a:pt x="3155431" y="2977045"/>
                </a:lnTo>
                <a:lnTo>
                  <a:pt x="3152023" y="3008303"/>
                </a:lnTo>
                <a:lnTo>
                  <a:pt x="3147446" y="3038054"/>
                </a:lnTo>
                <a:lnTo>
                  <a:pt x="3141612" y="3066249"/>
                </a:lnTo>
                <a:lnTo>
                  <a:pt x="3134435" y="3092837"/>
                </a:lnTo>
                <a:lnTo>
                  <a:pt x="3125826" y="3117770"/>
                </a:lnTo>
                <a:lnTo>
                  <a:pt x="3115700" y="3140995"/>
                </a:lnTo>
                <a:lnTo>
                  <a:pt x="3103967" y="3162464"/>
                </a:lnTo>
                <a:lnTo>
                  <a:pt x="3090542" y="3182126"/>
                </a:lnTo>
                <a:lnTo>
                  <a:pt x="3075336" y="3199931"/>
                </a:lnTo>
                <a:lnTo>
                  <a:pt x="3058263" y="3215828"/>
                </a:lnTo>
                <a:lnTo>
                  <a:pt x="3039235" y="3229769"/>
                </a:lnTo>
                <a:lnTo>
                  <a:pt x="3018165" y="3241703"/>
                </a:lnTo>
                <a:lnTo>
                  <a:pt x="2994965" y="3251579"/>
                </a:lnTo>
                <a:lnTo>
                  <a:pt x="2969548" y="3259347"/>
                </a:lnTo>
                <a:lnTo>
                  <a:pt x="2941828" y="3264959"/>
                </a:lnTo>
                <a:lnTo>
                  <a:pt x="2911716" y="3268362"/>
                </a:lnTo>
                <a:lnTo>
                  <a:pt x="2879125" y="3269508"/>
                </a:lnTo>
                <a:lnTo>
                  <a:pt x="2879125" y="3210798"/>
                </a:lnTo>
                <a:lnTo>
                  <a:pt x="2909252" y="3209444"/>
                </a:lnTo>
                <a:lnTo>
                  <a:pt x="2936490" y="3205429"/>
                </a:lnTo>
                <a:lnTo>
                  <a:pt x="2960977" y="3198827"/>
                </a:lnTo>
                <a:lnTo>
                  <a:pt x="2982849" y="3189707"/>
                </a:lnTo>
                <a:lnTo>
                  <a:pt x="3019298" y="3164203"/>
                </a:lnTo>
                <a:lnTo>
                  <a:pt x="3046935" y="3129493"/>
                </a:lnTo>
                <a:lnTo>
                  <a:pt x="3057792" y="3108864"/>
                </a:lnTo>
                <a:lnTo>
                  <a:pt x="3066859" y="3086149"/>
                </a:lnTo>
                <a:lnTo>
                  <a:pt x="3074271" y="3061419"/>
                </a:lnTo>
                <a:lnTo>
                  <a:pt x="3080167" y="3034745"/>
                </a:lnTo>
                <a:lnTo>
                  <a:pt x="3084682" y="3006199"/>
                </a:lnTo>
                <a:lnTo>
                  <a:pt x="3087956" y="2975855"/>
                </a:lnTo>
                <a:lnTo>
                  <a:pt x="3090124" y="2943781"/>
                </a:lnTo>
                <a:lnTo>
                  <a:pt x="3091324" y="2910051"/>
                </a:lnTo>
                <a:lnTo>
                  <a:pt x="3091694" y="2874737"/>
                </a:lnTo>
                <a:lnTo>
                  <a:pt x="3091305" y="2839769"/>
                </a:lnTo>
                <a:lnTo>
                  <a:pt x="3090050" y="2806365"/>
                </a:lnTo>
                <a:lnTo>
                  <a:pt x="3087800" y="2774596"/>
                </a:lnTo>
                <a:lnTo>
                  <a:pt x="3084425" y="2744535"/>
                </a:lnTo>
                <a:lnTo>
                  <a:pt x="3079795" y="2716252"/>
                </a:lnTo>
                <a:lnTo>
                  <a:pt x="3073782" y="2689820"/>
                </a:lnTo>
                <a:lnTo>
                  <a:pt x="3066253" y="2665311"/>
                </a:lnTo>
                <a:lnTo>
                  <a:pt x="3057081" y="2642795"/>
                </a:lnTo>
                <a:lnTo>
                  <a:pt x="3046134" y="2622345"/>
                </a:lnTo>
                <a:lnTo>
                  <a:pt x="3018400" y="2587929"/>
                </a:lnTo>
                <a:lnTo>
                  <a:pt x="2982013" y="2562635"/>
                </a:lnTo>
                <a:lnTo>
                  <a:pt x="2960250" y="2553590"/>
                </a:lnTo>
                <a:lnTo>
                  <a:pt x="2935934" y="2547039"/>
                </a:lnTo>
                <a:lnTo>
                  <a:pt x="2908936" y="2543056"/>
                </a:lnTo>
                <a:lnTo>
                  <a:pt x="2879125" y="2541713"/>
                </a:lnTo>
                <a:close/>
                <a:moveTo>
                  <a:pt x="2565698" y="2481992"/>
                </a:moveTo>
                <a:lnTo>
                  <a:pt x="2565698" y="2541713"/>
                </a:lnTo>
                <a:lnTo>
                  <a:pt x="2536056" y="2543056"/>
                </a:lnTo>
                <a:lnTo>
                  <a:pt x="2509206" y="2547039"/>
                </a:lnTo>
                <a:lnTo>
                  <a:pt x="2485020" y="2553590"/>
                </a:lnTo>
                <a:lnTo>
                  <a:pt x="2463369" y="2562635"/>
                </a:lnTo>
                <a:lnTo>
                  <a:pt x="2427161" y="2587929"/>
                </a:lnTo>
                <a:lnTo>
                  <a:pt x="2399551" y="2622345"/>
                </a:lnTo>
                <a:lnTo>
                  <a:pt x="2388649" y="2642795"/>
                </a:lnTo>
                <a:lnTo>
                  <a:pt x="2379511" y="2665311"/>
                </a:lnTo>
                <a:lnTo>
                  <a:pt x="2372009" y="2689820"/>
                </a:lnTo>
                <a:lnTo>
                  <a:pt x="2366014" y="2716252"/>
                </a:lnTo>
                <a:lnTo>
                  <a:pt x="2361397" y="2744535"/>
                </a:lnTo>
                <a:lnTo>
                  <a:pt x="2358029" y="2774596"/>
                </a:lnTo>
                <a:lnTo>
                  <a:pt x="2355783" y="2806365"/>
                </a:lnTo>
                <a:lnTo>
                  <a:pt x="2354530" y="2839769"/>
                </a:lnTo>
                <a:lnTo>
                  <a:pt x="2354141" y="2874737"/>
                </a:lnTo>
                <a:lnTo>
                  <a:pt x="2354520" y="2910051"/>
                </a:lnTo>
                <a:lnTo>
                  <a:pt x="2355746" y="2943781"/>
                </a:lnTo>
                <a:lnTo>
                  <a:pt x="2357952" y="2975855"/>
                </a:lnTo>
                <a:lnTo>
                  <a:pt x="2361268" y="3006199"/>
                </a:lnTo>
                <a:lnTo>
                  <a:pt x="2365828" y="3034745"/>
                </a:lnTo>
                <a:lnTo>
                  <a:pt x="2371764" y="3061419"/>
                </a:lnTo>
                <a:lnTo>
                  <a:pt x="2379208" y="3086149"/>
                </a:lnTo>
                <a:lnTo>
                  <a:pt x="2388293" y="3108864"/>
                </a:lnTo>
                <a:lnTo>
                  <a:pt x="2399150" y="3129493"/>
                </a:lnTo>
                <a:lnTo>
                  <a:pt x="2426712" y="3164203"/>
                </a:lnTo>
                <a:lnTo>
                  <a:pt x="2462952" y="3189707"/>
                </a:lnTo>
                <a:lnTo>
                  <a:pt x="2484656" y="3198827"/>
                </a:lnTo>
                <a:lnTo>
                  <a:pt x="2508928" y="3205429"/>
                </a:lnTo>
                <a:lnTo>
                  <a:pt x="2535898" y="3209444"/>
                </a:lnTo>
                <a:lnTo>
                  <a:pt x="2565698" y="3210798"/>
                </a:lnTo>
                <a:lnTo>
                  <a:pt x="2565698" y="3269508"/>
                </a:lnTo>
                <a:lnTo>
                  <a:pt x="2533244" y="3268362"/>
                </a:lnTo>
                <a:lnTo>
                  <a:pt x="2503241" y="3264959"/>
                </a:lnTo>
                <a:lnTo>
                  <a:pt x="2475603" y="3259347"/>
                </a:lnTo>
                <a:lnTo>
                  <a:pt x="2450247" y="3251579"/>
                </a:lnTo>
                <a:lnTo>
                  <a:pt x="2427085" y="3241703"/>
                </a:lnTo>
                <a:lnTo>
                  <a:pt x="2406034" y="3229769"/>
                </a:lnTo>
                <a:lnTo>
                  <a:pt x="2387009" y="3215828"/>
                </a:lnTo>
                <a:lnTo>
                  <a:pt x="2369924" y="3199931"/>
                </a:lnTo>
                <a:lnTo>
                  <a:pt x="2354694" y="3182126"/>
                </a:lnTo>
                <a:lnTo>
                  <a:pt x="2341235" y="3162464"/>
                </a:lnTo>
                <a:lnTo>
                  <a:pt x="2329461" y="3140995"/>
                </a:lnTo>
                <a:lnTo>
                  <a:pt x="2319288" y="3117770"/>
                </a:lnTo>
                <a:lnTo>
                  <a:pt x="2310630" y="3092837"/>
                </a:lnTo>
                <a:lnTo>
                  <a:pt x="2303402" y="3066249"/>
                </a:lnTo>
                <a:lnTo>
                  <a:pt x="2297519" y="3038054"/>
                </a:lnTo>
                <a:lnTo>
                  <a:pt x="2292897" y="3008303"/>
                </a:lnTo>
                <a:lnTo>
                  <a:pt x="2289449" y="2977045"/>
                </a:lnTo>
                <a:lnTo>
                  <a:pt x="2287092" y="2944332"/>
                </a:lnTo>
                <a:lnTo>
                  <a:pt x="2285740" y="2910212"/>
                </a:lnTo>
                <a:lnTo>
                  <a:pt x="2285309" y="2874737"/>
                </a:lnTo>
                <a:lnTo>
                  <a:pt x="2285755" y="2839413"/>
                </a:lnTo>
                <a:lnTo>
                  <a:pt x="2287147" y="2805445"/>
                </a:lnTo>
                <a:lnTo>
                  <a:pt x="2289566" y="2772881"/>
                </a:lnTo>
                <a:lnTo>
                  <a:pt x="2293091" y="2741770"/>
                </a:lnTo>
                <a:lnTo>
                  <a:pt x="2297804" y="2712163"/>
                </a:lnTo>
                <a:lnTo>
                  <a:pt x="2303784" y="2684109"/>
                </a:lnTo>
                <a:lnTo>
                  <a:pt x="2311113" y="2657656"/>
                </a:lnTo>
                <a:lnTo>
                  <a:pt x="2319870" y="2632854"/>
                </a:lnTo>
                <a:lnTo>
                  <a:pt x="2330137" y="2609754"/>
                </a:lnTo>
                <a:lnTo>
                  <a:pt x="2341994" y="2588403"/>
                </a:lnTo>
                <a:lnTo>
                  <a:pt x="2355521" y="2568850"/>
                </a:lnTo>
                <a:lnTo>
                  <a:pt x="2370798" y="2551147"/>
                </a:lnTo>
                <a:lnTo>
                  <a:pt x="2387907" y="2535342"/>
                </a:lnTo>
                <a:lnTo>
                  <a:pt x="2406927" y="2521483"/>
                </a:lnTo>
                <a:lnTo>
                  <a:pt x="2427939" y="2509622"/>
                </a:lnTo>
                <a:lnTo>
                  <a:pt x="2451024" y="2499807"/>
                </a:lnTo>
                <a:lnTo>
                  <a:pt x="2476262" y="2492087"/>
                </a:lnTo>
                <a:lnTo>
                  <a:pt x="2503733" y="2486511"/>
                </a:lnTo>
                <a:lnTo>
                  <a:pt x="2533518" y="2483129"/>
                </a:lnTo>
                <a:close/>
                <a:moveTo>
                  <a:pt x="4308476" y="2413668"/>
                </a:moveTo>
                <a:lnTo>
                  <a:pt x="4389455" y="2413668"/>
                </a:lnTo>
                <a:lnTo>
                  <a:pt x="4503836" y="2623200"/>
                </a:lnTo>
                <a:lnTo>
                  <a:pt x="4387430" y="2838804"/>
                </a:lnTo>
                <a:lnTo>
                  <a:pt x="4308476" y="2838804"/>
                </a:lnTo>
                <a:lnTo>
                  <a:pt x="4407674" y="2653567"/>
                </a:lnTo>
                <a:lnTo>
                  <a:pt x="4017966" y="2653567"/>
                </a:lnTo>
                <a:lnTo>
                  <a:pt x="4017966" y="2588784"/>
                </a:lnTo>
                <a:lnTo>
                  <a:pt x="4405650" y="2588784"/>
                </a:lnTo>
                <a:close/>
                <a:moveTo>
                  <a:pt x="2147951" y="2190467"/>
                </a:moveTo>
                <a:lnTo>
                  <a:pt x="2173557" y="2192697"/>
                </a:lnTo>
                <a:lnTo>
                  <a:pt x="2193375" y="2200715"/>
                </a:lnTo>
                <a:lnTo>
                  <a:pt x="2206169" y="2216516"/>
                </a:lnTo>
                <a:lnTo>
                  <a:pt x="2210708" y="2242090"/>
                </a:lnTo>
                <a:lnTo>
                  <a:pt x="2206169" y="2268835"/>
                </a:lnTo>
                <a:lnTo>
                  <a:pt x="2193375" y="2285237"/>
                </a:lnTo>
                <a:lnTo>
                  <a:pt x="2173557" y="2293477"/>
                </a:lnTo>
                <a:lnTo>
                  <a:pt x="2147951" y="2295739"/>
                </a:lnTo>
                <a:lnTo>
                  <a:pt x="2122345" y="2293477"/>
                </a:lnTo>
                <a:lnTo>
                  <a:pt x="2102527" y="2285237"/>
                </a:lnTo>
                <a:lnTo>
                  <a:pt x="2089732" y="2268835"/>
                </a:lnTo>
                <a:lnTo>
                  <a:pt x="2085193" y="2242090"/>
                </a:lnTo>
                <a:lnTo>
                  <a:pt x="2089874" y="2216516"/>
                </a:lnTo>
                <a:lnTo>
                  <a:pt x="2102907" y="2200715"/>
                </a:lnTo>
                <a:lnTo>
                  <a:pt x="2122772" y="2192697"/>
                </a:lnTo>
                <a:close/>
                <a:moveTo>
                  <a:pt x="784523" y="2190467"/>
                </a:moveTo>
                <a:lnTo>
                  <a:pt x="810129" y="2192697"/>
                </a:lnTo>
                <a:lnTo>
                  <a:pt x="829946" y="2200715"/>
                </a:lnTo>
                <a:lnTo>
                  <a:pt x="842741" y="2216516"/>
                </a:lnTo>
                <a:lnTo>
                  <a:pt x="847281" y="2242090"/>
                </a:lnTo>
                <a:lnTo>
                  <a:pt x="842741" y="2268835"/>
                </a:lnTo>
                <a:lnTo>
                  <a:pt x="829946" y="2285237"/>
                </a:lnTo>
                <a:lnTo>
                  <a:pt x="810129" y="2293477"/>
                </a:lnTo>
                <a:lnTo>
                  <a:pt x="784523" y="2295739"/>
                </a:lnTo>
                <a:lnTo>
                  <a:pt x="758916" y="2293477"/>
                </a:lnTo>
                <a:lnTo>
                  <a:pt x="739099" y="2285237"/>
                </a:lnTo>
                <a:lnTo>
                  <a:pt x="726304" y="2268835"/>
                </a:lnTo>
                <a:lnTo>
                  <a:pt x="721765" y="2242090"/>
                </a:lnTo>
                <a:lnTo>
                  <a:pt x="726446" y="2216516"/>
                </a:lnTo>
                <a:lnTo>
                  <a:pt x="739479" y="2200715"/>
                </a:lnTo>
                <a:lnTo>
                  <a:pt x="759344" y="2192697"/>
                </a:lnTo>
                <a:close/>
                <a:moveTo>
                  <a:pt x="62758" y="2190467"/>
                </a:moveTo>
                <a:lnTo>
                  <a:pt x="88364" y="2192697"/>
                </a:lnTo>
                <a:lnTo>
                  <a:pt x="108181" y="2200715"/>
                </a:lnTo>
                <a:lnTo>
                  <a:pt x="120977" y="2216516"/>
                </a:lnTo>
                <a:lnTo>
                  <a:pt x="125516" y="2242090"/>
                </a:lnTo>
                <a:lnTo>
                  <a:pt x="120977" y="2268835"/>
                </a:lnTo>
                <a:lnTo>
                  <a:pt x="108181" y="2285237"/>
                </a:lnTo>
                <a:lnTo>
                  <a:pt x="88364" y="2293477"/>
                </a:lnTo>
                <a:lnTo>
                  <a:pt x="62758" y="2295739"/>
                </a:lnTo>
                <a:lnTo>
                  <a:pt x="37151" y="2293477"/>
                </a:lnTo>
                <a:lnTo>
                  <a:pt x="17334" y="2285237"/>
                </a:lnTo>
                <a:lnTo>
                  <a:pt x="4539" y="2268835"/>
                </a:lnTo>
                <a:lnTo>
                  <a:pt x="0" y="2242090"/>
                </a:lnTo>
                <a:lnTo>
                  <a:pt x="4681" y="2216516"/>
                </a:lnTo>
                <a:lnTo>
                  <a:pt x="17713" y="2200715"/>
                </a:lnTo>
                <a:lnTo>
                  <a:pt x="37578" y="2192697"/>
                </a:lnTo>
                <a:close/>
                <a:moveTo>
                  <a:pt x="4915430" y="1822022"/>
                </a:moveTo>
                <a:lnTo>
                  <a:pt x="4996408" y="1822022"/>
                </a:lnTo>
                <a:lnTo>
                  <a:pt x="5110790" y="2031553"/>
                </a:lnTo>
                <a:lnTo>
                  <a:pt x="4994384" y="2247158"/>
                </a:lnTo>
                <a:lnTo>
                  <a:pt x="4915430" y="2247158"/>
                </a:lnTo>
                <a:lnTo>
                  <a:pt x="5014628" y="2061920"/>
                </a:lnTo>
                <a:lnTo>
                  <a:pt x="4624920" y="2061920"/>
                </a:lnTo>
                <a:lnTo>
                  <a:pt x="4624920" y="1997137"/>
                </a:lnTo>
                <a:lnTo>
                  <a:pt x="5012604" y="1997137"/>
                </a:lnTo>
                <a:close/>
                <a:moveTo>
                  <a:pt x="2876800" y="1822016"/>
                </a:moveTo>
                <a:lnTo>
                  <a:pt x="2957778" y="1822016"/>
                </a:lnTo>
                <a:lnTo>
                  <a:pt x="3072160" y="2031547"/>
                </a:lnTo>
                <a:lnTo>
                  <a:pt x="2955754" y="2247152"/>
                </a:lnTo>
                <a:lnTo>
                  <a:pt x="2876800" y="2247152"/>
                </a:lnTo>
                <a:lnTo>
                  <a:pt x="2975998" y="2061915"/>
                </a:lnTo>
                <a:lnTo>
                  <a:pt x="2586290" y="2061915"/>
                </a:lnTo>
                <a:lnTo>
                  <a:pt x="2586290" y="1997132"/>
                </a:lnTo>
                <a:lnTo>
                  <a:pt x="2973974" y="1997132"/>
                </a:lnTo>
                <a:close/>
                <a:moveTo>
                  <a:pt x="1513768" y="1822016"/>
                </a:moveTo>
                <a:lnTo>
                  <a:pt x="1594748" y="1822016"/>
                </a:lnTo>
                <a:lnTo>
                  <a:pt x="1709128" y="2031547"/>
                </a:lnTo>
                <a:lnTo>
                  <a:pt x="1592723" y="2247152"/>
                </a:lnTo>
                <a:lnTo>
                  <a:pt x="1513768" y="2247152"/>
                </a:lnTo>
                <a:lnTo>
                  <a:pt x="1612966" y="2061915"/>
                </a:lnTo>
                <a:lnTo>
                  <a:pt x="1223259" y="2061915"/>
                </a:lnTo>
                <a:lnTo>
                  <a:pt x="1223259" y="1997132"/>
                </a:lnTo>
                <a:lnTo>
                  <a:pt x="1610942" y="1997132"/>
                </a:lnTo>
                <a:close/>
                <a:moveTo>
                  <a:pt x="2147951" y="1765330"/>
                </a:moveTo>
                <a:lnTo>
                  <a:pt x="2173557" y="1767433"/>
                </a:lnTo>
                <a:lnTo>
                  <a:pt x="2193375" y="1775325"/>
                </a:lnTo>
                <a:lnTo>
                  <a:pt x="2206169" y="1791378"/>
                </a:lnTo>
                <a:lnTo>
                  <a:pt x="2210708" y="1817966"/>
                </a:lnTo>
                <a:lnTo>
                  <a:pt x="2206169" y="1843698"/>
                </a:lnTo>
                <a:lnTo>
                  <a:pt x="2193375" y="1859846"/>
                </a:lnTo>
                <a:lnTo>
                  <a:pt x="2173557" y="1868213"/>
                </a:lnTo>
                <a:lnTo>
                  <a:pt x="2147951" y="1870601"/>
                </a:lnTo>
                <a:lnTo>
                  <a:pt x="2122930" y="1868213"/>
                </a:lnTo>
                <a:lnTo>
                  <a:pt x="2103413" y="1859846"/>
                </a:lnTo>
                <a:lnTo>
                  <a:pt x="2090728" y="1843698"/>
                </a:lnTo>
                <a:lnTo>
                  <a:pt x="2086205" y="1817966"/>
                </a:lnTo>
                <a:lnTo>
                  <a:pt x="2090728" y="1791378"/>
                </a:lnTo>
                <a:lnTo>
                  <a:pt x="2103413" y="1775325"/>
                </a:lnTo>
                <a:lnTo>
                  <a:pt x="2122930" y="1767433"/>
                </a:lnTo>
                <a:close/>
                <a:moveTo>
                  <a:pt x="784523" y="1765330"/>
                </a:moveTo>
                <a:lnTo>
                  <a:pt x="810129" y="1767433"/>
                </a:lnTo>
                <a:lnTo>
                  <a:pt x="829946" y="1775325"/>
                </a:lnTo>
                <a:lnTo>
                  <a:pt x="842741" y="1791378"/>
                </a:lnTo>
                <a:lnTo>
                  <a:pt x="847281" y="1817966"/>
                </a:lnTo>
                <a:lnTo>
                  <a:pt x="842741" y="1843698"/>
                </a:lnTo>
                <a:lnTo>
                  <a:pt x="829946" y="1859846"/>
                </a:lnTo>
                <a:lnTo>
                  <a:pt x="810129" y="1868213"/>
                </a:lnTo>
                <a:lnTo>
                  <a:pt x="784523" y="1870601"/>
                </a:lnTo>
                <a:lnTo>
                  <a:pt x="759502" y="1868213"/>
                </a:lnTo>
                <a:lnTo>
                  <a:pt x="739984" y="1859846"/>
                </a:lnTo>
                <a:lnTo>
                  <a:pt x="727300" y="1843698"/>
                </a:lnTo>
                <a:lnTo>
                  <a:pt x="722776" y="1817966"/>
                </a:lnTo>
                <a:lnTo>
                  <a:pt x="727300" y="1791378"/>
                </a:lnTo>
                <a:lnTo>
                  <a:pt x="739984" y="1775325"/>
                </a:lnTo>
                <a:lnTo>
                  <a:pt x="759502" y="1767433"/>
                </a:lnTo>
                <a:close/>
                <a:moveTo>
                  <a:pt x="62758" y="1765330"/>
                </a:moveTo>
                <a:lnTo>
                  <a:pt x="88364" y="1767433"/>
                </a:lnTo>
                <a:lnTo>
                  <a:pt x="108181" y="1775325"/>
                </a:lnTo>
                <a:lnTo>
                  <a:pt x="120977" y="1791378"/>
                </a:lnTo>
                <a:lnTo>
                  <a:pt x="125516" y="1817966"/>
                </a:lnTo>
                <a:lnTo>
                  <a:pt x="120977" y="1843698"/>
                </a:lnTo>
                <a:lnTo>
                  <a:pt x="108181" y="1859846"/>
                </a:lnTo>
                <a:lnTo>
                  <a:pt x="88364" y="1868213"/>
                </a:lnTo>
                <a:lnTo>
                  <a:pt x="62758" y="1870601"/>
                </a:lnTo>
                <a:lnTo>
                  <a:pt x="37736" y="1868213"/>
                </a:lnTo>
                <a:lnTo>
                  <a:pt x="18219" y="1859846"/>
                </a:lnTo>
                <a:lnTo>
                  <a:pt x="5535" y="1843698"/>
                </a:lnTo>
                <a:lnTo>
                  <a:pt x="1012" y="1817966"/>
                </a:lnTo>
                <a:lnTo>
                  <a:pt x="5535" y="1791378"/>
                </a:lnTo>
                <a:lnTo>
                  <a:pt x="18219" y="1775325"/>
                </a:lnTo>
                <a:lnTo>
                  <a:pt x="37736" y="1767433"/>
                </a:lnTo>
                <a:close/>
                <a:moveTo>
                  <a:pt x="3434660" y="1570981"/>
                </a:moveTo>
                <a:lnTo>
                  <a:pt x="3466840" y="1572118"/>
                </a:lnTo>
                <a:lnTo>
                  <a:pt x="3496625" y="1575500"/>
                </a:lnTo>
                <a:lnTo>
                  <a:pt x="3524096" y="1581076"/>
                </a:lnTo>
                <a:lnTo>
                  <a:pt x="3549334" y="1588796"/>
                </a:lnTo>
                <a:lnTo>
                  <a:pt x="3572418" y="1598611"/>
                </a:lnTo>
                <a:lnTo>
                  <a:pt x="3593431" y="1610473"/>
                </a:lnTo>
                <a:lnTo>
                  <a:pt x="3612450" y="1624331"/>
                </a:lnTo>
                <a:lnTo>
                  <a:pt x="3629559" y="1640136"/>
                </a:lnTo>
                <a:lnTo>
                  <a:pt x="3644837" y="1657839"/>
                </a:lnTo>
                <a:lnTo>
                  <a:pt x="3658363" y="1677391"/>
                </a:lnTo>
                <a:lnTo>
                  <a:pt x="3670219" y="1698743"/>
                </a:lnTo>
                <a:lnTo>
                  <a:pt x="3680486" y="1721844"/>
                </a:lnTo>
                <a:lnTo>
                  <a:pt x="3689244" y="1746646"/>
                </a:lnTo>
                <a:lnTo>
                  <a:pt x="3696573" y="1773098"/>
                </a:lnTo>
                <a:lnTo>
                  <a:pt x="3702553" y="1801152"/>
                </a:lnTo>
                <a:lnTo>
                  <a:pt x="3707266" y="1830760"/>
                </a:lnTo>
                <a:lnTo>
                  <a:pt x="3710792" y="1861870"/>
                </a:lnTo>
                <a:lnTo>
                  <a:pt x="3713210" y="1894434"/>
                </a:lnTo>
                <a:lnTo>
                  <a:pt x="3714602" y="1928402"/>
                </a:lnTo>
                <a:lnTo>
                  <a:pt x="3715048" y="1963726"/>
                </a:lnTo>
                <a:lnTo>
                  <a:pt x="3714624" y="1999201"/>
                </a:lnTo>
                <a:lnTo>
                  <a:pt x="3713292" y="2033321"/>
                </a:lnTo>
                <a:lnTo>
                  <a:pt x="3710966" y="2066034"/>
                </a:lnTo>
                <a:lnTo>
                  <a:pt x="3707557" y="2097292"/>
                </a:lnTo>
                <a:lnTo>
                  <a:pt x="3702980" y="2127043"/>
                </a:lnTo>
                <a:lnTo>
                  <a:pt x="3697147" y="2155238"/>
                </a:lnTo>
                <a:lnTo>
                  <a:pt x="3689969" y="2181827"/>
                </a:lnTo>
                <a:lnTo>
                  <a:pt x="3681361" y="2206759"/>
                </a:lnTo>
                <a:lnTo>
                  <a:pt x="3671234" y="2229984"/>
                </a:lnTo>
                <a:lnTo>
                  <a:pt x="3659502" y="2251453"/>
                </a:lnTo>
                <a:lnTo>
                  <a:pt x="3646077" y="2271115"/>
                </a:lnTo>
                <a:lnTo>
                  <a:pt x="3630871" y="2288919"/>
                </a:lnTo>
                <a:lnTo>
                  <a:pt x="3613798" y="2304817"/>
                </a:lnTo>
                <a:lnTo>
                  <a:pt x="3594769" y="2318758"/>
                </a:lnTo>
                <a:lnTo>
                  <a:pt x="3573700" y="2330691"/>
                </a:lnTo>
                <a:lnTo>
                  <a:pt x="3550500" y="2340567"/>
                </a:lnTo>
                <a:lnTo>
                  <a:pt x="3525083" y="2348336"/>
                </a:lnTo>
                <a:lnTo>
                  <a:pt x="3497363" y="2353947"/>
                </a:lnTo>
                <a:lnTo>
                  <a:pt x="3467251" y="2357351"/>
                </a:lnTo>
                <a:lnTo>
                  <a:pt x="3434660" y="2358496"/>
                </a:lnTo>
                <a:lnTo>
                  <a:pt x="3434660" y="2299787"/>
                </a:lnTo>
                <a:lnTo>
                  <a:pt x="3464787" y="2298433"/>
                </a:lnTo>
                <a:lnTo>
                  <a:pt x="3492025" y="2294418"/>
                </a:lnTo>
                <a:lnTo>
                  <a:pt x="3516511" y="2287816"/>
                </a:lnTo>
                <a:lnTo>
                  <a:pt x="3538383" y="2278696"/>
                </a:lnTo>
                <a:lnTo>
                  <a:pt x="3574832" y="2253193"/>
                </a:lnTo>
                <a:lnTo>
                  <a:pt x="3602470" y="2218482"/>
                </a:lnTo>
                <a:lnTo>
                  <a:pt x="3613327" y="2197853"/>
                </a:lnTo>
                <a:lnTo>
                  <a:pt x="3622393" y="2175138"/>
                </a:lnTo>
                <a:lnTo>
                  <a:pt x="3629805" y="2150408"/>
                </a:lnTo>
                <a:lnTo>
                  <a:pt x="3635701" y="2123734"/>
                </a:lnTo>
                <a:lnTo>
                  <a:pt x="3640217" y="2095189"/>
                </a:lnTo>
                <a:lnTo>
                  <a:pt x="3643490" y="2064844"/>
                </a:lnTo>
                <a:lnTo>
                  <a:pt x="3645659" y="2032771"/>
                </a:lnTo>
                <a:lnTo>
                  <a:pt x="3646859" y="1999041"/>
                </a:lnTo>
                <a:lnTo>
                  <a:pt x="3647229" y="1963726"/>
                </a:lnTo>
                <a:lnTo>
                  <a:pt x="3646839" y="1928758"/>
                </a:lnTo>
                <a:lnTo>
                  <a:pt x="3645584" y="1895355"/>
                </a:lnTo>
                <a:lnTo>
                  <a:pt x="3643335" y="1863586"/>
                </a:lnTo>
                <a:lnTo>
                  <a:pt x="3639960" y="1833525"/>
                </a:lnTo>
                <a:lnTo>
                  <a:pt x="3635330" y="1805242"/>
                </a:lnTo>
                <a:lnTo>
                  <a:pt x="3629316" y="1778810"/>
                </a:lnTo>
                <a:lnTo>
                  <a:pt x="3621788" y="1754300"/>
                </a:lnTo>
                <a:lnTo>
                  <a:pt x="3612615" y="1731785"/>
                </a:lnTo>
                <a:lnTo>
                  <a:pt x="3601669" y="1711335"/>
                </a:lnTo>
                <a:lnTo>
                  <a:pt x="3573935" y="1676919"/>
                </a:lnTo>
                <a:lnTo>
                  <a:pt x="3537548" y="1651625"/>
                </a:lnTo>
                <a:lnTo>
                  <a:pt x="3515784" y="1642579"/>
                </a:lnTo>
                <a:lnTo>
                  <a:pt x="3491469" y="1636029"/>
                </a:lnTo>
                <a:lnTo>
                  <a:pt x="3464471" y="1632046"/>
                </a:lnTo>
                <a:lnTo>
                  <a:pt x="3434660" y="1630702"/>
                </a:lnTo>
                <a:close/>
                <a:moveTo>
                  <a:pt x="3579243" y="1279461"/>
                </a:moveTo>
                <a:lnTo>
                  <a:pt x="3604850" y="1281691"/>
                </a:lnTo>
                <a:lnTo>
                  <a:pt x="3624668" y="1289709"/>
                </a:lnTo>
                <a:lnTo>
                  <a:pt x="3637463" y="1305510"/>
                </a:lnTo>
                <a:lnTo>
                  <a:pt x="3642002" y="1331085"/>
                </a:lnTo>
                <a:lnTo>
                  <a:pt x="3637463" y="1357829"/>
                </a:lnTo>
                <a:lnTo>
                  <a:pt x="3624668" y="1374231"/>
                </a:lnTo>
                <a:lnTo>
                  <a:pt x="3604850" y="1382471"/>
                </a:lnTo>
                <a:lnTo>
                  <a:pt x="3579243" y="1384733"/>
                </a:lnTo>
                <a:lnTo>
                  <a:pt x="3553637" y="1382471"/>
                </a:lnTo>
                <a:lnTo>
                  <a:pt x="3533820" y="1374231"/>
                </a:lnTo>
                <a:lnTo>
                  <a:pt x="3521024" y="1357829"/>
                </a:lnTo>
                <a:lnTo>
                  <a:pt x="3516485" y="1331085"/>
                </a:lnTo>
                <a:lnTo>
                  <a:pt x="3521166" y="1305510"/>
                </a:lnTo>
                <a:lnTo>
                  <a:pt x="3534199" y="1289709"/>
                </a:lnTo>
                <a:lnTo>
                  <a:pt x="3554064" y="1281691"/>
                </a:lnTo>
                <a:close/>
                <a:moveTo>
                  <a:pt x="1609095" y="1279455"/>
                </a:moveTo>
                <a:lnTo>
                  <a:pt x="1634701" y="1281685"/>
                </a:lnTo>
                <a:lnTo>
                  <a:pt x="1654519" y="1289703"/>
                </a:lnTo>
                <a:lnTo>
                  <a:pt x="1667313" y="1305504"/>
                </a:lnTo>
                <a:lnTo>
                  <a:pt x="1671852" y="1331078"/>
                </a:lnTo>
                <a:lnTo>
                  <a:pt x="1667313" y="1357823"/>
                </a:lnTo>
                <a:lnTo>
                  <a:pt x="1654519" y="1374224"/>
                </a:lnTo>
                <a:lnTo>
                  <a:pt x="1634701" y="1382465"/>
                </a:lnTo>
                <a:lnTo>
                  <a:pt x="1609095" y="1384726"/>
                </a:lnTo>
                <a:lnTo>
                  <a:pt x="1583489" y="1382465"/>
                </a:lnTo>
                <a:lnTo>
                  <a:pt x="1563671" y="1374224"/>
                </a:lnTo>
                <a:lnTo>
                  <a:pt x="1550877" y="1357823"/>
                </a:lnTo>
                <a:lnTo>
                  <a:pt x="1546337" y="1331078"/>
                </a:lnTo>
                <a:lnTo>
                  <a:pt x="1551018" y="1305504"/>
                </a:lnTo>
                <a:lnTo>
                  <a:pt x="1564051" y="1289703"/>
                </a:lnTo>
                <a:lnTo>
                  <a:pt x="1583916" y="1281685"/>
                </a:lnTo>
                <a:close/>
                <a:moveTo>
                  <a:pt x="4308476" y="1229360"/>
                </a:moveTo>
                <a:lnTo>
                  <a:pt x="4389455" y="1229360"/>
                </a:lnTo>
                <a:lnTo>
                  <a:pt x="4503836" y="1438891"/>
                </a:lnTo>
                <a:lnTo>
                  <a:pt x="4387430" y="1654496"/>
                </a:lnTo>
                <a:lnTo>
                  <a:pt x="4308476" y="1654496"/>
                </a:lnTo>
                <a:lnTo>
                  <a:pt x="4407674" y="1469259"/>
                </a:lnTo>
                <a:lnTo>
                  <a:pt x="4017966" y="1469259"/>
                </a:lnTo>
                <a:lnTo>
                  <a:pt x="4017966" y="1404475"/>
                </a:lnTo>
                <a:lnTo>
                  <a:pt x="4405650" y="1404475"/>
                </a:lnTo>
                <a:close/>
                <a:moveTo>
                  <a:pt x="3579243" y="854324"/>
                </a:moveTo>
                <a:lnTo>
                  <a:pt x="3604850" y="856427"/>
                </a:lnTo>
                <a:lnTo>
                  <a:pt x="3624668" y="864320"/>
                </a:lnTo>
                <a:lnTo>
                  <a:pt x="3637463" y="880373"/>
                </a:lnTo>
                <a:lnTo>
                  <a:pt x="3642002" y="906960"/>
                </a:lnTo>
                <a:lnTo>
                  <a:pt x="3637463" y="932693"/>
                </a:lnTo>
                <a:lnTo>
                  <a:pt x="3624668" y="948841"/>
                </a:lnTo>
                <a:lnTo>
                  <a:pt x="3604850" y="957207"/>
                </a:lnTo>
                <a:lnTo>
                  <a:pt x="3579243" y="959596"/>
                </a:lnTo>
                <a:lnTo>
                  <a:pt x="3554223" y="957207"/>
                </a:lnTo>
                <a:lnTo>
                  <a:pt x="3534706" y="948841"/>
                </a:lnTo>
                <a:lnTo>
                  <a:pt x="3522021" y="932693"/>
                </a:lnTo>
                <a:lnTo>
                  <a:pt x="3517498" y="906960"/>
                </a:lnTo>
                <a:lnTo>
                  <a:pt x="3522021" y="880373"/>
                </a:lnTo>
                <a:lnTo>
                  <a:pt x="3534706" y="864320"/>
                </a:lnTo>
                <a:lnTo>
                  <a:pt x="3554223" y="856427"/>
                </a:lnTo>
                <a:close/>
                <a:moveTo>
                  <a:pt x="1609095" y="854318"/>
                </a:moveTo>
                <a:lnTo>
                  <a:pt x="1634701" y="856421"/>
                </a:lnTo>
                <a:lnTo>
                  <a:pt x="1654519" y="864313"/>
                </a:lnTo>
                <a:lnTo>
                  <a:pt x="1667313" y="880366"/>
                </a:lnTo>
                <a:lnTo>
                  <a:pt x="1671852" y="906953"/>
                </a:lnTo>
                <a:lnTo>
                  <a:pt x="1667313" y="932686"/>
                </a:lnTo>
                <a:lnTo>
                  <a:pt x="1654519" y="948834"/>
                </a:lnTo>
                <a:lnTo>
                  <a:pt x="1634701" y="957201"/>
                </a:lnTo>
                <a:lnTo>
                  <a:pt x="1609095" y="959589"/>
                </a:lnTo>
                <a:lnTo>
                  <a:pt x="1584074" y="957201"/>
                </a:lnTo>
                <a:lnTo>
                  <a:pt x="1564557" y="948834"/>
                </a:lnTo>
                <a:lnTo>
                  <a:pt x="1551872" y="932686"/>
                </a:lnTo>
                <a:lnTo>
                  <a:pt x="1547349" y="906953"/>
                </a:lnTo>
                <a:lnTo>
                  <a:pt x="1551872" y="880366"/>
                </a:lnTo>
                <a:lnTo>
                  <a:pt x="1564557" y="864313"/>
                </a:lnTo>
                <a:lnTo>
                  <a:pt x="1584074" y="856421"/>
                </a:lnTo>
                <a:close/>
                <a:moveTo>
                  <a:pt x="2879125" y="659976"/>
                </a:moveTo>
                <a:lnTo>
                  <a:pt x="2911305" y="661113"/>
                </a:lnTo>
                <a:lnTo>
                  <a:pt x="2941090" y="664495"/>
                </a:lnTo>
                <a:lnTo>
                  <a:pt x="2968561" y="670071"/>
                </a:lnTo>
                <a:lnTo>
                  <a:pt x="2993799" y="677791"/>
                </a:lnTo>
                <a:lnTo>
                  <a:pt x="3016884" y="687607"/>
                </a:lnTo>
                <a:lnTo>
                  <a:pt x="3037896" y="699468"/>
                </a:lnTo>
                <a:lnTo>
                  <a:pt x="3056916" y="713326"/>
                </a:lnTo>
                <a:lnTo>
                  <a:pt x="3074024" y="729131"/>
                </a:lnTo>
                <a:lnTo>
                  <a:pt x="3089302" y="746834"/>
                </a:lnTo>
                <a:lnTo>
                  <a:pt x="3102829" y="766386"/>
                </a:lnTo>
                <a:lnTo>
                  <a:pt x="3114685" y="787738"/>
                </a:lnTo>
                <a:lnTo>
                  <a:pt x="3124952" y="810839"/>
                </a:lnTo>
                <a:lnTo>
                  <a:pt x="3133709" y="835640"/>
                </a:lnTo>
                <a:lnTo>
                  <a:pt x="3141039" y="862093"/>
                </a:lnTo>
                <a:lnTo>
                  <a:pt x="3147019" y="890147"/>
                </a:lnTo>
                <a:lnTo>
                  <a:pt x="3151732" y="919755"/>
                </a:lnTo>
                <a:lnTo>
                  <a:pt x="3155257" y="950865"/>
                </a:lnTo>
                <a:lnTo>
                  <a:pt x="3157675" y="983429"/>
                </a:lnTo>
                <a:lnTo>
                  <a:pt x="3159067" y="1017397"/>
                </a:lnTo>
                <a:lnTo>
                  <a:pt x="3159514" y="1052721"/>
                </a:lnTo>
                <a:lnTo>
                  <a:pt x="3159089" y="1088196"/>
                </a:lnTo>
                <a:lnTo>
                  <a:pt x="3157757" y="1122316"/>
                </a:lnTo>
                <a:lnTo>
                  <a:pt x="3155431" y="1155029"/>
                </a:lnTo>
                <a:lnTo>
                  <a:pt x="3152023" y="1186287"/>
                </a:lnTo>
                <a:lnTo>
                  <a:pt x="3147446" y="1216038"/>
                </a:lnTo>
                <a:lnTo>
                  <a:pt x="3141612" y="1244233"/>
                </a:lnTo>
                <a:lnTo>
                  <a:pt x="3134435" y="1270822"/>
                </a:lnTo>
                <a:lnTo>
                  <a:pt x="3125826" y="1295754"/>
                </a:lnTo>
                <a:lnTo>
                  <a:pt x="3115700" y="1318979"/>
                </a:lnTo>
                <a:lnTo>
                  <a:pt x="3103967" y="1340448"/>
                </a:lnTo>
                <a:lnTo>
                  <a:pt x="3090542" y="1360110"/>
                </a:lnTo>
                <a:lnTo>
                  <a:pt x="3075336" y="1377914"/>
                </a:lnTo>
                <a:lnTo>
                  <a:pt x="3058263" y="1393812"/>
                </a:lnTo>
                <a:lnTo>
                  <a:pt x="3039235" y="1407753"/>
                </a:lnTo>
                <a:lnTo>
                  <a:pt x="3018165" y="1419686"/>
                </a:lnTo>
                <a:lnTo>
                  <a:pt x="2994965" y="1429562"/>
                </a:lnTo>
                <a:lnTo>
                  <a:pt x="2969548" y="1437331"/>
                </a:lnTo>
                <a:lnTo>
                  <a:pt x="2941828" y="1442942"/>
                </a:lnTo>
                <a:lnTo>
                  <a:pt x="2911716" y="1446346"/>
                </a:lnTo>
                <a:lnTo>
                  <a:pt x="2879125" y="1447491"/>
                </a:lnTo>
                <a:lnTo>
                  <a:pt x="2879125" y="1388782"/>
                </a:lnTo>
                <a:lnTo>
                  <a:pt x="2909252" y="1387428"/>
                </a:lnTo>
                <a:lnTo>
                  <a:pt x="2936490" y="1383413"/>
                </a:lnTo>
                <a:lnTo>
                  <a:pt x="2960977" y="1376811"/>
                </a:lnTo>
                <a:lnTo>
                  <a:pt x="2982849" y="1367691"/>
                </a:lnTo>
                <a:lnTo>
                  <a:pt x="3019298" y="1342188"/>
                </a:lnTo>
                <a:lnTo>
                  <a:pt x="3046935" y="1307477"/>
                </a:lnTo>
                <a:lnTo>
                  <a:pt x="3057792" y="1286848"/>
                </a:lnTo>
                <a:lnTo>
                  <a:pt x="3066859" y="1264133"/>
                </a:lnTo>
                <a:lnTo>
                  <a:pt x="3074271" y="1239402"/>
                </a:lnTo>
                <a:lnTo>
                  <a:pt x="3080167" y="1212729"/>
                </a:lnTo>
                <a:lnTo>
                  <a:pt x="3084682" y="1184184"/>
                </a:lnTo>
                <a:lnTo>
                  <a:pt x="3087956" y="1153838"/>
                </a:lnTo>
                <a:lnTo>
                  <a:pt x="3090124" y="1121765"/>
                </a:lnTo>
                <a:lnTo>
                  <a:pt x="3091324" y="1088036"/>
                </a:lnTo>
                <a:lnTo>
                  <a:pt x="3091694" y="1052721"/>
                </a:lnTo>
                <a:lnTo>
                  <a:pt x="3091305" y="1017753"/>
                </a:lnTo>
                <a:lnTo>
                  <a:pt x="3090050" y="984350"/>
                </a:lnTo>
                <a:lnTo>
                  <a:pt x="3087800" y="952581"/>
                </a:lnTo>
                <a:lnTo>
                  <a:pt x="3084425" y="922520"/>
                </a:lnTo>
                <a:lnTo>
                  <a:pt x="3079795" y="894237"/>
                </a:lnTo>
                <a:lnTo>
                  <a:pt x="3073782" y="867805"/>
                </a:lnTo>
                <a:lnTo>
                  <a:pt x="3066253" y="843295"/>
                </a:lnTo>
                <a:lnTo>
                  <a:pt x="3057081" y="820780"/>
                </a:lnTo>
                <a:lnTo>
                  <a:pt x="3046134" y="800330"/>
                </a:lnTo>
                <a:lnTo>
                  <a:pt x="3018400" y="765914"/>
                </a:lnTo>
                <a:lnTo>
                  <a:pt x="2982013" y="740620"/>
                </a:lnTo>
                <a:lnTo>
                  <a:pt x="2960250" y="731574"/>
                </a:lnTo>
                <a:lnTo>
                  <a:pt x="2935934" y="725024"/>
                </a:lnTo>
                <a:lnTo>
                  <a:pt x="2908936" y="721041"/>
                </a:lnTo>
                <a:lnTo>
                  <a:pt x="2879125" y="719697"/>
                </a:lnTo>
                <a:close/>
                <a:moveTo>
                  <a:pt x="2565698" y="659976"/>
                </a:moveTo>
                <a:lnTo>
                  <a:pt x="2565698" y="719697"/>
                </a:lnTo>
                <a:lnTo>
                  <a:pt x="2536056" y="721041"/>
                </a:lnTo>
                <a:lnTo>
                  <a:pt x="2509206" y="725024"/>
                </a:lnTo>
                <a:lnTo>
                  <a:pt x="2485020" y="731574"/>
                </a:lnTo>
                <a:lnTo>
                  <a:pt x="2463369" y="740620"/>
                </a:lnTo>
                <a:lnTo>
                  <a:pt x="2427161" y="765914"/>
                </a:lnTo>
                <a:lnTo>
                  <a:pt x="2399551" y="800330"/>
                </a:lnTo>
                <a:lnTo>
                  <a:pt x="2388649" y="820780"/>
                </a:lnTo>
                <a:lnTo>
                  <a:pt x="2379511" y="843295"/>
                </a:lnTo>
                <a:lnTo>
                  <a:pt x="2372009" y="867805"/>
                </a:lnTo>
                <a:lnTo>
                  <a:pt x="2366014" y="894237"/>
                </a:lnTo>
                <a:lnTo>
                  <a:pt x="2361397" y="922520"/>
                </a:lnTo>
                <a:lnTo>
                  <a:pt x="2358029" y="952581"/>
                </a:lnTo>
                <a:lnTo>
                  <a:pt x="2355783" y="984350"/>
                </a:lnTo>
                <a:lnTo>
                  <a:pt x="2354530" y="1017753"/>
                </a:lnTo>
                <a:lnTo>
                  <a:pt x="2354141" y="1052721"/>
                </a:lnTo>
                <a:lnTo>
                  <a:pt x="2354520" y="1088036"/>
                </a:lnTo>
                <a:lnTo>
                  <a:pt x="2355746" y="1121765"/>
                </a:lnTo>
                <a:lnTo>
                  <a:pt x="2357952" y="1153838"/>
                </a:lnTo>
                <a:lnTo>
                  <a:pt x="2361268" y="1184184"/>
                </a:lnTo>
                <a:lnTo>
                  <a:pt x="2365828" y="1212729"/>
                </a:lnTo>
                <a:lnTo>
                  <a:pt x="2371764" y="1239402"/>
                </a:lnTo>
                <a:lnTo>
                  <a:pt x="2379208" y="1264133"/>
                </a:lnTo>
                <a:lnTo>
                  <a:pt x="2388293" y="1286848"/>
                </a:lnTo>
                <a:lnTo>
                  <a:pt x="2399150" y="1307477"/>
                </a:lnTo>
                <a:lnTo>
                  <a:pt x="2426712" y="1342188"/>
                </a:lnTo>
                <a:lnTo>
                  <a:pt x="2462952" y="1367691"/>
                </a:lnTo>
                <a:lnTo>
                  <a:pt x="2484656" y="1376811"/>
                </a:lnTo>
                <a:lnTo>
                  <a:pt x="2508928" y="1383413"/>
                </a:lnTo>
                <a:lnTo>
                  <a:pt x="2535898" y="1387428"/>
                </a:lnTo>
                <a:lnTo>
                  <a:pt x="2565698" y="1388782"/>
                </a:lnTo>
                <a:lnTo>
                  <a:pt x="2565698" y="1447491"/>
                </a:lnTo>
                <a:lnTo>
                  <a:pt x="2533244" y="1446346"/>
                </a:lnTo>
                <a:lnTo>
                  <a:pt x="2503241" y="1442942"/>
                </a:lnTo>
                <a:lnTo>
                  <a:pt x="2475603" y="1437331"/>
                </a:lnTo>
                <a:lnTo>
                  <a:pt x="2450247" y="1429562"/>
                </a:lnTo>
                <a:lnTo>
                  <a:pt x="2427085" y="1419686"/>
                </a:lnTo>
                <a:lnTo>
                  <a:pt x="2406034" y="1407753"/>
                </a:lnTo>
                <a:lnTo>
                  <a:pt x="2387009" y="1393812"/>
                </a:lnTo>
                <a:lnTo>
                  <a:pt x="2369924" y="1377914"/>
                </a:lnTo>
                <a:lnTo>
                  <a:pt x="2354694" y="1360110"/>
                </a:lnTo>
                <a:lnTo>
                  <a:pt x="2341235" y="1340448"/>
                </a:lnTo>
                <a:lnTo>
                  <a:pt x="2329461" y="1318979"/>
                </a:lnTo>
                <a:lnTo>
                  <a:pt x="2319288" y="1295754"/>
                </a:lnTo>
                <a:lnTo>
                  <a:pt x="2310630" y="1270822"/>
                </a:lnTo>
                <a:lnTo>
                  <a:pt x="2303402" y="1244233"/>
                </a:lnTo>
                <a:lnTo>
                  <a:pt x="2297519" y="1216038"/>
                </a:lnTo>
                <a:lnTo>
                  <a:pt x="2292897" y="1186287"/>
                </a:lnTo>
                <a:lnTo>
                  <a:pt x="2289449" y="1155029"/>
                </a:lnTo>
                <a:lnTo>
                  <a:pt x="2287092" y="1122316"/>
                </a:lnTo>
                <a:lnTo>
                  <a:pt x="2285740" y="1088196"/>
                </a:lnTo>
                <a:lnTo>
                  <a:pt x="2285309" y="1052721"/>
                </a:lnTo>
                <a:lnTo>
                  <a:pt x="2285755" y="1017397"/>
                </a:lnTo>
                <a:lnTo>
                  <a:pt x="2287147" y="983429"/>
                </a:lnTo>
                <a:lnTo>
                  <a:pt x="2289566" y="950865"/>
                </a:lnTo>
                <a:lnTo>
                  <a:pt x="2293091" y="919755"/>
                </a:lnTo>
                <a:lnTo>
                  <a:pt x="2297804" y="890147"/>
                </a:lnTo>
                <a:lnTo>
                  <a:pt x="2303784" y="862093"/>
                </a:lnTo>
                <a:lnTo>
                  <a:pt x="2311113" y="835640"/>
                </a:lnTo>
                <a:lnTo>
                  <a:pt x="2319870" y="810839"/>
                </a:lnTo>
                <a:lnTo>
                  <a:pt x="2330137" y="787738"/>
                </a:lnTo>
                <a:lnTo>
                  <a:pt x="2341994" y="766386"/>
                </a:lnTo>
                <a:lnTo>
                  <a:pt x="2355521" y="746834"/>
                </a:lnTo>
                <a:lnTo>
                  <a:pt x="2370798" y="729131"/>
                </a:lnTo>
                <a:lnTo>
                  <a:pt x="2387907" y="713326"/>
                </a:lnTo>
                <a:lnTo>
                  <a:pt x="2406927" y="699468"/>
                </a:lnTo>
                <a:lnTo>
                  <a:pt x="2427939" y="687607"/>
                </a:lnTo>
                <a:lnTo>
                  <a:pt x="2451024" y="677791"/>
                </a:lnTo>
                <a:lnTo>
                  <a:pt x="2476262" y="670071"/>
                </a:lnTo>
                <a:lnTo>
                  <a:pt x="2503733" y="664495"/>
                </a:lnTo>
                <a:lnTo>
                  <a:pt x="2533518" y="661113"/>
                </a:lnTo>
                <a:close/>
                <a:moveTo>
                  <a:pt x="1358847" y="0"/>
                </a:moveTo>
                <a:lnTo>
                  <a:pt x="1439826" y="0"/>
                </a:lnTo>
                <a:lnTo>
                  <a:pt x="1554207" y="209532"/>
                </a:lnTo>
                <a:lnTo>
                  <a:pt x="1437801" y="425136"/>
                </a:lnTo>
                <a:lnTo>
                  <a:pt x="1358847" y="425136"/>
                </a:lnTo>
                <a:lnTo>
                  <a:pt x="1458045" y="239899"/>
                </a:lnTo>
                <a:lnTo>
                  <a:pt x="1068337" y="239899"/>
                </a:lnTo>
                <a:lnTo>
                  <a:pt x="1068337" y="175116"/>
                </a:lnTo>
                <a:lnTo>
                  <a:pt x="1456021" y="175116"/>
                </a:lnTo>
                <a:close/>
              </a:path>
            </a:pathLst>
          </a:custGeom>
          <a:solidFill>
            <a:srgbClr val="4D7836"/>
          </a:solidFill>
        </p:spPr>
        <p:txBody>
          <a:bodyPr wrap="square" lIns="0" tIns="0" rIns="0" bIns="0" rtlCol="0">
            <a:noAutofit/>
          </a:bodyPr>
          <a:lstStyle/>
          <a:p>
            <a:pPr marL="0" marR="0" lvl="0" indent="0" defTabSz="911794" eaLnBrk="1" fontAlgn="auto" latinLnBrk="0" hangingPunct="1">
              <a:lnSpc>
                <a:spcPct val="100000"/>
              </a:lnSpc>
              <a:spcBef>
                <a:spcPts val="0"/>
              </a:spcBef>
              <a:spcAft>
                <a:spcPts val="0"/>
              </a:spcAft>
              <a:buClrTx/>
              <a:buSzTx/>
              <a:buFontTx/>
              <a:buNone/>
              <a:tabLst/>
              <a:defRPr/>
            </a:pPr>
            <a:endParaRPr kumimoji="0" lang="da-DK" sz="1795"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50836173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993">
          <p15:clr>
            <a:srgbClr val="A4A3A4"/>
          </p15:clr>
        </p15:guide>
        <p15:guide id="2" orient="horz" pos="1705">
          <p15:clr>
            <a:srgbClr val="A4A3A4"/>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reaker F">
    <p:bg>
      <p:bgRef idx="1001">
        <a:schemeClr val="bg1"/>
      </p:bgRef>
    </p:bg>
    <p:spTree>
      <p:nvGrpSpPr>
        <p:cNvPr id="1" name=""/>
        <p:cNvGrpSpPr/>
        <p:nvPr/>
      </p:nvGrpSpPr>
      <p:grpSpPr>
        <a:xfrm>
          <a:off x="0" y="0"/>
          <a:ext cx="0" cy="0"/>
          <a:chOff x="0" y="0"/>
          <a:chExt cx="0" cy="0"/>
        </a:xfrm>
      </p:grpSpPr>
      <p:sp>
        <p:nvSpPr>
          <p:cNvPr id="7" name="Baggrund"/>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994" noProof="0" dirty="0" err="1"/>
          </a:p>
        </p:txBody>
      </p:sp>
      <p:sp>
        <p:nvSpPr>
          <p:cNvPr id="3" name="Subtitle 2"/>
          <p:cNvSpPr>
            <a:spLocks noGrp="1"/>
          </p:cNvSpPr>
          <p:nvPr>
            <p:ph type="subTitle" idx="1" hasCustomPrompt="1"/>
          </p:nvPr>
        </p:nvSpPr>
        <p:spPr>
          <a:xfrm>
            <a:off x="7126287" y="2705553"/>
            <a:ext cx="4528800" cy="360000"/>
          </a:xfrm>
        </p:spPr>
        <p:txBody>
          <a:bodyPr anchor="b" anchorCtr="0"/>
          <a:lstStyle>
            <a:lvl1pPr marL="0" indent="0" algn="l">
              <a:lnSpc>
                <a:spcPct val="100000"/>
              </a:lnSpc>
              <a:spcBef>
                <a:spcPts val="0"/>
              </a:spcBef>
              <a:spcAft>
                <a:spcPts val="0"/>
              </a:spcAft>
              <a:buFont typeface="Arial" panose="020B0604020202020204" pitchFamily="34" charset="0"/>
              <a:buNone/>
              <a:defRPr sz="1595">
                <a:solidFill>
                  <a:schemeClr val="bg1"/>
                </a:solidFill>
                <a:latin typeface="+mn-lt"/>
              </a:defRPr>
            </a:lvl1pPr>
            <a:lvl2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tabLst/>
              <a:defRPr sz="1595" b="0">
                <a:solidFill>
                  <a:schemeClr val="bg1"/>
                </a:solidFill>
                <a:latin typeface="+mn-lt"/>
              </a:defRPr>
            </a:lvl9pPr>
          </a:lstStyle>
          <a:p>
            <a:r>
              <a:rPr lang="da-DK" dirty="0"/>
              <a:t>Klik for at tilføje sektionstitel</a:t>
            </a:r>
          </a:p>
        </p:txBody>
      </p:sp>
      <p:sp>
        <p:nvSpPr>
          <p:cNvPr id="2" name="Title 1"/>
          <p:cNvSpPr>
            <a:spLocks noGrp="1"/>
          </p:cNvSpPr>
          <p:nvPr>
            <p:ph type="ctrTitle" hasCustomPrompt="1"/>
          </p:nvPr>
        </p:nvSpPr>
        <p:spPr>
          <a:xfrm>
            <a:off x="7126288" y="3165284"/>
            <a:ext cx="4528800" cy="1242000"/>
          </a:xfrm>
        </p:spPr>
        <p:txBody>
          <a:bodyPr anchor="t" anchorCtr="0"/>
          <a:lstStyle>
            <a:lvl1pPr algn="l">
              <a:defRPr sz="3191">
                <a:solidFill>
                  <a:schemeClr val="bg1"/>
                </a:solidFill>
              </a:defRPr>
            </a:lvl1pPr>
          </a:lstStyle>
          <a:p>
            <a:r>
              <a:rPr lang="da-DK" dirty="0"/>
              <a:t>Klik for at tilføje titel</a:t>
            </a:r>
          </a:p>
        </p:txBody>
      </p:sp>
      <p:sp>
        <p:nvSpPr>
          <p:cNvPr id="11" name="Pladsholder til dato 10">
            <a:extLst>
              <a:ext uri="{FF2B5EF4-FFF2-40B4-BE49-F238E27FC236}">
                <a16:creationId xmlns:a16="http://schemas.microsoft.com/office/drawing/2014/main" id="{ECF1C836-21A0-0331-A849-E61A90896536}"/>
              </a:ext>
            </a:extLst>
          </p:cNvPr>
          <p:cNvSpPr>
            <a:spLocks noGrp="1"/>
          </p:cNvSpPr>
          <p:nvPr>
            <p:ph type="dt" sz="half" idx="15"/>
          </p:nvPr>
        </p:nvSpPr>
        <p:spPr/>
        <p:txBody>
          <a:bodyPr/>
          <a:lstStyle>
            <a:lvl1pPr>
              <a:defRPr>
                <a:solidFill>
                  <a:schemeClr val="bg1"/>
                </a:solidFill>
              </a:defRPr>
            </a:lvl1pPr>
          </a:lstStyle>
          <a:p>
            <a:fld id="{87C710D9-C93F-423E-B535-622B5249ACB1}" type="datetime2">
              <a:rPr lang="da-DK" smtClean="0"/>
              <a:t>30. september 2026</a:t>
            </a:fld>
            <a:endParaRPr lang="da-DK" dirty="0"/>
          </a:p>
        </p:txBody>
      </p:sp>
      <p:sp>
        <p:nvSpPr>
          <p:cNvPr id="12" name="Pladsholder til sidefod 11">
            <a:extLst>
              <a:ext uri="{FF2B5EF4-FFF2-40B4-BE49-F238E27FC236}">
                <a16:creationId xmlns:a16="http://schemas.microsoft.com/office/drawing/2014/main" id="{F8D5FDD7-8020-3589-F424-24D4FE9B564D}"/>
              </a:ext>
            </a:extLst>
          </p:cNvPr>
          <p:cNvSpPr>
            <a:spLocks noGrp="1"/>
          </p:cNvSpPr>
          <p:nvPr>
            <p:ph type="ftr" sz="quarter" idx="16"/>
          </p:nvPr>
        </p:nvSpPr>
        <p:spPr/>
        <p:txBody>
          <a:bodyPr/>
          <a:lstStyle>
            <a:lvl1pPr>
              <a:defRPr>
                <a:solidFill>
                  <a:schemeClr val="bg1"/>
                </a:solidFill>
              </a:defRPr>
            </a:lvl1pPr>
          </a:lstStyle>
          <a:p>
            <a:r>
              <a:rPr lang="da-DK" dirty="0"/>
              <a:t>Digitaliseringsstyrelsen</a:t>
            </a:r>
          </a:p>
        </p:txBody>
      </p:sp>
      <p:sp>
        <p:nvSpPr>
          <p:cNvPr id="13" name="Pladsholder til slidenummer 12">
            <a:extLst>
              <a:ext uri="{FF2B5EF4-FFF2-40B4-BE49-F238E27FC236}">
                <a16:creationId xmlns:a16="http://schemas.microsoft.com/office/drawing/2014/main" id="{94C0154D-C90A-C45E-44EB-A9BE528AF3BC}"/>
              </a:ext>
            </a:extLst>
          </p:cNvPr>
          <p:cNvSpPr>
            <a:spLocks noGrp="1"/>
          </p:cNvSpPr>
          <p:nvPr>
            <p:ph type="sldNum" sz="quarter" idx="17"/>
          </p:nvPr>
        </p:nvSpPr>
        <p:spPr/>
        <p:txBody>
          <a:bodyPr/>
          <a:lstStyle>
            <a:lvl1pPr>
              <a:defRPr>
                <a:solidFill>
                  <a:schemeClr val="bg1"/>
                </a:solidFill>
              </a:defRPr>
            </a:lvl1pPr>
          </a:lstStyle>
          <a:p>
            <a:fld id="{24C8C45C-947F-4981-8B3F-4F32E973C901}" type="slidenum">
              <a:rPr lang="da-DK" smtClean="0"/>
              <a:pPr/>
              <a:t>‹nr.›</a:t>
            </a:fld>
            <a:endParaRPr lang="da-DK" dirty="0"/>
          </a:p>
        </p:txBody>
      </p:sp>
      <p:sp>
        <p:nvSpPr>
          <p:cNvPr id="29" name="Mikro grafik 1">
            <a:extLst>
              <a:ext uri="{FF2B5EF4-FFF2-40B4-BE49-F238E27FC236}">
                <a16:creationId xmlns:a16="http://schemas.microsoft.com/office/drawing/2014/main" id="{64436394-C531-6AC2-FF2F-12CAAB37CDDC}"/>
              </a:ext>
            </a:extLst>
          </p:cNvPr>
          <p:cNvSpPr/>
          <p:nvPr/>
        </p:nvSpPr>
        <p:spPr>
          <a:xfrm>
            <a:off x="489862" y="1394250"/>
            <a:ext cx="5110790" cy="4069169"/>
          </a:xfrm>
          <a:custGeom>
            <a:avLst/>
            <a:gdLst>
              <a:gd name="connsiteX0" fmla="*/ 1358848 w 5110790"/>
              <a:gd name="connsiteY0" fmla="*/ 3644032 h 4069169"/>
              <a:gd name="connsiteX1" fmla="*/ 1439827 w 5110790"/>
              <a:gd name="connsiteY1" fmla="*/ 3644032 h 4069169"/>
              <a:gd name="connsiteX2" fmla="*/ 1554208 w 5110790"/>
              <a:gd name="connsiteY2" fmla="*/ 3853564 h 4069169"/>
              <a:gd name="connsiteX3" fmla="*/ 1437802 w 5110790"/>
              <a:gd name="connsiteY3" fmla="*/ 4069169 h 4069169"/>
              <a:gd name="connsiteX4" fmla="*/ 1358848 w 5110790"/>
              <a:gd name="connsiteY4" fmla="*/ 4069169 h 4069169"/>
              <a:gd name="connsiteX5" fmla="*/ 1458046 w 5110790"/>
              <a:gd name="connsiteY5" fmla="*/ 3883931 h 4069169"/>
              <a:gd name="connsiteX6" fmla="*/ 1068338 w 5110790"/>
              <a:gd name="connsiteY6" fmla="*/ 3883931 h 4069169"/>
              <a:gd name="connsiteX7" fmla="*/ 1068338 w 5110790"/>
              <a:gd name="connsiteY7" fmla="*/ 3819148 h 4069169"/>
              <a:gd name="connsiteX8" fmla="*/ 1456022 w 5110790"/>
              <a:gd name="connsiteY8" fmla="*/ 3819148 h 4069169"/>
              <a:gd name="connsiteX9" fmla="*/ 3579243 w 5110790"/>
              <a:gd name="connsiteY9" fmla="*/ 3101476 h 4069169"/>
              <a:gd name="connsiteX10" fmla="*/ 3604850 w 5110790"/>
              <a:gd name="connsiteY10" fmla="*/ 3103707 h 4069169"/>
              <a:gd name="connsiteX11" fmla="*/ 3624668 w 5110790"/>
              <a:gd name="connsiteY11" fmla="*/ 3111725 h 4069169"/>
              <a:gd name="connsiteX12" fmla="*/ 3637463 w 5110790"/>
              <a:gd name="connsiteY12" fmla="*/ 3127526 h 4069169"/>
              <a:gd name="connsiteX13" fmla="*/ 3642002 w 5110790"/>
              <a:gd name="connsiteY13" fmla="*/ 3153100 h 4069169"/>
              <a:gd name="connsiteX14" fmla="*/ 3637463 w 5110790"/>
              <a:gd name="connsiteY14" fmla="*/ 3179845 h 4069169"/>
              <a:gd name="connsiteX15" fmla="*/ 3624668 w 5110790"/>
              <a:gd name="connsiteY15" fmla="*/ 3196247 h 4069169"/>
              <a:gd name="connsiteX16" fmla="*/ 3604850 w 5110790"/>
              <a:gd name="connsiteY16" fmla="*/ 3204487 h 4069169"/>
              <a:gd name="connsiteX17" fmla="*/ 3579243 w 5110790"/>
              <a:gd name="connsiteY17" fmla="*/ 3206749 h 4069169"/>
              <a:gd name="connsiteX18" fmla="*/ 3553637 w 5110790"/>
              <a:gd name="connsiteY18" fmla="*/ 3204487 h 4069169"/>
              <a:gd name="connsiteX19" fmla="*/ 3533820 w 5110790"/>
              <a:gd name="connsiteY19" fmla="*/ 3196247 h 4069169"/>
              <a:gd name="connsiteX20" fmla="*/ 3521024 w 5110790"/>
              <a:gd name="connsiteY20" fmla="*/ 3179845 h 4069169"/>
              <a:gd name="connsiteX21" fmla="*/ 3516485 w 5110790"/>
              <a:gd name="connsiteY21" fmla="*/ 3153100 h 4069169"/>
              <a:gd name="connsiteX22" fmla="*/ 3521166 w 5110790"/>
              <a:gd name="connsiteY22" fmla="*/ 3127526 h 4069169"/>
              <a:gd name="connsiteX23" fmla="*/ 3534199 w 5110790"/>
              <a:gd name="connsiteY23" fmla="*/ 3111725 h 4069169"/>
              <a:gd name="connsiteX24" fmla="*/ 3554064 w 5110790"/>
              <a:gd name="connsiteY24" fmla="*/ 3103707 h 4069169"/>
              <a:gd name="connsiteX25" fmla="*/ 1609095 w 5110790"/>
              <a:gd name="connsiteY25" fmla="*/ 3101476 h 4069169"/>
              <a:gd name="connsiteX26" fmla="*/ 1634701 w 5110790"/>
              <a:gd name="connsiteY26" fmla="*/ 3103707 h 4069169"/>
              <a:gd name="connsiteX27" fmla="*/ 1654519 w 5110790"/>
              <a:gd name="connsiteY27" fmla="*/ 3111725 h 4069169"/>
              <a:gd name="connsiteX28" fmla="*/ 1667313 w 5110790"/>
              <a:gd name="connsiteY28" fmla="*/ 3127526 h 4069169"/>
              <a:gd name="connsiteX29" fmla="*/ 1671852 w 5110790"/>
              <a:gd name="connsiteY29" fmla="*/ 3153100 h 4069169"/>
              <a:gd name="connsiteX30" fmla="*/ 1667313 w 5110790"/>
              <a:gd name="connsiteY30" fmla="*/ 3179845 h 4069169"/>
              <a:gd name="connsiteX31" fmla="*/ 1654519 w 5110790"/>
              <a:gd name="connsiteY31" fmla="*/ 3196247 h 4069169"/>
              <a:gd name="connsiteX32" fmla="*/ 1634701 w 5110790"/>
              <a:gd name="connsiteY32" fmla="*/ 3204487 h 4069169"/>
              <a:gd name="connsiteX33" fmla="*/ 1609095 w 5110790"/>
              <a:gd name="connsiteY33" fmla="*/ 3206749 h 4069169"/>
              <a:gd name="connsiteX34" fmla="*/ 1583490 w 5110790"/>
              <a:gd name="connsiteY34" fmla="*/ 3204487 h 4069169"/>
              <a:gd name="connsiteX35" fmla="*/ 1563672 w 5110790"/>
              <a:gd name="connsiteY35" fmla="*/ 3196247 h 4069169"/>
              <a:gd name="connsiteX36" fmla="*/ 1550877 w 5110790"/>
              <a:gd name="connsiteY36" fmla="*/ 3179845 h 4069169"/>
              <a:gd name="connsiteX37" fmla="*/ 1546338 w 5110790"/>
              <a:gd name="connsiteY37" fmla="*/ 3153100 h 4069169"/>
              <a:gd name="connsiteX38" fmla="*/ 1551019 w 5110790"/>
              <a:gd name="connsiteY38" fmla="*/ 3127526 h 4069169"/>
              <a:gd name="connsiteX39" fmla="*/ 1564051 w 5110790"/>
              <a:gd name="connsiteY39" fmla="*/ 3111725 h 4069169"/>
              <a:gd name="connsiteX40" fmla="*/ 1583917 w 5110790"/>
              <a:gd name="connsiteY40" fmla="*/ 3103707 h 4069169"/>
              <a:gd name="connsiteX41" fmla="*/ 3579243 w 5110790"/>
              <a:gd name="connsiteY41" fmla="*/ 2676340 h 4069169"/>
              <a:gd name="connsiteX42" fmla="*/ 3604850 w 5110790"/>
              <a:gd name="connsiteY42" fmla="*/ 2678443 h 4069169"/>
              <a:gd name="connsiteX43" fmla="*/ 3624668 w 5110790"/>
              <a:gd name="connsiteY43" fmla="*/ 2686335 h 4069169"/>
              <a:gd name="connsiteX44" fmla="*/ 3637463 w 5110790"/>
              <a:gd name="connsiteY44" fmla="*/ 2702388 h 4069169"/>
              <a:gd name="connsiteX45" fmla="*/ 3642002 w 5110790"/>
              <a:gd name="connsiteY45" fmla="*/ 2728976 h 4069169"/>
              <a:gd name="connsiteX46" fmla="*/ 3637463 w 5110790"/>
              <a:gd name="connsiteY46" fmla="*/ 2754708 h 4069169"/>
              <a:gd name="connsiteX47" fmla="*/ 3624668 w 5110790"/>
              <a:gd name="connsiteY47" fmla="*/ 2770857 h 4069169"/>
              <a:gd name="connsiteX48" fmla="*/ 3604850 w 5110790"/>
              <a:gd name="connsiteY48" fmla="*/ 2779223 h 4069169"/>
              <a:gd name="connsiteX49" fmla="*/ 3579243 w 5110790"/>
              <a:gd name="connsiteY49" fmla="*/ 2781612 h 4069169"/>
              <a:gd name="connsiteX50" fmla="*/ 3554223 w 5110790"/>
              <a:gd name="connsiteY50" fmla="*/ 2779223 h 4069169"/>
              <a:gd name="connsiteX51" fmla="*/ 3534706 w 5110790"/>
              <a:gd name="connsiteY51" fmla="*/ 2770857 h 4069169"/>
              <a:gd name="connsiteX52" fmla="*/ 3522021 w 5110790"/>
              <a:gd name="connsiteY52" fmla="*/ 2754708 h 4069169"/>
              <a:gd name="connsiteX53" fmla="*/ 3517498 w 5110790"/>
              <a:gd name="connsiteY53" fmla="*/ 2728976 h 4069169"/>
              <a:gd name="connsiteX54" fmla="*/ 3522021 w 5110790"/>
              <a:gd name="connsiteY54" fmla="*/ 2702388 h 4069169"/>
              <a:gd name="connsiteX55" fmla="*/ 3534706 w 5110790"/>
              <a:gd name="connsiteY55" fmla="*/ 2686335 h 4069169"/>
              <a:gd name="connsiteX56" fmla="*/ 3554223 w 5110790"/>
              <a:gd name="connsiteY56" fmla="*/ 2678443 h 4069169"/>
              <a:gd name="connsiteX57" fmla="*/ 1609095 w 5110790"/>
              <a:gd name="connsiteY57" fmla="*/ 2676340 h 4069169"/>
              <a:gd name="connsiteX58" fmla="*/ 1634701 w 5110790"/>
              <a:gd name="connsiteY58" fmla="*/ 2678443 h 4069169"/>
              <a:gd name="connsiteX59" fmla="*/ 1654519 w 5110790"/>
              <a:gd name="connsiteY59" fmla="*/ 2686335 h 4069169"/>
              <a:gd name="connsiteX60" fmla="*/ 1667313 w 5110790"/>
              <a:gd name="connsiteY60" fmla="*/ 2702388 h 4069169"/>
              <a:gd name="connsiteX61" fmla="*/ 1671852 w 5110790"/>
              <a:gd name="connsiteY61" fmla="*/ 2728976 h 4069169"/>
              <a:gd name="connsiteX62" fmla="*/ 1667313 w 5110790"/>
              <a:gd name="connsiteY62" fmla="*/ 2754708 h 4069169"/>
              <a:gd name="connsiteX63" fmla="*/ 1654519 w 5110790"/>
              <a:gd name="connsiteY63" fmla="*/ 2770857 h 4069169"/>
              <a:gd name="connsiteX64" fmla="*/ 1634701 w 5110790"/>
              <a:gd name="connsiteY64" fmla="*/ 2779223 h 4069169"/>
              <a:gd name="connsiteX65" fmla="*/ 1609095 w 5110790"/>
              <a:gd name="connsiteY65" fmla="*/ 2781612 h 4069169"/>
              <a:gd name="connsiteX66" fmla="*/ 1584075 w 5110790"/>
              <a:gd name="connsiteY66" fmla="*/ 2779223 h 4069169"/>
              <a:gd name="connsiteX67" fmla="*/ 1564558 w 5110790"/>
              <a:gd name="connsiteY67" fmla="*/ 2770857 h 4069169"/>
              <a:gd name="connsiteX68" fmla="*/ 1551873 w 5110790"/>
              <a:gd name="connsiteY68" fmla="*/ 2754708 h 4069169"/>
              <a:gd name="connsiteX69" fmla="*/ 1547350 w 5110790"/>
              <a:gd name="connsiteY69" fmla="*/ 2728976 h 4069169"/>
              <a:gd name="connsiteX70" fmla="*/ 1551873 w 5110790"/>
              <a:gd name="connsiteY70" fmla="*/ 2702388 h 4069169"/>
              <a:gd name="connsiteX71" fmla="*/ 1564558 w 5110790"/>
              <a:gd name="connsiteY71" fmla="*/ 2686335 h 4069169"/>
              <a:gd name="connsiteX72" fmla="*/ 1584075 w 5110790"/>
              <a:gd name="connsiteY72" fmla="*/ 2678443 h 4069169"/>
              <a:gd name="connsiteX73" fmla="*/ 2879125 w 5110790"/>
              <a:gd name="connsiteY73" fmla="*/ 2481992 h 4069169"/>
              <a:gd name="connsiteX74" fmla="*/ 2911305 w 5110790"/>
              <a:gd name="connsiteY74" fmla="*/ 2483129 h 4069169"/>
              <a:gd name="connsiteX75" fmla="*/ 2941090 w 5110790"/>
              <a:gd name="connsiteY75" fmla="*/ 2486511 h 4069169"/>
              <a:gd name="connsiteX76" fmla="*/ 2968561 w 5110790"/>
              <a:gd name="connsiteY76" fmla="*/ 2492087 h 4069169"/>
              <a:gd name="connsiteX77" fmla="*/ 2993799 w 5110790"/>
              <a:gd name="connsiteY77" fmla="*/ 2499807 h 4069169"/>
              <a:gd name="connsiteX78" fmla="*/ 3016884 w 5110790"/>
              <a:gd name="connsiteY78" fmla="*/ 2509622 h 4069169"/>
              <a:gd name="connsiteX79" fmla="*/ 3037896 w 5110790"/>
              <a:gd name="connsiteY79" fmla="*/ 2521483 h 4069169"/>
              <a:gd name="connsiteX80" fmla="*/ 3056916 w 5110790"/>
              <a:gd name="connsiteY80" fmla="*/ 2535342 h 4069169"/>
              <a:gd name="connsiteX81" fmla="*/ 3074024 w 5110790"/>
              <a:gd name="connsiteY81" fmla="*/ 2551147 h 4069169"/>
              <a:gd name="connsiteX82" fmla="*/ 3089302 w 5110790"/>
              <a:gd name="connsiteY82" fmla="*/ 2568850 h 4069169"/>
              <a:gd name="connsiteX83" fmla="*/ 3102829 w 5110790"/>
              <a:gd name="connsiteY83" fmla="*/ 2588403 h 4069169"/>
              <a:gd name="connsiteX84" fmla="*/ 3114685 w 5110790"/>
              <a:gd name="connsiteY84" fmla="*/ 2609754 h 4069169"/>
              <a:gd name="connsiteX85" fmla="*/ 3124952 w 5110790"/>
              <a:gd name="connsiteY85" fmla="*/ 2632854 h 4069169"/>
              <a:gd name="connsiteX86" fmla="*/ 3133709 w 5110790"/>
              <a:gd name="connsiteY86" fmla="*/ 2657656 h 4069169"/>
              <a:gd name="connsiteX87" fmla="*/ 3141039 w 5110790"/>
              <a:gd name="connsiteY87" fmla="*/ 2684109 h 4069169"/>
              <a:gd name="connsiteX88" fmla="*/ 3147019 w 5110790"/>
              <a:gd name="connsiteY88" fmla="*/ 2712163 h 4069169"/>
              <a:gd name="connsiteX89" fmla="*/ 3151732 w 5110790"/>
              <a:gd name="connsiteY89" fmla="*/ 2741770 h 4069169"/>
              <a:gd name="connsiteX90" fmla="*/ 3155257 w 5110790"/>
              <a:gd name="connsiteY90" fmla="*/ 2772881 h 4069169"/>
              <a:gd name="connsiteX91" fmla="*/ 3157675 w 5110790"/>
              <a:gd name="connsiteY91" fmla="*/ 2805445 h 4069169"/>
              <a:gd name="connsiteX92" fmla="*/ 3159067 w 5110790"/>
              <a:gd name="connsiteY92" fmla="*/ 2839413 h 4069169"/>
              <a:gd name="connsiteX93" fmla="*/ 3159514 w 5110790"/>
              <a:gd name="connsiteY93" fmla="*/ 2874737 h 4069169"/>
              <a:gd name="connsiteX94" fmla="*/ 3159089 w 5110790"/>
              <a:gd name="connsiteY94" fmla="*/ 2910212 h 4069169"/>
              <a:gd name="connsiteX95" fmla="*/ 3157757 w 5110790"/>
              <a:gd name="connsiteY95" fmla="*/ 2944332 h 4069169"/>
              <a:gd name="connsiteX96" fmla="*/ 3155431 w 5110790"/>
              <a:gd name="connsiteY96" fmla="*/ 2977045 h 4069169"/>
              <a:gd name="connsiteX97" fmla="*/ 3152023 w 5110790"/>
              <a:gd name="connsiteY97" fmla="*/ 3008303 h 4069169"/>
              <a:gd name="connsiteX98" fmla="*/ 3147446 w 5110790"/>
              <a:gd name="connsiteY98" fmla="*/ 3038054 h 4069169"/>
              <a:gd name="connsiteX99" fmla="*/ 3141612 w 5110790"/>
              <a:gd name="connsiteY99" fmla="*/ 3066249 h 4069169"/>
              <a:gd name="connsiteX100" fmla="*/ 3134435 w 5110790"/>
              <a:gd name="connsiteY100" fmla="*/ 3092837 h 4069169"/>
              <a:gd name="connsiteX101" fmla="*/ 3125826 w 5110790"/>
              <a:gd name="connsiteY101" fmla="*/ 3117770 h 4069169"/>
              <a:gd name="connsiteX102" fmla="*/ 3115700 w 5110790"/>
              <a:gd name="connsiteY102" fmla="*/ 3140995 h 4069169"/>
              <a:gd name="connsiteX103" fmla="*/ 3103967 w 5110790"/>
              <a:gd name="connsiteY103" fmla="*/ 3162464 h 4069169"/>
              <a:gd name="connsiteX104" fmla="*/ 3090542 w 5110790"/>
              <a:gd name="connsiteY104" fmla="*/ 3182126 h 4069169"/>
              <a:gd name="connsiteX105" fmla="*/ 3075336 w 5110790"/>
              <a:gd name="connsiteY105" fmla="*/ 3199931 h 4069169"/>
              <a:gd name="connsiteX106" fmla="*/ 3058263 w 5110790"/>
              <a:gd name="connsiteY106" fmla="*/ 3215828 h 4069169"/>
              <a:gd name="connsiteX107" fmla="*/ 3039235 w 5110790"/>
              <a:gd name="connsiteY107" fmla="*/ 3229769 h 4069169"/>
              <a:gd name="connsiteX108" fmla="*/ 3018165 w 5110790"/>
              <a:gd name="connsiteY108" fmla="*/ 3241703 h 4069169"/>
              <a:gd name="connsiteX109" fmla="*/ 2994965 w 5110790"/>
              <a:gd name="connsiteY109" fmla="*/ 3251579 h 4069169"/>
              <a:gd name="connsiteX110" fmla="*/ 2969548 w 5110790"/>
              <a:gd name="connsiteY110" fmla="*/ 3259347 h 4069169"/>
              <a:gd name="connsiteX111" fmla="*/ 2941828 w 5110790"/>
              <a:gd name="connsiteY111" fmla="*/ 3264959 h 4069169"/>
              <a:gd name="connsiteX112" fmla="*/ 2911716 w 5110790"/>
              <a:gd name="connsiteY112" fmla="*/ 3268362 h 4069169"/>
              <a:gd name="connsiteX113" fmla="*/ 2879125 w 5110790"/>
              <a:gd name="connsiteY113" fmla="*/ 3269508 h 4069169"/>
              <a:gd name="connsiteX114" fmla="*/ 2879125 w 5110790"/>
              <a:gd name="connsiteY114" fmla="*/ 3210798 h 4069169"/>
              <a:gd name="connsiteX115" fmla="*/ 2909252 w 5110790"/>
              <a:gd name="connsiteY115" fmla="*/ 3209444 h 4069169"/>
              <a:gd name="connsiteX116" fmla="*/ 2936490 w 5110790"/>
              <a:gd name="connsiteY116" fmla="*/ 3205429 h 4069169"/>
              <a:gd name="connsiteX117" fmla="*/ 2960977 w 5110790"/>
              <a:gd name="connsiteY117" fmla="*/ 3198827 h 4069169"/>
              <a:gd name="connsiteX118" fmla="*/ 2982849 w 5110790"/>
              <a:gd name="connsiteY118" fmla="*/ 3189707 h 4069169"/>
              <a:gd name="connsiteX119" fmla="*/ 3019298 w 5110790"/>
              <a:gd name="connsiteY119" fmla="*/ 3164203 h 4069169"/>
              <a:gd name="connsiteX120" fmla="*/ 3046935 w 5110790"/>
              <a:gd name="connsiteY120" fmla="*/ 3129493 h 4069169"/>
              <a:gd name="connsiteX121" fmla="*/ 3057792 w 5110790"/>
              <a:gd name="connsiteY121" fmla="*/ 3108864 h 4069169"/>
              <a:gd name="connsiteX122" fmla="*/ 3066859 w 5110790"/>
              <a:gd name="connsiteY122" fmla="*/ 3086149 h 4069169"/>
              <a:gd name="connsiteX123" fmla="*/ 3074271 w 5110790"/>
              <a:gd name="connsiteY123" fmla="*/ 3061419 h 4069169"/>
              <a:gd name="connsiteX124" fmla="*/ 3080167 w 5110790"/>
              <a:gd name="connsiteY124" fmla="*/ 3034745 h 4069169"/>
              <a:gd name="connsiteX125" fmla="*/ 3084682 w 5110790"/>
              <a:gd name="connsiteY125" fmla="*/ 3006199 h 4069169"/>
              <a:gd name="connsiteX126" fmla="*/ 3087956 w 5110790"/>
              <a:gd name="connsiteY126" fmla="*/ 2975855 h 4069169"/>
              <a:gd name="connsiteX127" fmla="*/ 3090124 w 5110790"/>
              <a:gd name="connsiteY127" fmla="*/ 2943781 h 4069169"/>
              <a:gd name="connsiteX128" fmla="*/ 3091324 w 5110790"/>
              <a:gd name="connsiteY128" fmla="*/ 2910051 h 4069169"/>
              <a:gd name="connsiteX129" fmla="*/ 3091694 w 5110790"/>
              <a:gd name="connsiteY129" fmla="*/ 2874737 h 4069169"/>
              <a:gd name="connsiteX130" fmla="*/ 3091305 w 5110790"/>
              <a:gd name="connsiteY130" fmla="*/ 2839769 h 4069169"/>
              <a:gd name="connsiteX131" fmla="*/ 3090050 w 5110790"/>
              <a:gd name="connsiteY131" fmla="*/ 2806365 h 4069169"/>
              <a:gd name="connsiteX132" fmla="*/ 3087800 w 5110790"/>
              <a:gd name="connsiteY132" fmla="*/ 2774596 h 4069169"/>
              <a:gd name="connsiteX133" fmla="*/ 3084425 w 5110790"/>
              <a:gd name="connsiteY133" fmla="*/ 2744535 h 4069169"/>
              <a:gd name="connsiteX134" fmla="*/ 3079795 w 5110790"/>
              <a:gd name="connsiteY134" fmla="*/ 2716252 h 4069169"/>
              <a:gd name="connsiteX135" fmla="*/ 3073782 w 5110790"/>
              <a:gd name="connsiteY135" fmla="*/ 2689820 h 4069169"/>
              <a:gd name="connsiteX136" fmla="*/ 3066253 w 5110790"/>
              <a:gd name="connsiteY136" fmla="*/ 2665311 h 4069169"/>
              <a:gd name="connsiteX137" fmla="*/ 3057081 w 5110790"/>
              <a:gd name="connsiteY137" fmla="*/ 2642795 h 4069169"/>
              <a:gd name="connsiteX138" fmla="*/ 3046134 w 5110790"/>
              <a:gd name="connsiteY138" fmla="*/ 2622345 h 4069169"/>
              <a:gd name="connsiteX139" fmla="*/ 3018400 w 5110790"/>
              <a:gd name="connsiteY139" fmla="*/ 2587929 h 4069169"/>
              <a:gd name="connsiteX140" fmla="*/ 2982013 w 5110790"/>
              <a:gd name="connsiteY140" fmla="*/ 2562635 h 4069169"/>
              <a:gd name="connsiteX141" fmla="*/ 2960250 w 5110790"/>
              <a:gd name="connsiteY141" fmla="*/ 2553590 h 4069169"/>
              <a:gd name="connsiteX142" fmla="*/ 2935934 w 5110790"/>
              <a:gd name="connsiteY142" fmla="*/ 2547039 h 4069169"/>
              <a:gd name="connsiteX143" fmla="*/ 2908936 w 5110790"/>
              <a:gd name="connsiteY143" fmla="*/ 2543056 h 4069169"/>
              <a:gd name="connsiteX144" fmla="*/ 2879125 w 5110790"/>
              <a:gd name="connsiteY144" fmla="*/ 2541713 h 4069169"/>
              <a:gd name="connsiteX145" fmla="*/ 2565698 w 5110790"/>
              <a:gd name="connsiteY145" fmla="*/ 2481992 h 4069169"/>
              <a:gd name="connsiteX146" fmla="*/ 2565698 w 5110790"/>
              <a:gd name="connsiteY146" fmla="*/ 2541713 h 4069169"/>
              <a:gd name="connsiteX147" fmla="*/ 2536056 w 5110790"/>
              <a:gd name="connsiteY147" fmla="*/ 2543056 h 4069169"/>
              <a:gd name="connsiteX148" fmla="*/ 2509206 w 5110790"/>
              <a:gd name="connsiteY148" fmla="*/ 2547039 h 4069169"/>
              <a:gd name="connsiteX149" fmla="*/ 2485020 w 5110790"/>
              <a:gd name="connsiteY149" fmla="*/ 2553590 h 4069169"/>
              <a:gd name="connsiteX150" fmla="*/ 2463369 w 5110790"/>
              <a:gd name="connsiteY150" fmla="*/ 2562635 h 4069169"/>
              <a:gd name="connsiteX151" fmla="*/ 2427161 w 5110790"/>
              <a:gd name="connsiteY151" fmla="*/ 2587929 h 4069169"/>
              <a:gd name="connsiteX152" fmla="*/ 2399551 w 5110790"/>
              <a:gd name="connsiteY152" fmla="*/ 2622345 h 4069169"/>
              <a:gd name="connsiteX153" fmla="*/ 2388649 w 5110790"/>
              <a:gd name="connsiteY153" fmla="*/ 2642795 h 4069169"/>
              <a:gd name="connsiteX154" fmla="*/ 2379511 w 5110790"/>
              <a:gd name="connsiteY154" fmla="*/ 2665311 h 4069169"/>
              <a:gd name="connsiteX155" fmla="*/ 2372009 w 5110790"/>
              <a:gd name="connsiteY155" fmla="*/ 2689820 h 4069169"/>
              <a:gd name="connsiteX156" fmla="*/ 2366014 w 5110790"/>
              <a:gd name="connsiteY156" fmla="*/ 2716252 h 4069169"/>
              <a:gd name="connsiteX157" fmla="*/ 2361397 w 5110790"/>
              <a:gd name="connsiteY157" fmla="*/ 2744535 h 4069169"/>
              <a:gd name="connsiteX158" fmla="*/ 2358029 w 5110790"/>
              <a:gd name="connsiteY158" fmla="*/ 2774596 h 4069169"/>
              <a:gd name="connsiteX159" fmla="*/ 2355783 w 5110790"/>
              <a:gd name="connsiteY159" fmla="*/ 2806365 h 4069169"/>
              <a:gd name="connsiteX160" fmla="*/ 2354530 w 5110790"/>
              <a:gd name="connsiteY160" fmla="*/ 2839769 h 4069169"/>
              <a:gd name="connsiteX161" fmla="*/ 2354141 w 5110790"/>
              <a:gd name="connsiteY161" fmla="*/ 2874737 h 4069169"/>
              <a:gd name="connsiteX162" fmla="*/ 2354520 w 5110790"/>
              <a:gd name="connsiteY162" fmla="*/ 2910051 h 4069169"/>
              <a:gd name="connsiteX163" fmla="*/ 2355746 w 5110790"/>
              <a:gd name="connsiteY163" fmla="*/ 2943781 h 4069169"/>
              <a:gd name="connsiteX164" fmla="*/ 2357952 w 5110790"/>
              <a:gd name="connsiteY164" fmla="*/ 2975855 h 4069169"/>
              <a:gd name="connsiteX165" fmla="*/ 2361268 w 5110790"/>
              <a:gd name="connsiteY165" fmla="*/ 3006199 h 4069169"/>
              <a:gd name="connsiteX166" fmla="*/ 2365828 w 5110790"/>
              <a:gd name="connsiteY166" fmla="*/ 3034745 h 4069169"/>
              <a:gd name="connsiteX167" fmla="*/ 2371764 w 5110790"/>
              <a:gd name="connsiteY167" fmla="*/ 3061419 h 4069169"/>
              <a:gd name="connsiteX168" fmla="*/ 2379208 w 5110790"/>
              <a:gd name="connsiteY168" fmla="*/ 3086149 h 4069169"/>
              <a:gd name="connsiteX169" fmla="*/ 2388293 w 5110790"/>
              <a:gd name="connsiteY169" fmla="*/ 3108864 h 4069169"/>
              <a:gd name="connsiteX170" fmla="*/ 2399150 w 5110790"/>
              <a:gd name="connsiteY170" fmla="*/ 3129493 h 4069169"/>
              <a:gd name="connsiteX171" fmla="*/ 2426712 w 5110790"/>
              <a:gd name="connsiteY171" fmla="*/ 3164203 h 4069169"/>
              <a:gd name="connsiteX172" fmla="*/ 2462952 w 5110790"/>
              <a:gd name="connsiteY172" fmla="*/ 3189707 h 4069169"/>
              <a:gd name="connsiteX173" fmla="*/ 2484656 w 5110790"/>
              <a:gd name="connsiteY173" fmla="*/ 3198827 h 4069169"/>
              <a:gd name="connsiteX174" fmla="*/ 2508928 w 5110790"/>
              <a:gd name="connsiteY174" fmla="*/ 3205429 h 4069169"/>
              <a:gd name="connsiteX175" fmla="*/ 2535898 w 5110790"/>
              <a:gd name="connsiteY175" fmla="*/ 3209444 h 4069169"/>
              <a:gd name="connsiteX176" fmla="*/ 2565698 w 5110790"/>
              <a:gd name="connsiteY176" fmla="*/ 3210798 h 4069169"/>
              <a:gd name="connsiteX177" fmla="*/ 2565698 w 5110790"/>
              <a:gd name="connsiteY177" fmla="*/ 3269508 h 4069169"/>
              <a:gd name="connsiteX178" fmla="*/ 2533244 w 5110790"/>
              <a:gd name="connsiteY178" fmla="*/ 3268362 h 4069169"/>
              <a:gd name="connsiteX179" fmla="*/ 2503241 w 5110790"/>
              <a:gd name="connsiteY179" fmla="*/ 3264959 h 4069169"/>
              <a:gd name="connsiteX180" fmla="*/ 2475603 w 5110790"/>
              <a:gd name="connsiteY180" fmla="*/ 3259347 h 4069169"/>
              <a:gd name="connsiteX181" fmla="*/ 2450247 w 5110790"/>
              <a:gd name="connsiteY181" fmla="*/ 3251579 h 4069169"/>
              <a:gd name="connsiteX182" fmla="*/ 2427085 w 5110790"/>
              <a:gd name="connsiteY182" fmla="*/ 3241703 h 4069169"/>
              <a:gd name="connsiteX183" fmla="*/ 2406034 w 5110790"/>
              <a:gd name="connsiteY183" fmla="*/ 3229769 h 4069169"/>
              <a:gd name="connsiteX184" fmla="*/ 2387009 w 5110790"/>
              <a:gd name="connsiteY184" fmla="*/ 3215828 h 4069169"/>
              <a:gd name="connsiteX185" fmla="*/ 2369924 w 5110790"/>
              <a:gd name="connsiteY185" fmla="*/ 3199931 h 4069169"/>
              <a:gd name="connsiteX186" fmla="*/ 2354694 w 5110790"/>
              <a:gd name="connsiteY186" fmla="*/ 3182126 h 4069169"/>
              <a:gd name="connsiteX187" fmla="*/ 2341235 w 5110790"/>
              <a:gd name="connsiteY187" fmla="*/ 3162464 h 4069169"/>
              <a:gd name="connsiteX188" fmla="*/ 2329461 w 5110790"/>
              <a:gd name="connsiteY188" fmla="*/ 3140995 h 4069169"/>
              <a:gd name="connsiteX189" fmla="*/ 2319288 w 5110790"/>
              <a:gd name="connsiteY189" fmla="*/ 3117770 h 4069169"/>
              <a:gd name="connsiteX190" fmla="*/ 2310630 w 5110790"/>
              <a:gd name="connsiteY190" fmla="*/ 3092837 h 4069169"/>
              <a:gd name="connsiteX191" fmla="*/ 2303402 w 5110790"/>
              <a:gd name="connsiteY191" fmla="*/ 3066249 h 4069169"/>
              <a:gd name="connsiteX192" fmla="*/ 2297519 w 5110790"/>
              <a:gd name="connsiteY192" fmla="*/ 3038054 h 4069169"/>
              <a:gd name="connsiteX193" fmla="*/ 2292897 w 5110790"/>
              <a:gd name="connsiteY193" fmla="*/ 3008303 h 4069169"/>
              <a:gd name="connsiteX194" fmla="*/ 2289449 w 5110790"/>
              <a:gd name="connsiteY194" fmla="*/ 2977045 h 4069169"/>
              <a:gd name="connsiteX195" fmla="*/ 2287092 w 5110790"/>
              <a:gd name="connsiteY195" fmla="*/ 2944332 h 4069169"/>
              <a:gd name="connsiteX196" fmla="*/ 2285740 w 5110790"/>
              <a:gd name="connsiteY196" fmla="*/ 2910212 h 4069169"/>
              <a:gd name="connsiteX197" fmla="*/ 2285309 w 5110790"/>
              <a:gd name="connsiteY197" fmla="*/ 2874737 h 4069169"/>
              <a:gd name="connsiteX198" fmla="*/ 2285755 w 5110790"/>
              <a:gd name="connsiteY198" fmla="*/ 2839413 h 4069169"/>
              <a:gd name="connsiteX199" fmla="*/ 2287147 w 5110790"/>
              <a:gd name="connsiteY199" fmla="*/ 2805445 h 4069169"/>
              <a:gd name="connsiteX200" fmla="*/ 2289566 w 5110790"/>
              <a:gd name="connsiteY200" fmla="*/ 2772881 h 4069169"/>
              <a:gd name="connsiteX201" fmla="*/ 2293091 w 5110790"/>
              <a:gd name="connsiteY201" fmla="*/ 2741770 h 4069169"/>
              <a:gd name="connsiteX202" fmla="*/ 2297804 w 5110790"/>
              <a:gd name="connsiteY202" fmla="*/ 2712163 h 4069169"/>
              <a:gd name="connsiteX203" fmla="*/ 2303784 w 5110790"/>
              <a:gd name="connsiteY203" fmla="*/ 2684109 h 4069169"/>
              <a:gd name="connsiteX204" fmla="*/ 2311113 w 5110790"/>
              <a:gd name="connsiteY204" fmla="*/ 2657656 h 4069169"/>
              <a:gd name="connsiteX205" fmla="*/ 2319870 w 5110790"/>
              <a:gd name="connsiteY205" fmla="*/ 2632854 h 4069169"/>
              <a:gd name="connsiteX206" fmla="*/ 2330137 w 5110790"/>
              <a:gd name="connsiteY206" fmla="*/ 2609754 h 4069169"/>
              <a:gd name="connsiteX207" fmla="*/ 2341994 w 5110790"/>
              <a:gd name="connsiteY207" fmla="*/ 2588403 h 4069169"/>
              <a:gd name="connsiteX208" fmla="*/ 2355521 w 5110790"/>
              <a:gd name="connsiteY208" fmla="*/ 2568850 h 4069169"/>
              <a:gd name="connsiteX209" fmla="*/ 2370798 w 5110790"/>
              <a:gd name="connsiteY209" fmla="*/ 2551147 h 4069169"/>
              <a:gd name="connsiteX210" fmla="*/ 2387907 w 5110790"/>
              <a:gd name="connsiteY210" fmla="*/ 2535342 h 4069169"/>
              <a:gd name="connsiteX211" fmla="*/ 2406927 w 5110790"/>
              <a:gd name="connsiteY211" fmla="*/ 2521483 h 4069169"/>
              <a:gd name="connsiteX212" fmla="*/ 2427939 w 5110790"/>
              <a:gd name="connsiteY212" fmla="*/ 2509622 h 4069169"/>
              <a:gd name="connsiteX213" fmla="*/ 2451024 w 5110790"/>
              <a:gd name="connsiteY213" fmla="*/ 2499807 h 4069169"/>
              <a:gd name="connsiteX214" fmla="*/ 2476262 w 5110790"/>
              <a:gd name="connsiteY214" fmla="*/ 2492087 h 4069169"/>
              <a:gd name="connsiteX215" fmla="*/ 2503733 w 5110790"/>
              <a:gd name="connsiteY215" fmla="*/ 2486511 h 4069169"/>
              <a:gd name="connsiteX216" fmla="*/ 2533518 w 5110790"/>
              <a:gd name="connsiteY216" fmla="*/ 2483129 h 4069169"/>
              <a:gd name="connsiteX217" fmla="*/ 4308476 w 5110790"/>
              <a:gd name="connsiteY217" fmla="*/ 2413668 h 4069169"/>
              <a:gd name="connsiteX218" fmla="*/ 4389455 w 5110790"/>
              <a:gd name="connsiteY218" fmla="*/ 2413668 h 4069169"/>
              <a:gd name="connsiteX219" fmla="*/ 4503836 w 5110790"/>
              <a:gd name="connsiteY219" fmla="*/ 2623200 h 4069169"/>
              <a:gd name="connsiteX220" fmla="*/ 4387430 w 5110790"/>
              <a:gd name="connsiteY220" fmla="*/ 2838804 h 4069169"/>
              <a:gd name="connsiteX221" fmla="*/ 4308476 w 5110790"/>
              <a:gd name="connsiteY221" fmla="*/ 2838804 h 4069169"/>
              <a:gd name="connsiteX222" fmla="*/ 4407674 w 5110790"/>
              <a:gd name="connsiteY222" fmla="*/ 2653567 h 4069169"/>
              <a:gd name="connsiteX223" fmla="*/ 4017966 w 5110790"/>
              <a:gd name="connsiteY223" fmla="*/ 2653567 h 4069169"/>
              <a:gd name="connsiteX224" fmla="*/ 4017966 w 5110790"/>
              <a:gd name="connsiteY224" fmla="*/ 2588784 h 4069169"/>
              <a:gd name="connsiteX225" fmla="*/ 4405650 w 5110790"/>
              <a:gd name="connsiteY225" fmla="*/ 2588784 h 4069169"/>
              <a:gd name="connsiteX226" fmla="*/ 2147951 w 5110790"/>
              <a:gd name="connsiteY226" fmla="*/ 2190467 h 4069169"/>
              <a:gd name="connsiteX227" fmla="*/ 2173557 w 5110790"/>
              <a:gd name="connsiteY227" fmla="*/ 2192697 h 4069169"/>
              <a:gd name="connsiteX228" fmla="*/ 2193375 w 5110790"/>
              <a:gd name="connsiteY228" fmla="*/ 2200715 h 4069169"/>
              <a:gd name="connsiteX229" fmla="*/ 2206169 w 5110790"/>
              <a:gd name="connsiteY229" fmla="*/ 2216516 h 4069169"/>
              <a:gd name="connsiteX230" fmla="*/ 2210708 w 5110790"/>
              <a:gd name="connsiteY230" fmla="*/ 2242090 h 4069169"/>
              <a:gd name="connsiteX231" fmla="*/ 2206169 w 5110790"/>
              <a:gd name="connsiteY231" fmla="*/ 2268835 h 4069169"/>
              <a:gd name="connsiteX232" fmla="*/ 2193375 w 5110790"/>
              <a:gd name="connsiteY232" fmla="*/ 2285237 h 4069169"/>
              <a:gd name="connsiteX233" fmla="*/ 2173557 w 5110790"/>
              <a:gd name="connsiteY233" fmla="*/ 2293477 h 4069169"/>
              <a:gd name="connsiteX234" fmla="*/ 2147951 w 5110790"/>
              <a:gd name="connsiteY234" fmla="*/ 2295739 h 4069169"/>
              <a:gd name="connsiteX235" fmla="*/ 2122345 w 5110790"/>
              <a:gd name="connsiteY235" fmla="*/ 2293477 h 4069169"/>
              <a:gd name="connsiteX236" fmla="*/ 2102527 w 5110790"/>
              <a:gd name="connsiteY236" fmla="*/ 2285237 h 4069169"/>
              <a:gd name="connsiteX237" fmla="*/ 2089732 w 5110790"/>
              <a:gd name="connsiteY237" fmla="*/ 2268835 h 4069169"/>
              <a:gd name="connsiteX238" fmla="*/ 2085193 w 5110790"/>
              <a:gd name="connsiteY238" fmla="*/ 2242090 h 4069169"/>
              <a:gd name="connsiteX239" fmla="*/ 2089874 w 5110790"/>
              <a:gd name="connsiteY239" fmla="*/ 2216516 h 4069169"/>
              <a:gd name="connsiteX240" fmla="*/ 2102907 w 5110790"/>
              <a:gd name="connsiteY240" fmla="*/ 2200715 h 4069169"/>
              <a:gd name="connsiteX241" fmla="*/ 2122772 w 5110790"/>
              <a:gd name="connsiteY241" fmla="*/ 2192697 h 4069169"/>
              <a:gd name="connsiteX242" fmla="*/ 784523 w 5110790"/>
              <a:gd name="connsiteY242" fmla="*/ 2190467 h 4069169"/>
              <a:gd name="connsiteX243" fmla="*/ 810129 w 5110790"/>
              <a:gd name="connsiteY243" fmla="*/ 2192697 h 4069169"/>
              <a:gd name="connsiteX244" fmla="*/ 829946 w 5110790"/>
              <a:gd name="connsiteY244" fmla="*/ 2200715 h 4069169"/>
              <a:gd name="connsiteX245" fmla="*/ 842741 w 5110790"/>
              <a:gd name="connsiteY245" fmla="*/ 2216516 h 4069169"/>
              <a:gd name="connsiteX246" fmla="*/ 847281 w 5110790"/>
              <a:gd name="connsiteY246" fmla="*/ 2242090 h 4069169"/>
              <a:gd name="connsiteX247" fmla="*/ 842741 w 5110790"/>
              <a:gd name="connsiteY247" fmla="*/ 2268835 h 4069169"/>
              <a:gd name="connsiteX248" fmla="*/ 829946 w 5110790"/>
              <a:gd name="connsiteY248" fmla="*/ 2285237 h 4069169"/>
              <a:gd name="connsiteX249" fmla="*/ 810129 w 5110790"/>
              <a:gd name="connsiteY249" fmla="*/ 2293477 h 4069169"/>
              <a:gd name="connsiteX250" fmla="*/ 784523 w 5110790"/>
              <a:gd name="connsiteY250" fmla="*/ 2295739 h 4069169"/>
              <a:gd name="connsiteX251" fmla="*/ 758916 w 5110790"/>
              <a:gd name="connsiteY251" fmla="*/ 2293477 h 4069169"/>
              <a:gd name="connsiteX252" fmla="*/ 739099 w 5110790"/>
              <a:gd name="connsiteY252" fmla="*/ 2285237 h 4069169"/>
              <a:gd name="connsiteX253" fmla="*/ 726304 w 5110790"/>
              <a:gd name="connsiteY253" fmla="*/ 2268835 h 4069169"/>
              <a:gd name="connsiteX254" fmla="*/ 721765 w 5110790"/>
              <a:gd name="connsiteY254" fmla="*/ 2242090 h 4069169"/>
              <a:gd name="connsiteX255" fmla="*/ 726446 w 5110790"/>
              <a:gd name="connsiteY255" fmla="*/ 2216516 h 4069169"/>
              <a:gd name="connsiteX256" fmla="*/ 739479 w 5110790"/>
              <a:gd name="connsiteY256" fmla="*/ 2200715 h 4069169"/>
              <a:gd name="connsiteX257" fmla="*/ 759344 w 5110790"/>
              <a:gd name="connsiteY257" fmla="*/ 2192697 h 4069169"/>
              <a:gd name="connsiteX258" fmla="*/ 62758 w 5110790"/>
              <a:gd name="connsiteY258" fmla="*/ 2190467 h 4069169"/>
              <a:gd name="connsiteX259" fmla="*/ 88364 w 5110790"/>
              <a:gd name="connsiteY259" fmla="*/ 2192697 h 4069169"/>
              <a:gd name="connsiteX260" fmla="*/ 108181 w 5110790"/>
              <a:gd name="connsiteY260" fmla="*/ 2200715 h 4069169"/>
              <a:gd name="connsiteX261" fmla="*/ 120977 w 5110790"/>
              <a:gd name="connsiteY261" fmla="*/ 2216516 h 4069169"/>
              <a:gd name="connsiteX262" fmla="*/ 125516 w 5110790"/>
              <a:gd name="connsiteY262" fmla="*/ 2242090 h 4069169"/>
              <a:gd name="connsiteX263" fmla="*/ 120977 w 5110790"/>
              <a:gd name="connsiteY263" fmla="*/ 2268835 h 4069169"/>
              <a:gd name="connsiteX264" fmla="*/ 108181 w 5110790"/>
              <a:gd name="connsiteY264" fmla="*/ 2285237 h 4069169"/>
              <a:gd name="connsiteX265" fmla="*/ 88364 w 5110790"/>
              <a:gd name="connsiteY265" fmla="*/ 2293477 h 4069169"/>
              <a:gd name="connsiteX266" fmla="*/ 62758 w 5110790"/>
              <a:gd name="connsiteY266" fmla="*/ 2295739 h 4069169"/>
              <a:gd name="connsiteX267" fmla="*/ 37151 w 5110790"/>
              <a:gd name="connsiteY267" fmla="*/ 2293477 h 4069169"/>
              <a:gd name="connsiteX268" fmla="*/ 17334 w 5110790"/>
              <a:gd name="connsiteY268" fmla="*/ 2285237 h 4069169"/>
              <a:gd name="connsiteX269" fmla="*/ 4539 w 5110790"/>
              <a:gd name="connsiteY269" fmla="*/ 2268835 h 4069169"/>
              <a:gd name="connsiteX270" fmla="*/ 0 w 5110790"/>
              <a:gd name="connsiteY270" fmla="*/ 2242090 h 4069169"/>
              <a:gd name="connsiteX271" fmla="*/ 4681 w 5110790"/>
              <a:gd name="connsiteY271" fmla="*/ 2216516 h 4069169"/>
              <a:gd name="connsiteX272" fmla="*/ 17713 w 5110790"/>
              <a:gd name="connsiteY272" fmla="*/ 2200715 h 4069169"/>
              <a:gd name="connsiteX273" fmla="*/ 37578 w 5110790"/>
              <a:gd name="connsiteY273" fmla="*/ 2192697 h 4069169"/>
              <a:gd name="connsiteX274" fmla="*/ 4915430 w 5110790"/>
              <a:gd name="connsiteY274" fmla="*/ 1822022 h 4069169"/>
              <a:gd name="connsiteX275" fmla="*/ 4996408 w 5110790"/>
              <a:gd name="connsiteY275" fmla="*/ 1822022 h 4069169"/>
              <a:gd name="connsiteX276" fmla="*/ 5110790 w 5110790"/>
              <a:gd name="connsiteY276" fmla="*/ 2031553 h 4069169"/>
              <a:gd name="connsiteX277" fmla="*/ 4994384 w 5110790"/>
              <a:gd name="connsiteY277" fmla="*/ 2247158 h 4069169"/>
              <a:gd name="connsiteX278" fmla="*/ 4915430 w 5110790"/>
              <a:gd name="connsiteY278" fmla="*/ 2247158 h 4069169"/>
              <a:gd name="connsiteX279" fmla="*/ 5014628 w 5110790"/>
              <a:gd name="connsiteY279" fmla="*/ 2061920 h 4069169"/>
              <a:gd name="connsiteX280" fmla="*/ 4624920 w 5110790"/>
              <a:gd name="connsiteY280" fmla="*/ 2061920 h 4069169"/>
              <a:gd name="connsiteX281" fmla="*/ 4624920 w 5110790"/>
              <a:gd name="connsiteY281" fmla="*/ 1997137 h 4069169"/>
              <a:gd name="connsiteX282" fmla="*/ 5012604 w 5110790"/>
              <a:gd name="connsiteY282" fmla="*/ 1997137 h 4069169"/>
              <a:gd name="connsiteX283" fmla="*/ 2876800 w 5110790"/>
              <a:gd name="connsiteY283" fmla="*/ 1822016 h 4069169"/>
              <a:gd name="connsiteX284" fmla="*/ 2957778 w 5110790"/>
              <a:gd name="connsiteY284" fmla="*/ 1822016 h 4069169"/>
              <a:gd name="connsiteX285" fmla="*/ 3072160 w 5110790"/>
              <a:gd name="connsiteY285" fmla="*/ 2031547 h 4069169"/>
              <a:gd name="connsiteX286" fmla="*/ 2955754 w 5110790"/>
              <a:gd name="connsiteY286" fmla="*/ 2247152 h 4069169"/>
              <a:gd name="connsiteX287" fmla="*/ 2876800 w 5110790"/>
              <a:gd name="connsiteY287" fmla="*/ 2247152 h 4069169"/>
              <a:gd name="connsiteX288" fmla="*/ 2975998 w 5110790"/>
              <a:gd name="connsiteY288" fmla="*/ 2061915 h 4069169"/>
              <a:gd name="connsiteX289" fmla="*/ 2586290 w 5110790"/>
              <a:gd name="connsiteY289" fmla="*/ 2061915 h 4069169"/>
              <a:gd name="connsiteX290" fmla="*/ 2586290 w 5110790"/>
              <a:gd name="connsiteY290" fmla="*/ 1997132 h 4069169"/>
              <a:gd name="connsiteX291" fmla="*/ 2973974 w 5110790"/>
              <a:gd name="connsiteY291" fmla="*/ 1997132 h 4069169"/>
              <a:gd name="connsiteX292" fmla="*/ 1513768 w 5110790"/>
              <a:gd name="connsiteY292" fmla="*/ 1822016 h 4069169"/>
              <a:gd name="connsiteX293" fmla="*/ 1594748 w 5110790"/>
              <a:gd name="connsiteY293" fmla="*/ 1822016 h 4069169"/>
              <a:gd name="connsiteX294" fmla="*/ 1709128 w 5110790"/>
              <a:gd name="connsiteY294" fmla="*/ 2031547 h 4069169"/>
              <a:gd name="connsiteX295" fmla="*/ 1592723 w 5110790"/>
              <a:gd name="connsiteY295" fmla="*/ 2247152 h 4069169"/>
              <a:gd name="connsiteX296" fmla="*/ 1513768 w 5110790"/>
              <a:gd name="connsiteY296" fmla="*/ 2247152 h 4069169"/>
              <a:gd name="connsiteX297" fmla="*/ 1612966 w 5110790"/>
              <a:gd name="connsiteY297" fmla="*/ 2061915 h 4069169"/>
              <a:gd name="connsiteX298" fmla="*/ 1223259 w 5110790"/>
              <a:gd name="connsiteY298" fmla="*/ 2061915 h 4069169"/>
              <a:gd name="connsiteX299" fmla="*/ 1223259 w 5110790"/>
              <a:gd name="connsiteY299" fmla="*/ 1997132 h 4069169"/>
              <a:gd name="connsiteX300" fmla="*/ 1610942 w 5110790"/>
              <a:gd name="connsiteY300" fmla="*/ 1997132 h 4069169"/>
              <a:gd name="connsiteX301" fmla="*/ 2147951 w 5110790"/>
              <a:gd name="connsiteY301" fmla="*/ 1765330 h 4069169"/>
              <a:gd name="connsiteX302" fmla="*/ 2173557 w 5110790"/>
              <a:gd name="connsiteY302" fmla="*/ 1767433 h 4069169"/>
              <a:gd name="connsiteX303" fmla="*/ 2193375 w 5110790"/>
              <a:gd name="connsiteY303" fmla="*/ 1775325 h 4069169"/>
              <a:gd name="connsiteX304" fmla="*/ 2206169 w 5110790"/>
              <a:gd name="connsiteY304" fmla="*/ 1791378 h 4069169"/>
              <a:gd name="connsiteX305" fmla="*/ 2210708 w 5110790"/>
              <a:gd name="connsiteY305" fmla="*/ 1817966 h 4069169"/>
              <a:gd name="connsiteX306" fmla="*/ 2206169 w 5110790"/>
              <a:gd name="connsiteY306" fmla="*/ 1843698 h 4069169"/>
              <a:gd name="connsiteX307" fmla="*/ 2193375 w 5110790"/>
              <a:gd name="connsiteY307" fmla="*/ 1859846 h 4069169"/>
              <a:gd name="connsiteX308" fmla="*/ 2173557 w 5110790"/>
              <a:gd name="connsiteY308" fmla="*/ 1868213 h 4069169"/>
              <a:gd name="connsiteX309" fmla="*/ 2147951 w 5110790"/>
              <a:gd name="connsiteY309" fmla="*/ 1870601 h 4069169"/>
              <a:gd name="connsiteX310" fmla="*/ 2122930 w 5110790"/>
              <a:gd name="connsiteY310" fmla="*/ 1868213 h 4069169"/>
              <a:gd name="connsiteX311" fmla="*/ 2103413 w 5110790"/>
              <a:gd name="connsiteY311" fmla="*/ 1859846 h 4069169"/>
              <a:gd name="connsiteX312" fmla="*/ 2090728 w 5110790"/>
              <a:gd name="connsiteY312" fmla="*/ 1843698 h 4069169"/>
              <a:gd name="connsiteX313" fmla="*/ 2086205 w 5110790"/>
              <a:gd name="connsiteY313" fmla="*/ 1817966 h 4069169"/>
              <a:gd name="connsiteX314" fmla="*/ 2090728 w 5110790"/>
              <a:gd name="connsiteY314" fmla="*/ 1791378 h 4069169"/>
              <a:gd name="connsiteX315" fmla="*/ 2103413 w 5110790"/>
              <a:gd name="connsiteY315" fmla="*/ 1775325 h 4069169"/>
              <a:gd name="connsiteX316" fmla="*/ 2122930 w 5110790"/>
              <a:gd name="connsiteY316" fmla="*/ 1767433 h 4069169"/>
              <a:gd name="connsiteX317" fmla="*/ 784523 w 5110790"/>
              <a:gd name="connsiteY317" fmla="*/ 1765330 h 4069169"/>
              <a:gd name="connsiteX318" fmla="*/ 810129 w 5110790"/>
              <a:gd name="connsiteY318" fmla="*/ 1767433 h 4069169"/>
              <a:gd name="connsiteX319" fmla="*/ 829946 w 5110790"/>
              <a:gd name="connsiteY319" fmla="*/ 1775325 h 4069169"/>
              <a:gd name="connsiteX320" fmla="*/ 842741 w 5110790"/>
              <a:gd name="connsiteY320" fmla="*/ 1791378 h 4069169"/>
              <a:gd name="connsiteX321" fmla="*/ 847281 w 5110790"/>
              <a:gd name="connsiteY321" fmla="*/ 1817966 h 4069169"/>
              <a:gd name="connsiteX322" fmla="*/ 842741 w 5110790"/>
              <a:gd name="connsiteY322" fmla="*/ 1843698 h 4069169"/>
              <a:gd name="connsiteX323" fmla="*/ 829946 w 5110790"/>
              <a:gd name="connsiteY323" fmla="*/ 1859846 h 4069169"/>
              <a:gd name="connsiteX324" fmla="*/ 810129 w 5110790"/>
              <a:gd name="connsiteY324" fmla="*/ 1868213 h 4069169"/>
              <a:gd name="connsiteX325" fmla="*/ 784523 w 5110790"/>
              <a:gd name="connsiteY325" fmla="*/ 1870601 h 4069169"/>
              <a:gd name="connsiteX326" fmla="*/ 759502 w 5110790"/>
              <a:gd name="connsiteY326" fmla="*/ 1868213 h 4069169"/>
              <a:gd name="connsiteX327" fmla="*/ 739984 w 5110790"/>
              <a:gd name="connsiteY327" fmla="*/ 1859846 h 4069169"/>
              <a:gd name="connsiteX328" fmla="*/ 727300 w 5110790"/>
              <a:gd name="connsiteY328" fmla="*/ 1843698 h 4069169"/>
              <a:gd name="connsiteX329" fmla="*/ 722776 w 5110790"/>
              <a:gd name="connsiteY329" fmla="*/ 1817966 h 4069169"/>
              <a:gd name="connsiteX330" fmla="*/ 727300 w 5110790"/>
              <a:gd name="connsiteY330" fmla="*/ 1791378 h 4069169"/>
              <a:gd name="connsiteX331" fmla="*/ 739984 w 5110790"/>
              <a:gd name="connsiteY331" fmla="*/ 1775325 h 4069169"/>
              <a:gd name="connsiteX332" fmla="*/ 759502 w 5110790"/>
              <a:gd name="connsiteY332" fmla="*/ 1767433 h 4069169"/>
              <a:gd name="connsiteX333" fmla="*/ 62758 w 5110790"/>
              <a:gd name="connsiteY333" fmla="*/ 1765330 h 4069169"/>
              <a:gd name="connsiteX334" fmla="*/ 88364 w 5110790"/>
              <a:gd name="connsiteY334" fmla="*/ 1767433 h 4069169"/>
              <a:gd name="connsiteX335" fmla="*/ 108181 w 5110790"/>
              <a:gd name="connsiteY335" fmla="*/ 1775325 h 4069169"/>
              <a:gd name="connsiteX336" fmla="*/ 120977 w 5110790"/>
              <a:gd name="connsiteY336" fmla="*/ 1791378 h 4069169"/>
              <a:gd name="connsiteX337" fmla="*/ 125516 w 5110790"/>
              <a:gd name="connsiteY337" fmla="*/ 1817966 h 4069169"/>
              <a:gd name="connsiteX338" fmla="*/ 120977 w 5110790"/>
              <a:gd name="connsiteY338" fmla="*/ 1843698 h 4069169"/>
              <a:gd name="connsiteX339" fmla="*/ 108181 w 5110790"/>
              <a:gd name="connsiteY339" fmla="*/ 1859846 h 4069169"/>
              <a:gd name="connsiteX340" fmla="*/ 88364 w 5110790"/>
              <a:gd name="connsiteY340" fmla="*/ 1868213 h 4069169"/>
              <a:gd name="connsiteX341" fmla="*/ 62758 w 5110790"/>
              <a:gd name="connsiteY341" fmla="*/ 1870601 h 4069169"/>
              <a:gd name="connsiteX342" fmla="*/ 37736 w 5110790"/>
              <a:gd name="connsiteY342" fmla="*/ 1868213 h 4069169"/>
              <a:gd name="connsiteX343" fmla="*/ 18219 w 5110790"/>
              <a:gd name="connsiteY343" fmla="*/ 1859846 h 4069169"/>
              <a:gd name="connsiteX344" fmla="*/ 5535 w 5110790"/>
              <a:gd name="connsiteY344" fmla="*/ 1843698 h 4069169"/>
              <a:gd name="connsiteX345" fmla="*/ 1012 w 5110790"/>
              <a:gd name="connsiteY345" fmla="*/ 1817966 h 4069169"/>
              <a:gd name="connsiteX346" fmla="*/ 5535 w 5110790"/>
              <a:gd name="connsiteY346" fmla="*/ 1791378 h 4069169"/>
              <a:gd name="connsiteX347" fmla="*/ 18219 w 5110790"/>
              <a:gd name="connsiteY347" fmla="*/ 1775325 h 4069169"/>
              <a:gd name="connsiteX348" fmla="*/ 37736 w 5110790"/>
              <a:gd name="connsiteY348" fmla="*/ 1767433 h 4069169"/>
              <a:gd name="connsiteX349" fmla="*/ 3434660 w 5110790"/>
              <a:gd name="connsiteY349" fmla="*/ 1570981 h 4069169"/>
              <a:gd name="connsiteX350" fmla="*/ 3466840 w 5110790"/>
              <a:gd name="connsiteY350" fmla="*/ 1572118 h 4069169"/>
              <a:gd name="connsiteX351" fmla="*/ 3496625 w 5110790"/>
              <a:gd name="connsiteY351" fmla="*/ 1575500 h 4069169"/>
              <a:gd name="connsiteX352" fmla="*/ 3524096 w 5110790"/>
              <a:gd name="connsiteY352" fmla="*/ 1581076 h 4069169"/>
              <a:gd name="connsiteX353" fmla="*/ 3549334 w 5110790"/>
              <a:gd name="connsiteY353" fmla="*/ 1588796 h 4069169"/>
              <a:gd name="connsiteX354" fmla="*/ 3572418 w 5110790"/>
              <a:gd name="connsiteY354" fmla="*/ 1598611 h 4069169"/>
              <a:gd name="connsiteX355" fmla="*/ 3593431 w 5110790"/>
              <a:gd name="connsiteY355" fmla="*/ 1610473 h 4069169"/>
              <a:gd name="connsiteX356" fmla="*/ 3612450 w 5110790"/>
              <a:gd name="connsiteY356" fmla="*/ 1624331 h 4069169"/>
              <a:gd name="connsiteX357" fmla="*/ 3629559 w 5110790"/>
              <a:gd name="connsiteY357" fmla="*/ 1640136 h 4069169"/>
              <a:gd name="connsiteX358" fmla="*/ 3644837 w 5110790"/>
              <a:gd name="connsiteY358" fmla="*/ 1657839 h 4069169"/>
              <a:gd name="connsiteX359" fmla="*/ 3658363 w 5110790"/>
              <a:gd name="connsiteY359" fmla="*/ 1677391 h 4069169"/>
              <a:gd name="connsiteX360" fmla="*/ 3670219 w 5110790"/>
              <a:gd name="connsiteY360" fmla="*/ 1698743 h 4069169"/>
              <a:gd name="connsiteX361" fmla="*/ 3680486 w 5110790"/>
              <a:gd name="connsiteY361" fmla="*/ 1721844 h 4069169"/>
              <a:gd name="connsiteX362" fmla="*/ 3689244 w 5110790"/>
              <a:gd name="connsiteY362" fmla="*/ 1746646 h 4069169"/>
              <a:gd name="connsiteX363" fmla="*/ 3696573 w 5110790"/>
              <a:gd name="connsiteY363" fmla="*/ 1773098 h 4069169"/>
              <a:gd name="connsiteX364" fmla="*/ 3702553 w 5110790"/>
              <a:gd name="connsiteY364" fmla="*/ 1801152 h 4069169"/>
              <a:gd name="connsiteX365" fmla="*/ 3707266 w 5110790"/>
              <a:gd name="connsiteY365" fmla="*/ 1830760 h 4069169"/>
              <a:gd name="connsiteX366" fmla="*/ 3710792 w 5110790"/>
              <a:gd name="connsiteY366" fmla="*/ 1861870 h 4069169"/>
              <a:gd name="connsiteX367" fmla="*/ 3713210 w 5110790"/>
              <a:gd name="connsiteY367" fmla="*/ 1894434 h 4069169"/>
              <a:gd name="connsiteX368" fmla="*/ 3714602 w 5110790"/>
              <a:gd name="connsiteY368" fmla="*/ 1928402 h 4069169"/>
              <a:gd name="connsiteX369" fmla="*/ 3715048 w 5110790"/>
              <a:gd name="connsiteY369" fmla="*/ 1963726 h 4069169"/>
              <a:gd name="connsiteX370" fmla="*/ 3714624 w 5110790"/>
              <a:gd name="connsiteY370" fmla="*/ 1999201 h 4069169"/>
              <a:gd name="connsiteX371" fmla="*/ 3713292 w 5110790"/>
              <a:gd name="connsiteY371" fmla="*/ 2033321 h 4069169"/>
              <a:gd name="connsiteX372" fmla="*/ 3710966 w 5110790"/>
              <a:gd name="connsiteY372" fmla="*/ 2066034 h 4069169"/>
              <a:gd name="connsiteX373" fmla="*/ 3707557 w 5110790"/>
              <a:gd name="connsiteY373" fmla="*/ 2097292 h 4069169"/>
              <a:gd name="connsiteX374" fmla="*/ 3702980 w 5110790"/>
              <a:gd name="connsiteY374" fmla="*/ 2127043 h 4069169"/>
              <a:gd name="connsiteX375" fmla="*/ 3697147 w 5110790"/>
              <a:gd name="connsiteY375" fmla="*/ 2155238 h 4069169"/>
              <a:gd name="connsiteX376" fmla="*/ 3689969 w 5110790"/>
              <a:gd name="connsiteY376" fmla="*/ 2181827 h 4069169"/>
              <a:gd name="connsiteX377" fmla="*/ 3681361 w 5110790"/>
              <a:gd name="connsiteY377" fmla="*/ 2206759 h 4069169"/>
              <a:gd name="connsiteX378" fmla="*/ 3671234 w 5110790"/>
              <a:gd name="connsiteY378" fmla="*/ 2229984 h 4069169"/>
              <a:gd name="connsiteX379" fmla="*/ 3659502 w 5110790"/>
              <a:gd name="connsiteY379" fmla="*/ 2251453 h 4069169"/>
              <a:gd name="connsiteX380" fmla="*/ 3646077 w 5110790"/>
              <a:gd name="connsiteY380" fmla="*/ 2271115 h 4069169"/>
              <a:gd name="connsiteX381" fmla="*/ 3630871 w 5110790"/>
              <a:gd name="connsiteY381" fmla="*/ 2288919 h 4069169"/>
              <a:gd name="connsiteX382" fmla="*/ 3613798 w 5110790"/>
              <a:gd name="connsiteY382" fmla="*/ 2304817 h 4069169"/>
              <a:gd name="connsiteX383" fmla="*/ 3594769 w 5110790"/>
              <a:gd name="connsiteY383" fmla="*/ 2318758 h 4069169"/>
              <a:gd name="connsiteX384" fmla="*/ 3573700 w 5110790"/>
              <a:gd name="connsiteY384" fmla="*/ 2330691 h 4069169"/>
              <a:gd name="connsiteX385" fmla="*/ 3550500 w 5110790"/>
              <a:gd name="connsiteY385" fmla="*/ 2340567 h 4069169"/>
              <a:gd name="connsiteX386" fmla="*/ 3525083 w 5110790"/>
              <a:gd name="connsiteY386" fmla="*/ 2348336 h 4069169"/>
              <a:gd name="connsiteX387" fmla="*/ 3497363 w 5110790"/>
              <a:gd name="connsiteY387" fmla="*/ 2353947 h 4069169"/>
              <a:gd name="connsiteX388" fmla="*/ 3467251 w 5110790"/>
              <a:gd name="connsiteY388" fmla="*/ 2357351 h 4069169"/>
              <a:gd name="connsiteX389" fmla="*/ 3434660 w 5110790"/>
              <a:gd name="connsiteY389" fmla="*/ 2358496 h 4069169"/>
              <a:gd name="connsiteX390" fmla="*/ 3434660 w 5110790"/>
              <a:gd name="connsiteY390" fmla="*/ 2299787 h 4069169"/>
              <a:gd name="connsiteX391" fmla="*/ 3464787 w 5110790"/>
              <a:gd name="connsiteY391" fmla="*/ 2298433 h 4069169"/>
              <a:gd name="connsiteX392" fmla="*/ 3492025 w 5110790"/>
              <a:gd name="connsiteY392" fmla="*/ 2294418 h 4069169"/>
              <a:gd name="connsiteX393" fmla="*/ 3516511 w 5110790"/>
              <a:gd name="connsiteY393" fmla="*/ 2287816 h 4069169"/>
              <a:gd name="connsiteX394" fmla="*/ 3538383 w 5110790"/>
              <a:gd name="connsiteY394" fmla="*/ 2278696 h 4069169"/>
              <a:gd name="connsiteX395" fmla="*/ 3574832 w 5110790"/>
              <a:gd name="connsiteY395" fmla="*/ 2253193 h 4069169"/>
              <a:gd name="connsiteX396" fmla="*/ 3602470 w 5110790"/>
              <a:gd name="connsiteY396" fmla="*/ 2218482 h 4069169"/>
              <a:gd name="connsiteX397" fmla="*/ 3613327 w 5110790"/>
              <a:gd name="connsiteY397" fmla="*/ 2197853 h 4069169"/>
              <a:gd name="connsiteX398" fmla="*/ 3622393 w 5110790"/>
              <a:gd name="connsiteY398" fmla="*/ 2175138 h 4069169"/>
              <a:gd name="connsiteX399" fmla="*/ 3629805 w 5110790"/>
              <a:gd name="connsiteY399" fmla="*/ 2150408 h 4069169"/>
              <a:gd name="connsiteX400" fmla="*/ 3635701 w 5110790"/>
              <a:gd name="connsiteY400" fmla="*/ 2123734 h 4069169"/>
              <a:gd name="connsiteX401" fmla="*/ 3640217 w 5110790"/>
              <a:gd name="connsiteY401" fmla="*/ 2095189 h 4069169"/>
              <a:gd name="connsiteX402" fmla="*/ 3643490 w 5110790"/>
              <a:gd name="connsiteY402" fmla="*/ 2064844 h 4069169"/>
              <a:gd name="connsiteX403" fmla="*/ 3645659 w 5110790"/>
              <a:gd name="connsiteY403" fmla="*/ 2032771 h 4069169"/>
              <a:gd name="connsiteX404" fmla="*/ 3646859 w 5110790"/>
              <a:gd name="connsiteY404" fmla="*/ 1999041 h 4069169"/>
              <a:gd name="connsiteX405" fmla="*/ 3647229 w 5110790"/>
              <a:gd name="connsiteY405" fmla="*/ 1963726 h 4069169"/>
              <a:gd name="connsiteX406" fmla="*/ 3646839 w 5110790"/>
              <a:gd name="connsiteY406" fmla="*/ 1928758 h 4069169"/>
              <a:gd name="connsiteX407" fmla="*/ 3645584 w 5110790"/>
              <a:gd name="connsiteY407" fmla="*/ 1895355 h 4069169"/>
              <a:gd name="connsiteX408" fmla="*/ 3643335 w 5110790"/>
              <a:gd name="connsiteY408" fmla="*/ 1863586 h 4069169"/>
              <a:gd name="connsiteX409" fmla="*/ 3639960 w 5110790"/>
              <a:gd name="connsiteY409" fmla="*/ 1833525 h 4069169"/>
              <a:gd name="connsiteX410" fmla="*/ 3635330 w 5110790"/>
              <a:gd name="connsiteY410" fmla="*/ 1805242 h 4069169"/>
              <a:gd name="connsiteX411" fmla="*/ 3629316 w 5110790"/>
              <a:gd name="connsiteY411" fmla="*/ 1778810 h 4069169"/>
              <a:gd name="connsiteX412" fmla="*/ 3621788 w 5110790"/>
              <a:gd name="connsiteY412" fmla="*/ 1754300 h 4069169"/>
              <a:gd name="connsiteX413" fmla="*/ 3612615 w 5110790"/>
              <a:gd name="connsiteY413" fmla="*/ 1731785 h 4069169"/>
              <a:gd name="connsiteX414" fmla="*/ 3601669 w 5110790"/>
              <a:gd name="connsiteY414" fmla="*/ 1711335 h 4069169"/>
              <a:gd name="connsiteX415" fmla="*/ 3573935 w 5110790"/>
              <a:gd name="connsiteY415" fmla="*/ 1676919 h 4069169"/>
              <a:gd name="connsiteX416" fmla="*/ 3537548 w 5110790"/>
              <a:gd name="connsiteY416" fmla="*/ 1651625 h 4069169"/>
              <a:gd name="connsiteX417" fmla="*/ 3515784 w 5110790"/>
              <a:gd name="connsiteY417" fmla="*/ 1642579 h 4069169"/>
              <a:gd name="connsiteX418" fmla="*/ 3491469 w 5110790"/>
              <a:gd name="connsiteY418" fmla="*/ 1636029 h 4069169"/>
              <a:gd name="connsiteX419" fmla="*/ 3464471 w 5110790"/>
              <a:gd name="connsiteY419" fmla="*/ 1632046 h 4069169"/>
              <a:gd name="connsiteX420" fmla="*/ 3434660 w 5110790"/>
              <a:gd name="connsiteY420" fmla="*/ 1630702 h 4069169"/>
              <a:gd name="connsiteX421" fmla="*/ 3579243 w 5110790"/>
              <a:gd name="connsiteY421" fmla="*/ 1279461 h 4069169"/>
              <a:gd name="connsiteX422" fmla="*/ 3604850 w 5110790"/>
              <a:gd name="connsiteY422" fmla="*/ 1281691 h 4069169"/>
              <a:gd name="connsiteX423" fmla="*/ 3624668 w 5110790"/>
              <a:gd name="connsiteY423" fmla="*/ 1289709 h 4069169"/>
              <a:gd name="connsiteX424" fmla="*/ 3637463 w 5110790"/>
              <a:gd name="connsiteY424" fmla="*/ 1305510 h 4069169"/>
              <a:gd name="connsiteX425" fmla="*/ 3642002 w 5110790"/>
              <a:gd name="connsiteY425" fmla="*/ 1331085 h 4069169"/>
              <a:gd name="connsiteX426" fmla="*/ 3637463 w 5110790"/>
              <a:gd name="connsiteY426" fmla="*/ 1357829 h 4069169"/>
              <a:gd name="connsiteX427" fmla="*/ 3624668 w 5110790"/>
              <a:gd name="connsiteY427" fmla="*/ 1374231 h 4069169"/>
              <a:gd name="connsiteX428" fmla="*/ 3604850 w 5110790"/>
              <a:gd name="connsiteY428" fmla="*/ 1382471 h 4069169"/>
              <a:gd name="connsiteX429" fmla="*/ 3579243 w 5110790"/>
              <a:gd name="connsiteY429" fmla="*/ 1384733 h 4069169"/>
              <a:gd name="connsiteX430" fmla="*/ 3553637 w 5110790"/>
              <a:gd name="connsiteY430" fmla="*/ 1382471 h 4069169"/>
              <a:gd name="connsiteX431" fmla="*/ 3533820 w 5110790"/>
              <a:gd name="connsiteY431" fmla="*/ 1374231 h 4069169"/>
              <a:gd name="connsiteX432" fmla="*/ 3521024 w 5110790"/>
              <a:gd name="connsiteY432" fmla="*/ 1357829 h 4069169"/>
              <a:gd name="connsiteX433" fmla="*/ 3516485 w 5110790"/>
              <a:gd name="connsiteY433" fmla="*/ 1331085 h 4069169"/>
              <a:gd name="connsiteX434" fmla="*/ 3521166 w 5110790"/>
              <a:gd name="connsiteY434" fmla="*/ 1305510 h 4069169"/>
              <a:gd name="connsiteX435" fmla="*/ 3534199 w 5110790"/>
              <a:gd name="connsiteY435" fmla="*/ 1289709 h 4069169"/>
              <a:gd name="connsiteX436" fmla="*/ 3554064 w 5110790"/>
              <a:gd name="connsiteY436" fmla="*/ 1281691 h 4069169"/>
              <a:gd name="connsiteX437" fmla="*/ 1609095 w 5110790"/>
              <a:gd name="connsiteY437" fmla="*/ 1279455 h 4069169"/>
              <a:gd name="connsiteX438" fmla="*/ 1634701 w 5110790"/>
              <a:gd name="connsiteY438" fmla="*/ 1281685 h 4069169"/>
              <a:gd name="connsiteX439" fmla="*/ 1654519 w 5110790"/>
              <a:gd name="connsiteY439" fmla="*/ 1289703 h 4069169"/>
              <a:gd name="connsiteX440" fmla="*/ 1667313 w 5110790"/>
              <a:gd name="connsiteY440" fmla="*/ 1305504 h 4069169"/>
              <a:gd name="connsiteX441" fmla="*/ 1671852 w 5110790"/>
              <a:gd name="connsiteY441" fmla="*/ 1331078 h 4069169"/>
              <a:gd name="connsiteX442" fmla="*/ 1667313 w 5110790"/>
              <a:gd name="connsiteY442" fmla="*/ 1357823 h 4069169"/>
              <a:gd name="connsiteX443" fmla="*/ 1654519 w 5110790"/>
              <a:gd name="connsiteY443" fmla="*/ 1374224 h 4069169"/>
              <a:gd name="connsiteX444" fmla="*/ 1634701 w 5110790"/>
              <a:gd name="connsiteY444" fmla="*/ 1382465 h 4069169"/>
              <a:gd name="connsiteX445" fmla="*/ 1609095 w 5110790"/>
              <a:gd name="connsiteY445" fmla="*/ 1384726 h 4069169"/>
              <a:gd name="connsiteX446" fmla="*/ 1583489 w 5110790"/>
              <a:gd name="connsiteY446" fmla="*/ 1382465 h 4069169"/>
              <a:gd name="connsiteX447" fmla="*/ 1563671 w 5110790"/>
              <a:gd name="connsiteY447" fmla="*/ 1374224 h 4069169"/>
              <a:gd name="connsiteX448" fmla="*/ 1550877 w 5110790"/>
              <a:gd name="connsiteY448" fmla="*/ 1357823 h 4069169"/>
              <a:gd name="connsiteX449" fmla="*/ 1546337 w 5110790"/>
              <a:gd name="connsiteY449" fmla="*/ 1331078 h 4069169"/>
              <a:gd name="connsiteX450" fmla="*/ 1551018 w 5110790"/>
              <a:gd name="connsiteY450" fmla="*/ 1305504 h 4069169"/>
              <a:gd name="connsiteX451" fmla="*/ 1564051 w 5110790"/>
              <a:gd name="connsiteY451" fmla="*/ 1289703 h 4069169"/>
              <a:gd name="connsiteX452" fmla="*/ 1583916 w 5110790"/>
              <a:gd name="connsiteY452" fmla="*/ 1281685 h 4069169"/>
              <a:gd name="connsiteX453" fmla="*/ 4308476 w 5110790"/>
              <a:gd name="connsiteY453" fmla="*/ 1229360 h 4069169"/>
              <a:gd name="connsiteX454" fmla="*/ 4389455 w 5110790"/>
              <a:gd name="connsiteY454" fmla="*/ 1229360 h 4069169"/>
              <a:gd name="connsiteX455" fmla="*/ 4503836 w 5110790"/>
              <a:gd name="connsiteY455" fmla="*/ 1438891 h 4069169"/>
              <a:gd name="connsiteX456" fmla="*/ 4387430 w 5110790"/>
              <a:gd name="connsiteY456" fmla="*/ 1654496 h 4069169"/>
              <a:gd name="connsiteX457" fmla="*/ 4308476 w 5110790"/>
              <a:gd name="connsiteY457" fmla="*/ 1654496 h 4069169"/>
              <a:gd name="connsiteX458" fmla="*/ 4407674 w 5110790"/>
              <a:gd name="connsiteY458" fmla="*/ 1469259 h 4069169"/>
              <a:gd name="connsiteX459" fmla="*/ 4017966 w 5110790"/>
              <a:gd name="connsiteY459" fmla="*/ 1469259 h 4069169"/>
              <a:gd name="connsiteX460" fmla="*/ 4017966 w 5110790"/>
              <a:gd name="connsiteY460" fmla="*/ 1404475 h 4069169"/>
              <a:gd name="connsiteX461" fmla="*/ 4405650 w 5110790"/>
              <a:gd name="connsiteY461" fmla="*/ 1404475 h 4069169"/>
              <a:gd name="connsiteX462" fmla="*/ 3579243 w 5110790"/>
              <a:gd name="connsiteY462" fmla="*/ 854324 h 4069169"/>
              <a:gd name="connsiteX463" fmla="*/ 3604850 w 5110790"/>
              <a:gd name="connsiteY463" fmla="*/ 856427 h 4069169"/>
              <a:gd name="connsiteX464" fmla="*/ 3624668 w 5110790"/>
              <a:gd name="connsiteY464" fmla="*/ 864320 h 4069169"/>
              <a:gd name="connsiteX465" fmla="*/ 3637463 w 5110790"/>
              <a:gd name="connsiteY465" fmla="*/ 880373 h 4069169"/>
              <a:gd name="connsiteX466" fmla="*/ 3642002 w 5110790"/>
              <a:gd name="connsiteY466" fmla="*/ 906960 h 4069169"/>
              <a:gd name="connsiteX467" fmla="*/ 3637463 w 5110790"/>
              <a:gd name="connsiteY467" fmla="*/ 932693 h 4069169"/>
              <a:gd name="connsiteX468" fmla="*/ 3624668 w 5110790"/>
              <a:gd name="connsiteY468" fmla="*/ 948841 h 4069169"/>
              <a:gd name="connsiteX469" fmla="*/ 3604850 w 5110790"/>
              <a:gd name="connsiteY469" fmla="*/ 957207 h 4069169"/>
              <a:gd name="connsiteX470" fmla="*/ 3579243 w 5110790"/>
              <a:gd name="connsiteY470" fmla="*/ 959596 h 4069169"/>
              <a:gd name="connsiteX471" fmla="*/ 3554223 w 5110790"/>
              <a:gd name="connsiteY471" fmla="*/ 957207 h 4069169"/>
              <a:gd name="connsiteX472" fmla="*/ 3534706 w 5110790"/>
              <a:gd name="connsiteY472" fmla="*/ 948841 h 4069169"/>
              <a:gd name="connsiteX473" fmla="*/ 3522021 w 5110790"/>
              <a:gd name="connsiteY473" fmla="*/ 932693 h 4069169"/>
              <a:gd name="connsiteX474" fmla="*/ 3517498 w 5110790"/>
              <a:gd name="connsiteY474" fmla="*/ 906960 h 4069169"/>
              <a:gd name="connsiteX475" fmla="*/ 3522021 w 5110790"/>
              <a:gd name="connsiteY475" fmla="*/ 880373 h 4069169"/>
              <a:gd name="connsiteX476" fmla="*/ 3534706 w 5110790"/>
              <a:gd name="connsiteY476" fmla="*/ 864320 h 4069169"/>
              <a:gd name="connsiteX477" fmla="*/ 3554223 w 5110790"/>
              <a:gd name="connsiteY477" fmla="*/ 856427 h 4069169"/>
              <a:gd name="connsiteX478" fmla="*/ 1609095 w 5110790"/>
              <a:gd name="connsiteY478" fmla="*/ 854318 h 4069169"/>
              <a:gd name="connsiteX479" fmla="*/ 1634701 w 5110790"/>
              <a:gd name="connsiteY479" fmla="*/ 856421 h 4069169"/>
              <a:gd name="connsiteX480" fmla="*/ 1654519 w 5110790"/>
              <a:gd name="connsiteY480" fmla="*/ 864313 h 4069169"/>
              <a:gd name="connsiteX481" fmla="*/ 1667313 w 5110790"/>
              <a:gd name="connsiteY481" fmla="*/ 880366 h 4069169"/>
              <a:gd name="connsiteX482" fmla="*/ 1671852 w 5110790"/>
              <a:gd name="connsiteY482" fmla="*/ 906953 h 4069169"/>
              <a:gd name="connsiteX483" fmla="*/ 1667313 w 5110790"/>
              <a:gd name="connsiteY483" fmla="*/ 932686 h 4069169"/>
              <a:gd name="connsiteX484" fmla="*/ 1654519 w 5110790"/>
              <a:gd name="connsiteY484" fmla="*/ 948834 h 4069169"/>
              <a:gd name="connsiteX485" fmla="*/ 1634701 w 5110790"/>
              <a:gd name="connsiteY485" fmla="*/ 957201 h 4069169"/>
              <a:gd name="connsiteX486" fmla="*/ 1609095 w 5110790"/>
              <a:gd name="connsiteY486" fmla="*/ 959589 h 4069169"/>
              <a:gd name="connsiteX487" fmla="*/ 1584074 w 5110790"/>
              <a:gd name="connsiteY487" fmla="*/ 957201 h 4069169"/>
              <a:gd name="connsiteX488" fmla="*/ 1564557 w 5110790"/>
              <a:gd name="connsiteY488" fmla="*/ 948834 h 4069169"/>
              <a:gd name="connsiteX489" fmla="*/ 1551872 w 5110790"/>
              <a:gd name="connsiteY489" fmla="*/ 932686 h 4069169"/>
              <a:gd name="connsiteX490" fmla="*/ 1547349 w 5110790"/>
              <a:gd name="connsiteY490" fmla="*/ 906953 h 4069169"/>
              <a:gd name="connsiteX491" fmla="*/ 1551872 w 5110790"/>
              <a:gd name="connsiteY491" fmla="*/ 880366 h 4069169"/>
              <a:gd name="connsiteX492" fmla="*/ 1564557 w 5110790"/>
              <a:gd name="connsiteY492" fmla="*/ 864313 h 4069169"/>
              <a:gd name="connsiteX493" fmla="*/ 1584074 w 5110790"/>
              <a:gd name="connsiteY493" fmla="*/ 856421 h 4069169"/>
              <a:gd name="connsiteX494" fmla="*/ 2879125 w 5110790"/>
              <a:gd name="connsiteY494" fmla="*/ 659976 h 4069169"/>
              <a:gd name="connsiteX495" fmla="*/ 2911305 w 5110790"/>
              <a:gd name="connsiteY495" fmla="*/ 661113 h 4069169"/>
              <a:gd name="connsiteX496" fmla="*/ 2941090 w 5110790"/>
              <a:gd name="connsiteY496" fmla="*/ 664495 h 4069169"/>
              <a:gd name="connsiteX497" fmla="*/ 2968561 w 5110790"/>
              <a:gd name="connsiteY497" fmla="*/ 670071 h 4069169"/>
              <a:gd name="connsiteX498" fmla="*/ 2993799 w 5110790"/>
              <a:gd name="connsiteY498" fmla="*/ 677791 h 4069169"/>
              <a:gd name="connsiteX499" fmla="*/ 3016884 w 5110790"/>
              <a:gd name="connsiteY499" fmla="*/ 687607 h 4069169"/>
              <a:gd name="connsiteX500" fmla="*/ 3037896 w 5110790"/>
              <a:gd name="connsiteY500" fmla="*/ 699468 h 4069169"/>
              <a:gd name="connsiteX501" fmla="*/ 3056916 w 5110790"/>
              <a:gd name="connsiteY501" fmla="*/ 713326 h 4069169"/>
              <a:gd name="connsiteX502" fmla="*/ 3074024 w 5110790"/>
              <a:gd name="connsiteY502" fmla="*/ 729131 h 4069169"/>
              <a:gd name="connsiteX503" fmla="*/ 3089302 w 5110790"/>
              <a:gd name="connsiteY503" fmla="*/ 746834 h 4069169"/>
              <a:gd name="connsiteX504" fmla="*/ 3102829 w 5110790"/>
              <a:gd name="connsiteY504" fmla="*/ 766386 h 4069169"/>
              <a:gd name="connsiteX505" fmla="*/ 3114685 w 5110790"/>
              <a:gd name="connsiteY505" fmla="*/ 787738 h 4069169"/>
              <a:gd name="connsiteX506" fmla="*/ 3124952 w 5110790"/>
              <a:gd name="connsiteY506" fmla="*/ 810839 h 4069169"/>
              <a:gd name="connsiteX507" fmla="*/ 3133709 w 5110790"/>
              <a:gd name="connsiteY507" fmla="*/ 835640 h 4069169"/>
              <a:gd name="connsiteX508" fmla="*/ 3141039 w 5110790"/>
              <a:gd name="connsiteY508" fmla="*/ 862093 h 4069169"/>
              <a:gd name="connsiteX509" fmla="*/ 3147019 w 5110790"/>
              <a:gd name="connsiteY509" fmla="*/ 890147 h 4069169"/>
              <a:gd name="connsiteX510" fmla="*/ 3151732 w 5110790"/>
              <a:gd name="connsiteY510" fmla="*/ 919755 h 4069169"/>
              <a:gd name="connsiteX511" fmla="*/ 3155257 w 5110790"/>
              <a:gd name="connsiteY511" fmla="*/ 950865 h 4069169"/>
              <a:gd name="connsiteX512" fmla="*/ 3157675 w 5110790"/>
              <a:gd name="connsiteY512" fmla="*/ 983429 h 4069169"/>
              <a:gd name="connsiteX513" fmla="*/ 3159067 w 5110790"/>
              <a:gd name="connsiteY513" fmla="*/ 1017397 h 4069169"/>
              <a:gd name="connsiteX514" fmla="*/ 3159514 w 5110790"/>
              <a:gd name="connsiteY514" fmla="*/ 1052721 h 4069169"/>
              <a:gd name="connsiteX515" fmla="*/ 3159089 w 5110790"/>
              <a:gd name="connsiteY515" fmla="*/ 1088196 h 4069169"/>
              <a:gd name="connsiteX516" fmla="*/ 3157757 w 5110790"/>
              <a:gd name="connsiteY516" fmla="*/ 1122316 h 4069169"/>
              <a:gd name="connsiteX517" fmla="*/ 3155431 w 5110790"/>
              <a:gd name="connsiteY517" fmla="*/ 1155029 h 4069169"/>
              <a:gd name="connsiteX518" fmla="*/ 3152023 w 5110790"/>
              <a:gd name="connsiteY518" fmla="*/ 1186287 h 4069169"/>
              <a:gd name="connsiteX519" fmla="*/ 3147446 w 5110790"/>
              <a:gd name="connsiteY519" fmla="*/ 1216038 h 4069169"/>
              <a:gd name="connsiteX520" fmla="*/ 3141612 w 5110790"/>
              <a:gd name="connsiteY520" fmla="*/ 1244233 h 4069169"/>
              <a:gd name="connsiteX521" fmla="*/ 3134435 w 5110790"/>
              <a:gd name="connsiteY521" fmla="*/ 1270822 h 4069169"/>
              <a:gd name="connsiteX522" fmla="*/ 3125826 w 5110790"/>
              <a:gd name="connsiteY522" fmla="*/ 1295754 h 4069169"/>
              <a:gd name="connsiteX523" fmla="*/ 3115700 w 5110790"/>
              <a:gd name="connsiteY523" fmla="*/ 1318979 h 4069169"/>
              <a:gd name="connsiteX524" fmla="*/ 3103967 w 5110790"/>
              <a:gd name="connsiteY524" fmla="*/ 1340448 h 4069169"/>
              <a:gd name="connsiteX525" fmla="*/ 3090542 w 5110790"/>
              <a:gd name="connsiteY525" fmla="*/ 1360110 h 4069169"/>
              <a:gd name="connsiteX526" fmla="*/ 3075336 w 5110790"/>
              <a:gd name="connsiteY526" fmla="*/ 1377914 h 4069169"/>
              <a:gd name="connsiteX527" fmla="*/ 3058263 w 5110790"/>
              <a:gd name="connsiteY527" fmla="*/ 1393812 h 4069169"/>
              <a:gd name="connsiteX528" fmla="*/ 3039235 w 5110790"/>
              <a:gd name="connsiteY528" fmla="*/ 1407753 h 4069169"/>
              <a:gd name="connsiteX529" fmla="*/ 3018165 w 5110790"/>
              <a:gd name="connsiteY529" fmla="*/ 1419686 h 4069169"/>
              <a:gd name="connsiteX530" fmla="*/ 2994965 w 5110790"/>
              <a:gd name="connsiteY530" fmla="*/ 1429562 h 4069169"/>
              <a:gd name="connsiteX531" fmla="*/ 2969548 w 5110790"/>
              <a:gd name="connsiteY531" fmla="*/ 1437331 h 4069169"/>
              <a:gd name="connsiteX532" fmla="*/ 2941828 w 5110790"/>
              <a:gd name="connsiteY532" fmla="*/ 1442942 h 4069169"/>
              <a:gd name="connsiteX533" fmla="*/ 2911716 w 5110790"/>
              <a:gd name="connsiteY533" fmla="*/ 1446346 h 4069169"/>
              <a:gd name="connsiteX534" fmla="*/ 2879125 w 5110790"/>
              <a:gd name="connsiteY534" fmla="*/ 1447491 h 4069169"/>
              <a:gd name="connsiteX535" fmla="*/ 2879125 w 5110790"/>
              <a:gd name="connsiteY535" fmla="*/ 1388782 h 4069169"/>
              <a:gd name="connsiteX536" fmla="*/ 2909252 w 5110790"/>
              <a:gd name="connsiteY536" fmla="*/ 1387428 h 4069169"/>
              <a:gd name="connsiteX537" fmla="*/ 2936490 w 5110790"/>
              <a:gd name="connsiteY537" fmla="*/ 1383413 h 4069169"/>
              <a:gd name="connsiteX538" fmla="*/ 2960977 w 5110790"/>
              <a:gd name="connsiteY538" fmla="*/ 1376811 h 4069169"/>
              <a:gd name="connsiteX539" fmla="*/ 2982849 w 5110790"/>
              <a:gd name="connsiteY539" fmla="*/ 1367691 h 4069169"/>
              <a:gd name="connsiteX540" fmla="*/ 3019298 w 5110790"/>
              <a:gd name="connsiteY540" fmla="*/ 1342188 h 4069169"/>
              <a:gd name="connsiteX541" fmla="*/ 3046935 w 5110790"/>
              <a:gd name="connsiteY541" fmla="*/ 1307477 h 4069169"/>
              <a:gd name="connsiteX542" fmla="*/ 3057792 w 5110790"/>
              <a:gd name="connsiteY542" fmla="*/ 1286848 h 4069169"/>
              <a:gd name="connsiteX543" fmla="*/ 3066859 w 5110790"/>
              <a:gd name="connsiteY543" fmla="*/ 1264133 h 4069169"/>
              <a:gd name="connsiteX544" fmla="*/ 3074271 w 5110790"/>
              <a:gd name="connsiteY544" fmla="*/ 1239402 h 4069169"/>
              <a:gd name="connsiteX545" fmla="*/ 3080167 w 5110790"/>
              <a:gd name="connsiteY545" fmla="*/ 1212729 h 4069169"/>
              <a:gd name="connsiteX546" fmla="*/ 3084682 w 5110790"/>
              <a:gd name="connsiteY546" fmla="*/ 1184184 h 4069169"/>
              <a:gd name="connsiteX547" fmla="*/ 3087956 w 5110790"/>
              <a:gd name="connsiteY547" fmla="*/ 1153838 h 4069169"/>
              <a:gd name="connsiteX548" fmla="*/ 3090124 w 5110790"/>
              <a:gd name="connsiteY548" fmla="*/ 1121765 h 4069169"/>
              <a:gd name="connsiteX549" fmla="*/ 3091324 w 5110790"/>
              <a:gd name="connsiteY549" fmla="*/ 1088036 h 4069169"/>
              <a:gd name="connsiteX550" fmla="*/ 3091694 w 5110790"/>
              <a:gd name="connsiteY550" fmla="*/ 1052721 h 4069169"/>
              <a:gd name="connsiteX551" fmla="*/ 3091305 w 5110790"/>
              <a:gd name="connsiteY551" fmla="*/ 1017753 h 4069169"/>
              <a:gd name="connsiteX552" fmla="*/ 3090050 w 5110790"/>
              <a:gd name="connsiteY552" fmla="*/ 984350 h 4069169"/>
              <a:gd name="connsiteX553" fmla="*/ 3087800 w 5110790"/>
              <a:gd name="connsiteY553" fmla="*/ 952581 h 4069169"/>
              <a:gd name="connsiteX554" fmla="*/ 3084425 w 5110790"/>
              <a:gd name="connsiteY554" fmla="*/ 922520 h 4069169"/>
              <a:gd name="connsiteX555" fmla="*/ 3079795 w 5110790"/>
              <a:gd name="connsiteY555" fmla="*/ 894237 h 4069169"/>
              <a:gd name="connsiteX556" fmla="*/ 3073782 w 5110790"/>
              <a:gd name="connsiteY556" fmla="*/ 867805 h 4069169"/>
              <a:gd name="connsiteX557" fmla="*/ 3066253 w 5110790"/>
              <a:gd name="connsiteY557" fmla="*/ 843295 h 4069169"/>
              <a:gd name="connsiteX558" fmla="*/ 3057081 w 5110790"/>
              <a:gd name="connsiteY558" fmla="*/ 820780 h 4069169"/>
              <a:gd name="connsiteX559" fmla="*/ 3046134 w 5110790"/>
              <a:gd name="connsiteY559" fmla="*/ 800330 h 4069169"/>
              <a:gd name="connsiteX560" fmla="*/ 3018400 w 5110790"/>
              <a:gd name="connsiteY560" fmla="*/ 765914 h 4069169"/>
              <a:gd name="connsiteX561" fmla="*/ 2982013 w 5110790"/>
              <a:gd name="connsiteY561" fmla="*/ 740620 h 4069169"/>
              <a:gd name="connsiteX562" fmla="*/ 2960250 w 5110790"/>
              <a:gd name="connsiteY562" fmla="*/ 731574 h 4069169"/>
              <a:gd name="connsiteX563" fmla="*/ 2935934 w 5110790"/>
              <a:gd name="connsiteY563" fmla="*/ 725024 h 4069169"/>
              <a:gd name="connsiteX564" fmla="*/ 2908936 w 5110790"/>
              <a:gd name="connsiteY564" fmla="*/ 721041 h 4069169"/>
              <a:gd name="connsiteX565" fmla="*/ 2879125 w 5110790"/>
              <a:gd name="connsiteY565" fmla="*/ 719697 h 4069169"/>
              <a:gd name="connsiteX566" fmla="*/ 2565698 w 5110790"/>
              <a:gd name="connsiteY566" fmla="*/ 659976 h 4069169"/>
              <a:gd name="connsiteX567" fmla="*/ 2565698 w 5110790"/>
              <a:gd name="connsiteY567" fmla="*/ 719697 h 4069169"/>
              <a:gd name="connsiteX568" fmla="*/ 2536056 w 5110790"/>
              <a:gd name="connsiteY568" fmla="*/ 721041 h 4069169"/>
              <a:gd name="connsiteX569" fmla="*/ 2509206 w 5110790"/>
              <a:gd name="connsiteY569" fmla="*/ 725024 h 4069169"/>
              <a:gd name="connsiteX570" fmla="*/ 2485020 w 5110790"/>
              <a:gd name="connsiteY570" fmla="*/ 731574 h 4069169"/>
              <a:gd name="connsiteX571" fmla="*/ 2463369 w 5110790"/>
              <a:gd name="connsiteY571" fmla="*/ 740620 h 4069169"/>
              <a:gd name="connsiteX572" fmla="*/ 2427161 w 5110790"/>
              <a:gd name="connsiteY572" fmla="*/ 765914 h 4069169"/>
              <a:gd name="connsiteX573" fmla="*/ 2399551 w 5110790"/>
              <a:gd name="connsiteY573" fmla="*/ 800330 h 4069169"/>
              <a:gd name="connsiteX574" fmla="*/ 2388649 w 5110790"/>
              <a:gd name="connsiteY574" fmla="*/ 820780 h 4069169"/>
              <a:gd name="connsiteX575" fmla="*/ 2379511 w 5110790"/>
              <a:gd name="connsiteY575" fmla="*/ 843295 h 4069169"/>
              <a:gd name="connsiteX576" fmla="*/ 2372009 w 5110790"/>
              <a:gd name="connsiteY576" fmla="*/ 867805 h 4069169"/>
              <a:gd name="connsiteX577" fmla="*/ 2366014 w 5110790"/>
              <a:gd name="connsiteY577" fmla="*/ 894237 h 4069169"/>
              <a:gd name="connsiteX578" fmla="*/ 2361397 w 5110790"/>
              <a:gd name="connsiteY578" fmla="*/ 922520 h 4069169"/>
              <a:gd name="connsiteX579" fmla="*/ 2358029 w 5110790"/>
              <a:gd name="connsiteY579" fmla="*/ 952581 h 4069169"/>
              <a:gd name="connsiteX580" fmla="*/ 2355783 w 5110790"/>
              <a:gd name="connsiteY580" fmla="*/ 984350 h 4069169"/>
              <a:gd name="connsiteX581" fmla="*/ 2354530 w 5110790"/>
              <a:gd name="connsiteY581" fmla="*/ 1017753 h 4069169"/>
              <a:gd name="connsiteX582" fmla="*/ 2354141 w 5110790"/>
              <a:gd name="connsiteY582" fmla="*/ 1052721 h 4069169"/>
              <a:gd name="connsiteX583" fmla="*/ 2354520 w 5110790"/>
              <a:gd name="connsiteY583" fmla="*/ 1088036 h 4069169"/>
              <a:gd name="connsiteX584" fmla="*/ 2355746 w 5110790"/>
              <a:gd name="connsiteY584" fmla="*/ 1121765 h 4069169"/>
              <a:gd name="connsiteX585" fmla="*/ 2357952 w 5110790"/>
              <a:gd name="connsiteY585" fmla="*/ 1153838 h 4069169"/>
              <a:gd name="connsiteX586" fmla="*/ 2361268 w 5110790"/>
              <a:gd name="connsiteY586" fmla="*/ 1184184 h 4069169"/>
              <a:gd name="connsiteX587" fmla="*/ 2365828 w 5110790"/>
              <a:gd name="connsiteY587" fmla="*/ 1212729 h 4069169"/>
              <a:gd name="connsiteX588" fmla="*/ 2371764 w 5110790"/>
              <a:gd name="connsiteY588" fmla="*/ 1239402 h 4069169"/>
              <a:gd name="connsiteX589" fmla="*/ 2379208 w 5110790"/>
              <a:gd name="connsiteY589" fmla="*/ 1264133 h 4069169"/>
              <a:gd name="connsiteX590" fmla="*/ 2388293 w 5110790"/>
              <a:gd name="connsiteY590" fmla="*/ 1286848 h 4069169"/>
              <a:gd name="connsiteX591" fmla="*/ 2399150 w 5110790"/>
              <a:gd name="connsiteY591" fmla="*/ 1307477 h 4069169"/>
              <a:gd name="connsiteX592" fmla="*/ 2426712 w 5110790"/>
              <a:gd name="connsiteY592" fmla="*/ 1342188 h 4069169"/>
              <a:gd name="connsiteX593" fmla="*/ 2462952 w 5110790"/>
              <a:gd name="connsiteY593" fmla="*/ 1367691 h 4069169"/>
              <a:gd name="connsiteX594" fmla="*/ 2484656 w 5110790"/>
              <a:gd name="connsiteY594" fmla="*/ 1376811 h 4069169"/>
              <a:gd name="connsiteX595" fmla="*/ 2508928 w 5110790"/>
              <a:gd name="connsiteY595" fmla="*/ 1383413 h 4069169"/>
              <a:gd name="connsiteX596" fmla="*/ 2535898 w 5110790"/>
              <a:gd name="connsiteY596" fmla="*/ 1387428 h 4069169"/>
              <a:gd name="connsiteX597" fmla="*/ 2565698 w 5110790"/>
              <a:gd name="connsiteY597" fmla="*/ 1388782 h 4069169"/>
              <a:gd name="connsiteX598" fmla="*/ 2565698 w 5110790"/>
              <a:gd name="connsiteY598" fmla="*/ 1447491 h 4069169"/>
              <a:gd name="connsiteX599" fmla="*/ 2533244 w 5110790"/>
              <a:gd name="connsiteY599" fmla="*/ 1446346 h 4069169"/>
              <a:gd name="connsiteX600" fmla="*/ 2503241 w 5110790"/>
              <a:gd name="connsiteY600" fmla="*/ 1442942 h 4069169"/>
              <a:gd name="connsiteX601" fmla="*/ 2475603 w 5110790"/>
              <a:gd name="connsiteY601" fmla="*/ 1437331 h 4069169"/>
              <a:gd name="connsiteX602" fmla="*/ 2450247 w 5110790"/>
              <a:gd name="connsiteY602" fmla="*/ 1429562 h 4069169"/>
              <a:gd name="connsiteX603" fmla="*/ 2427085 w 5110790"/>
              <a:gd name="connsiteY603" fmla="*/ 1419686 h 4069169"/>
              <a:gd name="connsiteX604" fmla="*/ 2406034 w 5110790"/>
              <a:gd name="connsiteY604" fmla="*/ 1407753 h 4069169"/>
              <a:gd name="connsiteX605" fmla="*/ 2387009 w 5110790"/>
              <a:gd name="connsiteY605" fmla="*/ 1393812 h 4069169"/>
              <a:gd name="connsiteX606" fmla="*/ 2369924 w 5110790"/>
              <a:gd name="connsiteY606" fmla="*/ 1377914 h 4069169"/>
              <a:gd name="connsiteX607" fmla="*/ 2354694 w 5110790"/>
              <a:gd name="connsiteY607" fmla="*/ 1360110 h 4069169"/>
              <a:gd name="connsiteX608" fmla="*/ 2341235 w 5110790"/>
              <a:gd name="connsiteY608" fmla="*/ 1340448 h 4069169"/>
              <a:gd name="connsiteX609" fmla="*/ 2329461 w 5110790"/>
              <a:gd name="connsiteY609" fmla="*/ 1318979 h 4069169"/>
              <a:gd name="connsiteX610" fmla="*/ 2319288 w 5110790"/>
              <a:gd name="connsiteY610" fmla="*/ 1295754 h 4069169"/>
              <a:gd name="connsiteX611" fmla="*/ 2310630 w 5110790"/>
              <a:gd name="connsiteY611" fmla="*/ 1270822 h 4069169"/>
              <a:gd name="connsiteX612" fmla="*/ 2303402 w 5110790"/>
              <a:gd name="connsiteY612" fmla="*/ 1244233 h 4069169"/>
              <a:gd name="connsiteX613" fmla="*/ 2297519 w 5110790"/>
              <a:gd name="connsiteY613" fmla="*/ 1216038 h 4069169"/>
              <a:gd name="connsiteX614" fmla="*/ 2292897 w 5110790"/>
              <a:gd name="connsiteY614" fmla="*/ 1186287 h 4069169"/>
              <a:gd name="connsiteX615" fmla="*/ 2289449 w 5110790"/>
              <a:gd name="connsiteY615" fmla="*/ 1155029 h 4069169"/>
              <a:gd name="connsiteX616" fmla="*/ 2287092 w 5110790"/>
              <a:gd name="connsiteY616" fmla="*/ 1122316 h 4069169"/>
              <a:gd name="connsiteX617" fmla="*/ 2285740 w 5110790"/>
              <a:gd name="connsiteY617" fmla="*/ 1088196 h 4069169"/>
              <a:gd name="connsiteX618" fmla="*/ 2285309 w 5110790"/>
              <a:gd name="connsiteY618" fmla="*/ 1052721 h 4069169"/>
              <a:gd name="connsiteX619" fmla="*/ 2285755 w 5110790"/>
              <a:gd name="connsiteY619" fmla="*/ 1017397 h 4069169"/>
              <a:gd name="connsiteX620" fmla="*/ 2287147 w 5110790"/>
              <a:gd name="connsiteY620" fmla="*/ 983429 h 4069169"/>
              <a:gd name="connsiteX621" fmla="*/ 2289566 w 5110790"/>
              <a:gd name="connsiteY621" fmla="*/ 950865 h 4069169"/>
              <a:gd name="connsiteX622" fmla="*/ 2293091 w 5110790"/>
              <a:gd name="connsiteY622" fmla="*/ 919755 h 4069169"/>
              <a:gd name="connsiteX623" fmla="*/ 2297804 w 5110790"/>
              <a:gd name="connsiteY623" fmla="*/ 890147 h 4069169"/>
              <a:gd name="connsiteX624" fmla="*/ 2303784 w 5110790"/>
              <a:gd name="connsiteY624" fmla="*/ 862093 h 4069169"/>
              <a:gd name="connsiteX625" fmla="*/ 2311113 w 5110790"/>
              <a:gd name="connsiteY625" fmla="*/ 835640 h 4069169"/>
              <a:gd name="connsiteX626" fmla="*/ 2319870 w 5110790"/>
              <a:gd name="connsiteY626" fmla="*/ 810839 h 4069169"/>
              <a:gd name="connsiteX627" fmla="*/ 2330137 w 5110790"/>
              <a:gd name="connsiteY627" fmla="*/ 787738 h 4069169"/>
              <a:gd name="connsiteX628" fmla="*/ 2341994 w 5110790"/>
              <a:gd name="connsiteY628" fmla="*/ 766386 h 4069169"/>
              <a:gd name="connsiteX629" fmla="*/ 2355521 w 5110790"/>
              <a:gd name="connsiteY629" fmla="*/ 746834 h 4069169"/>
              <a:gd name="connsiteX630" fmla="*/ 2370798 w 5110790"/>
              <a:gd name="connsiteY630" fmla="*/ 729131 h 4069169"/>
              <a:gd name="connsiteX631" fmla="*/ 2387907 w 5110790"/>
              <a:gd name="connsiteY631" fmla="*/ 713326 h 4069169"/>
              <a:gd name="connsiteX632" fmla="*/ 2406927 w 5110790"/>
              <a:gd name="connsiteY632" fmla="*/ 699468 h 4069169"/>
              <a:gd name="connsiteX633" fmla="*/ 2427939 w 5110790"/>
              <a:gd name="connsiteY633" fmla="*/ 687607 h 4069169"/>
              <a:gd name="connsiteX634" fmla="*/ 2451024 w 5110790"/>
              <a:gd name="connsiteY634" fmla="*/ 677791 h 4069169"/>
              <a:gd name="connsiteX635" fmla="*/ 2476262 w 5110790"/>
              <a:gd name="connsiteY635" fmla="*/ 670071 h 4069169"/>
              <a:gd name="connsiteX636" fmla="*/ 2503733 w 5110790"/>
              <a:gd name="connsiteY636" fmla="*/ 664495 h 4069169"/>
              <a:gd name="connsiteX637" fmla="*/ 2533518 w 5110790"/>
              <a:gd name="connsiteY637" fmla="*/ 661113 h 4069169"/>
              <a:gd name="connsiteX638" fmla="*/ 1358847 w 5110790"/>
              <a:gd name="connsiteY638" fmla="*/ 0 h 4069169"/>
              <a:gd name="connsiteX639" fmla="*/ 1439826 w 5110790"/>
              <a:gd name="connsiteY639" fmla="*/ 0 h 4069169"/>
              <a:gd name="connsiteX640" fmla="*/ 1554207 w 5110790"/>
              <a:gd name="connsiteY640" fmla="*/ 209532 h 4069169"/>
              <a:gd name="connsiteX641" fmla="*/ 1437801 w 5110790"/>
              <a:gd name="connsiteY641" fmla="*/ 425136 h 4069169"/>
              <a:gd name="connsiteX642" fmla="*/ 1358847 w 5110790"/>
              <a:gd name="connsiteY642" fmla="*/ 425136 h 4069169"/>
              <a:gd name="connsiteX643" fmla="*/ 1458045 w 5110790"/>
              <a:gd name="connsiteY643" fmla="*/ 239899 h 4069169"/>
              <a:gd name="connsiteX644" fmla="*/ 1068337 w 5110790"/>
              <a:gd name="connsiteY644" fmla="*/ 239899 h 4069169"/>
              <a:gd name="connsiteX645" fmla="*/ 1068337 w 5110790"/>
              <a:gd name="connsiteY645" fmla="*/ 175116 h 4069169"/>
              <a:gd name="connsiteX646" fmla="*/ 1456021 w 5110790"/>
              <a:gd name="connsiteY646" fmla="*/ 175116 h 4069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Lst>
            <a:rect l="l" t="t" r="r" b="b"/>
            <a:pathLst>
              <a:path w="5110790" h="4069169">
                <a:moveTo>
                  <a:pt x="1358848" y="3644032"/>
                </a:moveTo>
                <a:lnTo>
                  <a:pt x="1439827" y="3644032"/>
                </a:lnTo>
                <a:lnTo>
                  <a:pt x="1554208" y="3853564"/>
                </a:lnTo>
                <a:lnTo>
                  <a:pt x="1437802" y="4069169"/>
                </a:lnTo>
                <a:lnTo>
                  <a:pt x="1358848" y="4069169"/>
                </a:lnTo>
                <a:lnTo>
                  <a:pt x="1458046" y="3883931"/>
                </a:lnTo>
                <a:lnTo>
                  <a:pt x="1068338" y="3883931"/>
                </a:lnTo>
                <a:lnTo>
                  <a:pt x="1068338" y="3819148"/>
                </a:lnTo>
                <a:lnTo>
                  <a:pt x="1456022" y="3819148"/>
                </a:lnTo>
                <a:close/>
                <a:moveTo>
                  <a:pt x="3579243" y="3101476"/>
                </a:moveTo>
                <a:lnTo>
                  <a:pt x="3604850" y="3103707"/>
                </a:lnTo>
                <a:lnTo>
                  <a:pt x="3624668" y="3111725"/>
                </a:lnTo>
                <a:lnTo>
                  <a:pt x="3637463" y="3127526"/>
                </a:lnTo>
                <a:lnTo>
                  <a:pt x="3642002" y="3153100"/>
                </a:lnTo>
                <a:lnTo>
                  <a:pt x="3637463" y="3179845"/>
                </a:lnTo>
                <a:lnTo>
                  <a:pt x="3624668" y="3196247"/>
                </a:lnTo>
                <a:lnTo>
                  <a:pt x="3604850" y="3204487"/>
                </a:lnTo>
                <a:lnTo>
                  <a:pt x="3579243" y="3206749"/>
                </a:lnTo>
                <a:lnTo>
                  <a:pt x="3553637" y="3204487"/>
                </a:lnTo>
                <a:lnTo>
                  <a:pt x="3533820" y="3196247"/>
                </a:lnTo>
                <a:lnTo>
                  <a:pt x="3521024" y="3179845"/>
                </a:lnTo>
                <a:lnTo>
                  <a:pt x="3516485" y="3153100"/>
                </a:lnTo>
                <a:lnTo>
                  <a:pt x="3521166" y="3127526"/>
                </a:lnTo>
                <a:lnTo>
                  <a:pt x="3534199" y="3111725"/>
                </a:lnTo>
                <a:lnTo>
                  <a:pt x="3554064" y="3103707"/>
                </a:lnTo>
                <a:close/>
                <a:moveTo>
                  <a:pt x="1609095" y="3101476"/>
                </a:moveTo>
                <a:lnTo>
                  <a:pt x="1634701" y="3103707"/>
                </a:lnTo>
                <a:lnTo>
                  <a:pt x="1654519" y="3111725"/>
                </a:lnTo>
                <a:lnTo>
                  <a:pt x="1667313" y="3127526"/>
                </a:lnTo>
                <a:lnTo>
                  <a:pt x="1671852" y="3153100"/>
                </a:lnTo>
                <a:lnTo>
                  <a:pt x="1667313" y="3179845"/>
                </a:lnTo>
                <a:lnTo>
                  <a:pt x="1654519" y="3196247"/>
                </a:lnTo>
                <a:lnTo>
                  <a:pt x="1634701" y="3204487"/>
                </a:lnTo>
                <a:lnTo>
                  <a:pt x="1609095" y="3206749"/>
                </a:lnTo>
                <a:lnTo>
                  <a:pt x="1583490" y="3204487"/>
                </a:lnTo>
                <a:lnTo>
                  <a:pt x="1563672" y="3196247"/>
                </a:lnTo>
                <a:lnTo>
                  <a:pt x="1550877" y="3179845"/>
                </a:lnTo>
                <a:lnTo>
                  <a:pt x="1546338" y="3153100"/>
                </a:lnTo>
                <a:lnTo>
                  <a:pt x="1551019" y="3127526"/>
                </a:lnTo>
                <a:lnTo>
                  <a:pt x="1564051" y="3111725"/>
                </a:lnTo>
                <a:lnTo>
                  <a:pt x="1583917" y="3103707"/>
                </a:lnTo>
                <a:close/>
                <a:moveTo>
                  <a:pt x="3579243" y="2676340"/>
                </a:moveTo>
                <a:lnTo>
                  <a:pt x="3604850" y="2678443"/>
                </a:lnTo>
                <a:lnTo>
                  <a:pt x="3624668" y="2686335"/>
                </a:lnTo>
                <a:lnTo>
                  <a:pt x="3637463" y="2702388"/>
                </a:lnTo>
                <a:lnTo>
                  <a:pt x="3642002" y="2728976"/>
                </a:lnTo>
                <a:lnTo>
                  <a:pt x="3637463" y="2754708"/>
                </a:lnTo>
                <a:lnTo>
                  <a:pt x="3624668" y="2770857"/>
                </a:lnTo>
                <a:lnTo>
                  <a:pt x="3604850" y="2779223"/>
                </a:lnTo>
                <a:lnTo>
                  <a:pt x="3579243" y="2781612"/>
                </a:lnTo>
                <a:lnTo>
                  <a:pt x="3554223" y="2779223"/>
                </a:lnTo>
                <a:lnTo>
                  <a:pt x="3534706" y="2770857"/>
                </a:lnTo>
                <a:lnTo>
                  <a:pt x="3522021" y="2754708"/>
                </a:lnTo>
                <a:lnTo>
                  <a:pt x="3517498" y="2728976"/>
                </a:lnTo>
                <a:lnTo>
                  <a:pt x="3522021" y="2702388"/>
                </a:lnTo>
                <a:lnTo>
                  <a:pt x="3534706" y="2686335"/>
                </a:lnTo>
                <a:lnTo>
                  <a:pt x="3554223" y="2678443"/>
                </a:lnTo>
                <a:close/>
                <a:moveTo>
                  <a:pt x="1609095" y="2676340"/>
                </a:moveTo>
                <a:lnTo>
                  <a:pt x="1634701" y="2678443"/>
                </a:lnTo>
                <a:lnTo>
                  <a:pt x="1654519" y="2686335"/>
                </a:lnTo>
                <a:lnTo>
                  <a:pt x="1667313" y="2702388"/>
                </a:lnTo>
                <a:lnTo>
                  <a:pt x="1671852" y="2728976"/>
                </a:lnTo>
                <a:lnTo>
                  <a:pt x="1667313" y="2754708"/>
                </a:lnTo>
                <a:lnTo>
                  <a:pt x="1654519" y="2770857"/>
                </a:lnTo>
                <a:lnTo>
                  <a:pt x="1634701" y="2779223"/>
                </a:lnTo>
                <a:lnTo>
                  <a:pt x="1609095" y="2781612"/>
                </a:lnTo>
                <a:lnTo>
                  <a:pt x="1584075" y="2779223"/>
                </a:lnTo>
                <a:lnTo>
                  <a:pt x="1564558" y="2770857"/>
                </a:lnTo>
                <a:lnTo>
                  <a:pt x="1551873" y="2754708"/>
                </a:lnTo>
                <a:lnTo>
                  <a:pt x="1547350" y="2728976"/>
                </a:lnTo>
                <a:lnTo>
                  <a:pt x="1551873" y="2702388"/>
                </a:lnTo>
                <a:lnTo>
                  <a:pt x="1564558" y="2686335"/>
                </a:lnTo>
                <a:lnTo>
                  <a:pt x="1584075" y="2678443"/>
                </a:lnTo>
                <a:close/>
                <a:moveTo>
                  <a:pt x="2879125" y="2481992"/>
                </a:moveTo>
                <a:lnTo>
                  <a:pt x="2911305" y="2483129"/>
                </a:lnTo>
                <a:lnTo>
                  <a:pt x="2941090" y="2486511"/>
                </a:lnTo>
                <a:lnTo>
                  <a:pt x="2968561" y="2492087"/>
                </a:lnTo>
                <a:lnTo>
                  <a:pt x="2993799" y="2499807"/>
                </a:lnTo>
                <a:lnTo>
                  <a:pt x="3016884" y="2509622"/>
                </a:lnTo>
                <a:lnTo>
                  <a:pt x="3037896" y="2521483"/>
                </a:lnTo>
                <a:lnTo>
                  <a:pt x="3056916" y="2535342"/>
                </a:lnTo>
                <a:lnTo>
                  <a:pt x="3074024" y="2551147"/>
                </a:lnTo>
                <a:lnTo>
                  <a:pt x="3089302" y="2568850"/>
                </a:lnTo>
                <a:lnTo>
                  <a:pt x="3102829" y="2588403"/>
                </a:lnTo>
                <a:lnTo>
                  <a:pt x="3114685" y="2609754"/>
                </a:lnTo>
                <a:lnTo>
                  <a:pt x="3124952" y="2632854"/>
                </a:lnTo>
                <a:lnTo>
                  <a:pt x="3133709" y="2657656"/>
                </a:lnTo>
                <a:lnTo>
                  <a:pt x="3141039" y="2684109"/>
                </a:lnTo>
                <a:lnTo>
                  <a:pt x="3147019" y="2712163"/>
                </a:lnTo>
                <a:lnTo>
                  <a:pt x="3151732" y="2741770"/>
                </a:lnTo>
                <a:lnTo>
                  <a:pt x="3155257" y="2772881"/>
                </a:lnTo>
                <a:lnTo>
                  <a:pt x="3157675" y="2805445"/>
                </a:lnTo>
                <a:lnTo>
                  <a:pt x="3159067" y="2839413"/>
                </a:lnTo>
                <a:lnTo>
                  <a:pt x="3159514" y="2874737"/>
                </a:lnTo>
                <a:lnTo>
                  <a:pt x="3159089" y="2910212"/>
                </a:lnTo>
                <a:lnTo>
                  <a:pt x="3157757" y="2944332"/>
                </a:lnTo>
                <a:lnTo>
                  <a:pt x="3155431" y="2977045"/>
                </a:lnTo>
                <a:lnTo>
                  <a:pt x="3152023" y="3008303"/>
                </a:lnTo>
                <a:lnTo>
                  <a:pt x="3147446" y="3038054"/>
                </a:lnTo>
                <a:lnTo>
                  <a:pt x="3141612" y="3066249"/>
                </a:lnTo>
                <a:lnTo>
                  <a:pt x="3134435" y="3092837"/>
                </a:lnTo>
                <a:lnTo>
                  <a:pt x="3125826" y="3117770"/>
                </a:lnTo>
                <a:lnTo>
                  <a:pt x="3115700" y="3140995"/>
                </a:lnTo>
                <a:lnTo>
                  <a:pt x="3103967" y="3162464"/>
                </a:lnTo>
                <a:lnTo>
                  <a:pt x="3090542" y="3182126"/>
                </a:lnTo>
                <a:lnTo>
                  <a:pt x="3075336" y="3199931"/>
                </a:lnTo>
                <a:lnTo>
                  <a:pt x="3058263" y="3215828"/>
                </a:lnTo>
                <a:lnTo>
                  <a:pt x="3039235" y="3229769"/>
                </a:lnTo>
                <a:lnTo>
                  <a:pt x="3018165" y="3241703"/>
                </a:lnTo>
                <a:lnTo>
                  <a:pt x="2994965" y="3251579"/>
                </a:lnTo>
                <a:lnTo>
                  <a:pt x="2969548" y="3259347"/>
                </a:lnTo>
                <a:lnTo>
                  <a:pt x="2941828" y="3264959"/>
                </a:lnTo>
                <a:lnTo>
                  <a:pt x="2911716" y="3268362"/>
                </a:lnTo>
                <a:lnTo>
                  <a:pt x="2879125" y="3269508"/>
                </a:lnTo>
                <a:lnTo>
                  <a:pt x="2879125" y="3210798"/>
                </a:lnTo>
                <a:lnTo>
                  <a:pt x="2909252" y="3209444"/>
                </a:lnTo>
                <a:lnTo>
                  <a:pt x="2936490" y="3205429"/>
                </a:lnTo>
                <a:lnTo>
                  <a:pt x="2960977" y="3198827"/>
                </a:lnTo>
                <a:lnTo>
                  <a:pt x="2982849" y="3189707"/>
                </a:lnTo>
                <a:lnTo>
                  <a:pt x="3019298" y="3164203"/>
                </a:lnTo>
                <a:lnTo>
                  <a:pt x="3046935" y="3129493"/>
                </a:lnTo>
                <a:lnTo>
                  <a:pt x="3057792" y="3108864"/>
                </a:lnTo>
                <a:lnTo>
                  <a:pt x="3066859" y="3086149"/>
                </a:lnTo>
                <a:lnTo>
                  <a:pt x="3074271" y="3061419"/>
                </a:lnTo>
                <a:lnTo>
                  <a:pt x="3080167" y="3034745"/>
                </a:lnTo>
                <a:lnTo>
                  <a:pt x="3084682" y="3006199"/>
                </a:lnTo>
                <a:lnTo>
                  <a:pt x="3087956" y="2975855"/>
                </a:lnTo>
                <a:lnTo>
                  <a:pt x="3090124" y="2943781"/>
                </a:lnTo>
                <a:lnTo>
                  <a:pt x="3091324" y="2910051"/>
                </a:lnTo>
                <a:lnTo>
                  <a:pt x="3091694" y="2874737"/>
                </a:lnTo>
                <a:lnTo>
                  <a:pt x="3091305" y="2839769"/>
                </a:lnTo>
                <a:lnTo>
                  <a:pt x="3090050" y="2806365"/>
                </a:lnTo>
                <a:lnTo>
                  <a:pt x="3087800" y="2774596"/>
                </a:lnTo>
                <a:lnTo>
                  <a:pt x="3084425" y="2744535"/>
                </a:lnTo>
                <a:lnTo>
                  <a:pt x="3079795" y="2716252"/>
                </a:lnTo>
                <a:lnTo>
                  <a:pt x="3073782" y="2689820"/>
                </a:lnTo>
                <a:lnTo>
                  <a:pt x="3066253" y="2665311"/>
                </a:lnTo>
                <a:lnTo>
                  <a:pt x="3057081" y="2642795"/>
                </a:lnTo>
                <a:lnTo>
                  <a:pt x="3046134" y="2622345"/>
                </a:lnTo>
                <a:lnTo>
                  <a:pt x="3018400" y="2587929"/>
                </a:lnTo>
                <a:lnTo>
                  <a:pt x="2982013" y="2562635"/>
                </a:lnTo>
                <a:lnTo>
                  <a:pt x="2960250" y="2553590"/>
                </a:lnTo>
                <a:lnTo>
                  <a:pt x="2935934" y="2547039"/>
                </a:lnTo>
                <a:lnTo>
                  <a:pt x="2908936" y="2543056"/>
                </a:lnTo>
                <a:lnTo>
                  <a:pt x="2879125" y="2541713"/>
                </a:lnTo>
                <a:close/>
                <a:moveTo>
                  <a:pt x="2565698" y="2481992"/>
                </a:moveTo>
                <a:lnTo>
                  <a:pt x="2565698" y="2541713"/>
                </a:lnTo>
                <a:lnTo>
                  <a:pt x="2536056" y="2543056"/>
                </a:lnTo>
                <a:lnTo>
                  <a:pt x="2509206" y="2547039"/>
                </a:lnTo>
                <a:lnTo>
                  <a:pt x="2485020" y="2553590"/>
                </a:lnTo>
                <a:lnTo>
                  <a:pt x="2463369" y="2562635"/>
                </a:lnTo>
                <a:lnTo>
                  <a:pt x="2427161" y="2587929"/>
                </a:lnTo>
                <a:lnTo>
                  <a:pt x="2399551" y="2622345"/>
                </a:lnTo>
                <a:lnTo>
                  <a:pt x="2388649" y="2642795"/>
                </a:lnTo>
                <a:lnTo>
                  <a:pt x="2379511" y="2665311"/>
                </a:lnTo>
                <a:lnTo>
                  <a:pt x="2372009" y="2689820"/>
                </a:lnTo>
                <a:lnTo>
                  <a:pt x="2366014" y="2716252"/>
                </a:lnTo>
                <a:lnTo>
                  <a:pt x="2361397" y="2744535"/>
                </a:lnTo>
                <a:lnTo>
                  <a:pt x="2358029" y="2774596"/>
                </a:lnTo>
                <a:lnTo>
                  <a:pt x="2355783" y="2806365"/>
                </a:lnTo>
                <a:lnTo>
                  <a:pt x="2354530" y="2839769"/>
                </a:lnTo>
                <a:lnTo>
                  <a:pt x="2354141" y="2874737"/>
                </a:lnTo>
                <a:lnTo>
                  <a:pt x="2354520" y="2910051"/>
                </a:lnTo>
                <a:lnTo>
                  <a:pt x="2355746" y="2943781"/>
                </a:lnTo>
                <a:lnTo>
                  <a:pt x="2357952" y="2975855"/>
                </a:lnTo>
                <a:lnTo>
                  <a:pt x="2361268" y="3006199"/>
                </a:lnTo>
                <a:lnTo>
                  <a:pt x="2365828" y="3034745"/>
                </a:lnTo>
                <a:lnTo>
                  <a:pt x="2371764" y="3061419"/>
                </a:lnTo>
                <a:lnTo>
                  <a:pt x="2379208" y="3086149"/>
                </a:lnTo>
                <a:lnTo>
                  <a:pt x="2388293" y="3108864"/>
                </a:lnTo>
                <a:lnTo>
                  <a:pt x="2399150" y="3129493"/>
                </a:lnTo>
                <a:lnTo>
                  <a:pt x="2426712" y="3164203"/>
                </a:lnTo>
                <a:lnTo>
                  <a:pt x="2462952" y="3189707"/>
                </a:lnTo>
                <a:lnTo>
                  <a:pt x="2484656" y="3198827"/>
                </a:lnTo>
                <a:lnTo>
                  <a:pt x="2508928" y="3205429"/>
                </a:lnTo>
                <a:lnTo>
                  <a:pt x="2535898" y="3209444"/>
                </a:lnTo>
                <a:lnTo>
                  <a:pt x="2565698" y="3210798"/>
                </a:lnTo>
                <a:lnTo>
                  <a:pt x="2565698" y="3269508"/>
                </a:lnTo>
                <a:lnTo>
                  <a:pt x="2533244" y="3268362"/>
                </a:lnTo>
                <a:lnTo>
                  <a:pt x="2503241" y="3264959"/>
                </a:lnTo>
                <a:lnTo>
                  <a:pt x="2475603" y="3259347"/>
                </a:lnTo>
                <a:lnTo>
                  <a:pt x="2450247" y="3251579"/>
                </a:lnTo>
                <a:lnTo>
                  <a:pt x="2427085" y="3241703"/>
                </a:lnTo>
                <a:lnTo>
                  <a:pt x="2406034" y="3229769"/>
                </a:lnTo>
                <a:lnTo>
                  <a:pt x="2387009" y="3215828"/>
                </a:lnTo>
                <a:lnTo>
                  <a:pt x="2369924" y="3199931"/>
                </a:lnTo>
                <a:lnTo>
                  <a:pt x="2354694" y="3182126"/>
                </a:lnTo>
                <a:lnTo>
                  <a:pt x="2341235" y="3162464"/>
                </a:lnTo>
                <a:lnTo>
                  <a:pt x="2329461" y="3140995"/>
                </a:lnTo>
                <a:lnTo>
                  <a:pt x="2319288" y="3117770"/>
                </a:lnTo>
                <a:lnTo>
                  <a:pt x="2310630" y="3092837"/>
                </a:lnTo>
                <a:lnTo>
                  <a:pt x="2303402" y="3066249"/>
                </a:lnTo>
                <a:lnTo>
                  <a:pt x="2297519" y="3038054"/>
                </a:lnTo>
                <a:lnTo>
                  <a:pt x="2292897" y="3008303"/>
                </a:lnTo>
                <a:lnTo>
                  <a:pt x="2289449" y="2977045"/>
                </a:lnTo>
                <a:lnTo>
                  <a:pt x="2287092" y="2944332"/>
                </a:lnTo>
                <a:lnTo>
                  <a:pt x="2285740" y="2910212"/>
                </a:lnTo>
                <a:lnTo>
                  <a:pt x="2285309" y="2874737"/>
                </a:lnTo>
                <a:lnTo>
                  <a:pt x="2285755" y="2839413"/>
                </a:lnTo>
                <a:lnTo>
                  <a:pt x="2287147" y="2805445"/>
                </a:lnTo>
                <a:lnTo>
                  <a:pt x="2289566" y="2772881"/>
                </a:lnTo>
                <a:lnTo>
                  <a:pt x="2293091" y="2741770"/>
                </a:lnTo>
                <a:lnTo>
                  <a:pt x="2297804" y="2712163"/>
                </a:lnTo>
                <a:lnTo>
                  <a:pt x="2303784" y="2684109"/>
                </a:lnTo>
                <a:lnTo>
                  <a:pt x="2311113" y="2657656"/>
                </a:lnTo>
                <a:lnTo>
                  <a:pt x="2319870" y="2632854"/>
                </a:lnTo>
                <a:lnTo>
                  <a:pt x="2330137" y="2609754"/>
                </a:lnTo>
                <a:lnTo>
                  <a:pt x="2341994" y="2588403"/>
                </a:lnTo>
                <a:lnTo>
                  <a:pt x="2355521" y="2568850"/>
                </a:lnTo>
                <a:lnTo>
                  <a:pt x="2370798" y="2551147"/>
                </a:lnTo>
                <a:lnTo>
                  <a:pt x="2387907" y="2535342"/>
                </a:lnTo>
                <a:lnTo>
                  <a:pt x="2406927" y="2521483"/>
                </a:lnTo>
                <a:lnTo>
                  <a:pt x="2427939" y="2509622"/>
                </a:lnTo>
                <a:lnTo>
                  <a:pt x="2451024" y="2499807"/>
                </a:lnTo>
                <a:lnTo>
                  <a:pt x="2476262" y="2492087"/>
                </a:lnTo>
                <a:lnTo>
                  <a:pt x="2503733" y="2486511"/>
                </a:lnTo>
                <a:lnTo>
                  <a:pt x="2533518" y="2483129"/>
                </a:lnTo>
                <a:close/>
                <a:moveTo>
                  <a:pt x="4308476" y="2413668"/>
                </a:moveTo>
                <a:lnTo>
                  <a:pt x="4389455" y="2413668"/>
                </a:lnTo>
                <a:lnTo>
                  <a:pt x="4503836" y="2623200"/>
                </a:lnTo>
                <a:lnTo>
                  <a:pt x="4387430" y="2838804"/>
                </a:lnTo>
                <a:lnTo>
                  <a:pt x="4308476" y="2838804"/>
                </a:lnTo>
                <a:lnTo>
                  <a:pt x="4407674" y="2653567"/>
                </a:lnTo>
                <a:lnTo>
                  <a:pt x="4017966" y="2653567"/>
                </a:lnTo>
                <a:lnTo>
                  <a:pt x="4017966" y="2588784"/>
                </a:lnTo>
                <a:lnTo>
                  <a:pt x="4405650" y="2588784"/>
                </a:lnTo>
                <a:close/>
                <a:moveTo>
                  <a:pt x="2147951" y="2190467"/>
                </a:moveTo>
                <a:lnTo>
                  <a:pt x="2173557" y="2192697"/>
                </a:lnTo>
                <a:lnTo>
                  <a:pt x="2193375" y="2200715"/>
                </a:lnTo>
                <a:lnTo>
                  <a:pt x="2206169" y="2216516"/>
                </a:lnTo>
                <a:lnTo>
                  <a:pt x="2210708" y="2242090"/>
                </a:lnTo>
                <a:lnTo>
                  <a:pt x="2206169" y="2268835"/>
                </a:lnTo>
                <a:lnTo>
                  <a:pt x="2193375" y="2285237"/>
                </a:lnTo>
                <a:lnTo>
                  <a:pt x="2173557" y="2293477"/>
                </a:lnTo>
                <a:lnTo>
                  <a:pt x="2147951" y="2295739"/>
                </a:lnTo>
                <a:lnTo>
                  <a:pt x="2122345" y="2293477"/>
                </a:lnTo>
                <a:lnTo>
                  <a:pt x="2102527" y="2285237"/>
                </a:lnTo>
                <a:lnTo>
                  <a:pt x="2089732" y="2268835"/>
                </a:lnTo>
                <a:lnTo>
                  <a:pt x="2085193" y="2242090"/>
                </a:lnTo>
                <a:lnTo>
                  <a:pt x="2089874" y="2216516"/>
                </a:lnTo>
                <a:lnTo>
                  <a:pt x="2102907" y="2200715"/>
                </a:lnTo>
                <a:lnTo>
                  <a:pt x="2122772" y="2192697"/>
                </a:lnTo>
                <a:close/>
                <a:moveTo>
                  <a:pt x="784523" y="2190467"/>
                </a:moveTo>
                <a:lnTo>
                  <a:pt x="810129" y="2192697"/>
                </a:lnTo>
                <a:lnTo>
                  <a:pt x="829946" y="2200715"/>
                </a:lnTo>
                <a:lnTo>
                  <a:pt x="842741" y="2216516"/>
                </a:lnTo>
                <a:lnTo>
                  <a:pt x="847281" y="2242090"/>
                </a:lnTo>
                <a:lnTo>
                  <a:pt x="842741" y="2268835"/>
                </a:lnTo>
                <a:lnTo>
                  <a:pt x="829946" y="2285237"/>
                </a:lnTo>
                <a:lnTo>
                  <a:pt x="810129" y="2293477"/>
                </a:lnTo>
                <a:lnTo>
                  <a:pt x="784523" y="2295739"/>
                </a:lnTo>
                <a:lnTo>
                  <a:pt x="758916" y="2293477"/>
                </a:lnTo>
                <a:lnTo>
                  <a:pt x="739099" y="2285237"/>
                </a:lnTo>
                <a:lnTo>
                  <a:pt x="726304" y="2268835"/>
                </a:lnTo>
                <a:lnTo>
                  <a:pt x="721765" y="2242090"/>
                </a:lnTo>
                <a:lnTo>
                  <a:pt x="726446" y="2216516"/>
                </a:lnTo>
                <a:lnTo>
                  <a:pt x="739479" y="2200715"/>
                </a:lnTo>
                <a:lnTo>
                  <a:pt x="759344" y="2192697"/>
                </a:lnTo>
                <a:close/>
                <a:moveTo>
                  <a:pt x="62758" y="2190467"/>
                </a:moveTo>
                <a:lnTo>
                  <a:pt x="88364" y="2192697"/>
                </a:lnTo>
                <a:lnTo>
                  <a:pt x="108181" y="2200715"/>
                </a:lnTo>
                <a:lnTo>
                  <a:pt x="120977" y="2216516"/>
                </a:lnTo>
                <a:lnTo>
                  <a:pt x="125516" y="2242090"/>
                </a:lnTo>
                <a:lnTo>
                  <a:pt x="120977" y="2268835"/>
                </a:lnTo>
                <a:lnTo>
                  <a:pt x="108181" y="2285237"/>
                </a:lnTo>
                <a:lnTo>
                  <a:pt x="88364" y="2293477"/>
                </a:lnTo>
                <a:lnTo>
                  <a:pt x="62758" y="2295739"/>
                </a:lnTo>
                <a:lnTo>
                  <a:pt x="37151" y="2293477"/>
                </a:lnTo>
                <a:lnTo>
                  <a:pt x="17334" y="2285237"/>
                </a:lnTo>
                <a:lnTo>
                  <a:pt x="4539" y="2268835"/>
                </a:lnTo>
                <a:lnTo>
                  <a:pt x="0" y="2242090"/>
                </a:lnTo>
                <a:lnTo>
                  <a:pt x="4681" y="2216516"/>
                </a:lnTo>
                <a:lnTo>
                  <a:pt x="17713" y="2200715"/>
                </a:lnTo>
                <a:lnTo>
                  <a:pt x="37578" y="2192697"/>
                </a:lnTo>
                <a:close/>
                <a:moveTo>
                  <a:pt x="4915430" y="1822022"/>
                </a:moveTo>
                <a:lnTo>
                  <a:pt x="4996408" y="1822022"/>
                </a:lnTo>
                <a:lnTo>
                  <a:pt x="5110790" y="2031553"/>
                </a:lnTo>
                <a:lnTo>
                  <a:pt x="4994384" y="2247158"/>
                </a:lnTo>
                <a:lnTo>
                  <a:pt x="4915430" y="2247158"/>
                </a:lnTo>
                <a:lnTo>
                  <a:pt x="5014628" y="2061920"/>
                </a:lnTo>
                <a:lnTo>
                  <a:pt x="4624920" y="2061920"/>
                </a:lnTo>
                <a:lnTo>
                  <a:pt x="4624920" y="1997137"/>
                </a:lnTo>
                <a:lnTo>
                  <a:pt x="5012604" y="1997137"/>
                </a:lnTo>
                <a:close/>
                <a:moveTo>
                  <a:pt x="2876800" y="1822016"/>
                </a:moveTo>
                <a:lnTo>
                  <a:pt x="2957778" y="1822016"/>
                </a:lnTo>
                <a:lnTo>
                  <a:pt x="3072160" y="2031547"/>
                </a:lnTo>
                <a:lnTo>
                  <a:pt x="2955754" y="2247152"/>
                </a:lnTo>
                <a:lnTo>
                  <a:pt x="2876800" y="2247152"/>
                </a:lnTo>
                <a:lnTo>
                  <a:pt x="2975998" y="2061915"/>
                </a:lnTo>
                <a:lnTo>
                  <a:pt x="2586290" y="2061915"/>
                </a:lnTo>
                <a:lnTo>
                  <a:pt x="2586290" y="1997132"/>
                </a:lnTo>
                <a:lnTo>
                  <a:pt x="2973974" y="1997132"/>
                </a:lnTo>
                <a:close/>
                <a:moveTo>
                  <a:pt x="1513768" y="1822016"/>
                </a:moveTo>
                <a:lnTo>
                  <a:pt x="1594748" y="1822016"/>
                </a:lnTo>
                <a:lnTo>
                  <a:pt x="1709128" y="2031547"/>
                </a:lnTo>
                <a:lnTo>
                  <a:pt x="1592723" y="2247152"/>
                </a:lnTo>
                <a:lnTo>
                  <a:pt x="1513768" y="2247152"/>
                </a:lnTo>
                <a:lnTo>
                  <a:pt x="1612966" y="2061915"/>
                </a:lnTo>
                <a:lnTo>
                  <a:pt x="1223259" y="2061915"/>
                </a:lnTo>
                <a:lnTo>
                  <a:pt x="1223259" y="1997132"/>
                </a:lnTo>
                <a:lnTo>
                  <a:pt x="1610942" y="1997132"/>
                </a:lnTo>
                <a:close/>
                <a:moveTo>
                  <a:pt x="2147951" y="1765330"/>
                </a:moveTo>
                <a:lnTo>
                  <a:pt x="2173557" y="1767433"/>
                </a:lnTo>
                <a:lnTo>
                  <a:pt x="2193375" y="1775325"/>
                </a:lnTo>
                <a:lnTo>
                  <a:pt x="2206169" y="1791378"/>
                </a:lnTo>
                <a:lnTo>
                  <a:pt x="2210708" y="1817966"/>
                </a:lnTo>
                <a:lnTo>
                  <a:pt x="2206169" y="1843698"/>
                </a:lnTo>
                <a:lnTo>
                  <a:pt x="2193375" y="1859846"/>
                </a:lnTo>
                <a:lnTo>
                  <a:pt x="2173557" y="1868213"/>
                </a:lnTo>
                <a:lnTo>
                  <a:pt x="2147951" y="1870601"/>
                </a:lnTo>
                <a:lnTo>
                  <a:pt x="2122930" y="1868213"/>
                </a:lnTo>
                <a:lnTo>
                  <a:pt x="2103413" y="1859846"/>
                </a:lnTo>
                <a:lnTo>
                  <a:pt x="2090728" y="1843698"/>
                </a:lnTo>
                <a:lnTo>
                  <a:pt x="2086205" y="1817966"/>
                </a:lnTo>
                <a:lnTo>
                  <a:pt x="2090728" y="1791378"/>
                </a:lnTo>
                <a:lnTo>
                  <a:pt x="2103413" y="1775325"/>
                </a:lnTo>
                <a:lnTo>
                  <a:pt x="2122930" y="1767433"/>
                </a:lnTo>
                <a:close/>
                <a:moveTo>
                  <a:pt x="784523" y="1765330"/>
                </a:moveTo>
                <a:lnTo>
                  <a:pt x="810129" y="1767433"/>
                </a:lnTo>
                <a:lnTo>
                  <a:pt x="829946" y="1775325"/>
                </a:lnTo>
                <a:lnTo>
                  <a:pt x="842741" y="1791378"/>
                </a:lnTo>
                <a:lnTo>
                  <a:pt x="847281" y="1817966"/>
                </a:lnTo>
                <a:lnTo>
                  <a:pt x="842741" y="1843698"/>
                </a:lnTo>
                <a:lnTo>
                  <a:pt x="829946" y="1859846"/>
                </a:lnTo>
                <a:lnTo>
                  <a:pt x="810129" y="1868213"/>
                </a:lnTo>
                <a:lnTo>
                  <a:pt x="784523" y="1870601"/>
                </a:lnTo>
                <a:lnTo>
                  <a:pt x="759502" y="1868213"/>
                </a:lnTo>
                <a:lnTo>
                  <a:pt x="739984" y="1859846"/>
                </a:lnTo>
                <a:lnTo>
                  <a:pt x="727300" y="1843698"/>
                </a:lnTo>
                <a:lnTo>
                  <a:pt x="722776" y="1817966"/>
                </a:lnTo>
                <a:lnTo>
                  <a:pt x="727300" y="1791378"/>
                </a:lnTo>
                <a:lnTo>
                  <a:pt x="739984" y="1775325"/>
                </a:lnTo>
                <a:lnTo>
                  <a:pt x="759502" y="1767433"/>
                </a:lnTo>
                <a:close/>
                <a:moveTo>
                  <a:pt x="62758" y="1765330"/>
                </a:moveTo>
                <a:lnTo>
                  <a:pt x="88364" y="1767433"/>
                </a:lnTo>
                <a:lnTo>
                  <a:pt x="108181" y="1775325"/>
                </a:lnTo>
                <a:lnTo>
                  <a:pt x="120977" y="1791378"/>
                </a:lnTo>
                <a:lnTo>
                  <a:pt x="125516" y="1817966"/>
                </a:lnTo>
                <a:lnTo>
                  <a:pt x="120977" y="1843698"/>
                </a:lnTo>
                <a:lnTo>
                  <a:pt x="108181" y="1859846"/>
                </a:lnTo>
                <a:lnTo>
                  <a:pt x="88364" y="1868213"/>
                </a:lnTo>
                <a:lnTo>
                  <a:pt x="62758" y="1870601"/>
                </a:lnTo>
                <a:lnTo>
                  <a:pt x="37736" y="1868213"/>
                </a:lnTo>
                <a:lnTo>
                  <a:pt x="18219" y="1859846"/>
                </a:lnTo>
                <a:lnTo>
                  <a:pt x="5535" y="1843698"/>
                </a:lnTo>
                <a:lnTo>
                  <a:pt x="1012" y="1817966"/>
                </a:lnTo>
                <a:lnTo>
                  <a:pt x="5535" y="1791378"/>
                </a:lnTo>
                <a:lnTo>
                  <a:pt x="18219" y="1775325"/>
                </a:lnTo>
                <a:lnTo>
                  <a:pt x="37736" y="1767433"/>
                </a:lnTo>
                <a:close/>
                <a:moveTo>
                  <a:pt x="3434660" y="1570981"/>
                </a:moveTo>
                <a:lnTo>
                  <a:pt x="3466840" y="1572118"/>
                </a:lnTo>
                <a:lnTo>
                  <a:pt x="3496625" y="1575500"/>
                </a:lnTo>
                <a:lnTo>
                  <a:pt x="3524096" y="1581076"/>
                </a:lnTo>
                <a:lnTo>
                  <a:pt x="3549334" y="1588796"/>
                </a:lnTo>
                <a:lnTo>
                  <a:pt x="3572418" y="1598611"/>
                </a:lnTo>
                <a:lnTo>
                  <a:pt x="3593431" y="1610473"/>
                </a:lnTo>
                <a:lnTo>
                  <a:pt x="3612450" y="1624331"/>
                </a:lnTo>
                <a:lnTo>
                  <a:pt x="3629559" y="1640136"/>
                </a:lnTo>
                <a:lnTo>
                  <a:pt x="3644837" y="1657839"/>
                </a:lnTo>
                <a:lnTo>
                  <a:pt x="3658363" y="1677391"/>
                </a:lnTo>
                <a:lnTo>
                  <a:pt x="3670219" y="1698743"/>
                </a:lnTo>
                <a:lnTo>
                  <a:pt x="3680486" y="1721844"/>
                </a:lnTo>
                <a:lnTo>
                  <a:pt x="3689244" y="1746646"/>
                </a:lnTo>
                <a:lnTo>
                  <a:pt x="3696573" y="1773098"/>
                </a:lnTo>
                <a:lnTo>
                  <a:pt x="3702553" y="1801152"/>
                </a:lnTo>
                <a:lnTo>
                  <a:pt x="3707266" y="1830760"/>
                </a:lnTo>
                <a:lnTo>
                  <a:pt x="3710792" y="1861870"/>
                </a:lnTo>
                <a:lnTo>
                  <a:pt x="3713210" y="1894434"/>
                </a:lnTo>
                <a:lnTo>
                  <a:pt x="3714602" y="1928402"/>
                </a:lnTo>
                <a:lnTo>
                  <a:pt x="3715048" y="1963726"/>
                </a:lnTo>
                <a:lnTo>
                  <a:pt x="3714624" y="1999201"/>
                </a:lnTo>
                <a:lnTo>
                  <a:pt x="3713292" y="2033321"/>
                </a:lnTo>
                <a:lnTo>
                  <a:pt x="3710966" y="2066034"/>
                </a:lnTo>
                <a:lnTo>
                  <a:pt x="3707557" y="2097292"/>
                </a:lnTo>
                <a:lnTo>
                  <a:pt x="3702980" y="2127043"/>
                </a:lnTo>
                <a:lnTo>
                  <a:pt x="3697147" y="2155238"/>
                </a:lnTo>
                <a:lnTo>
                  <a:pt x="3689969" y="2181827"/>
                </a:lnTo>
                <a:lnTo>
                  <a:pt x="3681361" y="2206759"/>
                </a:lnTo>
                <a:lnTo>
                  <a:pt x="3671234" y="2229984"/>
                </a:lnTo>
                <a:lnTo>
                  <a:pt x="3659502" y="2251453"/>
                </a:lnTo>
                <a:lnTo>
                  <a:pt x="3646077" y="2271115"/>
                </a:lnTo>
                <a:lnTo>
                  <a:pt x="3630871" y="2288919"/>
                </a:lnTo>
                <a:lnTo>
                  <a:pt x="3613798" y="2304817"/>
                </a:lnTo>
                <a:lnTo>
                  <a:pt x="3594769" y="2318758"/>
                </a:lnTo>
                <a:lnTo>
                  <a:pt x="3573700" y="2330691"/>
                </a:lnTo>
                <a:lnTo>
                  <a:pt x="3550500" y="2340567"/>
                </a:lnTo>
                <a:lnTo>
                  <a:pt x="3525083" y="2348336"/>
                </a:lnTo>
                <a:lnTo>
                  <a:pt x="3497363" y="2353947"/>
                </a:lnTo>
                <a:lnTo>
                  <a:pt x="3467251" y="2357351"/>
                </a:lnTo>
                <a:lnTo>
                  <a:pt x="3434660" y="2358496"/>
                </a:lnTo>
                <a:lnTo>
                  <a:pt x="3434660" y="2299787"/>
                </a:lnTo>
                <a:lnTo>
                  <a:pt x="3464787" y="2298433"/>
                </a:lnTo>
                <a:lnTo>
                  <a:pt x="3492025" y="2294418"/>
                </a:lnTo>
                <a:lnTo>
                  <a:pt x="3516511" y="2287816"/>
                </a:lnTo>
                <a:lnTo>
                  <a:pt x="3538383" y="2278696"/>
                </a:lnTo>
                <a:lnTo>
                  <a:pt x="3574832" y="2253193"/>
                </a:lnTo>
                <a:lnTo>
                  <a:pt x="3602470" y="2218482"/>
                </a:lnTo>
                <a:lnTo>
                  <a:pt x="3613327" y="2197853"/>
                </a:lnTo>
                <a:lnTo>
                  <a:pt x="3622393" y="2175138"/>
                </a:lnTo>
                <a:lnTo>
                  <a:pt x="3629805" y="2150408"/>
                </a:lnTo>
                <a:lnTo>
                  <a:pt x="3635701" y="2123734"/>
                </a:lnTo>
                <a:lnTo>
                  <a:pt x="3640217" y="2095189"/>
                </a:lnTo>
                <a:lnTo>
                  <a:pt x="3643490" y="2064844"/>
                </a:lnTo>
                <a:lnTo>
                  <a:pt x="3645659" y="2032771"/>
                </a:lnTo>
                <a:lnTo>
                  <a:pt x="3646859" y="1999041"/>
                </a:lnTo>
                <a:lnTo>
                  <a:pt x="3647229" y="1963726"/>
                </a:lnTo>
                <a:lnTo>
                  <a:pt x="3646839" y="1928758"/>
                </a:lnTo>
                <a:lnTo>
                  <a:pt x="3645584" y="1895355"/>
                </a:lnTo>
                <a:lnTo>
                  <a:pt x="3643335" y="1863586"/>
                </a:lnTo>
                <a:lnTo>
                  <a:pt x="3639960" y="1833525"/>
                </a:lnTo>
                <a:lnTo>
                  <a:pt x="3635330" y="1805242"/>
                </a:lnTo>
                <a:lnTo>
                  <a:pt x="3629316" y="1778810"/>
                </a:lnTo>
                <a:lnTo>
                  <a:pt x="3621788" y="1754300"/>
                </a:lnTo>
                <a:lnTo>
                  <a:pt x="3612615" y="1731785"/>
                </a:lnTo>
                <a:lnTo>
                  <a:pt x="3601669" y="1711335"/>
                </a:lnTo>
                <a:lnTo>
                  <a:pt x="3573935" y="1676919"/>
                </a:lnTo>
                <a:lnTo>
                  <a:pt x="3537548" y="1651625"/>
                </a:lnTo>
                <a:lnTo>
                  <a:pt x="3515784" y="1642579"/>
                </a:lnTo>
                <a:lnTo>
                  <a:pt x="3491469" y="1636029"/>
                </a:lnTo>
                <a:lnTo>
                  <a:pt x="3464471" y="1632046"/>
                </a:lnTo>
                <a:lnTo>
                  <a:pt x="3434660" y="1630702"/>
                </a:lnTo>
                <a:close/>
                <a:moveTo>
                  <a:pt x="3579243" y="1279461"/>
                </a:moveTo>
                <a:lnTo>
                  <a:pt x="3604850" y="1281691"/>
                </a:lnTo>
                <a:lnTo>
                  <a:pt x="3624668" y="1289709"/>
                </a:lnTo>
                <a:lnTo>
                  <a:pt x="3637463" y="1305510"/>
                </a:lnTo>
                <a:lnTo>
                  <a:pt x="3642002" y="1331085"/>
                </a:lnTo>
                <a:lnTo>
                  <a:pt x="3637463" y="1357829"/>
                </a:lnTo>
                <a:lnTo>
                  <a:pt x="3624668" y="1374231"/>
                </a:lnTo>
                <a:lnTo>
                  <a:pt x="3604850" y="1382471"/>
                </a:lnTo>
                <a:lnTo>
                  <a:pt x="3579243" y="1384733"/>
                </a:lnTo>
                <a:lnTo>
                  <a:pt x="3553637" y="1382471"/>
                </a:lnTo>
                <a:lnTo>
                  <a:pt x="3533820" y="1374231"/>
                </a:lnTo>
                <a:lnTo>
                  <a:pt x="3521024" y="1357829"/>
                </a:lnTo>
                <a:lnTo>
                  <a:pt x="3516485" y="1331085"/>
                </a:lnTo>
                <a:lnTo>
                  <a:pt x="3521166" y="1305510"/>
                </a:lnTo>
                <a:lnTo>
                  <a:pt x="3534199" y="1289709"/>
                </a:lnTo>
                <a:lnTo>
                  <a:pt x="3554064" y="1281691"/>
                </a:lnTo>
                <a:close/>
                <a:moveTo>
                  <a:pt x="1609095" y="1279455"/>
                </a:moveTo>
                <a:lnTo>
                  <a:pt x="1634701" y="1281685"/>
                </a:lnTo>
                <a:lnTo>
                  <a:pt x="1654519" y="1289703"/>
                </a:lnTo>
                <a:lnTo>
                  <a:pt x="1667313" y="1305504"/>
                </a:lnTo>
                <a:lnTo>
                  <a:pt x="1671852" y="1331078"/>
                </a:lnTo>
                <a:lnTo>
                  <a:pt x="1667313" y="1357823"/>
                </a:lnTo>
                <a:lnTo>
                  <a:pt x="1654519" y="1374224"/>
                </a:lnTo>
                <a:lnTo>
                  <a:pt x="1634701" y="1382465"/>
                </a:lnTo>
                <a:lnTo>
                  <a:pt x="1609095" y="1384726"/>
                </a:lnTo>
                <a:lnTo>
                  <a:pt x="1583489" y="1382465"/>
                </a:lnTo>
                <a:lnTo>
                  <a:pt x="1563671" y="1374224"/>
                </a:lnTo>
                <a:lnTo>
                  <a:pt x="1550877" y="1357823"/>
                </a:lnTo>
                <a:lnTo>
                  <a:pt x="1546337" y="1331078"/>
                </a:lnTo>
                <a:lnTo>
                  <a:pt x="1551018" y="1305504"/>
                </a:lnTo>
                <a:lnTo>
                  <a:pt x="1564051" y="1289703"/>
                </a:lnTo>
                <a:lnTo>
                  <a:pt x="1583916" y="1281685"/>
                </a:lnTo>
                <a:close/>
                <a:moveTo>
                  <a:pt x="4308476" y="1229360"/>
                </a:moveTo>
                <a:lnTo>
                  <a:pt x="4389455" y="1229360"/>
                </a:lnTo>
                <a:lnTo>
                  <a:pt x="4503836" y="1438891"/>
                </a:lnTo>
                <a:lnTo>
                  <a:pt x="4387430" y="1654496"/>
                </a:lnTo>
                <a:lnTo>
                  <a:pt x="4308476" y="1654496"/>
                </a:lnTo>
                <a:lnTo>
                  <a:pt x="4407674" y="1469259"/>
                </a:lnTo>
                <a:lnTo>
                  <a:pt x="4017966" y="1469259"/>
                </a:lnTo>
                <a:lnTo>
                  <a:pt x="4017966" y="1404475"/>
                </a:lnTo>
                <a:lnTo>
                  <a:pt x="4405650" y="1404475"/>
                </a:lnTo>
                <a:close/>
                <a:moveTo>
                  <a:pt x="3579243" y="854324"/>
                </a:moveTo>
                <a:lnTo>
                  <a:pt x="3604850" y="856427"/>
                </a:lnTo>
                <a:lnTo>
                  <a:pt x="3624668" y="864320"/>
                </a:lnTo>
                <a:lnTo>
                  <a:pt x="3637463" y="880373"/>
                </a:lnTo>
                <a:lnTo>
                  <a:pt x="3642002" y="906960"/>
                </a:lnTo>
                <a:lnTo>
                  <a:pt x="3637463" y="932693"/>
                </a:lnTo>
                <a:lnTo>
                  <a:pt x="3624668" y="948841"/>
                </a:lnTo>
                <a:lnTo>
                  <a:pt x="3604850" y="957207"/>
                </a:lnTo>
                <a:lnTo>
                  <a:pt x="3579243" y="959596"/>
                </a:lnTo>
                <a:lnTo>
                  <a:pt x="3554223" y="957207"/>
                </a:lnTo>
                <a:lnTo>
                  <a:pt x="3534706" y="948841"/>
                </a:lnTo>
                <a:lnTo>
                  <a:pt x="3522021" y="932693"/>
                </a:lnTo>
                <a:lnTo>
                  <a:pt x="3517498" y="906960"/>
                </a:lnTo>
                <a:lnTo>
                  <a:pt x="3522021" y="880373"/>
                </a:lnTo>
                <a:lnTo>
                  <a:pt x="3534706" y="864320"/>
                </a:lnTo>
                <a:lnTo>
                  <a:pt x="3554223" y="856427"/>
                </a:lnTo>
                <a:close/>
                <a:moveTo>
                  <a:pt x="1609095" y="854318"/>
                </a:moveTo>
                <a:lnTo>
                  <a:pt x="1634701" y="856421"/>
                </a:lnTo>
                <a:lnTo>
                  <a:pt x="1654519" y="864313"/>
                </a:lnTo>
                <a:lnTo>
                  <a:pt x="1667313" y="880366"/>
                </a:lnTo>
                <a:lnTo>
                  <a:pt x="1671852" y="906953"/>
                </a:lnTo>
                <a:lnTo>
                  <a:pt x="1667313" y="932686"/>
                </a:lnTo>
                <a:lnTo>
                  <a:pt x="1654519" y="948834"/>
                </a:lnTo>
                <a:lnTo>
                  <a:pt x="1634701" y="957201"/>
                </a:lnTo>
                <a:lnTo>
                  <a:pt x="1609095" y="959589"/>
                </a:lnTo>
                <a:lnTo>
                  <a:pt x="1584074" y="957201"/>
                </a:lnTo>
                <a:lnTo>
                  <a:pt x="1564557" y="948834"/>
                </a:lnTo>
                <a:lnTo>
                  <a:pt x="1551872" y="932686"/>
                </a:lnTo>
                <a:lnTo>
                  <a:pt x="1547349" y="906953"/>
                </a:lnTo>
                <a:lnTo>
                  <a:pt x="1551872" y="880366"/>
                </a:lnTo>
                <a:lnTo>
                  <a:pt x="1564557" y="864313"/>
                </a:lnTo>
                <a:lnTo>
                  <a:pt x="1584074" y="856421"/>
                </a:lnTo>
                <a:close/>
                <a:moveTo>
                  <a:pt x="2879125" y="659976"/>
                </a:moveTo>
                <a:lnTo>
                  <a:pt x="2911305" y="661113"/>
                </a:lnTo>
                <a:lnTo>
                  <a:pt x="2941090" y="664495"/>
                </a:lnTo>
                <a:lnTo>
                  <a:pt x="2968561" y="670071"/>
                </a:lnTo>
                <a:lnTo>
                  <a:pt x="2993799" y="677791"/>
                </a:lnTo>
                <a:lnTo>
                  <a:pt x="3016884" y="687607"/>
                </a:lnTo>
                <a:lnTo>
                  <a:pt x="3037896" y="699468"/>
                </a:lnTo>
                <a:lnTo>
                  <a:pt x="3056916" y="713326"/>
                </a:lnTo>
                <a:lnTo>
                  <a:pt x="3074024" y="729131"/>
                </a:lnTo>
                <a:lnTo>
                  <a:pt x="3089302" y="746834"/>
                </a:lnTo>
                <a:lnTo>
                  <a:pt x="3102829" y="766386"/>
                </a:lnTo>
                <a:lnTo>
                  <a:pt x="3114685" y="787738"/>
                </a:lnTo>
                <a:lnTo>
                  <a:pt x="3124952" y="810839"/>
                </a:lnTo>
                <a:lnTo>
                  <a:pt x="3133709" y="835640"/>
                </a:lnTo>
                <a:lnTo>
                  <a:pt x="3141039" y="862093"/>
                </a:lnTo>
                <a:lnTo>
                  <a:pt x="3147019" y="890147"/>
                </a:lnTo>
                <a:lnTo>
                  <a:pt x="3151732" y="919755"/>
                </a:lnTo>
                <a:lnTo>
                  <a:pt x="3155257" y="950865"/>
                </a:lnTo>
                <a:lnTo>
                  <a:pt x="3157675" y="983429"/>
                </a:lnTo>
                <a:lnTo>
                  <a:pt x="3159067" y="1017397"/>
                </a:lnTo>
                <a:lnTo>
                  <a:pt x="3159514" y="1052721"/>
                </a:lnTo>
                <a:lnTo>
                  <a:pt x="3159089" y="1088196"/>
                </a:lnTo>
                <a:lnTo>
                  <a:pt x="3157757" y="1122316"/>
                </a:lnTo>
                <a:lnTo>
                  <a:pt x="3155431" y="1155029"/>
                </a:lnTo>
                <a:lnTo>
                  <a:pt x="3152023" y="1186287"/>
                </a:lnTo>
                <a:lnTo>
                  <a:pt x="3147446" y="1216038"/>
                </a:lnTo>
                <a:lnTo>
                  <a:pt x="3141612" y="1244233"/>
                </a:lnTo>
                <a:lnTo>
                  <a:pt x="3134435" y="1270822"/>
                </a:lnTo>
                <a:lnTo>
                  <a:pt x="3125826" y="1295754"/>
                </a:lnTo>
                <a:lnTo>
                  <a:pt x="3115700" y="1318979"/>
                </a:lnTo>
                <a:lnTo>
                  <a:pt x="3103967" y="1340448"/>
                </a:lnTo>
                <a:lnTo>
                  <a:pt x="3090542" y="1360110"/>
                </a:lnTo>
                <a:lnTo>
                  <a:pt x="3075336" y="1377914"/>
                </a:lnTo>
                <a:lnTo>
                  <a:pt x="3058263" y="1393812"/>
                </a:lnTo>
                <a:lnTo>
                  <a:pt x="3039235" y="1407753"/>
                </a:lnTo>
                <a:lnTo>
                  <a:pt x="3018165" y="1419686"/>
                </a:lnTo>
                <a:lnTo>
                  <a:pt x="2994965" y="1429562"/>
                </a:lnTo>
                <a:lnTo>
                  <a:pt x="2969548" y="1437331"/>
                </a:lnTo>
                <a:lnTo>
                  <a:pt x="2941828" y="1442942"/>
                </a:lnTo>
                <a:lnTo>
                  <a:pt x="2911716" y="1446346"/>
                </a:lnTo>
                <a:lnTo>
                  <a:pt x="2879125" y="1447491"/>
                </a:lnTo>
                <a:lnTo>
                  <a:pt x="2879125" y="1388782"/>
                </a:lnTo>
                <a:lnTo>
                  <a:pt x="2909252" y="1387428"/>
                </a:lnTo>
                <a:lnTo>
                  <a:pt x="2936490" y="1383413"/>
                </a:lnTo>
                <a:lnTo>
                  <a:pt x="2960977" y="1376811"/>
                </a:lnTo>
                <a:lnTo>
                  <a:pt x="2982849" y="1367691"/>
                </a:lnTo>
                <a:lnTo>
                  <a:pt x="3019298" y="1342188"/>
                </a:lnTo>
                <a:lnTo>
                  <a:pt x="3046935" y="1307477"/>
                </a:lnTo>
                <a:lnTo>
                  <a:pt x="3057792" y="1286848"/>
                </a:lnTo>
                <a:lnTo>
                  <a:pt x="3066859" y="1264133"/>
                </a:lnTo>
                <a:lnTo>
                  <a:pt x="3074271" y="1239402"/>
                </a:lnTo>
                <a:lnTo>
                  <a:pt x="3080167" y="1212729"/>
                </a:lnTo>
                <a:lnTo>
                  <a:pt x="3084682" y="1184184"/>
                </a:lnTo>
                <a:lnTo>
                  <a:pt x="3087956" y="1153838"/>
                </a:lnTo>
                <a:lnTo>
                  <a:pt x="3090124" y="1121765"/>
                </a:lnTo>
                <a:lnTo>
                  <a:pt x="3091324" y="1088036"/>
                </a:lnTo>
                <a:lnTo>
                  <a:pt x="3091694" y="1052721"/>
                </a:lnTo>
                <a:lnTo>
                  <a:pt x="3091305" y="1017753"/>
                </a:lnTo>
                <a:lnTo>
                  <a:pt x="3090050" y="984350"/>
                </a:lnTo>
                <a:lnTo>
                  <a:pt x="3087800" y="952581"/>
                </a:lnTo>
                <a:lnTo>
                  <a:pt x="3084425" y="922520"/>
                </a:lnTo>
                <a:lnTo>
                  <a:pt x="3079795" y="894237"/>
                </a:lnTo>
                <a:lnTo>
                  <a:pt x="3073782" y="867805"/>
                </a:lnTo>
                <a:lnTo>
                  <a:pt x="3066253" y="843295"/>
                </a:lnTo>
                <a:lnTo>
                  <a:pt x="3057081" y="820780"/>
                </a:lnTo>
                <a:lnTo>
                  <a:pt x="3046134" y="800330"/>
                </a:lnTo>
                <a:lnTo>
                  <a:pt x="3018400" y="765914"/>
                </a:lnTo>
                <a:lnTo>
                  <a:pt x="2982013" y="740620"/>
                </a:lnTo>
                <a:lnTo>
                  <a:pt x="2960250" y="731574"/>
                </a:lnTo>
                <a:lnTo>
                  <a:pt x="2935934" y="725024"/>
                </a:lnTo>
                <a:lnTo>
                  <a:pt x="2908936" y="721041"/>
                </a:lnTo>
                <a:lnTo>
                  <a:pt x="2879125" y="719697"/>
                </a:lnTo>
                <a:close/>
                <a:moveTo>
                  <a:pt x="2565698" y="659976"/>
                </a:moveTo>
                <a:lnTo>
                  <a:pt x="2565698" y="719697"/>
                </a:lnTo>
                <a:lnTo>
                  <a:pt x="2536056" y="721041"/>
                </a:lnTo>
                <a:lnTo>
                  <a:pt x="2509206" y="725024"/>
                </a:lnTo>
                <a:lnTo>
                  <a:pt x="2485020" y="731574"/>
                </a:lnTo>
                <a:lnTo>
                  <a:pt x="2463369" y="740620"/>
                </a:lnTo>
                <a:lnTo>
                  <a:pt x="2427161" y="765914"/>
                </a:lnTo>
                <a:lnTo>
                  <a:pt x="2399551" y="800330"/>
                </a:lnTo>
                <a:lnTo>
                  <a:pt x="2388649" y="820780"/>
                </a:lnTo>
                <a:lnTo>
                  <a:pt x="2379511" y="843295"/>
                </a:lnTo>
                <a:lnTo>
                  <a:pt x="2372009" y="867805"/>
                </a:lnTo>
                <a:lnTo>
                  <a:pt x="2366014" y="894237"/>
                </a:lnTo>
                <a:lnTo>
                  <a:pt x="2361397" y="922520"/>
                </a:lnTo>
                <a:lnTo>
                  <a:pt x="2358029" y="952581"/>
                </a:lnTo>
                <a:lnTo>
                  <a:pt x="2355783" y="984350"/>
                </a:lnTo>
                <a:lnTo>
                  <a:pt x="2354530" y="1017753"/>
                </a:lnTo>
                <a:lnTo>
                  <a:pt x="2354141" y="1052721"/>
                </a:lnTo>
                <a:lnTo>
                  <a:pt x="2354520" y="1088036"/>
                </a:lnTo>
                <a:lnTo>
                  <a:pt x="2355746" y="1121765"/>
                </a:lnTo>
                <a:lnTo>
                  <a:pt x="2357952" y="1153838"/>
                </a:lnTo>
                <a:lnTo>
                  <a:pt x="2361268" y="1184184"/>
                </a:lnTo>
                <a:lnTo>
                  <a:pt x="2365828" y="1212729"/>
                </a:lnTo>
                <a:lnTo>
                  <a:pt x="2371764" y="1239402"/>
                </a:lnTo>
                <a:lnTo>
                  <a:pt x="2379208" y="1264133"/>
                </a:lnTo>
                <a:lnTo>
                  <a:pt x="2388293" y="1286848"/>
                </a:lnTo>
                <a:lnTo>
                  <a:pt x="2399150" y="1307477"/>
                </a:lnTo>
                <a:lnTo>
                  <a:pt x="2426712" y="1342188"/>
                </a:lnTo>
                <a:lnTo>
                  <a:pt x="2462952" y="1367691"/>
                </a:lnTo>
                <a:lnTo>
                  <a:pt x="2484656" y="1376811"/>
                </a:lnTo>
                <a:lnTo>
                  <a:pt x="2508928" y="1383413"/>
                </a:lnTo>
                <a:lnTo>
                  <a:pt x="2535898" y="1387428"/>
                </a:lnTo>
                <a:lnTo>
                  <a:pt x="2565698" y="1388782"/>
                </a:lnTo>
                <a:lnTo>
                  <a:pt x="2565698" y="1447491"/>
                </a:lnTo>
                <a:lnTo>
                  <a:pt x="2533244" y="1446346"/>
                </a:lnTo>
                <a:lnTo>
                  <a:pt x="2503241" y="1442942"/>
                </a:lnTo>
                <a:lnTo>
                  <a:pt x="2475603" y="1437331"/>
                </a:lnTo>
                <a:lnTo>
                  <a:pt x="2450247" y="1429562"/>
                </a:lnTo>
                <a:lnTo>
                  <a:pt x="2427085" y="1419686"/>
                </a:lnTo>
                <a:lnTo>
                  <a:pt x="2406034" y="1407753"/>
                </a:lnTo>
                <a:lnTo>
                  <a:pt x="2387009" y="1393812"/>
                </a:lnTo>
                <a:lnTo>
                  <a:pt x="2369924" y="1377914"/>
                </a:lnTo>
                <a:lnTo>
                  <a:pt x="2354694" y="1360110"/>
                </a:lnTo>
                <a:lnTo>
                  <a:pt x="2341235" y="1340448"/>
                </a:lnTo>
                <a:lnTo>
                  <a:pt x="2329461" y="1318979"/>
                </a:lnTo>
                <a:lnTo>
                  <a:pt x="2319288" y="1295754"/>
                </a:lnTo>
                <a:lnTo>
                  <a:pt x="2310630" y="1270822"/>
                </a:lnTo>
                <a:lnTo>
                  <a:pt x="2303402" y="1244233"/>
                </a:lnTo>
                <a:lnTo>
                  <a:pt x="2297519" y="1216038"/>
                </a:lnTo>
                <a:lnTo>
                  <a:pt x="2292897" y="1186287"/>
                </a:lnTo>
                <a:lnTo>
                  <a:pt x="2289449" y="1155029"/>
                </a:lnTo>
                <a:lnTo>
                  <a:pt x="2287092" y="1122316"/>
                </a:lnTo>
                <a:lnTo>
                  <a:pt x="2285740" y="1088196"/>
                </a:lnTo>
                <a:lnTo>
                  <a:pt x="2285309" y="1052721"/>
                </a:lnTo>
                <a:lnTo>
                  <a:pt x="2285755" y="1017397"/>
                </a:lnTo>
                <a:lnTo>
                  <a:pt x="2287147" y="983429"/>
                </a:lnTo>
                <a:lnTo>
                  <a:pt x="2289566" y="950865"/>
                </a:lnTo>
                <a:lnTo>
                  <a:pt x="2293091" y="919755"/>
                </a:lnTo>
                <a:lnTo>
                  <a:pt x="2297804" y="890147"/>
                </a:lnTo>
                <a:lnTo>
                  <a:pt x="2303784" y="862093"/>
                </a:lnTo>
                <a:lnTo>
                  <a:pt x="2311113" y="835640"/>
                </a:lnTo>
                <a:lnTo>
                  <a:pt x="2319870" y="810839"/>
                </a:lnTo>
                <a:lnTo>
                  <a:pt x="2330137" y="787738"/>
                </a:lnTo>
                <a:lnTo>
                  <a:pt x="2341994" y="766386"/>
                </a:lnTo>
                <a:lnTo>
                  <a:pt x="2355521" y="746834"/>
                </a:lnTo>
                <a:lnTo>
                  <a:pt x="2370798" y="729131"/>
                </a:lnTo>
                <a:lnTo>
                  <a:pt x="2387907" y="713326"/>
                </a:lnTo>
                <a:lnTo>
                  <a:pt x="2406927" y="699468"/>
                </a:lnTo>
                <a:lnTo>
                  <a:pt x="2427939" y="687607"/>
                </a:lnTo>
                <a:lnTo>
                  <a:pt x="2451024" y="677791"/>
                </a:lnTo>
                <a:lnTo>
                  <a:pt x="2476262" y="670071"/>
                </a:lnTo>
                <a:lnTo>
                  <a:pt x="2503733" y="664495"/>
                </a:lnTo>
                <a:lnTo>
                  <a:pt x="2533518" y="661113"/>
                </a:lnTo>
                <a:close/>
                <a:moveTo>
                  <a:pt x="1358847" y="0"/>
                </a:moveTo>
                <a:lnTo>
                  <a:pt x="1439826" y="0"/>
                </a:lnTo>
                <a:lnTo>
                  <a:pt x="1554207" y="209532"/>
                </a:lnTo>
                <a:lnTo>
                  <a:pt x="1437801" y="425136"/>
                </a:lnTo>
                <a:lnTo>
                  <a:pt x="1358847" y="425136"/>
                </a:lnTo>
                <a:lnTo>
                  <a:pt x="1458045" y="239899"/>
                </a:lnTo>
                <a:lnTo>
                  <a:pt x="1068337" y="239899"/>
                </a:lnTo>
                <a:lnTo>
                  <a:pt x="1068337" y="175116"/>
                </a:lnTo>
                <a:lnTo>
                  <a:pt x="1456021" y="175116"/>
                </a:lnTo>
                <a:close/>
              </a:path>
            </a:pathLst>
          </a:custGeom>
          <a:solidFill>
            <a:srgbClr val="88C66D"/>
          </a:solidFill>
        </p:spPr>
        <p:txBody>
          <a:bodyPr wrap="square" lIns="0" tIns="0" rIns="0" bIns="0" rtlCol="0">
            <a:noAutofit/>
          </a:bodyPr>
          <a:lstStyle/>
          <a:p>
            <a:pPr marL="0" marR="0" lvl="0" indent="0" defTabSz="911794" eaLnBrk="1" fontAlgn="auto" latinLnBrk="0" hangingPunct="1">
              <a:lnSpc>
                <a:spcPct val="100000"/>
              </a:lnSpc>
              <a:spcBef>
                <a:spcPts val="0"/>
              </a:spcBef>
              <a:spcAft>
                <a:spcPts val="0"/>
              </a:spcAft>
              <a:buClrTx/>
              <a:buSzTx/>
              <a:buFontTx/>
              <a:buNone/>
              <a:tabLst/>
              <a:defRPr/>
            </a:pPr>
            <a:endParaRPr kumimoji="0" lang="da-DK" sz="1795"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58949702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993">
          <p15:clr>
            <a:srgbClr val="A4A3A4"/>
          </p15:clr>
        </p15:guide>
        <p15:guide id="2" orient="horz" pos="1705">
          <p15:clr>
            <a:srgbClr val="A4A3A4"/>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reaker G">
    <p:bg>
      <p:bgRef idx="1001">
        <a:schemeClr val="bg1"/>
      </p:bgRef>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7126287" y="2705553"/>
            <a:ext cx="4528800" cy="360000"/>
          </a:xfrm>
        </p:spPr>
        <p:txBody>
          <a:bodyPr anchor="b" anchorCtr="0"/>
          <a:lstStyle>
            <a:lvl1pPr marL="0" indent="0" algn="l">
              <a:lnSpc>
                <a:spcPct val="100000"/>
              </a:lnSpc>
              <a:spcBef>
                <a:spcPts val="0"/>
              </a:spcBef>
              <a:spcAft>
                <a:spcPts val="0"/>
              </a:spcAft>
              <a:buFont typeface="Arial" panose="020B0604020202020204" pitchFamily="34" charset="0"/>
              <a:buNone/>
              <a:defRPr sz="1595">
                <a:solidFill>
                  <a:srgbClr val="212121"/>
                </a:solidFill>
                <a:latin typeface="+mn-lt"/>
              </a:defRPr>
            </a:lvl1pPr>
            <a:lvl2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tabLst/>
              <a:defRPr sz="1595" b="0">
                <a:solidFill>
                  <a:schemeClr val="bg1"/>
                </a:solidFill>
                <a:latin typeface="+mn-lt"/>
              </a:defRPr>
            </a:lvl9pPr>
          </a:lstStyle>
          <a:p>
            <a:r>
              <a:rPr lang="da-DK" dirty="0"/>
              <a:t>Klik for at tilføje sektionstitel</a:t>
            </a:r>
          </a:p>
        </p:txBody>
      </p:sp>
      <p:sp>
        <p:nvSpPr>
          <p:cNvPr id="2" name="Title 1"/>
          <p:cNvSpPr>
            <a:spLocks noGrp="1"/>
          </p:cNvSpPr>
          <p:nvPr>
            <p:ph type="ctrTitle" hasCustomPrompt="1"/>
          </p:nvPr>
        </p:nvSpPr>
        <p:spPr>
          <a:xfrm>
            <a:off x="7126288" y="3165284"/>
            <a:ext cx="4528800" cy="1242000"/>
          </a:xfrm>
        </p:spPr>
        <p:txBody>
          <a:bodyPr anchor="t" anchorCtr="0"/>
          <a:lstStyle>
            <a:lvl1pPr algn="l">
              <a:defRPr sz="3191">
                <a:solidFill>
                  <a:srgbClr val="212121"/>
                </a:solidFill>
              </a:defRPr>
            </a:lvl1pPr>
          </a:lstStyle>
          <a:p>
            <a:r>
              <a:rPr lang="da-DK" dirty="0"/>
              <a:t>Klik for at tilføje titel</a:t>
            </a:r>
          </a:p>
        </p:txBody>
      </p:sp>
      <p:sp>
        <p:nvSpPr>
          <p:cNvPr id="11" name="Pladsholder til dato 10">
            <a:extLst>
              <a:ext uri="{FF2B5EF4-FFF2-40B4-BE49-F238E27FC236}">
                <a16:creationId xmlns:a16="http://schemas.microsoft.com/office/drawing/2014/main" id="{ECF1C836-21A0-0331-A849-E61A90896536}"/>
              </a:ext>
            </a:extLst>
          </p:cNvPr>
          <p:cNvSpPr>
            <a:spLocks noGrp="1"/>
          </p:cNvSpPr>
          <p:nvPr>
            <p:ph type="dt" sz="half" idx="15"/>
          </p:nvPr>
        </p:nvSpPr>
        <p:spPr/>
        <p:txBody>
          <a:bodyPr/>
          <a:lstStyle>
            <a:lvl1pPr>
              <a:defRPr>
                <a:solidFill>
                  <a:srgbClr val="212121"/>
                </a:solidFill>
              </a:defRPr>
            </a:lvl1pPr>
          </a:lstStyle>
          <a:p>
            <a:fld id="{7326C215-F3F2-4DB9-8B13-8FADB0ABB2EE}" type="datetime2">
              <a:rPr lang="da-DK" smtClean="0"/>
              <a:pPr/>
              <a:t>30. september 2026</a:t>
            </a:fld>
            <a:endParaRPr lang="da-DK" dirty="0"/>
          </a:p>
        </p:txBody>
      </p:sp>
      <p:sp>
        <p:nvSpPr>
          <p:cNvPr id="12" name="Pladsholder til sidefod 11">
            <a:extLst>
              <a:ext uri="{FF2B5EF4-FFF2-40B4-BE49-F238E27FC236}">
                <a16:creationId xmlns:a16="http://schemas.microsoft.com/office/drawing/2014/main" id="{F8D5FDD7-8020-3589-F424-24D4FE9B564D}"/>
              </a:ext>
            </a:extLst>
          </p:cNvPr>
          <p:cNvSpPr>
            <a:spLocks noGrp="1"/>
          </p:cNvSpPr>
          <p:nvPr>
            <p:ph type="ftr" sz="quarter" idx="16"/>
          </p:nvPr>
        </p:nvSpPr>
        <p:spPr/>
        <p:txBody>
          <a:bodyPr/>
          <a:lstStyle>
            <a:lvl1pPr>
              <a:defRPr>
                <a:solidFill>
                  <a:srgbClr val="212121"/>
                </a:solidFill>
              </a:defRPr>
            </a:lvl1pPr>
          </a:lstStyle>
          <a:p>
            <a:r>
              <a:rPr lang="da-DK" dirty="0"/>
              <a:t>Digitaliseringsstyrelsen</a:t>
            </a:r>
          </a:p>
        </p:txBody>
      </p:sp>
      <p:sp>
        <p:nvSpPr>
          <p:cNvPr id="13" name="Pladsholder til slidenummer 12">
            <a:extLst>
              <a:ext uri="{FF2B5EF4-FFF2-40B4-BE49-F238E27FC236}">
                <a16:creationId xmlns:a16="http://schemas.microsoft.com/office/drawing/2014/main" id="{94C0154D-C90A-C45E-44EB-A9BE528AF3BC}"/>
              </a:ext>
            </a:extLst>
          </p:cNvPr>
          <p:cNvSpPr>
            <a:spLocks noGrp="1"/>
          </p:cNvSpPr>
          <p:nvPr>
            <p:ph type="sldNum" sz="quarter" idx="17"/>
          </p:nvPr>
        </p:nvSpPr>
        <p:spPr/>
        <p:txBody>
          <a:bodyPr/>
          <a:lstStyle>
            <a:lvl1pPr>
              <a:defRPr>
                <a:solidFill>
                  <a:srgbClr val="212121"/>
                </a:solidFill>
              </a:defRPr>
            </a:lvl1pPr>
          </a:lstStyle>
          <a:p>
            <a:fld id="{24C8C45C-947F-4981-8B3F-4F32E973C901}" type="slidenum">
              <a:rPr lang="da-DK" smtClean="0"/>
              <a:pPr/>
              <a:t>‹nr.›</a:t>
            </a:fld>
            <a:endParaRPr lang="da-DK" dirty="0"/>
          </a:p>
        </p:txBody>
      </p:sp>
      <p:sp>
        <p:nvSpPr>
          <p:cNvPr id="6" name="Mikro grafik 1">
            <a:extLst>
              <a:ext uri="{FF2B5EF4-FFF2-40B4-BE49-F238E27FC236}">
                <a16:creationId xmlns:a16="http://schemas.microsoft.com/office/drawing/2014/main" id="{6CC62A60-7680-83DC-FF01-8D34130F5DA8}"/>
              </a:ext>
            </a:extLst>
          </p:cNvPr>
          <p:cNvSpPr/>
          <p:nvPr userDrawn="1"/>
        </p:nvSpPr>
        <p:spPr>
          <a:xfrm>
            <a:off x="461474" y="1371292"/>
            <a:ext cx="5153115" cy="4115417"/>
          </a:xfrm>
          <a:custGeom>
            <a:avLst/>
            <a:gdLst>
              <a:gd name="connsiteX0" fmla="*/ 8393513 w 8497013"/>
              <a:gd name="connsiteY0" fmla="*/ 6508832 h 6785945"/>
              <a:gd name="connsiteX1" fmla="*/ 8435743 w 8497013"/>
              <a:gd name="connsiteY1" fmla="*/ 6512510 h 6785945"/>
              <a:gd name="connsiteX2" fmla="*/ 8468426 w 8497013"/>
              <a:gd name="connsiteY2" fmla="*/ 6525734 h 6785945"/>
              <a:gd name="connsiteX3" fmla="*/ 8489527 w 8497013"/>
              <a:gd name="connsiteY3" fmla="*/ 6551791 h 6785945"/>
              <a:gd name="connsiteX4" fmla="*/ 8497013 w 8497013"/>
              <a:gd name="connsiteY4" fmla="*/ 6593969 h 6785945"/>
              <a:gd name="connsiteX5" fmla="*/ 8489527 w 8497013"/>
              <a:gd name="connsiteY5" fmla="*/ 6638076 h 6785945"/>
              <a:gd name="connsiteX6" fmla="*/ 8468426 w 8497013"/>
              <a:gd name="connsiteY6" fmla="*/ 6665125 h 6785945"/>
              <a:gd name="connsiteX7" fmla="*/ 8435743 w 8497013"/>
              <a:gd name="connsiteY7" fmla="*/ 6678715 h 6785945"/>
              <a:gd name="connsiteX8" fmla="*/ 8393513 w 8497013"/>
              <a:gd name="connsiteY8" fmla="*/ 6682444 h 6785945"/>
              <a:gd name="connsiteX9" fmla="*/ 8351283 w 8497013"/>
              <a:gd name="connsiteY9" fmla="*/ 6678715 h 6785945"/>
              <a:gd name="connsiteX10" fmla="*/ 8318600 w 8497013"/>
              <a:gd name="connsiteY10" fmla="*/ 6665125 h 6785945"/>
              <a:gd name="connsiteX11" fmla="*/ 8297498 w 8497013"/>
              <a:gd name="connsiteY11" fmla="*/ 6638076 h 6785945"/>
              <a:gd name="connsiteX12" fmla="*/ 8290013 w 8497013"/>
              <a:gd name="connsiteY12" fmla="*/ 6593969 h 6785945"/>
              <a:gd name="connsiteX13" fmla="*/ 8297733 w 8497013"/>
              <a:gd name="connsiteY13" fmla="*/ 6551791 h 6785945"/>
              <a:gd name="connsiteX14" fmla="*/ 8319226 w 8497013"/>
              <a:gd name="connsiteY14" fmla="*/ 6525734 h 6785945"/>
              <a:gd name="connsiteX15" fmla="*/ 8351987 w 8497013"/>
              <a:gd name="connsiteY15" fmla="*/ 6512510 h 6785945"/>
              <a:gd name="connsiteX16" fmla="*/ 5162785 w 8497013"/>
              <a:gd name="connsiteY16" fmla="*/ 6508832 h 6785945"/>
              <a:gd name="connsiteX17" fmla="*/ 5205015 w 8497013"/>
              <a:gd name="connsiteY17" fmla="*/ 6512510 h 6785945"/>
              <a:gd name="connsiteX18" fmla="*/ 5237697 w 8497013"/>
              <a:gd name="connsiteY18" fmla="*/ 6525734 h 6785945"/>
              <a:gd name="connsiteX19" fmla="*/ 5258799 w 8497013"/>
              <a:gd name="connsiteY19" fmla="*/ 6551791 h 6785945"/>
              <a:gd name="connsiteX20" fmla="*/ 5266284 w 8497013"/>
              <a:gd name="connsiteY20" fmla="*/ 6593969 h 6785945"/>
              <a:gd name="connsiteX21" fmla="*/ 5258799 w 8497013"/>
              <a:gd name="connsiteY21" fmla="*/ 6638076 h 6785945"/>
              <a:gd name="connsiteX22" fmla="*/ 5237697 w 8497013"/>
              <a:gd name="connsiteY22" fmla="*/ 6665125 h 6785945"/>
              <a:gd name="connsiteX23" fmla="*/ 5205015 w 8497013"/>
              <a:gd name="connsiteY23" fmla="*/ 6678715 h 6785945"/>
              <a:gd name="connsiteX24" fmla="*/ 5162785 w 8497013"/>
              <a:gd name="connsiteY24" fmla="*/ 6682444 h 6785945"/>
              <a:gd name="connsiteX25" fmla="*/ 5120555 w 8497013"/>
              <a:gd name="connsiteY25" fmla="*/ 6678715 h 6785945"/>
              <a:gd name="connsiteX26" fmla="*/ 5087872 w 8497013"/>
              <a:gd name="connsiteY26" fmla="*/ 6665125 h 6785945"/>
              <a:gd name="connsiteX27" fmla="*/ 5066771 w 8497013"/>
              <a:gd name="connsiteY27" fmla="*/ 6638076 h 6785945"/>
              <a:gd name="connsiteX28" fmla="*/ 5059285 w 8497013"/>
              <a:gd name="connsiteY28" fmla="*/ 6593969 h 6785945"/>
              <a:gd name="connsiteX29" fmla="*/ 5067005 w 8497013"/>
              <a:gd name="connsiteY29" fmla="*/ 6551791 h 6785945"/>
              <a:gd name="connsiteX30" fmla="*/ 5088499 w 8497013"/>
              <a:gd name="connsiteY30" fmla="*/ 6525734 h 6785945"/>
              <a:gd name="connsiteX31" fmla="*/ 5121260 w 8497013"/>
              <a:gd name="connsiteY31" fmla="*/ 6512510 h 6785945"/>
              <a:gd name="connsiteX32" fmla="*/ 6674635 w 8497013"/>
              <a:gd name="connsiteY32" fmla="*/ 6508827 h 6785945"/>
              <a:gd name="connsiteX33" fmla="*/ 6881636 w 8497013"/>
              <a:gd name="connsiteY33" fmla="*/ 6508827 h 6785945"/>
              <a:gd name="connsiteX34" fmla="*/ 6881636 w 8497013"/>
              <a:gd name="connsiteY34" fmla="*/ 6682440 h 6785945"/>
              <a:gd name="connsiteX35" fmla="*/ 6674635 w 8497013"/>
              <a:gd name="connsiteY35" fmla="*/ 6682440 h 6785945"/>
              <a:gd name="connsiteX36" fmla="*/ 1511898 w 8497013"/>
              <a:gd name="connsiteY36" fmla="*/ 6358592 h 6785945"/>
              <a:gd name="connsiteX37" fmla="*/ 2416689 w 8497013"/>
              <a:gd name="connsiteY37" fmla="*/ 6358592 h 6785945"/>
              <a:gd name="connsiteX38" fmla="*/ 2416689 w 8497013"/>
              <a:gd name="connsiteY38" fmla="*/ 6465429 h 6785945"/>
              <a:gd name="connsiteX39" fmla="*/ 1511898 w 8497013"/>
              <a:gd name="connsiteY39" fmla="*/ 6465429 h 6785945"/>
              <a:gd name="connsiteX40" fmla="*/ 0 w 8497013"/>
              <a:gd name="connsiteY40" fmla="*/ 6358592 h 6785945"/>
              <a:gd name="connsiteX41" fmla="*/ 904792 w 8497013"/>
              <a:gd name="connsiteY41" fmla="*/ 6358592 h 6785945"/>
              <a:gd name="connsiteX42" fmla="*/ 904792 w 8497013"/>
              <a:gd name="connsiteY42" fmla="*/ 6465429 h 6785945"/>
              <a:gd name="connsiteX43" fmla="*/ 0 w 8497013"/>
              <a:gd name="connsiteY43" fmla="*/ 6465429 h 6785945"/>
              <a:gd name="connsiteX44" fmla="*/ 1511898 w 8497013"/>
              <a:gd name="connsiteY44" fmla="*/ 6009695 h 6785945"/>
              <a:gd name="connsiteX45" fmla="*/ 2416689 w 8497013"/>
              <a:gd name="connsiteY45" fmla="*/ 6009695 h 6785945"/>
              <a:gd name="connsiteX46" fmla="*/ 2416689 w 8497013"/>
              <a:gd name="connsiteY46" fmla="*/ 6116533 h 6785945"/>
              <a:gd name="connsiteX47" fmla="*/ 1511898 w 8497013"/>
              <a:gd name="connsiteY47" fmla="*/ 6116533 h 6785945"/>
              <a:gd name="connsiteX48" fmla="*/ 0 w 8497013"/>
              <a:gd name="connsiteY48" fmla="*/ 6009695 h 6785945"/>
              <a:gd name="connsiteX49" fmla="*/ 904792 w 8497013"/>
              <a:gd name="connsiteY49" fmla="*/ 6009695 h 6785945"/>
              <a:gd name="connsiteX50" fmla="*/ 904792 w 8497013"/>
              <a:gd name="connsiteY50" fmla="*/ 6116533 h 6785945"/>
              <a:gd name="connsiteX51" fmla="*/ 0 w 8497013"/>
              <a:gd name="connsiteY51" fmla="*/ 6116533 h 6785945"/>
              <a:gd name="connsiteX52" fmla="*/ 8393513 w 8497013"/>
              <a:gd name="connsiteY52" fmla="*/ 5807701 h 6785945"/>
              <a:gd name="connsiteX53" fmla="*/ 8435743 w 8497013"/>
              <a:gd name="connsiteY53" fmla="*/ 5811170 h 6785945"/>
              <a:gd name="connsiteX54" fmla="*/ 8468426 w 8497013"/>
              <a:gd name="connsiteY54" fmla="*/ 5824185 h 6785945"/>
              <a:gd name="connsiteX55" fmla="*/ 8489527 w 8497013"/>
              <a:gd name="connsiteY55" fmla="*/ 5850660 h 6785945"/>
              <a:gd name="connsiteX56" fmla="*/ 8497013 w 8497013"/>
              <a:gd name="connsiteY56" fmla="*/ 5894506 h 6785945"/>
              <a:gd name="connsiteX57" fmla="*/ 8489527 w 8497013"/>
              <a:gd name="connsiteY57" fmla="*/ 5936945 h 6785945"/>
              <a:gd name="connsiteX58" fmla="*/ 8468426 w 8497013"/>
              <a:gd name="connsiteY58" fmla="*/ 5963576 h 6785945"/>
              <a:gd name="connsiteX59" fmla="*/ 8435743 w 8497013"/>
              <a:gd name="connsiteY59" fmla="*/ 5977374 h 6785945"/>
              <a:gd name="connsiteX60" fmla="*/ 8393513 w 8497013"/>
              <a:gd name="connsiteY60" fmla="*/ 5981313 h 6785945"/>
              <a:gd name="connsiteX61" fmla="*/ 8352248 w 8497013"/>
              <a:gd name="connsiteY61" fmla="*/ 5977374 h 6785945"/>
              <a:gd name="connsiteX62" fmla="*/ 8320060 w 8497013"/>
              <a:gd name="connsiteY62" fmla="*/ 5963576 h 6785945"/>
              <a:gd name="connsiteX63" fmla="*/ 8299141 w 8497013"/>
              <a:gd name="connsiteY63" fmla="*/ 5936945 h 6785945"/>
              <a:gd name="connsiteX64" fmla="*/ 8291681 w 8497013"/>
              <a:gd name="connsiteY64" fmla="*/ 5894506 h 6785945"/>
              <a:gd name="connsiteX65" fmla="*/ 8299141 w 8497013"/>
              <a:gd name="connsiteY65" fmla="*/ 5850660 h 6785945"/>
              <a:gd name="connsiteX66" fmla="*/ 8320060 w 8497013"/>
              <a:gd name="connsiteY66" fmla="*/ 5824185 h 6785945"/>
              <a:gd name="connsiteX67" fmla="*/ 8352248 w 8497013"/>
              <a:gd name="connsiteY67" fmla="*/ 5811170 h 6785945"/>
              <a:gd name="connsiteX68" fmla="*/ 5162785 w 8497013"/>
              <a:gd name="connsiteY68" fmla="*/ 5807701 h 6785945"/>
              <a:gd name="connsiteX69" fmla="*/ 5205015 w 8497013"/>
              <a:gd name="connsiteY69" fmla="*/ 5811170 h 6785945"/>
              <a:gd name="connsiteX70" fmla="*/ 5237697 w 8497013"/>
              <a:gd name="connsiteY70" fmla="*/ 5824185 h 6785945"/>
              <a:gd name="connsiteX71" fmla="*/ 5258799 w 8497013"/>
              <a:gd name="connsiteY71" fmla="*/ 5850660 h 6785945"/>
              <a:gd name="connsiteX72" fmla="*/ 5266284 w 8497013"/>
              <a:gd name="connsiteY72" fmla="*/ 5894506 h 6785945"/>
              <a:gd name="connsiteX73" fmla="*/ 5258799 w 8497013"/>
              <a:gd name="connsiteY73" fmla="*/ 5936945 h 6785945"/>
              <a:gd name="connsiteX74" fmla="*/ 5237697 w 8497013"/>
              <a:gd name="connsiteY74" fmla="*/ 5963576 h 6785945"/>
              <a:gd name="connsiteX75" fmla="*/ 5205015 w 8497013"/>
              <a:gd name="connsiteY75" fmla="*/ 5977374 h 6785945"/>
              <a:gd name="connsiteX76" fmla="*/ 5162785 w 8497013"/>
              <a:gd name="connsiteY76" fmla="*/ 5981313 h 6785945"/>
              <a:gd name="connsiteX77" fmla="*/ 5121521 w 8497013"/>
              <a:gd name="connsiteY77" fmla="*/ 5977374 h 6785945"/>
              <a:gd name="connsiteX78" fmla="*/ 5089334 w 8497013"/>
              <a:gd name="connsiteY78" fmla="*/ 5963576 h 6785945"/>
              <a:gd name="connsiteX79" fmla="*/ 5068415 w 8497013"/>
              <a:gd name="connsiteY79" fmla="*/ 5936945 h 6785945"/>
              <a:gd name="connsiteX80" fmla="*/ 5060955 w 8497013"/>
              <a:gd name="connsiteY80" fmla="*/ 5894506 h 6785945"/>
              <a:gd name="connsiteX81" fmla="*/ 5068415 w 8497013"/>
              <a:gd name="connsiteY81" fmla="*/ 5850660 h 6785945"/>
              <a:gd name="connsiteX82" fmla="*/ 5089334 w 8497013"/>
              <a:gd name="connsiteY82" fmla="*/ 5824185 h 6785945"/>
              <a:gd name="connsiteX83" fmla="*/ 5121521 w 8497013"/>
              <a:gd name="connsiteY83" fmla="*/ 5811170 h 6785945"/>
              <a:gd name="connsiteX84" fmla="*/ 4008189 w 8497013"/>
              <a:gd name="connsiteY84" fmla="*/ 5487184 h 6785945"/>
              <a:gd name="connsiteX85" fmla="*/ 4061259 w 8497013"/>
              <a:gd name="connsiteY85" fmla="*/ 5489060 h 6785945"/>
              <a:gd name="connsiteX86" fmla="*/ 4110380 w 8497013"/>
              <a:gd name="connsiteY86" fmla="*/ 5494637 h 6785945"/>
              <a:gd name="connsiteX87" fmla="*/ 4155685 w 8497013"/>
              <a:gd name="connsiteY87" fmla="*/ 5503832 h 6785945"/>
              <a:gd name="connsiteX88" fmla="*/ 4197307 w 8497013"/>
              <a:gd name="connsiteY88" fmla="*/ 5516564 h 6785945"/>
              <a:gd name="connsiteX89" fmla="*/ 4235378 w 8497013"/>
              <a:gd name="connsiteY89" fmla="*/ 5532752 h 6785945"/>
              <a:gd name="connsiteX90" fmla="*/ 4270031 w 8497013"/>
              <a:gd name="connsiteY90" fmla="*/ 5552313 h 6785945"/>
              <a:gd name="connsiteX91" fmla="*/ 4301398 w 8497013"/>
              <a:gd name="connsiteY91" fmla="*/ 5575168 h 6785945"/>
              <a:gd name="connsiteX92" fmla="*/ 4329613 w 8497013"/>
              <a:gd name="connsiteY92" fmla="*/ 5601234 h 6785945"/>
              <a:gd name="connsiteX93" fmla="*/ 4354810 w 8497013"/>
              <a:gd name="connsiteY93" fmla="*/ 5630430 h 6785945"/>
              <a:gd name="connsiteX94" fmla="*/ 4377118 w 8497013"/>
              <a:gd name="connsiteY94" fmla="*/ 5662675 h 6785945"/>
              <a:gd name="connsiteX95" fmla="*/ 4396671 w 8497013"/>
              <a:gd name="connsiteY95" fmla="*/ 5697887 h 6785945"/>
              <a:gd name="connsiteX96" fmla="*/ 4413603 w 8497013"/>
              <a:gd name="connsiteY96" fmla="*/ 5735985 h 6785945"/>
              <a:gd name="connsiteX97" fmla="*/ 4428046 w 8497013"/>
              <a:gd name="connsiteY97" fmla="*/ 5776887 h 6785945"/>
              <a:gd name="connsiteX98" fmla="*/ 4440133 w 8497013"/>
              <a:gd name="connsiteY98" fmla="*/ 5820513 h 6785945"/>
              <a:gd name="connsiteX99" fmla="*/ 4449996 w 8497013"/>
              <a:gd name="connsiteY99" fmla="*/ 5866781 h 6785945"/>
              <a:gd name="connsiteX100" fmla="*/ 4457768 w 8497013"/>
              <a:gd name="connsiteY100" fmla="*/ 5915609 h 6785945"/>
              <a:gd name="connsiteX101" fmla="*/ 4463582 w 8497013"/>
              <a:gd name="connsiteY101" fmla="*/ 5966915 h 6785945"/>
              <a:gd name="connsiteX102" fmla="*/ 4467570 w 8497013"/>
              <a:gd name="connsiteY102" fmla="*/ 6020620 h 6785945"/>
              <a:gd name="connsiteX103" fmla="*/ 4469866 w 8497013"/>
              <a:gd name="connsiteY103" fmla="*/ 6076640 h 6785945"/>
              <a:gd name="connsiteX104" fmla="*/ 4470602 w 8497013"/>
              <a:gd name="connsiteY104" fmla="*/ 6134896 h 6785945"/>
              <a:gd name="connsiteX105" fmla="*/ 4469902 w 8497013"/>
              <a:gd name="connsiteY105" fmla="*/ 6193401 h 6785945"/>
              <a:gd name="connsiteX106" fmla="*/ 4467705 w 8497013"/>
              <a:gd name="connsiteY106" fmla="*/ 6249671 h 6785945"/>
              <a:gd name="connsiteX107" fmla="*/ 4463869 w 8497013"/>
              <a:gd name="connsiteY107" fmla="*/ 6303621 h 6785945"/>
              <a:gd name="connsiteX108" fmla="*/ 4458248 w 8497013"/>
              <a:gd name="connsiteY108" fmla="*/ 6355171 h 6785945"/>
              <a:gd name="connsiteX109" fmla="*/ 4450700 w 8497013"/>
              <a:gd name="connsiteY109" fmla="*/ 6404236 h 6785945"/>
              <a:gd name="connsiteX110" fmla="*/ 4441079 w 8497013"/>
              <a:gd name="connsiteY110" fmla="*/ 6450735 h 6785945"/>
              <a:gd name="connsiteX111" fmla="*/ 4429242 w 8497013"/>
              <a:gd name="connsiteY111" fmla="*/ 6494584 h 6785945"/>
              <a:gd name="connsiteX112" fmla="*/ 4415045 w 8497013"/>
              <a:gd name="connsiteY112" fmla="*/ 6535702 h 6785945"/>
              <a:gd name="connsiteX113" fmla="*/ 4398345 w 8497013"/>
              <a:gd name="connsiteY113" fmla="*/ 6574005 h 6785945"/>
              <a:gd name="connsiteX114" fmla="*/ 4378996 w 8497013"/>
              <a:gd name="connsiteY114" fmla="*/ 6609411 h 6785945"/>
              <a:gd name="connsiteX115" fmla="*/ 4356855 w 8497013"/>
              <a:gd name="connsiteY115" fmla="*/ 6641837 h 6785945"/>
              <a:gd name="connsiteX116" fmla="*/ 4331777 w 8497013"/>
              <a:gd name="connsiteY116" fmla="*/ 6671200 h 6785945"/>
              <a:gd name="connsiteX117" fmla="*/ 4303620 w 8497013"/>
              <a:gd name="connsiteY117" fmla="*/ 6697419 h 6785945"/>
              <a:gd name="connsiteX118" fmla="*/ 4272239 w 8497013"/>
              <a:gd name="connsiteY118" fmla="*/ 6720409 h 6785945"/>
              <a:gd name="connsiteX119" fmla="*/ 4237491 w 8497013"/>
              <a:gd name="connsiteY119" fmla="*/ 6740090 h 6785945"/>
              <a:gd name="connsiteX120" fmla="*/ 4199230 w 8497013"/>
              <a:gd name="connsiteY120" fmla="*/ 6756377 h 6785945"/>
              <a:gd name="connsiteX121" fmla="*/ 4157313 w 8497013"/>
              <a:gd name="connsiteY121" fmla="*/ 6769189 h 6785945"/>
              <a:gd name="connsiteX122" fmla="*/ 4111597 w 8497013"/>
              <a:gd name="connsiteY122" fmla="*/ 6778443 h 6785945"/>
              <a:gd name="connsiteX123" fmla="*/ 4061937 w 8497013"/>
              <a:gd name="connsiteY123" fmla="*/ 6784056 h 6785945"/>
              <a:gd name="connsiteX124" fmla="*/ 4008189 w 8497013"/>
              <a:gd name="connsiteY124" fmla="*/ 6785945 h 6785945"/>
              <a:gd name="connsiteX125" fmla="*/ 4008189 w 8497013"/>
              <a:gd name="connsiteY125" fmla="*/ 6689123 h 6785945"/>
              <a:gd name="connsiteX126" fmla="*/ 4057874 w 8497013"/>
              <a:gd name="connsiteY126" fmla="*/ 6686890 h 6785945"/>
              <a:gd name="connsiteX127" fmla="*/ 4102795 w 8497013"/>
              <a:gd name="connsiteY127" fmla="*/ 6680269 h 6785945"/>
              <a:gd name="connsiteX128" fmla="*/ 4143177 w 8497013"/>
              <a:gd name="connsiteY128" fmla="*/ 6669380 h 6785945"/>
              <a:gd name="connsiteX129" fmla="*/ 4179248 w 8497013"/>
              <a:gd name="connsiteY129" fmla="*/ 6654340 h 6785945"/>
              <a:gd name="connsiteX130" fmla="*/ 4239359 w 8497013"/>
              <a:gd name="connsiteY130" fmla="*/ 6612280 h 6785945"/>
              <a:gd name="connsiteX131" fmla="*/ 4284939 w 8497013"/>
              <a:gd name="connsiteY131" fmla="*/ 6555036 h 6785945"/>
              <a:gd name="connsiteX132" fmla="*/ 4302844 w 8497013"/>
              <a:gd name="connsiteY132" fmla="*/ 6521015 h 6785945"/>
              <a:gd name="connsiteX133" fmla="*/ 4317796 w 8497013"/>
              <a:gd name="connsiteY133" fmla="*/ 6483554 h 6785945"/>
              <a:gd name="connsiteX134" fmla="*/ 4330020 w 8497013"/>
              <a:gd name="connsiteY134" fmla="*/ 6442769 h 6785945"/>
              <a:gd name="connsiteX135" fmla="*/ 4339743 w 8497013"/>
              <a:gd name="connsiteY135" fmla="*/ 6398779 h 6785945"/>
              <a:gd name="connsiteX136" fmla="*/ 4347190 w 8497013"/>
              <a:gd name="connsiteY136" fmla="*/ 6351702 h 6785945"/>
              <a:gd name="connsiteX137" fmla="*/ 4352590 w 8497013"/>
              <a:gd name="connsiteY137" fmla="*/ 6301658 h 6785945"/>
              <a:gd name="connsiteX138" fmla="*/ 4356166 w 8497013"/>
              <a:gd name="connsiteY138" fmla="*/ 6248763 h 6785945"/>
              <a:gd name="connsiteX139" fmla="*/ 4358145 w 8497013"/>
              <a:gd name="connsiteY139" fmla="*/ 6193136 h 6785945"/>
              <a:gd name="connsiteX140" fmla="*/ 4358755 w 8497013"/>
              <a:gd name="connsiteY140" fmla="*/ 6134896 h 6785945"/>
              <a:gd name="connsiteX141" fmla="*/ 4358113 w 8497013"/>
              <a:gd name="connsiteY141" fmla="*/ 6077227 h 6785945"/>
              <a:gd name="connsiteX142" fmla="*/ 4356043 w 8497013"/>
              <a:gd name="connsiteY142" fmla="*/ 6022138 h 6785945"/>
              <a:gd name="connsiteX143" fmla="*/ 4352333 w 8497013"/>
              <a:gd name="connsiteY143" fmla="*/ 5969745 h 6785945"/>
              <a:gd name="connsiteX144" fmla="*/ 4346766 w 8497013"/>
              <a:gd name="connsiteY144" fmla="*/ 5920169 h 6785945"/>
              <a:gd name="connsiteX145" fmla="*/ 4339131 w 8497013"/>
              <a:gd name="connsiteY145" fmla="*/ 5873525 h 6785945"/>
              <a:gd name="connsiteX146" fmla="*/ 4329213 w 8497013"/>
              <a:gd name="connsiteY146" fmla="*/ 5829933 h 6785945"/>
              <a:gd name="connsiteX147" fmla="*/ 4316797 w 8497013"/>
              <a:gd name="connsiteY147" fmla="*/ 5789512 h 6785945"/>
              <a:gd name="connsiteX148" fmla="*/ 4301670 w 8497013"/>
              <a:gd name="connsiteY148" fmla="*/ 5752380 h 6785945"/>
              <a:gd name="connsiteX149" fmla="*/ 4283617 w 8497013"/>
              <a:gd name="connsiteY149" fmla="*/ 5718654 h 6785945"/>
              <a:gd name="connsiteX150" fmla="*/ 4237879 w 8497013"/>
              <a:gd name="connsiteY150" fmla="*/ 5661895 h 6785945"/>
              <a:gd name="connsiteX151" fmla="*/ 4177870 w 8497013"/>
              <a:gd name="connsiteY151" fmla="*/ 5620182 h 6785945"/>
              <a:gd name="connsiteX152" fmla="*/ 4141978 w 8497013"/>
              <a:gd name="connsiteY152" fmla="*/ 5605263 h 6785945"/>
              <a:gd name="connsiteX153" fmla="*/ 4101877 w 8497013"/>
              <a:gd name="connsiteY153" fmla="*/ 5594460 h 6785945"/>
              <a:gd name="connsiteX154" fmla="*/ 4057352 w 8497013"/>
              <a:gd name="connsiteY154" fmla="*/ 5587892 h 6785945"/>
              <a:gd name="connsiteX155" fmla="*/ 4008189 w 8497013"/>
              <a:gd name="connsiteY155" fmla="*/ 5585676 h 6785945"/>
              <a:gd name="connsiteX156" fmla="*/ 3491267 w 8497013"/>
              <a:gd name="connsiteY156" fmla="*/ 5487184 h 6785945"/>
              <a:gd name="connsiteX157" fmla="*/ 3491267 w 8497013"/>
              <a:gd name="connsiteY157" fmla="*/ 5585676 h 6785945"/>
              <a:gd name="connsiteX158" fmla="*/ 3442381 w 8497013"/>
              <a:gd name="connsiteY158" fmla="*/ 5587892 h 6785945"/>
              <a:gd name="connsiteX159" fmla="*/ 3398103 w 8497013"/>
              <a:gd name="connsiteY159" fmla="*/ 5594460 h 6785945"/>
              <a:gd name="connsiteX160" fmla="*/ 3358217 w 8497013"/>
              <a:gd name="connsiteY160" fmla="*/ 5605263 h 6785945"/>
              <a:gd name="connsiteX161" fmla="*/ 3322510 w 8497013"/>
              <a:gd name="connsiteY161" fmla="*/ 5620182 h 6785945"/>
              <a:gd name="connsiteX162" fmla="*/ 3262795 w 8497013"/>
              <a:gd name="connsiteY162" fmla="*/ 5661895 h 6785945"/>
              <a:gd name="connsiteX163" fmla="*/ 3217261 w 8497013"/>
              <a:gd name="connsiteY163" fmla="*/ 5718654 h 6785945"/>
              <a:gd name="connsiteX164" fmla="*/ 3199282 w 8497013"/>
              <a:gd name="connsiteY164" fmla="*/ 5752380 h 6785945"/>
              <a:gd name="connsiteX165" fmla="*/ 3184213 w 8497013"/>
              <a:gd name="connsiteY165" fmla="*/ 5789512 h 6785945"/>
              <a:gd name="connsiteX166" fmla="*/ 3171840 w 8497013"/>
              <a:gd name="connsiteY166" fmla="*/ 5829933 h 6785945"/>
              <a:gd name="connsiteX167" fmla="*/ 3161952 w 8497013"/>
              <a:gd name="connsiteY167" fmla="*/ 5873525 h 6785945"/>
              <a:gd name="connsiteX168" fmla="*/ 3154338 w 8497013"/>
              <a:gd name="connsiteY168" fmla="*/ 5920169 h 6785945"/>
              <a:gd name="connsiteX169" fmla="*/ 3148785 w 8497013"/>
              <a:gd name="connsiteY169" fmla="*/ 5969745 h 6785945"/>
              <a:gd name="connsiteX170" fmla="*/ 3145081 w 8497013"/>
              <a:gd name="connsiteY170" fmla="*/ 6022138 h 6785945"/>
              <a:gd name="connsiteX171" fmla="*/ 3143014 w 8497013"/>
              <a:gd name="connsiteY171" fmla="*/ 6077227 h 6785945"/>
              <a:gd name="connsiteX172" fmla="*/ 3142372 w 8497013"/>
              <a:gd name="connsiteY172" fmla="*/ 6134896 h 6785945"/>
              <a:gd name="connsiteX173" fmla="*/ 3142997 w 8497013"/>
              <a:gd name="connsiteY173" fmla="*/ 6193136 h 6785945"/>
              <a:gd name="connsiteX174" fmla="*/ 3145020 w 8497013"/>
              <a:gd name="connsiteY174" fmla="*/ 6248763 h 6785945"/>
              <a:gd name="connsiteX175" fmla="*/ 3148657 w 8497013"/>
              <a:gd name="connsiteY175" fmla="*/ 6301658 h 6785945"/>
              <a:gd name="connsiteX176" fmla="*/ 3154126 w 8497013"/>
              <a:gd name="connsiteY176" fmla="*/ 6351702 h 6785945"/>
              <a:gd name="connsiteX177" fmla="*/ 3161647 w 8497013"/>
              <a:gd name="connsiteY177" fmla="*/ 6398779 h 6785945"/>
              <a:gd name="connsiteX178" fmla="*/ 3171437 w 8497013"/>
              <a:gd name="connsiteY178" fmla="*/ 6442769 h 6785945"/>
              <a:gd name="connsiteX179" fmla="*/ 3183713 w 8497013"/>
              <a:gd name="connsiteY179" fmla="*/ 6483554 h 6785945"/>
              <a:gd name="connsiteX180" fmla="*/ 3198695 w 8497013"/>
              <a:gd name="connsiteY180" fmla="*/ 6521015 h 6785945"/>
              <a:gd name="connsiteX181" fmla="*/ 3216602 w 8497013"/>
              <a:gd name="connsiteY181" fmla="*/ 6555036 h 6785945"/>
              <a:gd name="connsiteX182" fmla="*/ 3262055 w 8497013"/>
              <a:gd name="connsiteY182" fmla="*/ 6612280 h 6785945"/>
              <a:gd name="connsiteX183" fmla="*/ 3321821 w 8497013"/>
              <a:gd name="connsiteY183" fmla="*/ 6654340 h 6785945"/>
              <a:gd name="connsiteX184" fmla="*/ 3357617 w 8497013"/>
              <a:gd name="connsiteY184" fmla="*/ 6669380 h 6785945"/>
              <a:gd name="connsiteX185" fmla="*/ 3397644 w 8497013"/>
              <a:gd name="connsiteY185" fmla="*/ 6680269 h 6785945"/>
              <a:gd name="connsiteX186" fmla="*/ 3442120 w 8497013"/>
              <a:gd name="connsiteY186" fmla="*/ 6686890 h 6785945"/>
              <a:gd name="connsiteX187" fmla="*/ 3491267 w 8497013"/>
              <a:gd name="connsiteY187" fmla="*/ 6689123 h 6785945"/>
              <a:gd name="connsiteX188" fmla="*/ 3491267 w 8497013"/>
              <a:gd name="connsiteY188" fmla="*/ 6785945 h 6785945"/>
              <a:gd name="connsiteX189" fmla="*/ 3437744 w 8497013"/>
              <a:gd name="connsiteY189" fmla="*/ 6784056 h 6785945"/>
              <a:gd name="connsiteX190" fmla="*/ 3388267 w 8497013"/>
              <a:gd name="connsiteY190" fmla="*/ 6778443 h 6785945"/>
              <a:gd name="connsiteX191" fmla="*/ 3342687 w 8497013"/>
              <a:gd name="connsiteY191" fmla="*/ 6769189 h 6785945"/>
              <a:gd name="connsiteX192" fmla="*/ 3300868 w 8497013"/>
              <a:gd name="connsiteY192" fmla="*/ 6756377 h 6785945"/>
              <a:gd name="connsiteX193" fmla="*/ 3262672 w 8497013"/>
              <a:gd name="connsiteY193" fmla="*/ 6740090 h 6785945"/>
              <a:gd name="connsiteX194" fmla="*/ 3227954 w 8497013"/>
              <a:gd name="connsiteY194" fmla="*/ 6720409 h 6785945"/>
              <a:gd name="connsiteX195" fmla="*/ 3196577 w 8497013"/>
              <a:gd name="connsiteY195" fmla="*/ 6697419 h 6785945"/>
              <a:gd name="connsiteX196" fmla="*/ 3168401 w 8497013"/>
              <a:gd name="connsiteY196" fmla="*/ 6671200 h 6785945"/>
              <a:gd name="connsiteX197" fmla="*/ 3143286 w 8497013"/>
              <a:gd name="connsiteY197" fmla="*/ 6641837 h 6785945"/>
              <a:gd name="connsiteX198" fmla="*/ 3121088 w 8497013"/>
              <a:gd name="connsiteY198" fmla="*/ 6609411 h 6785945"/>
              <a:gd name="connsiteX199" fmla="*/ 3101671 w 8497013"/>
              <a:gd name="connsiteY199" fmla="*/ 6574005 h 6785945"/>
              <a:gd name="connsiteX200" fmla="*/ 3084893 w 8497013"/>
              <a:gd name="connsiteY200" fmla="*/ 6535702 h 6785945"/>
              <a:gd name="connsiteX201" fmla="*/ 3070614 w 8497013"/>
              <a:gd name="connsiteY201" fmla="*/ 6494584 h 6785945"/>
              <a:gd name="connsiteX202" fmla="*/ 3058694 w 8497013"/>
              <a:gd name="connsiteY202" fmla="*/ 6450735 h 6785945"/>
              <a:gd name="connsiteX203" fmla="*/ 3048993 w 8497013"/>
              <a:gd name="connsiteY203" fmla="*/ 6404236 h 6785945"/>
              <a:gd name="connsiteX204" fmla="*/ 3041370 w 8497013"/>
              <a:gd name="connsiteY204" fmla="*/ 6355171 h 6785945"/>
              <a:gd name="connsiteX205" fmla="*/ 3035685 w 8497013"/>
              <a:gd name="connsiteY205" fmla="*/ 6303621 h 6785945"/>
              <a:gd name="connsiteX206" fmla="*/ 3031798 w 8497013"/>
              <a:gd name="connsiteY206" fmla="*/ 6249671 h 6785945"/>
              <a:gd name="connsiteX207" fmla="*/ 3029568 w 8497013"/>
              <a:gd name="connsiteY207" fmla="*/ 6193401 h 6785945"/>
              <a:gd name="connsiteX208" fmla="*/ 3028857 w 8497013"/>
              <a:gd name="connsiteY208" fmla="*/ 6134896 h 6785945"/>
              <a:gd name="connsiteX209" fmla="*/ 3029592 w 8497013"/>
              <a:gd name="connsiteY209" fmla="*/ 6076640 h 6785945"/>
              <a:gd name="connsiteX210" fmla="*/ 3031888 w 8497013"/>
              <a:gd name="connsiteY210" fmla="*/ 6020620 h 6785945"/>
              <a:gd name="connsiteX211" fmla="*/ 3035877 w 8497013"/>
              <a:gd name="connsiteY211" fmla="*/ 5966915 h 6785945"/>
              <a:gd name="connsiteX212" fmla="*/ 3041690 w 8497013"/>
              <a:gd name="connsiteY212" fmla="*/ 5915609 h 6785945"/>
              <a:gd name="connsiteX213" fmla="*/ 3049463 w 8497013"/>
              <a:gd name="connsiteY213" fmla="*/ 5866781 h 6785945"/>
              <a:gd name="connsiteX214" fmla="*/ 3059326 w 8497013"/>
              <a:gd name="connsiteY214" fmla="*/ 5820513 h 6785945"/>
              <a:gd name="connsiteX215" fmla="*/ 3071412 w 8497013"/>
              <a:gd name="connsiteY215" fmla="*/ 5776887 h 6785945"/>
              <a:gd name="connsiteX216" fmla="*/ 3085855 w 8497013"/>
              <a:gd name="connsiteY216" fmla="*/ 5735985 h 6785945"/>
              <a:gd name="connsiteX217" fmla="*/ 3102787 w 8497013"/>
              <a:gd name="connsiteY217" fmla="*/ 5697887 h 6785945"/>
              <a:gd name="connsiteX218" fmla="*/ 3122341 w 8497013"/>
              <a:gd name="connsiteY218" fmla="*/ 5662675 h 6785945"/>
              <a:gd name="connsiteX219" fmla="*/ 3144649 w 8497013"/>
              <a:gd name="connsiteY219" fmla="*/ 5630430 h 6785945"/>
              <a:gd name="connsiteX220" fmla="*/ 3169844 w 8497013"/>
              <a:gd name="connsiteY220" fmla="*/ 5601234 h 6785945"/>
              <a:gd name="connsiteX221" fmla="*/ 3198060 w 8497013"/>
              <a:gd name="connsiteY221" fmla="*/ 5575168 h 6785945"/>
              <a:gd name="connsiteX222" fmla="*/ 3229427 w 8497013"/>
              <a:gd name="connsiteY222" fmla="*/ 5552313 h 6785945"/>
              <a:gd name="connsiteX223" fmla="*/ 3264079 w 8497013"/>
              <a:gd name="connsiteY223" fmla="*/ 5532752 h 6785945"/>
              <a:gd name="connsiteX224" fmla="*/ 3302151 w 8497013"/>
              <a:gd name="connsiteY224" fmla="*/ 5516564 h 6785945"/>
              <a:gd name="connsiteX225" fmla="*/ 3343773 w 8497013"/>
              <a:gd name="connsiteY225" fmla="*/ 5503832 h 6785945"/>
              <a:gd name="connsiteX226" fmla="*/ 3389078 w 8497013"/>
              <a:gd name="connsiteY226" fmla="*/ 5494637 h 6785945"/>
              <a:gd name="connsiteX227" fmla="*/ 3438196 w 8497013"/>
              <a:gd name="connsiteY227" fmla="*/ 5489060 h 6785945"/>
              <a:gd name="connsiteX228" fmla="*/ 5569411 w 8497013"/>
              <a:gd name="connsiteY228" fmla="*/ 5006403 h 6785945"/>
              <a:gd name="connsiteX229" fmla="*/ 5611640 w 8497013"/>
              <a:gd name="connsiteY229" fmla="*/ 5010081 h 6785945"/>
              <a:gd name="connsiteX230" fmla="*/ 5644323 w 8497013"/>
              <a:gd name="connsiteY230" fmla="*/ 5023305 h 6785945"/>
              <a:gd name="connsiteX231" fmla="*/ 5665424 w 8497013"/>
              <a:gd name="connsiteY231" fmla="*/ 5049363 h 6785945"/>
              <a:gd name="connsiteX232" fmla="*/ 5672910 w 8497013"/>
              <a:gd name="connsiteY232" fmla="*/ 5091541 h 6785945"/>
              <a:gd name="connsiteX233" fmla="*/ 5665424 w 8497013"/>
              <a:gd name="connsiteY233" fmla="*/ 5135648 h 6785945"/>
              <a:gd name="connsiteX234" fmla="*/ 5644323 w 8497013"/>
              <a:gd name="connsiteY234" fmla="*/ 5162697 h 6785945"/>
              <a:gd name="connsiteX235" fmla="*/ 5611640 w 8497013"/>
              <a:gd name="connsiteY235" fmla="*/ 5176287 h 6785945"/>
              <a:gd name="connsiteX236" fmla="*/ 5569411 w 8497013"/>
              <a:gd name="connsiteY236" fmla="*/ 5180017 h 6785945"/>
              <a:gd name="connsiteX237" fmla="*/ 5527181 w 8497013"/>
              <a:gd name="connsiteY237" fmla="*/ 5176287 h 6785945"/>
              <a:gd name="connsiteX238" fmla="*/ 5494498 w 8497013"/>
              <a:gd name="connsiteY238" fmla="*/ 5162697 h 6785945"/>
              <a:gd name="connsiteX239" fmla="*/ 5473397 w 8497013"/>
              <a:gd name="connsiteY239" fmla="*/ 5135648 h 6785945"/>
              <a:gd name="connsiteX240" fmla="*/ 5465911 w 8497013"/>
              <a:gd name="connsiteY240" fmla="*/ 5091541 h 6785945"/>
              <a:gd name="connsiteX241" fmla="*/ 5473631 w 8497013"/>
              <a:gd name="connsiteY241" fmla="*/ 5049363 h 6785945"/>
              <a:gd name="connsiteX242" fmla="*/ 5495125 w 8497013"/>
              <a:gd name="connsiteY242" fmla="*/ 5023305 h 6785945"/>
              <a:gd name="connsiteX243" fmla="*/ 5527886 w 8497013"/>
              <a:gd name="connsiteY243" fmla="*/ 5010081 h 6785945"/>
              <a:gd name="connsiteX244" fmla="*/ 4804116 w 8497013"/>
              <a:gd name="connsiteY244" fmla="*/ 5006403 h 6785945"/>
              <a:gd name="connsiteX245" fmla="*/ 4846346 w 8497013"/>
              <a:gd name="connsiteY245" fmla="*/ 5010081 h 6785945"/>
              <a:gd name="connsiteX246" fmla="*/ 4879028 w 8497013"/>
              <a:gd name="connsiteY246" fmla="*/ 5023305 h 6785945"/>
              <a:gd name="connsiteX247" fmla="*/ 4900130 w 8497013"/>
              <a:gd name="connsiteY247" fmla="*/ 5049363 h 6785945"/>
              <a:gd name="connsiteX248" fmla="*/ 4907615 w 8497013"/>
              <a:gd name="connsiteY248" fmla="*/ 5091541 h 6785945"/>
              <a:gd name="connsiteX249" fmla="*/ 4900130 w 8497013"/>
              <a:gd name="connsiteY249" fmla="*/ 5135648 h 6785945"/>
              <a:gd name="connsiteX250" fmla="*/ 4879028 w 8497013"/>
              <a:gd name="connsiteY250" fmla="*/ 5162697 h 6785945"/>
              <a:gd name="connsiteX251" fmla="*/ 4846346 w 8497013"/>
              <a:gd name="connsiteY251" fmla="*/ 5176287 h 6785945"/>
              <a:gd name="connsiteX252" fmla="*/ 4804116 w 8497013"/>
              <a:gd name="connsiteY252" fmla="*/ 5180017 h 6785945"/>
              <a:gd name="connsiteX253" fmla="*/ 4761886 w 8497013"/>
              <a:gd name="connsiteY253" fmla="*/ 5176287 h 6785945"/>
              <a:gd name="connsiteX254" fmla="*/ 4729203 w 8497013"/>
              <a:gd name="connsiteY254" fmla="*/ 5162697 h 6785945"/>
              <a:gd name="connsiteX255" fmla="*/ 4708102 w 8497013"/>
              <a:gd name="connsiteY255" fmla="*/ 5135648 h 6785945"/>
              <a:gd name="connsiteX256" fmla="*/ 4700616 w 8497013"/>
              <a:gd name="connsiteY256" fmla="*/ 5091541 h 6785945"/>
              <a:gd name="connsiteX257" fmla="*/ 4708336 w 8497013"/>
              <a:gd name="connsiteY257" fmla="*/ 5049363 h 6785945"/>
              <a:gd name="connsiteX258" fmla="*/ 4729830 w 8497013"/>
              <a:gd name="connsiteY258" fmla="*/ 5023305 h 6785945"/>
              <a:gd name="connsiteX259" fmla="*/ 4762591 w 8497013"/>
              <a:gd name="connsiteY259" fmla="*/ 5010081 h 6785945"/>
              <a:gd name="connsiteX260" fmla="*/ 2787004 w 8497013"/>
              <a:gd name="connsiteY260" fmla="*/ 4856173 h 6785945"/>
              <a:gd name="connsiteX261" fmla="*/ 3691793 w 8497013"/>
              <a:gd name="connsiteY261" fmla="*/ 4856173 h 6785945"/>
              <a:gd name="connsiteX262" fmla="*/ 3691793 w 8497013"/>
              <a:gd name="connsiteY262" fmla="*/ 4963011 h 6785945"/>
              <a:gd name="connsiteX263" fmla="*/ 2787004 w 8497013"/>
              <a:gd name="connsiteY263" fmla="*/ 4963011 h 6785945"/>
              <a:gd name="connsiteX264" fmla="*/ 1275095 w 8497013"/>
              <a:gd name="connsiteY264" fmla="*/ 4856173 h 6785945"/>
              <a:gd name="connsiteX265" fmla="*/ 2179887 w 8497013"/>
              <a:gd name="connsiteY265" fmla="*/ 4856173 h 6785945"/>
              <a:gd name="connsiteX266" fmla="*/ 2179887 w 8497013"/>
              <a:gd name="connsiteY266" fmla="*/ 4963011 h 6785945"/>
              <a:gd name="connsiteX267" fmla="*/ 1275095 w 8497013"/>
              <a:gd name="connsiteY267" fmla="*/ 4963011 h 6785945"/>
              <a:gd name="connsiteX268" fmla="*/ 2787004 w 8497013"/>
              <a:gd name="connsiteY268" fmla="*/ 4507276 h 6785945"/>
              <a:gd name="connsiteX269" fmla="*/ 3691793 w 8497013"/>
              <a:gd name="connsiteY269" fmla="*/ 4507276 h 6785945"/>
              <a:gd name="connsiteX270" fmla="*/ 3691793 w 8497013"/>
              <a:gd name="connsiteY270" fmla="*/ 4614114 h 6785945"/>
              <a:gd name="connsiteX271" fmla="*/ 2787004 w 8497013"/>
              <a:gd name="connsiteY271" fmla="*/ 4614114 h 6785945"/>
              <a:gd name="connsiteX272" fmla="*/ 1275095 w 8497013"/>
              <a:gd name="connsiteY272" fmla="*/ 4507276 h 6785945"/>
              <a:gd name="connsiteX273" fmla="*/ 2179887 w 8497013"/>
              <a:gd name="connsiteY273" fmla="*/ 4507276 h 6785945"/>
              <a:gd name="connsiteX274" fmla="*/ 2179887 w 8497013"/>
              <a:gd name="connsiteY274" fmla="*/ 4614114 h 6785945"/>
              <a:gd name="connsiteX275" fmla="*/ 1275095 w 8497013"/>
              <a:gd name="connsiteY275" fmla="*/ 4614114 h 6785945"/>
              <a:gd name="connsiteX276" fmla="*/ 5569411 w 8497013"/>
              <a:gd name="connsiteY276" fmla="*/ 4305272 h 6785945"/>
              <a:gd name="connsiteX277" fmla="*/ 5611640 w 8497013"/>
              <a:gd name="connsiteY277" fmla="*/ 4308741 h 6785945"/>
              <a:gd name="connsiteX278" fmla="*/ 5644323 w 8497013"/>
              <a:gd name="connsiteY278" fmla="*/ 4321757 h 6785945"/>
              <a:gd name="connsiteX279" fmla="*/ 5665424 w 8497013"/>
              <a:gd name="connsiteY279" fmla="*/ 4348232 h 6785945"/>
              <a:gd name="connsiteX280" fmla="*/ 5672910 w 8497013"/>
              <a:gd name="connsiteY280" fmla="*/ 4392078 h 6785945"/>
              <a:gd name="connsiteX281" fmla="*/ 5665424 w 8497013"/>
              <a:gd name="connsiteY281" fmla="*/ 4434517 h 6785945"/>
              <a:gd name="connsiteX282" fmla="*/ 5644323 w 8497013"/>
              <a:gd name="connsiteY282" fmla="*/ 4461148 h 6785945"/>
              <a:gd name="connsiteX283" fmla="*/ 5611640 w 8497013"/>
              <a:gd name="connsiteY283" fmla="*/ 4474946 h 6785945"/>
              <a:gd name="connsiteX284" fmla="*/ 5569411 w 8497013"/>
              <a:gd name="connsiteY284" fmla="*/ 4478885 h 6785945"/>
              <a:gd name="connsiteX285" fmla="*/ 5528147 w 8497013"/>
              <a:gd name="connsiteY285" fmla="*/ 4474946 h 6785945"/>
              <a:gd name="connsiteX286" fmla="*/ 5495959 w 8497013"/>
              <a:gd name="connsiteY286" fmla="*/ 4461148 h 6785945"/>
              <a:gd name="connsiteX287" fmla="*/ 5475040 w 8497013"/>
              <a:gd name="connsiteY287" fmla="*/ 4434517 h 6785945"/>
              <a:gd name="connsiteX288" fmla="*/ 5467580 w 8497013"/>
              <a:gd name="connsiteY288" fmla="*/ 4392078 h 6785945"/>
              <a:gd name="connsiteX289" fmla="*/ 5475040 w 8497013"/>
              <a:gd name="connsiteY289" fmla="*/ 4348232 h 6785945"/>
              <a:gd name="connsiteX290" fmla="*/ 5495959 w 8497013"/>
              <a:gd name="connsiteY290" fmla="*/ 4321757 h 6785945"/>
              <a:gd name="connsiteX291" fmla="*/ 5528147 w 8497013"/>
              <a:gd name="connsiteY291" fmla="*/ 4308741 h 6785945"/>
              <a:gd name="connsiteX292" fmla="*/ 4804116 w 8497013"/>
              <a:gd name="connsiteY292" fmla="*/ 4305272 h 6785945"/>
              <a:gd name="connsiteX293" fmla="*/ 4846346 w 8497013"/>
              <a:gd name="connsiteY293" fmla="*/ 4308741 h 6785945"/>
              <a:gd name="connsiteX294" fmla="*/ 4879028 w 8497013"/>
              <a:gd name="connsiteY294" fmla="*/ 4321757 h 6785945"/>
              <a:gd name="connsiteX295" fmla="*/ 4900130 w 8497013"/>
              <a:gd name="connsiteY295" fmla="*/ 4348232 h 6785945"/>
              <a:gd name="connsiteX296" fmla="*/ 4907615 w 8497013"/>
              <a:gd name="connsiteY296" fmla="*/ 4392078 h 6785945"/>
              <a:gd name="connsiteX297" fmla="*/ 4900130 w 8497013"/>
              <a:gd name="connsiteY297" fmla="*/ 4434517 h 6785945"/>
              <a:gd name="connsiteX298" fmla="*/ 4879028 w 8497013"/>
              <a:gd name="connsiteY298" fmla="*/ 4461148 h 6785945"/>
              <a:gd name="connsiteX299" fmla="*/ 4846346 w 8497013"/>
              <a:gd name="connsiteY299" fmla="*/ 4474946 h 6785945"/>
              <a:gd name="connsiteX300" fmla="*/ 4804116 w 8497013"/>
              <a:gd name="connsiteY300" fmla="*/ 4478885 h 6785945"/>
              <a:gd name="connsiteX301" fmla="*/ 4762852 w 8497013"/>
              <a:gd name="connsiteY301" fmla="*/ 4474946 h 6785945"/>
              <a:gd name="connsiteX302" fmla="*/ 4730664 w 8497013"/>
              <a:gd name="connsiteY302" fmla="*/ 4461148 h 6785945"/>
              <a:gd name="connsiteX303" fmla="*/ 4709745 w 8497013"/>
              <a:gd name="connsiteY303" fmla="*/ 4434517 h 6785945"/>
              <a:gd name="connsiteX304" fmla="*/ 4702285 w 8497013"/>
              <a:gd name="connsiteY304" fmla="*/ 4392078 h 6785945"/>
              <a:gd name="connsiteX305" fmla="*/ 4709745 w 8497013"/>
              <a:gd name="connsiteY305" fmla="*/ 4348232 h 6785945"/>
              <a:gd name="connsiteX306" fmla="*/ 4730664 w 8497013"/>
              <a:gd name="connsiteY306" fmla="*/ 4321757 h 6785945"/>
              <a:gd name="connsiteX307" fmla="*/ 4762852 w 8497013"/>
              <a:gd name="connsiteY307" fmla="*/ 4308741 h 6785945"/>
              <a:gd name="connsiteX308" fmla="*/ 7712987 w 8497013"/>
              <a:gd name="connsiteY308" fmla="*/ 3503986 h 6785945"/>
              <a:gd name="connsiteX309" fmla="*/ 7763122 w 8497013"/>
              <a:gd name="connsiteY309" fmla="*/ 3509568 h 6785945"/>
              <a:gd name="connsiteX310" fmla="*/ 7795147 w 8497013"/>
              <a:gd name="connsiteY310" fmla="*/ 3526208 h 6785945"/>
              <a:gd name="connsiteX311" fmla="*/ 7811787 w 8497013"/>
              <a:gd name="connsiteY311" fmla="*/ 3553746 h 6785945"/>
              <a:gd name="connsiteX312" fmla="*/ 7815767 w 8497013"/>
              <a:gd name="connsiteY312" fmla="*/ 3592021 h 6785945"/>
              <a:gd name="connsiteX313" fmla="*/ 7809810 w 8497013"/>
              <a:gd name="connsiteY313" fmla="*/ 3640873 h 6785945"/>
              <a:gd name="connsiteX314" fmla="*/ 7763068 w 8497013"/>
              <a:gd name="connsiteY314" fmla="*/ 3887939 h 6785945"/>
              <a:gd name="connsiteX315" fmla="*/ 7682939 w 8497013"/>
              <a:gd name="connsiteY315" fmla="*/ 3887939 h 6785945"/>
              <a:gd name="connsiteX316" fmla="*/ 7709648 w 8497013"/>
              <a:gd name="connsiteY316" fmla="*/ 3677600 h 6785945"/>
              <a:gd name="connsiteX317" fmla="*/ 7668644 w 8497013"/>
              <a:gd name="connsiteY317" fmla="*/ 3673635 h 6785945"/>
              <a:gd name="connsiteX318" fmla="*/ 7637031 w 8497013"/>
              <a:gd name="connsiteY318" fmla="*/ 3659654 h 6785945"/>
              <a:gd name="connsiteX319" fmla="*/ 7616686 w 8497013"/>
              <a:gd name="connsiteY319" fmla="*/ 3632527 h 6785945"/>
              <a:gd name="connsiteX320" fmla="*/ 7609487 w 8497013"/>
              <a:gd name="connsiteY320" fmla="*/ 3589124 h 6785945"/>
              <a:gd name="connsiteX321" fmla="*/ 7617207 w 8497013"/>
              <a:gd name="connsiteY321" fmla="*/ 3546946 h 6785945"/>
              <a:gd name="connsiteX322" fmla="*/ 7638700 w 8497013"/>
              <a:gd name="connsiteY322" fmla="*/ 3520888 h 6785945"/>
              <a:gd name="connsiteX323" fmla="*/ 7671461 w 8497013"/>
              <a:gd name="connsiteY323" fmla="*/ 3507664 h 6785945"/>
              <a:gd name="connsiteX324" fmla="*/ 4062097 w 8497013"/>
              <a:gd name="connsiteY324" fmla="*/ 3353744 h 6785945"/>
              <a:gd name="connsiteX325" fmla="*/ 4966889 w 8497013"/>
              <a:gd name="connsiteY325" fmla="*/ 3353744 h 6785945"/>
              <a:gd name="connsiteX326" fmla="*/ 4966889 w 8497013"/>
              <a:gd name="connsiteY326" fmla="*/ 3460582 h 6785945"/>
              <a:gd name="connsiteX327" fmla="*/ 4062097 w 8497013"/>
              <a:gd name="connsiteY327" fmla="*/ 3460582 h 6785945"/>
              <a:gd name="connsiteX328" fmla="*/ 2550201 w 8497013"/>
              <a:gd name="connsiteY328" fmla="*/ 3353744 h 6785945"/>
              <a:gd name="connsiteX329" fmla="*/ 3454992 w 8497013"/>
              <a:gd name="connsiteY329" fmla="*/ 3353744 h 6785945"/>
              <a:gd name="connsiteX330" fmla="*/ 3454992 w 8497013"/>
              <a:gd name="connsiteY330" fmla="*/ 3460582 h 6785945"/>
              <a:gd name="connsiteX331" fmla="*/ 2550201 w 8497013"/>
              <a:gd name="connsiteY331" fmla="*/ 3460582 h 6785945"/>
              <a:gd name="connsiteX332" fmla="*/ 4062097 w 8497013"/>
              <a:gd name="connsiteY332" fmla="*/ 3004848 h 6785945"/>
              <a:gd name="connsiteX333" fmla="*/ 4966889 w 8497013"/>
              <a:gd name="connsiteY333" fmla="*/ 3004848 h 6785945"/>
              <a:gd name="connsiteX334" fmla="*/ 4966889 w 8497013"/>
              <a:gd name="connsiteY334" fmla="*/ 3111686 h 6785945"/>
              <a:gd name="connsiteX335" fmla="*/ 4062097 w 8497013"/>
              <a:gd name="connsiteY335" fmla="*/ 3111686 h 6785945"/>
              <a:gd name="connsiteX336" fmla="*/ 2550201 w 8497013"/>
              <a:gd name="connsiteY336" fmla="*/ 3004848 h 6785945"/>
              <a:gd name="connsiteX337" fmla="*/ 3454992 w 8497013"/>
              <a:gd name="connsiteY337" fmla="*/ 3004848 h 6785945"/>
              <a:gd name="connsiteX338" fmla="*/ 3454992 w 8497013"/>
              <a:gd name="connsiteY338" fmla="*/ 3111686 h 6785945"/>
              <a:gd name="connsiteX339" fmla="*/ 2550201 w 8497013"/>
              <a:gd name="connsiteY339" fmla="*/ 3111686 h 6785945"/>
              <a:gd name="connsiteX340" fmla="*/ 7712987 w 8497013"/>
              <a:gd name="connsiteY340" fmla="*/ 2802855 h 6785945"/>
              <a:gd name="connsiteX341" fmla="*/ 7755217 w 8497013"/>
              <a:gd name="connsiteY341" fmla="*/ 2806324 h 6785945"/>
              <a:gd name="connsiteX342" fmla="*/ 7787900 w 8497013"/>
              <a:gd name="connsiteY342" fmla="*/ 2819339 h 6785945"/>
              <a:gd name="connsiteX343" fmla="*/ 7809002 w 8497013"/>
              <a:gd name="connsiteY343" fmla="*/ 2845814 h 6785945"/>
              <a:gd name="connsiteX344" fmla="*/ 7816489 w 8497013"/>
              <a:gd name="connsiteY344" fmla="*/ 2889661 h 6785945"/>
              <a:gd name="connsiteX345" fmla="*/ 7809002 w 8497013"/>
              <a:gd name="connsiteY345" fmla="*/ 2932099 h 6785945"/>
              <a:gd name="connsiteX346" fmla="*/ 7787900 w 8497013"/>
              <a:gd name="connsiteY346" fmla="*/ 2958731 h 6785945"/>
              <a:gd name="connsiteX347" fmla="*/ 7755217 w 8497013"/>
              <a:gd name="connsiteY347" fmla="*/ 2972529 h 6785945"/>
              <a:gd name="connsiteX348" fmla="*/ 7712987 w 8497013"/>
              <a:gd name="connsiteY348" fmla="*/ 2976468 h 6785945"/>
              <a:gd name="connsiteX349" fmla="*/ 7671722 w 8497013"/>
              <a:gd name="connsiteY349" fmla="*/ 2972529 h 6785945"/>
              <a:gd name="connsiteX350" fmla="*/ 7639535 w 8497013"/>
              <a:gd name="connsiteY350" fmla="*/ 2958731 h 6785945"/>
              <a:gd name="connsiteX351" fmla="*/ 7618615 w 8497013"/>
              <a:gd name="connsiteY351" fmla="*/ 2932099 h 6785945"/>
              <a:gd name="connsiteX352" fmla="*/ 7611156 w 8497013"/>
              <a:gd name="connsiteY352" fmla="*/ 2889661 h 6785945"/>
              <a:gd name="connsiteX353" fmla="*/ 7618615 w 8497013"/>
              <a:gd name="connsiteY353" fmla="*/ 2845814 h 6785945"/>
              <a:gd name="connsiteX354" fmla="*/ 7639535 w 8497013"/>
              <a:gd name="connsiteY354" fmla="*/ 2819339 h 6785945"/>
              <a:gd name="connsiteX355" fmla="*/ 7671722 w 8497013"/>
              <a:gd name="connsiteY355" fmla="*/ 2806324 h 6785945"/>
              <a:gd name="connsiteX356" fmla="*/ 6558381 w 8497013"/>
              <a:gd name="connsiteY356" fmla="*/ 2482346 h 6785945"/>
              <a:gd name="connsiteX357" fmla="*/ 6611451 w 8497013"/>
              <a:gd name="connsiteY357" fmla="*/ 2484222 h 6785945"/>
              <a:gd name="connsiteX358" fmla="*/ 6660572 w 8497013"/>
              <a:gd name="connsiteY358" fmla="*/ 2489799 h 6785945"/>
              <a:gd name="connsiteX359" fmla="*/ 6705877 w 8497013"/>
              <a:gd name="connsiteY359" fmla="*/ 2498994 h 6785945"/>
              <a:gd name="connsiteX360" fmla="*/ 6747499 w 8497013"/>
              <a:gd name="connsiteY360" fmla="*/ 2511726 h 6785945"/>
              <a:gd name="connsiteX361" fmla="*/ 6785570 w 8497013"/>
              <a:gd name="connsiteY361" fmla="*/ 2527914 h 6785945"/>
              <a:gd name="connsiteX362" fmla="*/ 6820223 w 8497013"/>
              <a:gd name="connsiteY362" fmla="*/ 2547475 h 6785945"/>
              <a:gd name="connsiteX363" fmla="*/ 6851590 w 8497013"/>
              <a:gd name="connsiteY363" fmla="*/ 2570330 h 6785945"/>
              <a:gd name="connsiteX364" fmla="*/ 6879805 w 8497013"/>
              <a:gd name="connsiteY364" fmla="*/ 2596396 h 6785945"/>
              <a:gd name="connsiteX365" fmla="*/ 6905001 w 8497013"/>
              <a:gd name="connsiteY365" fmla="*/ 2625592 h 6785945"/>
              <a:gd name="connsiteX366" fmla="*/ 6927309 w 8497013"/>
              <a:gd name="connsiteY366" fmla="*/ 2657837 h 6785945"/>
              <a:gd name="connsiteX367" fmla="*/ 6946862 w 8497013"/>
              <a:gd name="connsiteY367" fmla="*/ 2693049 h 6785945"/>
              <a:gd name="connsiteX368" fmla="*/ 6963794 w 8497013"/>
              <a:gd name="connsiteY368" fmla="*/ 2731147 h 6785945"/>
              <a:gd name="connsiteX369" fmla="*/ 6978237 w 8497013"/>
              <a:gd name="connsiteY369" fmla="*/ 2772049 h 6785945"/>
              <a:gd name="connsiteX370" fmla="*/ 6990324 w 8497013"/>
              <a:gd name="connsiteY370" fmla="*/ 2815675 h 6785945"/>
              <a:gd name="connsiteX371" fmla="*/ 7000187 w 8497013"/>
              <a:gd name="connsiteY371" fmla="*/ 2861942 h 6785945"/>
              <a:gd name="connsiteX372" fmla="*/ 7007959 w 8497013"/>
              <a:gd name="connsiteY372" fmla="*/ 2910770 h 6785945"/>
              <a:gd name="connsiteX373" fmla="*/ 7013773 w 8497013"/>
              <a:gd name="connsiteY373" fmla="*/ 2962076 h 6785945"/>
              <a:gd name="connsiteX374" fmla="*/ 7017761 w 8497013"/>
              <a:gd name="connsiteY374" fmla="*/ 3015781 h 6785945"/>
              <a:gd name="connsiteX375" fmla="*/ 7020057 w 8497013"/>
              <a:gd name="connsiteY375" fmla="*/ 3071801 h 6785945"/>
              <a:gd name="connsiteX376" fmla="*/ 7020793 w 8497013"/>
              <a:gd name="connsiteY376" fmla="*/ 3130057 h 6785945"/>
              <a:gd name="connsiteX377" fmla="*/ 7020093 w 8497013"/>
              <a:gd name="connsiteY377" fmla="*/ 3188562 h 6785945"/>
              <a:gd name="connsiteX378" fmla="*/ 7017896 w 8497013"/>
              <a:gd name="connsiteY378" fmla="*/ 3244832 h 6785945"/>
              <a:gd name="connsiteX379" fmla="*/ 7014060 w 8497013"/>
              <a:gd name="connsiteY379" fmla="*/ 3298782 h 6785945"/>
              <a:gd name="connsiteX380" fmla="*/ 7008439 w 8497013"/>
              <a:gd name="connsiteY380" fmla="*/ 3350332 h 6785945"/>
              <a:gd name="connsiteX381" fmla="*/ 7000891 w 8497013"/>
              <a:gd name="connsiteY381" fmla="*/ 3399397 h 6785945"/>
              <a:gd name="connsiteX382" fmla="*/ 6991270 w 8497013"/>
              <a:gd name="connsiteY382" fmla="*/ 3445896 h 6785945"/>
              <a:gd name="connsiteX383" fmla="*/ 6979433 w 8497013"/>
              <a:gd name="connsiteY383" fmla="*/ 3489745 h 6785945"/>
              <a:gd name="connsiteX384" fmla="*/ 6965236 w 8497013"/>
              <a:gd name="connsiteY384" fmla="*/ 3530863 h 6785945"/>
              <a:gd name="connsiteX385" fmla="*/ 6948536 w 8497013"/>
              <a:gd name="connsiteY385" fmla="*/ 3569166 h 6785945"/>
              <a:gd name="connsiteX386" fmla="*/ 6929187 w 8497013"/>
              <a:gd name="connsiteY386" fmla="*/ 3604572 h 6785945"/>
              <a:gd name="connsiteX387" fmla="*/ 6907046 w 8497013"/>
              <a:gd name="connsiteY387" fmla="*/ 3636998 h 6785945"/>
              <a:gd name="connsiteX388" fmla="*/ 6881969 w 8497013"/>
              <a:gd name="connsiteY388" fmla="*/ 3666361 h 6785945"/>
              <a:gd name="connsiteX389" fmla="*/ 6853812 w 8497013"/>
              <a:gd name="connsiteY389" fmla="*/ 3692580 h 6785945"/>
              <a:gd name="connsiteX390" fmla="*/ 6822431 w 8497013"/>
              <a:gd name="connsiteY390" fmla="*/ 3715570 h 6785945"/>
              <a:gd name="connsiteX391" fmla="*/ 6787683 w 8497013"/>
              <a:gd name="connsiteY391" fmla="*/ 3735251 h 6785945"/>
              <a:gd name="connsiteX392" fmla="*/ 6749422 w 8497013"/>
              <a:gd name="connsiteY392" fmla="*/ 3751538 h 6785945"/>
              <a:gd name="connsiteX393" fmla="*/ 6707505 w 8497013"/>
              <a:gd name="connsiteY393" fmla="*/ 3764350 h 6785945"/>
              <a:gd name="connsiteX394" fmla="*/ 6661789 w 8497013"/>
              <a:gd name="connsiteY394" fmla="*/ 3773604 h 6785945"/>
              <a:gd name="connsiteX395" fmla="*/ 6612129 w 8497013"/>
              <a:gd name="connsiteY395" fmla="*/ 3779217 h 6785945"/>
              <a:gd name="connsiteX396" fmla="*/ 6558381 w 8497013"/>
              <a:gd name="connsiteY396" fmla="*/ 3781106 h 6785945"/>
              <a:gd name="connsiteX397" fmla="*/ 6558381 w 8497013"/>
              <a:gd name="connsiteY397" fmla="*/ 3684284 h 6785945"/>
              <a:gd name="connsiteX398" fmla="*/ 6608066 w 8497013"/>
              <a:gd name="connsiteY398" fmla="*/ 3682051 h 6785945"/>
              <a:gd name="connsiteX399" fmla="*/ 6652986 w 8497013"/>
              <a:gd name="connsiteY399" fmla="*/ 3675430 h 6785945"/>
              <a:gd name="connsiteX400" fmla="*/ 6693369 w 8497013"/>
              <a:gd name="connsiteY400" fmla="*/ 3664541 h 6785945"/>
              <a:gd name="connsiteX401" fmla="*/ 6729440 w 8497013"/>
              <a:gd name="connsiteY401" fmla="*/ 3649501 h 6785945"/>
              <a:gd name="connsiteX402" fmla="*/ 6789551 w 8497013"/>
              <a:gd name="connsiteY402" fmla="*/ 3607441 h 6785945"/>
              <a:gd name="connsiteX403" fmla="*/ 6835130 w 8497013"/>
              <a:gd name="connsiteY403" fmla="*/ 3550197 h 6785945"/>
              <a:gd name="connsiteX404" fmla="*/ 6853036 w 8497013"/>
              <a:gd name="connsiteY404" fmla="*/ 3516176 h 6785945"/>
              <a:gd name="connsiteX405" fmla="*/ 6867988 w 8497013"/>
              <a:gd name="connsiteY405" fmla="*/ 3478715 h 6785945"/>
              <a:gd name="connsiteX406" fmla="*/ 6880212 w 8497013"/>
              <a:gd name="connsiteY406" fmla="*/ 3437930 h 6785945"/>
              <a:gd name="connsiteX407" fmla="*/ 6889935 w 8497013"/>
              <a:gd name="connsiteY407" fmla="*/ 3393940 h 6785945"/>
              <a:gd name="connsiteX408" fmla="*/ 6897382 w 8497013"/>
              <a:gd name="connsiteY408" fmla="*/ 3346863 h 6785945"/>
              <a:gd name="connsiteX409" fmla="*/ 6902781 w 8497013"/>
              <a:gd name="connsiteY409" fmla="*/ 3296819 h 6785945"/>
              <a:gd name="connsiteX410" fmla="*/ 6906357 w 8497013"/>
              <a:gd name="connsiteY410" fmla="*/ 3243924 h 6785945"/>
              <a:gd name="connsiteX411" fmla="*/ 6908336 w 8497013"/>
              <a:gd name="connsiteY411" fmla="*/ 3188297 h 6785945"/>
              <a:gd name="connsiteX412" fmla="*/ 6908946 w 8497013"/>
              <a:gd name="connsiteY412" fmla="*/ 3130057 h 6785945"/>
              <a:gd name="connsiteX413" fmla="*/ 6908304 w 8497013"/>
              <a:gd name="connsiteY413" fmla="*/ 3072388 h 6785945"/>
              <a:gd name="connsiteX414" fmla="*/ 6906234 w 8497013"/>
              <a:gd name="connsiteY414" fmla="*/ 3017299 h 6785945"/>
              <a:gd name="connsiteX415" fmla="*/ 6902524 w 8497013"/>
              <a:gd name="connsiteY415" fmla="*/ 2964906 h 6785945"/>
              <a:gd name="connsiteX416" fmla="*/ 6896958 w 8497013"/>
              <a:gd name="connsiteY416" fmla="*/ 2915330 h 6785945"/>
              <a:gd name="connsiteX417" fmla="*/ 6889323 w 8497013"/>
              <a:gd name="connsiteY417" fmla="*/ 2868686 h 6785945"/>
              <a:gd name="connsiteX418" fmla="*/ 6879405 w 8497013"/>
              <a:gd name="connsiteY418" fmla="*/ 2825095 h 6785945"/>
              <a:gd name="connsiteX419" fmla="*/ 6866989 w 8497013"/>
              <a:gd name="connsiteY419" fmla="*/ 2784674 h 6785945"/>
              <a:gd name="connsiteX420" fmla="*/ 6851862 w 8497013"/>
              <a:gd name="connsiteY420" fmla="*/ 2747542 h 6785945"/>
              <a:gd name="connsiteX421" fmla="*/ 6833809 w 8497013"/>
              <a:gd name="connsiteY421" fmla="*/ 2713816 h 6785945"/>
              <a:gd name="connsiteX422" fmla="*/ 6788071 w 8497013"/>
              <a:gd name="connsiteY422" fmla="*/ 2657057 h 6785945"/>
              <a:gd name="connsiteX423" fmla="*/ 6728062 w 8497013"/>
              <a:gd name="connsiteY423" fmla="*/ 2615344 h 6785945"/>
              <a:gd name="connsiteX424" fmla="*/ 6692170 w 8497013"/>
              <a:gd name="connsiteY424" fmla="*/ 2600425 h 6785945"/>
              <a:gd name="connsiteX425" fmla="*/ 6652069 w 8497013"/>
              <a:gd name="connsiteY425" fmla="*/ 2589622 h 6785945"/>
              <a:gd name="connsiteX426" fmla="*/ 6607544 w 8497013"/>
              <a:gd name="connsiteY426" fmla="*/ 2583054 h 6785945"/>
              <a:gd name="connsiteX427" fmla="*/ 6558381 w 8497013"/>
              <a:gd name="connsiteY427" fmla="*/ 2580838 h 6785945"/>
              <a:gd name="connsiteX428" fmla="*/ 6041510 w 8497013"/>
              <a:gd name="connsiteY428" fmla="*/ 2482346 h 6785945"/>
              <a:gd name="connsiteX429" fmla="*/ 6041510 w 8497013"/>
              <a:gd name="connsiteY429" fmla="*/ 2580838 h 6785945"/>
              <a:gd name="connsiteX430" fmla="*/ 5992624 w 8497013"/>
              <a:gd name="connsiteY430" fmla="*/ 2583054 h 6785945"/>
              <a:gd name="connsiteX431" fmla="*/ 5948343 w 8497013"/>
              <a:gd name="connsiteY431" fmla="*/ 2589622 h 6785945"/>
              <a:gd name="connsiteX432" fmla="*/ 5908457 w 8497013"/>
              <a:gd name="connsiteY432" fmla="*/ 2600425 h 6785945"/>
              <a:gd name="connsiteX433" fmla="*/ 5872751 w 8497013"/>
              <a:gd name="connsiteY433" fmla="*/ 2615344 h 6785945"/>
              <a:gd name="connsiteX434" fmla="*/ 5813036 w 8497013"/>
              <a:gd name="connsiteY434" fmla="*/ 2657057 h 6785945"/>
              <a:gd name="connsiteX435" fmla="*/ 5767502 w 8497013"/>
              <a:gd name="connsiteY435" fmla="*/ 2713816 h 6785945"/>
              <a:gd name="connsiteX436" fmla="*/ 5749523 w 8497013"/>
              <a:gd name="connsiteY436" fmla="*/ 2747542 h 6785945"/>
              <a:gd name="connsiteX437" fmla="*/ 5734453 w 8497013"/>
              <a:gd name="connsiteY437" fmla="*/ 2784674 h 6785945"/>
              <a:gd name="connsiteX438" fmla="*/ 5722081 w 8497013"/>
              <a:gd name="connsiteY438" fmla="*/ 2825095 h 6785945"/>
              <a:gd name="connsiteX439" fmla="*/ 5712193 w 8497013"/>
              <a:gd name="connsiteY439" fmla="*/ 2868686 h 6785945"/>
              <a:gd name="connsiteX440" fmla="*/ 5704579 w 8497013"/>
              <a:gd name="connsiteY440" fmla="*/ 2915330 h 6785945"/>
              <a:gd name="connsiteX441" fmla="*/ 5699026 w 8497013"/>
              <a:gd name="connsiteY441" fmla="*/ 2964906 h 6785945"/>
              <a:gd name="connsiteX442" fmla="*/ 5695322 w 8497013"/>
              <a:gd name="connsiteY442" fmla="*/ 3017299 h 6785945"/>
              <a:gd name="connsiteX443" fmla="*/ 5693255 w 8497013"/>
              <a:gd name="connsiteY443" fmla="*/ 3072388 h 6785945"/>
              <a:gd name="connsiteX444" fmla="*/ 5692613 w 8497013"/>
              <a:gd name="connsiteY444" fmla="*/ 3130057 h 6785945"/>
              <a:gd name="connsiteX445" fmla="*/ 5693239 w 8497013"/>
              <a:gd name="connsiteY445" fmla="*/ 3188297 h 6785945"/>
              <a:gd name="connsiteX446" fmla="*/ 5695261 w 8497013"/>
              <a:gd name="connsiteY446" fmla="*/ 3243924 h 6785945"/>
              <a:gd name="connsiteX447" fmla="*/ 5698898 w 8497013"/>
              <a:gd name="connsiteY447" fmla="*/ 3296819 h 6785945"/>
              <a:gd name="connsiteX448" fmla="*/ 5704367 w 8497013"/>
              <a:gd name="connsiteY448" fmla="*/ 3346863 h 6785945"/>
              <a:gd name="connsiteX449" fmla="*/ 5711888 w 8497013"/>
              <a:gd name="connsiteY449" fmla="*/ 3393940 h 6785945"/>
              <a:gd name="connsiteX450" fmla="*/ 5721677 w 8497013"/>
              <a:gd name="connsiteY450" fmla="*/ 3437930 h 6785945"/>
              <a:gd name="connsiteX451" fmla="*/ 5733954 w 8497013"/>
              <a:gd name="connsiteY451" fmla="*/ 3478715 h 6785945"/>
              <a:gd name="connsiteX452" fmla="*/ 5748936 w 8497013"/>
              <a:gd name="connsiteY452" fmla="*/ 3516176 h 6785945"/>
              <a:gd name="connsiteX453" fmla="*/ 5766842 w 8497013"/>
              <a:gd name="connsiteY453" fmla="*/ 3550197 h 6785945"/>
              <a:gd name="connsiteX454" fmla="*/ 5812296 w 8497013"/>
              <a:gd name="connsiteY454" fmla="*/ 3607441 h 6785945"/>
              <a:gd name="connsiteX455" fmla="*/ 5872062 w 8497013"/>
              <a:gd name="connsiteY455" fmla="*/ 3649501 h 6785945"/>
              <a:gd name="connsiteX456" fmla="*/ 5907857 w 8497013"/>
              <a:gd name="connsiteY456" fmla="*/ 3664541 h 6785945"/>
              <a:gd name="connsiteX457" fmla="*/ 5947885 w 8497013"/>
              <a:gd name="connsiteY457" fmla="*/ 3675430 h 6785945"/>
              <a:gd name="connsiteX458" fmla="*/ 5992363 w 8497013"/>
              <a:gd name="connsiteY458" fmla="*/ 3682051 h 6785945"/>
              <a:gd name="connsiteX459" fmla="*/ 6041510 w 8497013"/>
              <a:gd name="connsiteY459" fmla="*/ 3684284 h 6785945"/>
              <a:gd name="connsiteX460" fmla="*/ 6041510 w 8497013"/>
              <a:gd name="connsiteY460" fmla="*/ 3781106 h 6785945"/>
              <a:gd name="connsiteX461" fmla="*/ 5987987 w 8497013"/>
              <a:gd name="connsiteY461" fmla="*/ 3779217 h 6785945"/>
              <a:gd name="connsiteX462" fmla="*/ 5938507 w 8497013"/>
              <a:gd name="connsiteY462" fmla="*/ 3773604 h 6785945"/>
              <a:gd name="connsiteX463" fmla="*/ 5892927 w 8497013"/>
              <a:gd name="connsiteY463" fmla="*/ 3764350 h 6785945"/>
              <a:gd name="connsiteX464" fmla="*/ 5851109 w 8497013"/>
              <a:gd name="connsiteY464" fmla="*/ 3751538 h 6785945"/>
              <a:gd name="connsiteX465" fmla="*/ 5812912 w 8497013"/>
              <a:gd name="connsiteY465" fmla="*/ 3735251 h 6785945"/>
              <a:gd name="connsiteX466" fmla="*/ 5778195 w 8497013"/>
              <a:gd name="connsiteY466" fmla="*/ 3715570 h 6785945"/>
              <a:gd name="connsiteX467" fmla="*/ 5746818 w 8497013"/>
              <a:gd name="connsiteY467" fmla="*/ 3692580 h 6785945"/>
              <a:gd name="connsiteX468" fmla="*/ 5718642 w 8497013"/>
              <a:gd name="connsiteY468" fmla="*/ 3666361 h 6785945"/>
              <a:gd name="connsiteX469" fmla="*/ 5693526 w 8497013"/>
              <a:gd name="connsiteY469" fmla="*/ 3636998 h 6785945"/>
              <a:gd name="connsiteX470" fmla="*/ 5671329 w 8497013"/>
              <a:gd name="connsiteY470" fmla="*/ 3604572 h 6785945"/>
              <a:gd name="connsiteX471" fmla="*/ 5651912 w 8497013"/>
              <a:gd name="connsiteY471" fmla="*/ 3569166 h 6785945"/>
              <a:gd name="connsiteX472" fmla="*/ 5635134 w 8497013"/>
              <a:gd name="connsiteY472" fmla="*/ 3530863 h 6785945"/>
              <a:gd name="connsiteX473" fmla="*/ 5620855 w 8497013"/>
              <a:gd name="connsiteY473" fmla="*/ 3489745 h 6785945"/>
              <a:gd name="connsiteX474" fmla="*/ 5608935 w 8497013"/>
              <a:gd name="connsiteY474" fmla="*/ 3445896 h 6785945"/>
              <a:gd name="connsiteX475" fmla="*/ 5599234 w 8497013"/>
              <a:gd name="connsiteY475" fmla="*/ 3399397 h 6785945"/>
              <a:gd name="connsiteX476" fmla="*/ 5591611 w 8497013"/>
              <a:gd name="connsiteY476" fmla="*/ 3350332 h 6785945"/>
              <a:gd name="connsiteX477" fmla="*/ 5585926 w 8497013"/>
              <a:gd name="connsiteY477" fmla="*/ 3298782 h 6785945"/>
              <a:gd name="connsiteX478" fmla="*/ 5582039 w 8497013"/>
              <a:gd name="connsiteY478" fmla="*/ 3244832 h 6785945"/>
              <a:gd name="connsiteX479" fmla="*/ 5579809 w 8497013"/>
              <a:gd name="connsiteY479" fmla="*/ 3188562 h 6785945"/>
              <a:gd name="connsiteX480" fmla="*/ 5579098 w 8497013"/>
              <a:gd name="connsiteY480" fmla="*/ 3130057 h 6785945"/>
              <a:gd name="connsiteX481" fmla="*/ 5579833 w 8497013"/>
              <a:gd name="connsiteY481" fmla="*/ 3071801 h 6785945"/>
              <a:gd name="connsiteX482" fmla="*/ 5582129 w 8497013"/>
              <a:gd name="connsiteY482" fmla="*/ 3015781 h 6785945"/>
              <a:gd name="connsiteX483" fmla="*/ 5586118 w 8497013"/>
              <a:gd name="connsiteY483" fmla="*/ 2962076 h 6785945"/>
              <a:gd name="connsiteX484" fmla="*/ 5591931 w 8497013"/>
              <a:gd name="connsiteY484" fmla="*/ 2910770 h 6785945"/>
              <a:gd name="connsiteX485" fmla="*/ 5599704 w 8497013"/>
              <a:gd name="connsiteY485" fmla="*/ 2861942 h 6785945"/>
              <a:gd name="connsiteX486" fmla="*/ 5609567 w 8497013"/>
              <a:gd name="connsiteY486" fmla="*/ 2815675 h 6785945"/>
              <a:gd name="connsiteX487" fmla="*/ 5621653 w 8497013"/>
              <a:gd name="connsiteY487" fmla="*/ 2772049 h 6785945"/>
              <a:gd name="connsiteX488" fmla="*/ 5636096 w 8497013"/>
              <a:gd name="connsiteY488" fmla="*/ 2731147 h 6785945"/>
              <a:gd name="connsiteX489" fmla="*/ 5653028 w 8497013"/>
              <a:gd name="connsiteY489" fmla="*/ 2693049 h 6785945"/>
              <a:gd name="connsiteX490" fmla="*/ 5672581 w 8497013"/>
              <a:gd name="connsiteY490" fmla="*/ 2657837 h 6785945"/>
              <a:gd name="connsiteX491" fmla="*/ 5694889 w 8497013"/>
              <a:gd name="connsiteY491" fmla="*/ 2625592 h 6785945"/>
              <a:gd name="connsiteX492" fmla="*/ 5720085 w 8497013"/>
              <a:gd name="connsiteY492" fmla="*/ 2596396 h 6785945"/>
              <a:gd name="connsiteX493" fmla="*/ 5748300 w 8497013"/>
              <a:gd name="connsiteY493" fmla="*/ 2570330 h 6785945"/>
              <a:gd name="connsiteX494" fmla="*/ 5779667 w 8497013"/>
              <a:gd name="connsiteY494" fmla="*/ 2547475 h 6785945"/>
              <a:gd name="connsiteX495" fmla="*/ 5814320 w 8497013"/>
              <a:gd name="connsiteY495" fmla="*/ 2527914 h 6785945"/>
              <a:gd name="connsiteX496" fmla="*/ 5852391 w 8497013"/>
              <a:gd name="connsiteY496" fmla="*/ 2511726 h 6785945"/>
              <a:gd name="connsiteX497" fmla="*/ 5894013 w 8497013"/>
              <a:gd name="connsiteY497" fmla="*/ 2498994 h 6785945"/>
              <a:gd name="connsiteX498" fmla="*/ 5939318 w 8497013"/>
              <a:gd name="connsiteY498" fmla="*/ 2489799 h 6785945"/>
              <a:gd name="connsiteX499" fmla="*/ 5988439 w 8497013"/>
              <a:gd name="connsiteY499" fmla="*/ 2484222 h 6785945"/>
              <a:gd name="connsiteX500" fmla="*/ 5337245 w 8497013"/>
              <a:gd name="connsiteY500" fmla="*/ 1851325 h 6785945"/>
              <a:gd name="connsiteX501" fmla="*/ 6242037 w 8497013"/>
              <a:gd name="connsiteY501" fmla="*/ 1851325 h 6785945"/>
              <a:gd name="connsiteX502" fmla="*/ 6242037 w 8497013"/>
              <a:gd name="connsiteY502" fmla="*/ 1958164 h 6785945"/>
              <a:gd name="connsiteX503" fmla="*/ 5337245 w 8497013"/>
              <a:gd name="connsiteY503" fmla="*/ 1958164 h 6785945"/>
              <a:gd name="connsiteX504" fmla="*/ 3825296 w 8497013"/>
              <a:gd name="connsiteY504" fmla="*/ 1851325 h 6785945"/>
              <a:gd name="connsiteX505" fmla="*/ 4730088 w 8497013"/>
              <a:gd name="connsiteY505" fmla="*/ 1851325 h 6785945"/>
              <a:gd name="connsiteX506" fmla="*/ 4730088 w 8497013"/>
              <a:gd name="connsiteY506" fmla="*/ 1958164 h 6785945"/>
              <a:gd name="connsiteX507" fmla="*/ 3825296 w 8497013"/>
              <a:gd name="connsiteY507" fmla="*/ 1958164 h 6785945"/>
              <a:gd name="connsiteX508" fmla="*/ 6849172 w 8497013"/>
              <a:gd name="connsiteY508" fmla="*/ 1681043 h 6785945"/>
              <a:gd name="connsiteX509" fmla="*/ 7326608 w 8497013"/>
              <a:gd name="connsiteY509" fmla="*/ 1681043 h 6785945"/>
              <a:gd name="connsiteX510" fmla="*/ 7326608 w 8497013"/>
              <a:gd name="connsiteY510" fmla="*/ 1786212 h 6785945"/>
              <a:gd name="connsiteX511" fmla="*/ 6849172 w 8497013"/>
              <a:gd name="connsiteY511" fmla="*/ 1786212 h 6785945"/>
              <a:gd name="connsiteX512" fmla="*/ 5337245 w 8497013"/>
              <a:gd name="connsiteY512" fmla="*/ 1502429 h 6785945"/>
              <a:gd name="connsiteX513" fmla="*/ 6242037 w 8497013"/>
              <a:gd name="connsiteY513" fmla="*/ 1502429 h 6785945"/>
              <a:gd name="connsiteX514" fmla="*/ 6242037 w 8497013"/>
              <a:gd name="connsiteY514" fmla="*/ 1609267 h 6785945"/>
              <a:gd name="connsiteX515" fmla="*/ 5337245 w 8497013"/>
              <a:gd name="connsiteY515" fmla="*/ 1609267 h 6785945"/>
              <a:gd name="connsiteX516" fmla="*/ 3825296 w 8497013"/>
              <a:gd name="connsiteY516" fmla="*/ 1502429 h 6785945"/>
              <a:gd name="connsiteX517" fmla="*/ 4730088 w 8497013"/>
              <a:gd name="connsiteY517" fmla="*/ 1502429 h 6785945"/>
              <a:gd name="connsiteX518" fmla="*/ 4730088 w 8497013"/>
              <a:gd name="connsiteY518" fmla="*/ 1609267 h 6785945"/>
              <a:gd name="connsiteX519" fmla="*/ 3825296 w 8497013"/>
              <a:gd name="connsiteY519" fmla="*/ 1609267 h 6785945"/>
              <a:gd name="connsiteX520" fmla="*/ 7037373 w 8497013"/>
              <a:gd name="connsiteY520" fmla="*/ 348896 h 6785945"/>
              <a:gd name="connsiteX521" fmla="*/ 7942165 w 8497013"/>
              <a:gd name="connsiteY521" fmla="*/ 348896 h 6785945"/>
              <a:gd name="connsiteX522" fmla="*/ 7942165 w 8497013"/>
              <a:gd name="connsiteY522" fmla="*/ 455734 h 6785945"/>
              <a:gd name="connsiteX523" fmla="*/ 7037373 w 8497013"/>
              <a:gd name="connsiteY523" fmla="*/ 455734 h 6785945"/>
              <a:gd name="connsiteX524" fmla="*/ 5525404 w 8497013"/>
              <a:gd name="connsiteY524" fmla="*/ 348896 h 6785945"/>
              <a:gd name="connsiteX525" fmla="*/ 6430196 w 8497013"/>
              <a:gd name="connsiteY525" fmla="*/ 348896 h 6785945"/>
              <a:gd name="connsiteX526" fmla="*/ 6430196 w 8497013"/>
              <a:gd name="connsiteY526" fmla="*/ 455734 h 6785945"/>
              <a:gd name="connsiteX527" fmla="*/ 5525404 w 8497013"/>
              <a:gd name="connsiteY527" fmla="*/ 455734 h 6785945"/>
              <a:gd name="connsiteX528" fmla="*/ 7037373 w 8497013"/>
              <a:gd name="connsiteY528" fmla="*/ 0 h 6785945"/>
              <a:gd name="connsiteX529" fmla="*/ 7942165 w 8497013"/>
              <a:gd name="connsiteY529" fmla="*/ 0 h 6785945"/>
              <a:gd name="connsiteX530" fmla="*/ 7942165 w 8497013"/>
              <a:gd name="connsiteY530" fmla="*/ 106839 h 6785945"/>
              <a:gd name="connsiteX531" fmla="*/ 7037373 w 8497013"/>
              <a:gd name="connsiteY531" fmla="*/ 106839 h 6785945"/>
              <a:gd name="connsiteX532" fmla="*/ 5525404 w 8497013"/>
              <a:gd name="connsiteY532" fmla="*/ 0 h 6785945"/>
              <a:gd name="connsiteX533" fmla="*/ 6430196 w 8497013"/>
              <a:gd name="connsiteY533" fmla="*/ 0 h 6785945"/>
              <a:gd name="connsiteX534" fmla="*/ 6430196 w 8497013"/>
              <a:gd name="connsiteY534" fmla="*/ 106839 h 6785945"/>
              <a:gd name="connsiteX535" fmla="*/ 5525404 w 8497013"/>
              <a:gd name="connsiteY535" fmla="*/ 106839 h 6785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Lst>
            <a:rect l="l" t="t" r="r" b="b"/>
            <a:pathLst>
              <a:path w="8497013" h="6785945">
                <a:moveTo>
                  <a:pt x="8393513" y="6508832"/>
                </a:moveTo>
                <a:lnTo>
                  <a:pt x="8435743" y="6512510"/>
                </a:lnTo>
                <a:lnTo>
                  <a:pt x="8468426" y="6525734"/>
                </a:lnTo>
                <a:lnTo>
                  <a:pt x="8489527" y="6551791"/>
                </a:lnTo>
                <a:lnTo>
                  <a:pt x="8497013" y="6593969"/>
                </a:lnTo>
                <a:lnTo>
                  <a:pt x="8489527" y="6638076"/>
                </a:lnTo>
                <a:lnTo>
                  <a:pt x="8468426" y="6665125"/>
                </a:lnTo>
                <a:lnTo>
                  <a:pt x="8435743" y="6678715"/>
                </a:lnTo>
                <a:lnTo>
                  <a:pt x="8393513" y="6682444"/>
                </a:lnTo>
                <a:lnTo>
                  <a:pt x="8351283" y="6678715"/>
                </a:lnTo>
                <a:lnTo>
                  <a:pt x="8318600" y="6665125"/>
                </a:lnTo>
                <a:lnTo>
                  <a:pt x="8297498" y="6638076"/>
                </a:lnTo>
                <a:lnTo>
                  <a:pt x="8290013" y="6593969"/>
                </a:lnTo>
                <a:lnTo>
                  <a:pt x="8297733" y="6551791"/>
                </a:lnTo>
                <a:lnTo>
                  <a:pt x="8319226" y="6525734"/>
                </a:lnTo>
                <a:lnTo>
                  <a:pt x="8351987" y="6512510"/>
                </a:lnTo>
                <a:close/>
                <a:moveTo>
                  <a:pt x="5162785" y="6508832"/>
                </a:moveTo>
                <a:lnTo>
                  <a:pt x="5205015" y="6512510"/>
                </a:lnTo>
                <a:lnTo>
                  <a:pt x="5237697" y="6525734"/>
                </a:lnTo>
                <a:lnTo>
                  <a:pt x="5258799" y="6551791"/>
                </a:lnTo>
                <a:lnTo>
                  <a:pt x="5266284" y="6593969"/>
                </a:lnTo>
                <a:lnTo>
                  <a:pt x="5258799" y="6638076"/>
                </a:lnTo>
                <a:lnTo>
                  <a:pt x="5237697" y="6665125"/>
                </a:lnTo>
                <a:lnTo>
                  <a:pt x="5205015" y="6678715"/>
                </a:lnTo>
                <a:lnTo>
                  <a:pt x="5162785" y="6682444"/>
                </a:lnTo>
                <a:lnTo>
                  <a:pt x="5120555" y="6678715"/>
                </a:lnTo>
                <a:lnTo>
                  <a:pt x="5087872" y="6665125"/>
                </a:lnTo>
                <a:lnTo>
                  <a:pt x="5066771" y="6638076"/>
                </a:lnTo>
                <a:lnTo>
                  <a:pt x="5059285" y="6593969"/>
                </a:lnTo>
                <a:lnTo>
                  <a:pt x="5067005" y="6551791"/>
                </a:lnTo>
                <a:lnTo>
                  <a:pt x="5088499" y="6525734"/>
                </a:lnTo>
                <a:lnTo>
                  <a:pt x="5121260" y="6512510"/>
                </a:lnTo>
                <a:close/>
                <a:moveTo>
                  <a:pt x="6674635" y="6508827"/>
                </a:moveTo>
                <a:lnTo>
                  <a:pt x="6881636" y="6508827"/>
                </a:lnTo>
                <a:lnTo>
                  <a:pt x="6881636" y="6682440"/>
                </a:lnTo>
                <a:lnTo>
                  <a:pt x="6674635" y="6682440"/>
                </a:lnTo>
                <a:close/>
                <a:moveTo>
                  <a:pt x="1511898" y="6358592"/>
                </a:moveTo>
                <a:lnTo>
                  <a:pt x="2416689" y="6358592"/>
                </a:lnTo>
                <a:lnTo>
                  <a:pt x="2416689" y="6465429"/>
                </a:lnTo>
                <a:lnTo>
                  <a:pt x="1511898" y="6465429"/>
                </a:lnTo>
                <a:close/>
                <a:moveTo>
                  <a:pt x="0" y="6358592"/>
                </a:moveTo>
                <a:lnTo>
                  <a:pt x="904792" y="6358592"/>
                </a:lnTo>
                <a:lnTo>
                  <a:pt x="904792" y="6465429"/>
                </a:lnTo>
                <a:lnTo>
                  <a:pt x="0" y="6465429"/>
                </a:lnTo>
                <a:close/>
                <a:moveTo>
                  <a:pt x="1511898" y="6009695"/>
                </a:moveTo>
                <a:lnTo>
                  <a:pt x="2416689" y="6009695"/>
                </a:lnTo>
                <a:lnTo>
                  <a:pt x="2416689" y="6116533"/>
                </a:lnTo>
                <a:lnTo>
                  <a:pt x="1511898" y="6116533"/>
                </a:lnTo>
                <a:close/>
                <a:moveTo>
                  <a:pt x="0" y="6009695"/>
                </a:moveTo>
                <a:lnTo>
                  <a:pt x="904792" y="6009695"/>
                </a:lnTo>
                <a:lnTo>
                  <a:pt x="904792" y="6116533"/>
                </a:lnTo>
                <a:lnTo>
                  <a:pt x="0" y="6116533"/>
                </a:lnTo>
                <a:close/>
                <a:moveTo>
                  <a:pt x="8393513" y="5807701"/>
                </a:moveTo>
                <a:lnTo>
                  <a:pt x="8435743" y="5811170"/>
                </a:lnTo>
                <a:lnTo>
                  <a:pt x="8468426" y="5824185"/>
                </a:lnTo>
                <a:lnTo>
                  <a:pt x="8489527" y="5850660"/>
                </a:lnTo>
                <a:lnTo>
                  <a:pt x="8497013" y="5894506"/>
                </a:lnTo>
                <a:lnTo>
                  <a:pt x="8489527" y="5936945"/>
                </a:lnTo>
                <a:lnTo>
                  <a:pt x="8468426" y="5963576"/>
                </a:lnTo>
                <a:lnTo>
                  <a:pt x="8435743" y="5977374"/>
                </a:lnTo>
                <a:lnTo>
                  <a:pt x="8393513" y="5981313"/>
                </a:lnTo>
                <a:lnTo>
                  <a:pt x="8352248" y="5977374"/>
                </a:lnTo>
                <a:lnTo>
                  <a:pt x="8320060" y="5963576"/>
                </a:lnTo>
                <a:lnTo>
                  <a:pt x="8299141" y="5936945"/>
                </a:lnTo>
                <a:lnTo>
                  <a:pt x="8291681" y="5894506"/>
                </a:lnTo>
                <a:lnTo>
                  <a:pt x="8299141" y="5850660"/>
                </a:lnTo>
                <a:lnTo>
                  <a:pt x="8320060" y="5824185"/>
                </a:lnTo>
                <a:lnTo>
                  <a:pt x="8352248" y="5811170"/>
                </a:lnTo>
                <a:close/>
                <a:moveTo>
                  <a:pt x="5162785" y="5807701"/>
                </a:moveTo>
                <a:lnTo>
                  <a:pt x="5205015" y="5811170"/>
                </a:lnTo>
                <a:lnTo>
                  <a:pt x="5237697" y="5824185"/>
                </a:lnTo>
                <a:lnTo>
                  <a:pt x="5258799" y="5850660"/>
                </a:lnTo>
                <a:lnTo>
                  <a:pt x="5266284" y="5894506"/>
                </a:lnTo>
                <a:lnTo>
                  <a:pt x="5258799" y="5936945"/>
                </a:lnTo>
                <a:lnTo>
                  <a:pt x="5237697" y="5963576"/>
                </a:lnTo>
                <a:lnTo>
                  <a:pt x="5205015" y="5977374"/>
                </a:lnTo>
                <a:lnTo>
                  <a:pt x="5162785" y="5981313"/>
                </a:lnTo>
                <a:lnTo>
                  <a:pt x="5121521" y="5977374"/>
                </a:lnTo>
                <a:lnTo>
                  <a:pt x="5089334" y="5963576"/>
                </a:lnTo>
                <a:lnTo>
                  <a:pt x="5068415" y="5936945"/>
                </a:lnTo>
                <a:lnTo>
                  <a:pt x="5060955" y="5894506"/>
                </a:lnTo>
                <a:lnTo>
                  <a:pt x="5068415" y="5850660"/>
                </a:lnTo>
                <a:lnTo>
                  <a:pt x="5089334" y="5824185"/>
                </a:lnTo>
                <a:lnTo>
                  <a:pt x="5121521" y="5811170"/>
                </a:lnTo>
                <a:close/>
                <a:moveTo>
                  <a:pt x="4008189" y="5487184"/>
                </a:moveTo>
                <a:lnTo>
                  <a:pt x="4061259" y="5489060"/>
                </a:lnTo>
                <a:lnTo>
                  <a:pt x="4110380" y="5494637"/>
                </a:lnTo>
                <a:lnTo>
                  <a:pt x="4155685" y="5503832"/>
                </a:lnTo>
                <a:lnTo>
                  <a:pt x="4197307" y="5516564"/>
                </a:lnTo>
                <a:lnTo>
                  <a:pt x="4235378" y="5532752"/>
                </a:lnTo>
                <a:lnTo>
                  <a:pt x="4270031" y="5552313"/>
                </a:lnTo>
                <a:lnTo>
                  <a:pt x="4301398" y="5575168"/>
                </a:lnTo>
                <a:lnTo>
                  <a:pt x="4329613" y="5601234"/>
                </a:lnTo>
                <a:lnTo>
                  <a:pt x="4354810" y="5630430"/>
                </a:lnTo>
                <a:lnTo>
                  <a:pt x="4377118" y="5662675"/>
                </a:lnTo>
                <a:lnTo>
                  <a:pt x="4396671" y="5697887"/>
                </a:lnTo>
                <a:lnTo>
                  <a:pt x="4413603" y="5735985"/>
                </a:lnTo>
                <a:lnTo>
                  <a:pt x="4428046" y="5776887"/>
                </a:lnTo>
                <a:lnTo>
                  <a:pt x="4440133" y="5820513"/>
                </a:lnTo>
                <a:lnTo>
                  <a:pt x="4449996" y="5866781"/>
                </a:lnTo>
                <a:lnTo>
                  <a:pt x="4457768" y="5915609"/>
                </a:lnTo>
                <a:lnTo>
                  <a:pt x="4463582" y="5966915"/>
                </a:lnTo>
                <a:lnTo>
                  <a:pt x="4467570" y="6020620"/>
                </a:lnTo>
                <a:lnTo>
                  <a:pt x="4469866" y="6076640"/>
                </a:lnTo>
                <a:lnTo>
                  <a:pt x="4470602" y="6134896"/>
                </a:lnTo>
                <a:lnTo>
                  <a:pt x="4469902" y="6193401"/>
                </a:lnTo>
                <a:lnTo>
                  <a:pt x="4467705" y="6249671"/>
                </a:lnTo>
                <a:lnTo>
                  <a:pt x="4463869" y="6303621"/>
                </a:lnTo>
                <a:lnTo>
                  <a:pt x="4458248" y="6355171"/>
                </a:lnTo>
                <a:lnTo>
                  <a:pt x="4450700" y="6404236"/>
                </a:lnTo>
                <a:lnTo>
                  <a:pt x="4441079" y="6450735"/>
                </a:lnTo>
                <a:lnTo>
                  <a:pt x="4429242" y="6494584"/>
                </a:lnTo>
                <a:lnTo>
                  <a:pt x="4415045" y="6535702"/>
                </a:lnTo>
                <a:lnTo>
                  <a:pt x="4398345" y="6574005"/>
                </a:lnTo>
                <a:lnTo>
                  <a:pt x="4378996" y="6609411"/>
                </a:lnTo>
                <a:lnTo>
                  <a:pt x="4356855" y="6641837"/>
                </a:lnTo>
                <a:lnTo>
                  <a:pt x="4331777" y="6671200"/>
                </a:lnTo>
                <a:lnTo>
                  <a:pt x="4303620" y="6697419"/>
                </a:lnTo>
                <a:lnTo>
                  <a:pt x="4272239" y="6720409"/>
                </a:lnTo>
                <a:lnTo>
                  <a:pt x="4237491" y="6740090"/>
                </a:lnTo>
                <a:lnTo>
                  <a:pt x="4199230" y="6756377"/>
                </a:lnTo>
                <a:lnTo>
                  <a:pt x="4157313" y="6769189"/>
                </a:lnTo>
                <a:lnTo>
                  <a:pt x="4111597" y="6778443"/>
                </a:lnTo>
                <a:lnTo>
                  <a:pt x="4061937" y="6784056"/>
                </a:lnTo>
                <a:lnTo>
                  <a:pt x="4008189" y="6785945"/>
                </a:lnTo>
                <a:lnTo>
                  <a:pt x="4008189" y="6689123"/>
                </a:lnTo>
                <a:lnTo>
                  <a:pt x="4057874" y="6686890"/>
                </a:lnTo>
                <a:lnTo>
                  <a:pt x="4102795" y="6680269"/>
                </a:lnTo>
                <a:lnTo>
                  <a:pt x="4143177" y="6669380"/>
                </a:lnTo>
                <a:lnTo>
                  <a:pt x="4179248" y="6654340"/>
                </a:lnTo>
                <a:lnTo>
                  <a:pt x="4239359" y="6612280"/>
                </a:lnTo>
                <a:lnTo>
                  <a:pt x="4284939" y="6555036"/>
                </a:lnTo>
                <a:lnTo>
                  <a:pt x="4302844" y="6521015"/>
                </a:lnTo>
                <a:lnTo>
                  <a:pt x="4317796" y="6483554"/>
                </a:lnTo>
                <a:lnTo>
                  <a:pt x="4330020" y="6442769"/>
                </a:lnTo>
                <a:lnTo>
                  <a:pt x="4339743" y="6398779"/>
                </a:lnTo>
                <a:lnTo>
                  <a:pt x="4347190" y="6351702"/>
                </a:lnTo>
                <a:lnTo>
                  <a:pt x="4352590" y="6301658"/>
                </a:lnTo>
                <a:lnTo>
                  <a:pt x="4356166" y="6248763"/>
                </a:lnTo>
                <a:lnTo>
                  <a:pt x="4358145" y="6193136"/>
                </a:lnTo>
                <a:lnTo>
                  <a:pt x="4358755" y="6134896"/>
                </a:lnTo>
                <a:lnTo>
                  <a:pt x="4358113" y="6077227"/>
                </a:lnTo>
                <a:lnTo>
                  <a:pt x="4356043" y="6022138"/>
                </a:lnTo>
                <a:lnTo>
                  <a:pt x="4352333" y="5969745"/>
                </a:lnTo>
                <a:lnTo>
                  <a:pt x="4346766" y="5920169"/>
                </a:lnTo>
                <a:lnTo>
                  <a:pt x="4339131" y="5873525"/>
                </a:lnTo>
                <a:lnTo>
                  <a:pt x="4329213" y="5829933"/>
                </a:lnTo>
                <a:lnTo>
                  <a:pt x="4316797" y="5789512"/>
                </a:lnTo>
                <a:lnTo>
                  <a:pt x="4301670" y="5752380"/>
                </a:lnTo>
                <a:lnTo>
                  <a:pt x="4283617" y="5718654"/>
                </a:lnTo>
                <a:lnTo>
                  <a:pt x="4237879" y="5661895"/>
                </a:lnTo>
                <a:lnTo>
                  <a:pt x="4177870" y="5620182"/>
                </a:lnTo>
                <a:lnTo>
                  <a:pt x="4141978" y="5605263"/>
                </a:lnTo>
                <a:lnTo>
                  <a:pt x="4101877" y="5594460"/>
                </a:lnTo>
                <a:lnTo>
                  <a:pt x="4057352" y="5587892"/>
                </a:lnTo>
                <a:lnTo>
                  <a:pt x="4008189" y="5585676"/>
                </a:lnTo>
                <a:close/>
                <a:moveTo>
                  <a:pt x="3491267" y="5487184"/>
                </a:moveTo>
                <a:lnTo>
                  <a:pt x="3491267" y="5585676"/>
                </a:lnTo>
                <a:lnTo>
                  <a:pt x="3442381" y="5587892"/>
                </a:lnTo>
                <a:lnTo>
                  <a:pt x="3398103" y="5594460"/>
                </a:lnTo>
                <a:lnTo>
                  <a:pt x="3358217" y="5605263"/>
                </a:lnTo>
                <a:lnTo>
                  <a:pt x="3322510" y="5620182"/>
                </a:lnTo>
                <a:lnTo>
                  <a:pt x="3262795" y="5661895"/>
                </a:lnTo>
                <a:lnTo>
                  <a:pt x="3217261" y="5718654"/>
                </a:lnTo>
                <a:lnTo>
                  <a:pt x="3199282" y="5752380"/>
                </a:lnTo>
                <a:lnTo>
                  <a:pt x="3184213" y="5789512"/>
                </a:lnTo>
                <a:lnTo>
                  <a:pt x="3171840" y="5829933"/>
                </a:lnTo>
                <a:lnTo>
                  <a:pt x="3161952" y="5873525"/>
                </a:lnTo>
                <a:lnTo>
                  <a:pt x="3154338" y="5920169"/>
                </a:lnTo>
                <a:lnTo>
                  <a:pt x="3148785" y="5969745"/>
                </a:lnTo>
                <a:lnTo>
                  <a:pt x="3145081" y="6022138"/>
                </a:lnTo>
                <a:lnTo>
                  <a:pt x="3143014" y="6077227"/>
                </a:lnTo>
                <a:lnTo>
                  <a:pt x="3142372" y="6134896"/>
                </a:lnTo>
                <a:lnTo>
                  <a:pt x="3142997" y="6193136"/>
                </a:lnTo>
                <a:lnTo>
                  <a:pt x="3145020" y="6248763"/>
                </a:lnTo>
                <a:lnTo>
                  <a:pt x="3148657" y="6301658"/>
                </a:lnTo>
                <a:lnTo>
                  <a:pt x="3154126" y="6351702"/>
                </a:lnTo>
                <a:lnTo>
                  <a:pt x="3161647" y="6398779"/>
                </a:lnTo>
                <a:lnTo>
                  <a:pt x="3171437" y="6442769"/>
                </a:lnTo>
                <a:lnTo>
                  <a:pt x="3183713" y="6483554"/>
                </a:lnTo>
                <a:lnTo>
                  <a:pt x="3198695" y="6521015"/>
                </a:lnTo>
                <a:lnTo>
                  <a:pt x="3216602" y="6555036"/>
                </a:lnTo>
                <a:lnTo>
                  <a:pt x="3262055" y="6612280"/>
                </a:lnTo>
                <a:lnTo>
                  <a:pt x="3321821" y="6654340"/>
                </a:lnTo>
                <a:lnTo>
                  <a:pt x="3357617" y="6669380"/>
                </a:lnTo>
                <a:lnTo>
                  <a:pt x="3397644" y="6680269"/>
                </a:lnTo>
                <a:lnTo>
                  <a:pt x="3442120" y="6686890"/>
                </a:lnTo>
                <a:lnTo>
                  <a:pt x="3491267" y="6689123"/>
                </a:lnTo>
                <a:lnTo>
                  <a:pt x="3491267" y="6785945"/>
                </a:lnTo>
                <a:lnTo>
                  <a:pt x="3437744" y="6784056"/>
                </a:lnTo>
                <a:lnTo>
                  <a:pt x="3388267" y="6778443"/>
                </a:lnTo>
                <a:lnTo>
                  <a:pt x="3342687" y="6769189"/>
                </a:lnTo>
                <a:lnTo>
                  <a:pt x="3300868" y="6756377"/>
                </a:lnTo>
                <a:lnTo>
                  <a:pt x="3262672" y="6740090"/>
                </a:lnTo>
                <a:lnTo>
                  <a:pt x="3227954" y="6720409"/>
                </a:lnTo>
                <a:lnTo>
                  <a:pt x="3196577" y="6697419"/>
                </a:lnTo>
                <a:lnTo>
                  <a:pt x="3168401" y="6671200"/>
                </a:lnTo>
                <a:lnTo>
                  <a:pt x="3143286" y="6641837"/>
                </a:lnTo>
                <a:lnTo>
                  <a:pt x="3121088" y="6609411"/>
                </a:lnTo>
                <a:lnTo>
                  <a:pt x="3101671" y="6574005"/>
                </a:lnTo>
                <a:lnTo>
                  <a:pt x="3084893" y="6535702"/>
                </a:lnTo>
                <a:lnTo>
                  <a:pt x="3070614" y="6494584"/>
                </a:lnTo>
                <a:lnTo>
                  <a:pt x="3058694" y="6450735"/>
                </a:lnTo>
                <a:lnTo>
                  <a:pt x="3048993" y="6404236"/>
                </a:lnTo>
                <a:lnTo>
                  <a:pt x="3041370" y="6355171"/>
                </a:lnTo>
                <a:lnTo>
                  <a:pt x="3035685" y="6303621"/>
                </a:lnTo>
                <a:lnTo>
                  <a:pt x="3031798" y="6249671"/>
                </a:lnTo>
                <a:lnTo>
                  <a:pt x="3029568" y="6193401"/>
                </a:lnTo>
                <a:lnTo>
                  <a:pt x="3028857" y="6134896"/>
                </a:lnTo>
                <a:lnTo>
                  <a:pt x="3029592" y="6076640"/>
                </a:lnTo>
                <a:lnTo>
                  <a:pt x="3031888" y="6020620"/>
                </a:lnTo>
                <a:lnTo>
                  <a:pt x="3035877" y="5966915"/>
                </a:lnTo>
                <a:lnTo>
                  <a:pt x="3041690" y="5915609"/>
                </a:lnTo>
                <a:lnTo>
                  <a:pt x="3049463" y="5866781"/>
                </a:lnTo>
                <a:lnTo>
                  <a:pt x="3059326" y="5820513"/>
                </a:lnTo>
                <a:lnTo>
                  <a:pt x="3071412" y="5776887"/>
                </a:lnTo>
                <a:lnTo>
                  <a:pt x="3085855" y="5735985"/>
                </a:lnTo>
                <a:lnTo>
                  <a:pt x="3102787" y="5697887"/>
                </a:lnTo>
                <a:lnTo>
                  <a:pt x="3122341" y="5662675"/>
                </a:lnTo>
                <a:lnTo>
                  <a:pt x="3144649" y="5630430"/>
                </a:lnTo>
                <a:lnTo>
                  <a:pt x="3169844" y="5601234"/>
                </a:lnTo>
                <a:lnTo>
                  <a:pt x="3198060" y="5575168"/>
                </a:lnTo>
                <a:lnTo>
                  <a:pt x="3229427" y="5552313"/>
                </a:lnTo>
                <a:lnTo>
                  <a:pt x="3264079" y="5532752"/>
                </a:lnTo>
                <a:lnTo>
                  <a:pt x="3302151" y="5516564"/>
                </a:lnTo>
                <a:lnTo>
                  <a:pt x="3343773" y="5503832"/>
                </a:lnTo>
                <a:lnTo>
                  <a:pt x="3389078" y="5494637"/>
                </a:lnTo>
                <a:lnTo>
                  <a:pt x="3438196" y="5489060"/>
                </a:lnTo>
                <a:close/>
                <a:moveTo>
                  <a:pt x="5569411" y="5006403"/>
                </a:moveTo>
                <a:lnTo>
                  <a:pt x="5611640" y="5010081"/>
                </a:lnTo>
                <a:lnTo>
                  <a:pt x="5644323" y="5023305"/>
                </a:lnTo>
                <a:lnTo>
                  <a:pt x="5665424" y="5049363"/>
                </a:lnTo>
                <a:lnTo>
                  <a:pt x="5672910" y="5091541"/>
                </a:lnTo>
                <a:lnTo>
                  <a:pt x="5665424" y="5135648"/>
                </a:lnTo>
                <a:lnTo>
                  <a:pt x="5644323" y="5162697"/>
                </a:lnTo>
                <a:lnTo>
                  <a:pt x="5611640" y="5176287"/>
                </a:lnTo>
                <a:lnTo>
                  <a:pt x="5569411" y="5180017"/>
                </a:lnTo>
                <a:lnTo>
                  <a:pt x="5527181" y="5176287"/>
                </a:lnTo>
                <a:lnTo>
                  <a:pt x="5494498" y="5162697"/>
                </a:lnTo>
                <a:lnTo>
                  <a:pt x="5473397" y="5135648"/>
                </a:lnTo>
                <a:lnTo>
                  <a:pt x="5465911" y="5091541"/>
                </a:lnTo>
                <a:lnTo>
                  <a:pt x="5473631" y="5049363"/>
                </a:lnTo>
                <a:lnTo>
                  <a:pt x="5495125" y="5023305"/>
                </a:lnTo>
                <a:lnTo>
                  <a:pt x="5527886" y="5010081"/>
                </a:lnTo>
                <a:close/>
                <a:moveTo>
                  <a:pt x="4804116" y="5006403"/>
                </a:moveTo>
                <a:lnTo>
                  <a:pt x="4846346" y="5010081"/>
                </a:lnTo>
                <a:lnTo>
                  <a:pt x="4879028" y="5023305"/>
                </a:lnTo>
                <a:lnTo>
                  <a:pt x="4900130" y="5049363"/>
                </a:lnTo>
                <a:lnTo>
                  <a:pt x="4907615" y="5091541"/>
                </a:lnTo>
                <a:lnTo>
                  <a:pt x="4900130" y="5135648"/>
                </a:lnTo>
                <a:lnTo>
                  <a:pt x="4879028" y="5162697"/>
                </a:lnTo>
                <a:lnTo>
                  <a:pt x="4846346" y="5176287"/>
                </a:lnTo>
                <a:lnTo>
                  <a:pt x="4804116" y="5180017"/>
                </a:lnTo>
                <a:lnTo>
                  <a:pt x="4761886" y="5176287"/>
                </a:lnTo>
                <a:lnTo>
                  <a:pt x="4729203" y="5162697"/>
                </a:lnTo>
                <a:lnTo>
                  <a:pt x="4708102" y="5135648"/>
                </a:lnTo>
                <a:lnTo>
                  <a:pt x="4700616" y="5091541"/>
                </a:lnTo>
                <a:lnTo>
                  <a:pt x="4708336" y="5049363"/>
                </a:lnTo>
                <a:lnTo>
                  <a:pt x="4729830" y="5023305"/>
                </a:lnTo>
                <a:lnTo>
                  <a:pt x="4762591" y="5010081"/>
                </a:lnTo>
                <a:close/>
                <a:moveTo>
                  <a:pt x="2787004" y="4856173"/>
                </a:moveTo>
                <a:lnTo>
                  <a:pt x="3691793" y="4856173"/>
                </a:lnTo>
                <a:lnTo>
                  <a:pt x="3691793" y="4963011"/>
                </a:lnTo>
                <a:lnTo>
                  <a:pt x="2787004" y="4963011"/>
                </a:lnTo>
                <a:close/>
                <a:moveTo>
                  <a:pt x="1275095" y="4856173"/>
                </a:moveTo>
                <a:lnTo>
                  <a:pt x="2179887" y="4856173"/>
                </a:lnTo>
                <a:lnTo>
                  <a:pt x="2179887" y="4963011"/>
                </a:lnTo>
                <a:lnTo>
                  <a:pt x="1275095" y="4963011"/>
                </a:lnTo>
                <a:close/>
                <a:moveTo>
                  <a:pt x="2787004" y="4507276"/>
                </a:moveTo>
                <a:lnTo>
                  <a:pt x="3691793" y="4507276"/>
                </a:lnTo>
                <a:lnTo>
                  <a:pt x="3691793" y="4614114"/>
                </a:lnTo>
                <a:lnTo>
                  <a:pt x="2787004" y="4614114"/>
                </a:lnTo>
                <a:close/>
                <a:moveTo>
                  <a:pt x="1275095" y="4507276"/>
                </a:moveTo>
                <a:lnTo>
                  <a:pt x="2179887" y="4507276"/>
                </a:lnTo>
                <a:lnTo>
                  <a:pt x="2179887" y="4614114"/>
                </a:lnTo>
                <a:lnTo>
                  <a:pt x="1275095" y="4614114"/>
                </a:lnTo>
                <a:close/>
                <a:moveTo>
                  <a:pt x="5569411" y="4305272"/>
                </a:moveTo>
                <a:lnTo>
                  <a:pt x="5611640" y="4308741"/>
                </a:lnTo>
                <a:lnTo>
                  <a:pt x="5644323" y="4321757"/>
                </a:lnTo>
                <a:lnTo>
                  <a:pt x="5665424" y="4348232"/>
                </a:lnTo>
                <a:lnTo>
                  <a:pt x="5672910" y="4392078"/>
                </a:lnTo>
                <a:lnTo>
                  <a:pt x="5665424" y="4434517"/>
                </a:lnTo>
                <a:lnTo>
                  <a:pt x="5644323" y="4461148"/>
                </a:lnTo>
                <a:lnTo>
                  <a:pt x="5611640" y="4474946"/>
                </a:lnTo>
                <a:lnTo>
                  <a:pt x="5569411" y="4478885"/>
                </a:lnTo>
                <a:lnTo>
                  <a:pt x="5528147" y="4474946"/>
                </a:lnTo>
                <a:lnTo>
                  <a:pt x="5495959" y="4461148"/>
                </a:lnTo>
                <a:lnTo>
                  <a:pt x="5475040" y="4434517"/>
                </a:lnTo>
                <a:lnTo>
                  <a:pt x="5467580" y="4392078"/>
                </a:lnTo>
                <a:lnTo>
                  <a:pt x="5475040" y="4348232"/>
                </a:lnTo>
                <a:lnTo>
                  <a:pt x="5495959" y="4321757"/>
                </a:lnTo>
                <a:lnTo>
                  <a:pt x="5528147" y="4308741"/>
                </a:lnTo>
                <a:close/>
                <a:moveTo>
                  <a:pt x="4804116" y="4305272"/>
                </a:moveTo>
                <a:lnTo>
                  <a:pt x="4846346" y="4308741"/>
                </a:lnTo>
                <a:lnTo>
                  <a:pt x="4879028" y="4321757"/>
                </a:lnTo>
                <a:lnTo>
                  <a:pt x="4900130" y="4348232"/>
                </a:lnTo>
                <a:lnTo>
                  <a:pt x="4907615" y="4392078"/>
                </a:lnTo>
                <a:lnTo>
                  <a:pt x="4900130" y="4434517"/>
                </a:lnTo>
                <a:lnTo>
                  <a:pt x="4879028" y="4461148"/>
                </a:lnTo>
                <a:lnTo>
                  <a:pt x="4846346" y="4474946"/>
                </a:lnTo>
                <a:lnTo>
                  <a:pt x="4804116" y="4478885"/>
                </a:lnTo>
                <a:lnTo>
                  <a:pt x="4762852" y="4474946"/>
                </a:lnTo>
                <a:lnTo>
                  <a:pt x="4730664" y="4461148"/>
                </a:lnTo>
                <a:lnTo>
                  <a:pt x="4709745" y="4434517"/>
                </a:lnTo>
                <a:lnTo>
                  <a:pt x="4702285" y="4392078"/>
                </a:lnTo>
                <a:lnTo>
                  <a:pt x="4709745" y="4348232"/>
                </a:lnTo>
                <a:lnTo>
                  <a:pt x="4730664" y="4321757"/>
                </a:lnTo>
                <a:lnTo>
                  <a:pt x="4762852" y="4308741"/>
                </a:lnTo>
                <a:close/>
                <a:moveTo>
                  <a:pt x="7712987" y="3503986"/>
                </a:moveTo>
                <a:lnTo>
                  <a:pt x="7763122" y="3509568"/>
                </a:lnTo>
                <a:lnTo>
                  <a:pt x="7795147" y="3526208"/>
                </a:lnTo>
                <a:lnTo>
                  <a:pt x="7811787" y="3553746"/>
                </a:lnTo>
                <a:lnTo>
                  <a:pt x="7815767" y="3592021"/>
                </a:lnTo>
                <a:lnTo>
                  <a:pt x="7809810" y="3640873"/>
                </a:lnTo>
                <a:lnTo>
                  <a:pt x="7763068" y="3887939"/>
                </a:lnTo>
                <a:lnTo>
                  <a:pt x="7682939" y="3887939"/>
                </a:lnTo>
                <a:lnTo>
                  <a:pt x="7709648" y="3677600"/>
                </a:lnTo>
                <a:lnTo>
                  <a:pt x="7668644" y="3673635"/>
                </a:lnTo>
                <a:lnTo>
                  <a:pt x="7637031" y="3659654"/>
                </a:lnTo>
                <a:lnTo>
                  <a:pt x="7616686" y="3632527"/>
                </a:lnTo>
                <a:lnTo>
                  <a:pt x="7609487" y="3589124"/>
                </a:lnTo>
                <a:lnTo>
                  <a:pt x="7617207" y="3546946"/>
                </a:lnTo>
                <a:lnTo>
                  <a:pt x="7638700" y="3520888"/>
                </a:lnTo>
                <a:lnTo>
                  <a:pt x="7671461" y="3507664"/>
                </a:lnTo>
                <a:close/>
                <a:moveTo>
                  <a:pt x="4062097" y="3353744"/>
                </a:moveTo>
                <a:lnTo>
                  <a:pt x="4966889" y="3353744"/>
                </a:lnTo>
                <a:lnTo>
                  <a:pt x="4966889" y="3460582"/>
                </a:lnTo>
                <a:lnTo>
                  <a:pt x="4062097" y="3460582"/>
                </a:lnTo>
                <a:close/>
                <a:moveTo>
                  <a:pt x="2550201" y="3353744"/>
                </a:moveTo>
                <a:lnTo>
                  <a:pt x="3454992" y="3353744"/>
                </a:lnTo>
                <a:lnTo>
                  <a:pt x="3454992" y="3460582"/>
                </a:lnTo>
                <a:lnTo>
                  <a:pt x="2550201" y="3460582"/>
                </a:lnTo>
                <a:close/>
                <a:moveTo>
                  <a:pt x="4062097" y="3004848"/>
                </a:moveTo>
                <a:lnTo>
                  <a:pt x="4966889" y="3004848"/>
                </a:lnTo>
                <a:lnTo>
                  <a:pt x="4966889" y="3111686"/>
                </a:lnTo>
                <a:lnTo>
                  <a:pt x="4062097" y="3111686"/>
                </a:lnTo>
                <a:close/>
                <a:moveTo>
                  <a:pt x="2550201" y="3004848"/>
                </a:moveTo>
                <a:lnTo>
                  <a:pt x="3454992" y="3004848"/>
                </a:lnTo>
                <a:lnTo>
                  <a:pt x="3454992" y="3111686"/>
                </a:lnTo>
                <a:lnTo>
                  <a:pt x="2550201" y="3111686"/>
                </a:lnTo>
                <a:close/>
                <a:moveTo>
                  <a:pt x="7712987" y="2802855"/>
                </a:moveTo>
                <a:lnTo>
                  <a:pt x="7755217" y="2806324"/>
                </a:lnTo>
                <a:lnTo>
                  <a:pt x="7787900" y="2819339"/>
                </a:lnTo>
                <a:lnTo>
                  <a:pt x="7809002" y="2845814"/>
                </a:lnTo>
                <a:lnTo>
                  <a:pt x="7816489" y="2889661"/>
                </a:lnTo>
                <a:lnTo>
                  <a:pt x="7809002" y="2932099"/>
                </a:lnTo>
                <a:lnTo>
                  <a:pt x="7787900" y="2958731"/>
                </a:lnTo>
                <a:lnTo>
                  <a:pt x="7755217" y="2972529"/>
                </a:lnTo>
                <a:lnTo>
                  <a:pt x="7712987" y="2976468"/>
                </a:lnTo>
                <a:lnTo>
                  <a:pt x="7671722" y="2972529"/>
                </a:lnTo>
                <a:lnTo>
                  <a:pt x="7639535" y="2958731"/>
                </a:lnTo>
                <a:lnTo>
                  <a:pt x="7618615" y="2932099"/>
                </a:lnTo>
                <a:lnTo>
                  <a:pt x="7611156" y="2889661"/>
                </a:lnTo>
                <a:lnTo>
                  <a:pt x="7618615" y="2845814"/>
                </a:lnTo>
                <a:lnTo>
                  <a:pt x="7639535" y="2819339"/>
                </a:lnTo>
                <a:lnTo>
                  <a:pt x="7671722" y="2806324"/>
                </a:lnTo>
                <a:close/>
                <a:moveTo>
                  <a:pt x="6558381" y="2482346"/>
                </a:moveTo>
                <a:lnTo>
                  <a:pt x="6611451" y="2484222"/>
                </a:lnTo>
                <a:lnTo>
                  <a:pt x="6660572" y="2489799"/>
                </a:lnTo>
                <a:lnTo>
                  <a:pt x="6705877" y="2498994"/>
                </a:lnTo>
                <a:lnTo>
                  <a:pt x="6747499" y="2511726"/>
                </a:lnTo>
                <a:lnTo>
                  <a:pt x="6785570" y="2527914"/>
                </a:lnTo>
                <a:lnTo>
                  <a:pt x="6820223" y="2547475"/>
                </a:lnTo>
                <a:lnTo>
                  <a:pt x="6851590" y="2570330"/>
                </a:lnTo>
                <a:lnTo>
                  <a:pt x="6879805" y="2596396"/>
                </a:lnTo>
                <a:lnTo>
                  <a:pt x="6905001" y="2625592"/>
                </a:lnTo>
                <a:lnTo>
                  <a:pt x="6927309" y="2657837"/>
                </a:lnTo>
                <a:lnTo>
                  <a:pt x="6946862" y="2693049"/>
                </a:lnTo>
                <a:lnTo>
                  <a:pt x="6963794" y="2731147"/>
                </a:lnTo>
                <a:lnTo>
                  <a:pt x="6978237" y="2772049"/>
                </a:lnTo>
                <a:lnTo>
                  <a:pt x="6990324" y="2815675"/>
                </a:lnTo>
                <a:lnTo>
                  <a:pt x="7000187" y="2861942"/>
                </a:lnTo>
                <a:lnTo>
                  <a:pt x="7007959" y="2910770"/>
                </a:lnTo>
                <a:lnTo>
                  <a:pt x="7013773" y="2962076"/>
                </a:lnTo>
                <a:lnTo>
                  <a:pt x="7017761" y="3015781"/>
                </a:lnTo>
                <a:lnTo>
                  <a:pt x="7020057" y="3071801"/>
                </a:lnTo>
                <a:lnTo>
                  <a:pt x="7020793" y="3130057"/>
                </a:lnTo>
                <a:lnTo>
                  <a:pt x="7020093" y="3188562"/>
                </a:lnTo>
                <a:lnTo>
                  <a:pt x="7017896" y="3244832"/>
                </a:lnTo>
                <a:lnTo>
                  <a:pt x="7014060" y="3298782"/>
                </a:lnTo>
                <a:lnTo>
                  <a:pt x="7008439" y="3350332"/>
                </a:lnTo>
                <a:lnTo>
                  <a:pt x="7000891" y="3399397"/>
                </a:lnTo>
                <a:lnTo>
                  <a:pt x="6991270" y="3445896"/>
                </a:lnTo>
                <a:lnTo>
                  <a:pt x="6979433" y="3489745"/>
                </a:lnTo>
                <a:lnTo>
                  <a:pt x="6965236" y="3530863"/>
                </a:lnTo>
                <a:lnTo>
                  <a:pt x="6948536" y="3569166"/>
                </a:lnTo>
                <a:lnTo>
                  <a:pt x="6929187" y="3604572"/>
                </a:lnTo>
                <a:lnTo>
                  <a:pt x="6907046" y="3636998"/>
                </a:lnTo>
                <a:lnTo>
                  <a:pt x="6881969" y="3666361"/>
                </a:lnTo>
                <a:lnTo>
                  <a:pt x="6853812" y="3692580"/>
                </a:lnTo>
                <a:lnTo>
                  <a:pt x="6822431" y="3715570"/>
                </a:lnTo>
                <a:lnTo>
                  <a:pt x="6787683" y="3735251"/>
                </a:lnTo>
                <a:lnTo>
                  <a:pt x="6749422" y="3751538"/>
                </a:lnTo>
                <a:lnTo>
                  <a:pt x="6707505" y="3764350"/>
                </a:lnTo>
                <a:lnTo>
                  <a:pt x="6661789" y="3773604"/>
                </a:lnTo>
                <a:lnTo>
                  <a:pt x="6612129" y="3779217"/>
                </a:lnTo>
                <a:lnTo>
                  <a:pt x="6558381" y="3781106"/>
                </a:lnTo>
                <a:lnTo>
                  <a:pt x="6558381" y="3684284"/>
                </a:lnTo>
                <a:lnTo>
                  <a:pt x="6608066" y="3682051"/>
                </a:lnTo>
                <a:lnTo>
                  <a:pt x="6652986" y="3675430"/>
                </a:lnTo>
                <a:lnTo>
                  <a:pt x="6693369" y="3664541"/>
                </a:lnTo>
                <a:lnTo>
                  <a:pt x="6729440" y="3649501"/>
                </a:lnTo>
                <a:lnTo>
                  <a:pt x="6789551" y="3607441"/>
                </a:lnTo>
                <a:lnTo>
                  <a:pt x="6835130" y="3550197"/>
                </a:lnTo>
                <a:lnTo>
                  <a:pt x="6853036" y="3516176"/>
                </a:lnTo>
                <a:lnTo>
                  <a:pt x="6867988" y="3478715"/>
                </a:lnTo>
                <a:lnTo>
                  <a:pt x="6880212" y="3437930"/>
                </a:lnTo>
                <a:lnTo>
                  <a:pt x="6889935" y="3393940"/>
                </a:lnTo>
                <a:lnTo>
                  <a:pt x="6897382" y="3346863"/>
                </a:lnTo>
                <a:lnTo>
                  <a:pt x="6902781" y="3296819"/>
                </a:lnTo>
                <a:lnTo>
                  <a:pt x="6906357" y="3243924"/>
                </a:lnTo>
                <a:lnTo>
                  <a:pt x="6908336" y="3188297"/>
                </a:lnTo>
                <a:lnTo>
                  <a:pt x="6908946" y="3130057"/>
                </a:lnTo>
                <a:lnTo>
                  <a:pt x="6908304" y="3072388"/>
                </a:lnTo>
                <a:lnTo>
                  <a:pt x="6906234" y="3017299"/>
                </a:lnTo>
                <a:lnTo>
                  <a:pt x="6902524" y="2964906"/>
                </a:lnTo>
                <a:lnTo>
                  <a:pt x="6896958" y="2915330"/>
                </a:lnTo>
                <a:lnTo>
                  <a:pt x="6889323" y="2868686"/>
                </a:lnTo>
                <a:lnTo>
                  <a:pt x="6879405" y="2825095"/>
                </a:lnTo>
                <a:lnTo>
                  <a:pt x="6866989" y="2784674"/>
                </a:lnTo>
                <a:lnTo>
                  <a:pt x="6851862" y="2747542"/>
                </a:lnTo>
                <a:lnTo>
                  <a:pt x="6833809" y="2713816"/>
                </a:lnTo>
                <a:lnTo>
                  <a:pt x="6788071" y="2657057"/>
                </a:lnTo>
                <a:lnTo>
                  <a:pt x="6728062" y="2615344"/>
                </a:lnTo>
                <a:lnTo>
                  <a:pt x="6692170" y="2600425"/>
                </a:lnTo>
                <a:lnTo>
                  <a:pt x="6652069" y="2589622"/>
                </a:lnTo>
                <a:lnTo>
                  <a:pt x="6607544" y="2583054"/>
                </a:lnTo>
                <a:lnTo>
                  <a:pt x="6558381" y="2580838"/>
                </a:lnTo>
                <a:close/>
                <a:moveTo>
                  <a:pt x="6041510" y="2482346"/>
                </a:moveTo>
                <a:lnTo>
                  <a:pt x="6041510" y="2580838"/>
                </a:lnTo>
                <a:lnTo>
                  <a:pt x="5992624" y="2583054"/>
                </a:lnTo>
                <a:lnTo>
                  <a:pt x="5948343" y="2589622"/>
                </a:lnTo>
                <a:lnTo>
                  <a:pt x="5908457" y="2600425"/>
                </a:lnTo>
                <a:lnTo>
                  <a:pt x="5872751" y="2615344"/>
                </a:lnTo>
                <a:lnTo>
                  <a:pt x="5813036" y="2657057"/>
                </a:lnTo>
                <a:lnTo>
                  <a:pt x="5767502" y="2713816"/>
                </a:lnTo>
                <a:lnTo>
                  <a:pt x="5749523" y="2747542"/>
                </a:lnTo>
                <a:lnTo>
                  <a:pt x="5734453" y="2784674"/>
                </a:lnTo>
                <a:lnTo>
                  <a:pt x="5722081" y="2825095"/>
                </a:lnTo>
                <a:lnTo>
                  <a:pt x="5712193" y="2868686"/>
                </a:lnTo>
                <a:lnTo>
                  <a:pt x="5704579" y="2915330"/>
                </a:lnTo>
                <a:lnTo>
                  <a:pt x="5699026" y="2964906"/>
                </a:lnTo>
                <a:lnTo>
                  <a:pt x="5695322" y="3017299"/>
                </a:lnTo>
                <a:lnTo>
                  <a:pt x="5693255" y="3072388"/>
                </a:lnTo>
                <a:lnTo>
                  <a:pt x="5692613" y="3130057"/>
                </a:lnTo>
                <a:lnTo>
                  <a:pt x="5693239" y="3188297"/>
                </a:lnTo>
                <a:lnTo>
                  <a:pt x="5695261" y="3243924"/>
                </a:lnTo>
                <a:lnTo>
                  <a:pt x="5698898" y="3296819"/>
                </a:lnTo>
                <a:lnTo>
                  <a:pt x="5704367" y="3346863"/>
                </a:lnTo>
                <a:lnTo>
                  <a:pt x="5711888" y="3393940"/>
                </a:lnTo>
                <a:lnTo>
                  <a:pt x="5721677" y="3437930"/>
                </a:lnTo>
                <a:lnTo>
                  <a:pt x="5733954" y="3478715"/>
                </a:lnTo>
                <a:lnTo>
                  <a:pt x="5748936" y="3516176"/>
                </a:lnTo>
                <a:lnTo>
                  <a:pt x="5766842" y="3550197"/>
                </a:lnTo>
                <a:lnTo>
                  <a:pt x="5812296" y="3607441"/>
                </a:lnTo>
                <a:lnTo>
                  <a:pt x="5872062" y="3649501"/>
                </a:lnTo>
                <a:lnTo>
                  <a:pt x="5907857" y="3664541"/>
                </a:lnTo>
                <a:lnTo>
                  <a:pt x="5947885" y="3675430"/>
                </a:lnTo>
                <a:lnTo>
                  <a:pt x="5992363" y="3682051"/>
                </a:lnTo>
                <a:lnTo>
                  <a:pt x="6041510" y="3684284"/>
                </a:lnTo>
                <a:lnTo>
                  <a:pt x="6041510" y="3781106"/>
                </a:lnTo>
                <a:lnTo>
                  <a:pt x="5987987" y="3779217"/>
                </a:lnTo>
                <a:lnTo>
                  <a:pt x="5938507" y="3773604"/>
                </a:lnTo>
                <a:lnTo>
                  <a:pt x="5892927" y="3764350"/>
                </a:lnTo>
                <a:lnTo>
                  <a:pt x="5851109" y="3751538"/>
                </a:lnTo>
                <a:lnTo>
                  <a:pt x="5812912" y="3735251"/>
                </a:lnTo>
                <a:lnTo>
                  <a:pt x="5778195" y="3715570"/>
                </a:lnTo>
                <a:lnTo>
                  <a:pt x="5746818" y="3692580"/>
                </a:lnTo>
                <a:lnTo>
                  <a:pt x="5718642" y="3666361"/>
                </a:lnTo>
                <a:lnTo>
                  <a:pt x="5693526" y="3636998"/>
                </a:lnTo>
                <a:lnTo>
                  <a:pt x="5671329" y="3604572"/>
                </a:lnTo>
                <a:lnTo>
                  <a:pt x="5651912" y="3569166"/>
                </a:lnTo>
                <a:lnTo>
                  <a:pt x="5635134" y="3530863"/>
                </a:lnTo>
                <a:lnTo>
                  <a:pt x="5620855" y="3489745"/>
                </a:lnTo>
                <a:lnTo>
                  <a:pt x="5608935" y="3445896"/>
                </a:lnTo>
                <a:lnTo>
                  <a:pt x="5599234" y="3399397"/>
                </a:lnTo>
                <a:lnTo>
                  <a:pt x="5591611" y="3350332"/>
                </a:lnTo>
                <a:lnTo>
                  <a:pt x="5585926" y="3298782"/>
                </a:lnTo>
                <a:lnTo>
                  <a:pt x="5582039" y="3244832"/>
                </a:lnTo>
                <a:lnTo>
                  <a:pt x="5579809" y="3188562"/>
                </a:lnTo>
                <a:lnTo>
                  <a:pt x="5579098" y="3130057"/>
                </a:lnTo>
                <a:lnTo>
                  <a:pt x="5579833" y="3071801"/>
                </a:lnTo>
                <a:lnTo>
                  <a:pt x="5582129" y="3015781"/>
                </a:lnTo>
                <a:lnTo>
                  <a:pt x="5586118" y="2962076"/>
                </a:lnTo>
                <a:lnTo>
                  <a:pt x="5591931" y="2910770"/>
                </a:lnTo>
                <a:lnTo>
                  <a:pt x="5599704" y="2861942"/>
                </a:lnTo>
                <a:lnTo>
                  <a:pt x="5609567" y="2815675"/>
                </a:lnTo>
                <a:lnTo>
                  <a:pt x="5621653" y="2772049"/>
                </a:lnTo>
                <a:lnTo>
                  <a:pt x="5636096" y="2731147"/>
                </a:lnTo>
                <a:lnTo>
                  <a:pt x="5653028" y="2693049"/>
                </a:lnTo>
                <a:lnTo>
                  <a:pt x="5672581" y="2657837"/>
                </a:lnTo>
                <a:lnTo>
                  <a:pt x="5694889" y="2625592"/>
                </a:lnTo>
                <a:lnTo>
                  <a:pt x="5720085" y="2596396"/>
                </a:lnTo>
                <a:lnTo>
                  <a:pt x="5748300" y="2570330"/>
                </a:lnTo>
                <a:lnTo>
                  <a:pt x="5779667" y="2547475"/>
                </a:lnTo>
                <a:lnTo>
                  <a:pt x="5814320" y="2527914"/>
                </a:lnTo>
                <a:lnTo>
                  <a:pt x="5852391" y="2511726"/>
                </a:lnTo>
                <a:lnTo>
                  <a:pt x="5894013" y="2498994"/>
                </a:lnTo>
                <a:lnTo>
                  <a:pt x="5939318" y="2489799"/>
                </a:lnTo>
                <a:lnTo>
                  <a:pt x="5988439" y="2484222"/>
                </a:lnTo>
                <a:close/>
                <a:moveTo>
                  <a:pt x="5337245" y="1851325"/>
                </a:moveTo>
                <a:lnTo>
                  <a:pt x="6242037" y="1851325"/>
                </a:lnTo>
                <a:lnTo>
                  <a:pt x="6242037" y="1958164"/>
                </a:lnTo>
                <a:lnTo>
                  <a:pt x="5337245" y="1958164"/>
                </a:lnTo>
                <a:close/>
                <a:moveTo>
                  <a:pt x="3825296" y="1851325"/>
                </a:moveTo>
                <a:lnTo>
                  <a:pt x="4730088" y="1851325"/>
                </a:lnTo>
                <a:lnTo>
                  <a:pt x="4730088" y="1958164"/>
                </a:lnTo>
                <a:lnTo>
                  <a:pt x="3825296" y="1958164"/>
                </a:lnTo>
                <a:close/>
                <a:moveTo>
                  <a:pt x="6849172" y="1681043"/>
                </a:moveTo>
                <a:lnTo>
                  <a:pt x="7326608" y="1681043"/>
                </a:lnTo>
                <a:lnTo>
                  <a:pt x="7326608" y="1786212"/>
                </a:lnTo>
                <a:lnTo>
                  <a:pt x="6849172" y="1786212"/>
                </a:lnTo>
                <a:close/>
                <a:moveTo>
                  <a:pt x="5337245" y="1502429"/>
                </a:moveTo>
                <a:lnTo>
                  <a:pt x="6242037" y="1502429"/>
                </a:lnTo>
                <a:lnTo>
                  <a:pt x="6242037" y="1609267"/>
                </a:lnTo>
                <a:lnTo>
                  <a:pt x="5337245" y="1609267"/>
                </a:lnTo>
                <a:close/>
                <a:moveTo>
                  <a:pt x="3825296" y="1502429"/>
                </a:moveTo>
                <a:lnTo>
                  <a:pt x="4730088" y="1502429"/>
                </a:lnTo>
                <a:lnTo>
                  <a:pt x="4730088" y="1609267"/>
                </a:lnTo>
                <a:lnTo>
                  <a:pt x="3825296" y="1609267"/>
                </a:lnTo>
                <a:close/>
                <a:moveTo>
                  <a:pt x="7037373" y="348896"/>
                </a:moveTo>
                <a:lnTo>
                  <a:pt x="7942165" y="348896"/>
                </a:lnTo>
                <a:lnTo>
                  <a:pt x="7942165" y="455734"/>
                </a:lnTo>
                <a:lnTo>
                  <a:pt x="7037373" y="455734"/>
                </a:lnTo>
                <a:close/>
                <a:moveTo>
                  <a:pt x="5525404" y="348896"/>
                </a:moveTo>
                <a:lnTo>
                  <a:pt x="6430196" y="348896"/>
                </a:lnTo>
                <a:lnTo>
                  <a:pt x="6430196" y="455734"/>
                </a:lnTo>
                <a:lnTo>
                  <a:pt x="5525404" y="455734"/>
                </a:lnTo>
                <a:close/>
                <a:moveTo>
                  <a:pt x="7037373" y="0"/>
                </a:moveTo>
                <a:lnTo>
                  <a:pt x="7942165" y="0"/>
                </a:lnTo>
                <a:lnTo>
                  <a:pt x="7942165" y="106839"/>
                </a:lnTo>
                <a:lnTo>
                  <a:pt x="7037373" y="106839"/>
                </a:lnTo>
                <a:close/>
                <a:moveTo>
                  <a:pt x="5525404" y="0"/>
                </a:moveTo>
                <a:lnTo>
                  <a:pt x="6430196" y="0"/>
                </a:lnTo>
                <a:lnTo>
                  <a:pt x="6430196" y="106839"/>
                </a:lnTo>
                <a:lnTo>
                  <a:pt x="5525404" y="106839"/>
                </a:lnTo>
                <a:close/>
              </a:path>
            </a:pathLst>
          </a:custGeom>
          <a:solidFill>
            <a:srgbClr val="4D7836"/>
          </a:solidFill>
        </p:spPr>
        <p:txBody>
          <a:bodyPr wrap="square" lIns="0" tIns="0" rIns="0" bIns="0" rtlCol="0">
            <a:noAutofit/>
          </a:bodyPr>
          <a:lstStyle/>
          <a:p>
            <a:pPr marL="0" marR="0" lvl="0" indent="0" defTabSz="911794" eaLnBrk="1" fontAlgn="auto" latinLnBrk="0" hangingPunct="1">
              <a:lnSpc>
                <a:spcPct val="100000"/>
              </a:lnSpc>
              <a:spcBef>
                <a:spcPts val="0"/>
              </a:spcBef>
              <a:spcAft>
                <a:spcPts val="0"/>
              </a:spcAft>
              <a:buClrTx/>
              <a:buSzTx/>
              <a:buFontTx/>
              <a:buNone/>
              <a:tabLst/>
              <a:defRPr/>
            </a:pPr>
            <a:endParaRPr kumimoji="0" lang="da-DK" sz="1795"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49336104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993">
          <p15:clr>
            <a:srgbClr val="A4A3A4"/>
          </p15:clr>
        </p15:guide>
        <p15:guide id="2" orient="horz" pos="1705">
          <p15:clr>
            <a:srgbClr val="A4A3A4"/>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reaker H">
    <p:bg>
      <p:bgRef idx="1001">
        <a:schemeClr val="bg1"/>
      </p:bgRef>
    </p:bg>
    <p:spTree>
      <p:nvGrpSpPr>
        <p:cNvPr id="1" name=""/>
        <p:cNvGrpSpPr/>
        <p:nvPr/>
      </p:nvGrpSpPr>
      <p:grpSpPr>
        <a:xfrm>
          <a:off x="0" y="0"/>
          <a:ext cx="0" cy="0"/>
          <a:chOff x="0" y="0"/>
          <a:chExt cx="0" cy="0"/>
        </a:xfrm>
      </p:grpSpPr>
      <p:sp>
        <p:nvSpPr>
          <p:cNvPr id="7" name="Baggrund"/>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994" noProof="0" dirty="0" err="1"/>
          </a:p>
        </p:txBody>
      </p:sp>
      <p:sp>
        <p:nvSpPr>
          <p:cNvPr id="3" name="Subtitle 2"/>
          <p:cNvSpPr>
            <a:spLocks noGrp="1"/>
          </p:cNvSpPr>
          <p:nvPr>
            <p:ph type="subTitle" idx="1" hasCustomPrompt="1"/>
          </p:nvPr>
        </p:nvSpPr>
        <p:spPr>
          <a:xfrm>
            <a:off x="7126287" y="2705553"/>
            <a:ext cx="4528800" cy="360000"/>
          </a:xfrm>
        </p:spPr>
        <p:txBody>
          <a:bodyPr anchor="b" anchorCtr="0"/>
          <a:lstStyle>
            <a:lvl1pPr marL="0" indent="0" algn="l">
              <a:lnSpc>
                <a:spcPct val="100000"/>
              </a:lnSpc>
              <a:spcBef>
                <a:spcPts val="0"/>
              </a:spcBef>
              <a:spcAft>
                <a:spcPts val="0"/>
              </a:spcAft>
              <a:buFont typeface="Arial" panose="020B0604020202020204" pitchFamily="34" charset="0"/>
              <a:buNone/>
              <a:defRPr sz="1595">
                <a:solidFill>
                  <a:schemeClr val="bg1"/>
                </a:solidFill>
                <a:latin typeface="+mn-lt"/>
              </a:defRPr>
            </a:lvl1pPr>
            <a:lvl2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tabLst/>
              <a:defRPr sz="1595" b="0">
                <a:solidFill>
                  <a:schemeClr val="bg1"/>
                </a:solidFill>
                <a:latin typeface="+mn-lt"/>
              </a:defRPr>
            </a:lvl9pPr>
          </a:lstStyle>
          <a:p>
            <a:r>
              <a:rPr lang="da-DK" dirty="0"/>
              <a:t>Klik for at tilføje sektionstitel</a:t>
            </a:r>
          </a:p>
        </p:txBody>
      </p:sp>
      <p:sp>
        <p:nvSpPr>
          <p:cNvPr id="2" name="Title 1"/>
          <p:cNvSpPr>
            <a:spLocks noGrp="1"/>
          </p:cNvSpPr>
          <p:nvPr>
            <p:ph type="ctrTitle" hasCustomPrompt="1"/>
          </p:nvPr>
        </p:nvSpPr>
        <p:spPr>
          <a:xfrm>
            <a:off x="7126288" y="3165284"/>
            <a:ext cx="4528800" cy="1242000"/>
          </a:xfrm>
        </p:spPr>
        <p:txBody>
          <a:bodyPr anchor="t" anchorCtr="0"/>
          <a:lstStyle>
            <a:lvl1pPr algn="l">
              <a:defRPr sz="3191">
                <a:solidFill>
                  <a:schemeClr val="bg1"/>
                </a:solidFill>
              </a:defRPr>
            </a:lvl1pPr>
          </a:lstStyle>
          <a:p>
            <a:r>
              <a:rPr lang="da-DK" dirty="0"/>
              <a:t>Klik for at tilføje titel</a:t>
            </a:r>
          </a:p>
        </p:txBody>
      </p:sp>
      <p:sp>
        <p:nvSpPr>
          <p:cNvPr id="11" name="Pladsholder til dato 10">
            <a:extLst>
              <a:ext uri="{FF2B5EF4-FFF2-40B4-BE49-F238E27FC236}">
                <a16:creationId xmlns:a16="http://schemas.microsoft.com/office/drawing/2014/main" id="{ECF1C836-21A0-0331-A849-E61A90896536}"/>
              </a:ext>
            </a:extLst>
          </p:cNvPr>
          <p:cNvSpPr>
            <a:spLocks noGrp="1"/>
          </p:cNvSpPr>
          <p:nvPr>
            <p:ph type="dt" sz="half" idx="15"/>
          </p:nvPr>
        </p:nvSpPr>
        <p:spPr/>
        <p:txBody>
          <a:bodyPr/>
          <a:lstStyle>
            <a:lvl1pPr>
              <a:defRPr>
                <a:solidFill>
                  <a:schemeClr val="bg1"/>
                </a:solidFill>
              </a:defRPr>
            </a:lvl1pPr>
          </a:lstStyle>
          <a:p>
            <a:fld id="{7326C215-F3F2-4DB9-8B13-8FADB0ABB2EE}" type="datetime2">
              <a:rPr lang="da-DK" smtClean="0"/>
              <a:t>30. september 2026</a:t>
            </a:fld>
            <a:endParaRPr lang="da-DK" dirty="0"/>
          </a:p>
        </p:txBody>
      </p:sp>
      <p:sp>
        <p:nvSpPr>
          <p:cNvPr id="12" name="Pladsholder til sidefod 11">
            <a:extLst>
              <a:ext uri="{FF2B5EF4-FFF2-40B4-BE49-F238E27FC236}">
                <a16:creationId xmlns:a16="http://schemas.microsoft.com/office/drawing/2014/main" id="{F8D5FDD7-8020-3589-F424-24D4FE9B564D}"/>
              </a:ext>
            </a:extLst>
          </p:cNvPr>
          <p:cNvSpPr>
            <a:spLocks noGrp="1"/>
          </p:cNvSpPr>
          <p:nvPr>
            <p:ph type="ftr" sz="quarter" idx="16"/>
          </p:nvPr>
        </p:nvSpPr>
        <p:spPr/>
        <p:txBody>
          <a:bodyPr/>
          <a:lstStyle>
            <a:lvl1pPr>
              <a:defRPr>
                <a:solidFill>
                  <a:schemeClr val="bg1"/>
                </a:solidFill>
              </a:defRPr>
            </a:lvl1pPr>
          </a:lstStyle>
          <a:p>
            <a:r>
              <a:rPr lang="da-DK" dirty="0"/>
              <a:t>Digitaliseringsstyrelsen</a:t>
            </a:r>
          </a:p>
        </p:txBody>
      </p:sp>
      <p:sp>
        <p:nvSpPr>
          <p:cNvPr id="13" name="Pladsholder til slidenummer 12">
            <a:extLst>
              <a:ext uri="{FF2B5EF4-FFF2-40B4-BE49-F238E27FC236}">
                <a16:creationId xmlns:a16="http://schemas.microsoft.com/office/drawing/2014/main" id="{94C0154D-C90A-C45E-44EB-A9BE528AF3BC}"/>
              </a:ext>
            </a:extLst>
          </p:cNvPr>
          <p:cNvSpPr>
            <a:spLocks noGrp="1"/>
          </p:cNvSpPr>
          <p:nvPr>
            <p:ph type="sldNum" sz="quarter" idx="17"/>
          </p:nvPr>
        </p:nvSpPr>
        <p:spPr/>
        <p:txBody>
          <a:bodyPr/>
          <a:lstStyle>
            <a:lvl1pPr>
              <a:defRPr>
                <a:solidFill>
                  <a:schemeClr val="bg1"/>
                </a:solidFill>
              </a:defRPr>
            </a:lvl1pPr>
          </a:lstStyle>
          <a:p>
            <a:fld id="{24C8C45C-947F-4981-8B3F-4F32E973C901}" type="slidenum">
              <a:rPr lang="da-DK" smtClean="0"/>
              <a:pPr/>
              <a:t>‹nr.›</a:t>
            </a:fld>
            <a:endParaRPr lang="da-DK" dirty="0"/>
          </a:p>
        </p:txBody>
      </p:sp>
      <p:sp>
        <p:nvSpPr>
          <p:cNvPr id="6" name="Mikro grafik 1">
            <a:extLst>
              <a:ext uri="{FF2B5EF4-FFF2-40B4-BE49-F238E27FC236}">
                <a16:creationId xmlns:a16="http://schemas.microsoft.com/office/drawing/2014/main" id="{6CC62A60-7680-83DC-FF01-8D34130F5DA8}"/>
              </a:ext>
            </a:extLst>
          </p:cNvPr>
          <p:cNvSpPr/>
          <p:nvPr userDrawn="1"/>
        </p:nvSpPr>
        <p:spPr>
          <a:xfrm>
            <a:off x="461474" y="1371292"/>
            <a:ext cx="5153115" cy="4115417"/>
          </a:xfrm>
          <a:custGeom>
            <a:avLst/>
            <a:gdLst>
              <a:gd name="connsiteX0" fmla="*/ 8393513 w 8497013"/>
              <a:gd name="connsiteY0" fmla="*/ 6508832 h 6785945"/>
              <a:gd name="connsiteX1" fmla="*/ 8435743 w 8497013"/>
              <a:gd name="connsiteY1" fmla="*/ 6512510 h 6785945"/>
              <a:gd name="connsiteX2" fmla="*/ 8468426 w 8497013"/>
              <a:gd name="connsiteY2" fmla="*/ 6525734 h 6785945"/>
              <a:gd name="connsiteX3" fmla="*/ 8489527 w 8497013"/>
              <a:gd name="connsiteY3" fmla="*/ 6551791 h 6785945"/>
              <a:gd name="connsiteX4" fmla="*/ 8497013 w 8497013"/>
              <a:gd name="connsiteY4" fmla="*/ 6593969 h 6785945"/>
              <a:gd name="connsiteX5" fmla="*/ 8489527 w 8497013"/>
              <a:gd name="connsiteY5" fmla="*/ 6638076 h 6785945"/>
              <a:gd name="connsiteX6" fmla="*/ 8468426 w 8497013"/>
              <a:gd name="connsiteY6" fmla="*/ 6665125 h 6785945"/>
              <a:gd name="connsiteX7" fmla="*/ 8435743 w 8497013"/>
              <a:gd name="connsiteY7" fmla="*/ 6678715 h 6785945"/>
              <a:gd name="connsiteX8" fmla="*/ 8393513 w 8497013"/>
              <a:gd name="connsiteY8" fmla="*/ 6682444 h 6785945"/>
              <a:gd name="connsiteX9" fmla="*/ 8351283 w 8497013"/>
              <a:gd name="connsiteY9" fmla="*/ 6678715 h 6785945"/>
              <a:gd name="connsiteX10" fmla="*/ 8318600 w 8497013"/>
              <a:gd name="connsiteY10" fmla="*/ 6665125 h 6785945"/>
              <a:gd name="connsiteX11" fmla="*/ 8297498 w 8497013"/>
              <a:gd name="connsiteY11" fmla="*/ 6638076 h 6785945"/>
              <a:gd name="connsiteX12" fmla="*/ 8290013 w 8497013"/>
              <a:gd name="connsiteY12" fmla="*/ 6593969 h 6785945"/>
              <a:gd name="connsiteX13" fmla="*/ 8297733 w 8497013"/>
              <a:gd name="connsiteY13" fmla="*/ 6551791 h 6785945"/>
              <a:gd name="connsiteX14" fmla="*/ 8319226 w 8497013"/>
              <a:gd name="connsiteY14" fmla="*/ 6525734 h 6785945"/>
              <a:gd name="connsiteX15" fmla="*/ 8351987 w 8497013"/>
              <a:gd name="connsiteY15" fmla="*/ 6512510 h 6785945"/>
              <a:gd name="connsiteX16" fmla="*/ 5162785 w 8497013"/>
              <a:gd name="connsiteY16" fmla="*/ 6508832 h 6785945"/>
              <a:gd name="connsiteX17" fmla="*/ 5205015 w 8497013"/>
              <a:gd name="connsiteY17" fmla="*/ 6512510 h 6785945"/>
              <a:gd name="connsiteX18" fmla="*/ 5237697 w 8497013"/>
              <a:gd name="connsiteY18" fmla="*/ 6525734 h 6785945"/>
              <a:gd name="connsiteX19" fmla="*/ 5258799 w 8497013"/>
              <a:gd name="connsiteY19" fmla="*/ 6551791 h 6785945"/>
              <a:gd name="connsiteX20" fmla="*/ 5266284 w 8497013"/>
              <a:gd name="connsiteY20" fmla="*/ 6593969 h 6785945"/>
              <a:gd name="connsiteX21" fmla="*/ 5258799 w 8497013"/>
              <a:gd name="connsiteY21" fmla="*/ 6638076 h 6785945"/>
              <a:gd name="connsiteX22" fmla="*/ 5237697 w 8497013"/>
              <a:gd name="connsiteY22" fmla="*/ 6665125 h 6785945"/>
              <a:gd name="connsiteX23" fmla="*/ 5205015 w 8497013"/>
              <a:gd name="connsiteY23" fmla="*/ 6678715 h 6785945"/>
              <a:gd name="connsiteX24" fmla="*/ 5162785 w 8497013"/>
              <a:gd name="connsiteY24" fmla="*/ 6682444 h 6785945"/>
              <a:gd name="connsiteX25" fmla="*/ 5120555 w 8497013"/>
              <a:gd name="connsiteY25" fmla="*/ 6678715 h 6785945"/>
              <a:gd name="connsiteX26" fmla="*/ 5087872 w 8497013"/>
              <a:gd name="connsiteY26" fmla="*/ 6665125 h 6785945"/>
              <a:gd name="connsiteX27" fmla="*/ 5066771 w 8497013"/>
              <a:gd name="connsiteY27" fmla="*/ 6638076 h 6785945"/>
              <a:gd name="connsiteX28" fmla="*/ 5059285 w 8497013"/>
              <a:gd name="connsiteY28" fmla="*/ 6593969 h 6785945"/>
              <a:gd name="connsiteX29" fmla="*/ 5067005 w 8497013"/>
              <a:gd name="connsiteY29" fmla="*/ 6551791 h 6785945"/>
              <a:gd name="connsiteX30" fmla="*/ 5088499 w 8497013"/>
              <a:gd name="connsiteY30" fmla="*/ 6525734 h 6785945"/>
              <a:gd name="connsiteX31" fmla="*/ 5121260 w 8497013"/>
              <a:gd name="connsiteY31" fmla="*/ 6512510 h 6785945"/>
              <a:gd name="connsiteX32" fmla="*/ 6674635 w 8497013"/>
              <a:gd name="connsiteY32" fmla="*/ 6508827 h 6785945"/>
              <a:gd name="connsiteX33" fmla="*/ 6881636 w 8497013"/>
              <a:gd name="connsiteY33" fmla="*/ 6508827 h 6785945"/>
              <a:gd name="connsiteX34" fmla="*/ 6881636 w 8497013"/>
              <a:gd name="connsiteY34" fmla="*/ 6682440 h 6785945"/>
              <a:gd name="connsiteX35" fmla="*/ 6674635 w 8497013"/>
              <a:gd name="connsiteY35" fmla="*/ 6682440 h 6785945"/>
              <a:gd name="connsiteX36" fmla="*/ 1511898 w 8497013"/>
              <a:gd name="connsiteY36" fmla="*/ 6358592 h 6785945"/>
              <a:gd name="connsiteX37" fmla="*/ 2416689 w 8497013"/>
              <a:gd name="connsiteY37" fmla="*/ 6358592 h 6785945"/>
              <a:gd name="connsiteX38" fmla="*/ 2416689 w 8497013"/>
              <a:gd name="connsiteY38" fmla="*/ 6465429 h 6785945"/>
              <a:gd name="connsiteX39" fmla="*/ 1511898 w 8497013"/>
              <a:gd name="connsiteY39" fmla="*/ 6465429 h 6785945"/>
              <a:gd name="connsiteX40" fmla="*/ 0 w 8497013"/>
              <a:gd name="connsiteY40" fmla="*/ 6358592 h 6785945"/>
              <a:gd name="connsiteX41" fmla="*/ 904792 w 8497013"/>
              <a:gd name="connsiteY41" fmla="*/ 6358592 h 6785945"/>
              <a:gd name="connsiteX42" fmla="*/ 904792 w 8497013"/>
              <a:gd name="connsiteY42" fmla="*/ 6465429 h 6785945"/>
              <a:gd name="connsiteX43" fmla="*/ 0 w 8497013"/>
              <a:gd name="connsiteY43" fmla="*/ 6465429 h 6785945"/>
              <a:gd name="connsiteX44" fmla="*/ 1511898 w 8497013"/>
              <a:gd name="connsiteY44" fmla="*/ 6009695 h 6785945"/>
              <a:gd name="connsiteX45" fmla="*/ 2416689 w 8497013"/>
              <a:gd name="connsiteY45" fmla="*/ 6009695 h 6785945"/>
              <a:gd name="connsiteX46" fmla="*/ 2416689 w 8497013"/>
              <a:gd name="connsiteY46" fmla="*/ 6116533 h 6785945"/>
              <a:gd name="connsiteX47" fmla="*/ 1511898 w 8497013"/>
              <a:gd name="connsiteY47" fmla="*/ 6116533 h 6785945"/>
              <a:gd name="connsiteX48" fmla="*/ 0 w 8497013"/>
              <a:gd name="connsiteY48" fmla="*/ 6009695 h 6785945"/>
              <a:gd name="connsiteX49" fmla="*/ 904792 w 8497013"/>
              <a:gd name="connsiteY49" fmla="*/ 6009695 h 6785945"/>
              <a:gd name="connsiteX50" fmla="*/ 904792 w 8497013"/>
              <a:gd name="connsiteY50" fmla="*/ 6116533 h 6785945"/>
              <a:gd name="connsiteX51" fmla="*/ 0 w 8497013"/>
              <a:gd name="connsiteY51" fmla="*/ 6116533 h 6785945"/>
              <a:gd name="connsiteX52" fmla="*/ 8393513 w 8497013"/>
              <a:gd name="connsiteY52" fmla="*/ 5807701 h 6785945"/>
              <a:gd name="connsiteX53" fmla="*/ 8435743 w 8497013"/>
              <a:gd name="connsiteY53" fmla="*/ 5811170 h 6785945"/>
              <a:gd name="connsiteX54" fmla="*/ 8468426 w 8497013"/>
              <a:gd name="connsiteY54" fmla="*/ 5824185 h 6785945"/>
              <a:gd name="connsiteX55" fmla="*/ 8489527 w 8497013"/>
              <a:gd name="connsiteY55" fmla="*/ 5850660 h 6785945"/>
              <a:gd name="connsiteX56" fmla="*/ 8497013 w 8497013"/>
              <a:gd name="connsiteY56" fmla="*/ 5894506 h 6785945"/>
              <a:gd name="connsiteX57" fmla="*/ 8489527 w 8497013"/>
              <a:gd name="connsiteY57" fmla="*/ 5936945 h 6785945"/>
              <a:gd name="connsiteX58" fmla="*/ 8468426 w 8497013"/>
              <a:gd name="connsiteY58" fmla="*/ 5963576 h 6785945"/>
              <a:gd name="connsiteX59" fmla="*/ 8435743 w 8497013"/>
              <a:gd name="connsiteY59" fmla="*/ 5977374 h 6785945"/>
              <a:gd name="connsiteX60" fmla="*/ 8393513 w 8497013"/>
              <a:gd name="connsiteY60" fmla="*/ 5981313 h 6785945"/>
              <a:gd name="connsiteX61" fmla="*/ 8352248 w 8497013"/>
              <a:gd name="connsiteY61" fmla="*/ 5977374 h 6785945"/>
              <a:gd name="connsiteX62" fmla="*/ 8320060 w 8497013"/>
              <a:gd name="connsiteY62" fmla="*/ 5963576 h 6785945"/>
              <a:gd name="connsiteX63" fmla="*/ 8299141 w 8497013"/>
              <a:gd name="connsiteY63" fmla="*/ 5936945 h 6785945"/>
              <a:gd name="connsiteX64" fmla="*/ 8291681 w 8497013"/>
              <a:gd name="connsiteY64" fmla="*/ 5894506 h 6785945"/>
              <a:gd name="connsiteX65" fmla="*/ 8299141 w 8497013"/>
              <a:gd name="connsiteY65" fmla="*/ 5850660 h 6785945"/>
              <a:gd name="connsiteX66" fmla="*/ 8320060 w 8497013"/>
              <a:gd name="connsiteY66" fmla="*/ 5824185 h 6785945"/>
              <a:gd name="connsiteX67" fmla="*/ 8352248 w 8497013"/>
              <a:gd name="connsiteY67" fmla="*/ 5811170 h 6785945"/>
              <a:gd name="connsiteX68" fmla="*/ 5162785 w 8497013"/>
              <a:gd name="connsiteY68" fmla="*/ 5807701 h 6785945"/>
              <a:gd name="connsiteX69" fmla="*/ 5205015 w 8497013"/>
              <a:gd name="connsiteY69" fmla="*/ 5811170 h 6785945"/>
              <a:gd name="connsiteX70" fmla="*/ 5237697 w 8497013"/>
              <a:gd name="connsiteY70" fmla="*/ 5824185 h 6785945"/>
              <a:gd name="connsiteX71" fmla="*/ 5258799 w 8497013"/>
              <a:gd name="connsiteY71" fmla="*/ 5850660 h 6785945"/>
              <a:gd name="connsiteX72" fmla="*/ 5266284 w 8497013"/>
              <a:gd name="connsiteY72" fmla="*/ 5894506 h 6785945"/>
              <a:gd name="connsiteX73" fmla="*/ 5258799 w 8497013"/>
              <a:gd name="connsiteY73" fmla="*/ 5936945 h 6785945"/>
              <a:gd name="connsiteX74" fmla="*/ 5237697 w 8497013"/>
              <a:gd name="connsiteY74" fmla="*/ 5963576 h 6785945"/>
              <a:gd name="connsiteX75" fmla="*/ 5205015 w 8497013"/>
              <a:gd name="connsiteY75" fmla="*/ 5977374 h 6785945"/>
              <a:gd name="connsiteX76" fmla="*/ 5162785 w 8497013"/>
              <a:gd name="connsiteY76" fmla="*/ 5981313 h 6785945"/>
              <a:gd name="connsiteX77" fmla="*/ 5121521 w 8497013"/>
              <a:gd name="connsiteY77" fmla="*/ 5977374 h 6785945"/>
              <a:gd name="connsiteX78" fmla="*/ 5089334 w 8497013"/>
              <a:gd name="connsiteY78" fmla="*/ 5963576 h 6785945"/>
              <a:gd name="connsiteX79" fmla="*/ 5068415 w 8497013"/>
              <a:gd name="connsiteY79" fmla="*/ 5936945 h 6785945"/>
              <a:gd name="connsiteX80" fmla="*/ 5060955 w 8497013"/>
              <a:gd name="connsiteY80" fmla="*/ 5894506 h 6785945"/>
              <a:gd name="connsiteX81" fmla="*/ 5068415 w 8497013"/>
              <a:gd name="connsiteY81" fmla="*/ 5850660 h 6785945"/>
              <a:gd name="connsiteX82" fmla="*/ 5089334 w 8497013"/>
              <a:gd name="connsiteY82" fmla="*/ 5824185 h 6785945"/>
              <a:gd name="connsiteX83" fmla="*/ 5121521 w 8497013"/>
              <a:gd name="connsiteY83" fmla="*/ 5811170 h 6785945"/>
              <a:gd name="connsiteX84" fmla="*/ 4008189 w 8497013"/>
              <a:gd name="connsiteY84" fmla="*/ 5487184 h 6785945"/>
              <a:gd name="connsiteX85" fmla="*/ 4061259 w 8497013"/>
              <a:gd name="connsiteY85" fmla="*/ 5489060 h 6785945"/>
              <a:gd name="connsiteX86" fmla="*/ 4110380 w 8497013"/>
              <a:gd name="connsiteY86" fmla="*/ 5494637 h 6785945"/>
              <a:gd name="connsiteX87" fmla="*/ 4155685 w 8497013"/>
              <a:gd name="connsiteY87" fmla="*/ 5503832 h 6785945"/>
              <a:gd name="connsiteX88" fmla="*/ 4197307 w 8497013"/>
              <a:gd name="connsiteY88" fmla="*/ 5516564 h 6785945"/>
              <a:gd name="connsiteX89" fmla="*/ 4235378 w 8497013"/>
              <a:gd name="connsiteY89" fmla="*/ 5532752 h 6785945"/>
              <a:gd name="connsiteX90" fmla="*/ 4270031 w 8497013"/>
              <a:gd name="connsiteY90" fmla="*/ 5552313 h 6785945"/>
              <a:gd name="connsiteX91" fmla="*/ 4301398 w 8497013"/>
              <a:gd name="connsiteY91" fmla="*/ 5575168 h 6785945"/>
              <a:gd name="connsiteX92" fmla="*/ 4329613 w 8497013"/>
              <a:gd name="connsiteY92" fmla="*/ 5601234 h 6785945"/>
              <a:gd name="connsiteX93" fmla="*/ 4354810 w 8497013"/>
              <a:gd name="connsiteY93" fmla="*/ 5630430 h 6785945"/>
              <a:gd name="connsiteX94" fmla="*/ 4377118 w 8497013"/>
              <a:gd name="connsiteY94" fmla="*/ 5662675 h 6785945"/>
              <a:gd name="connsiteX95" fmla="*/ 4396671 w 8497013"/>
              <a:gd name="connsiteY95" fmla="*/ 5697887 h 6785945"/>
              <a:gd name="connsiteX96" fmla="*/ 4413603 w 8497013"/>
              <a:gd name="connsiteY96" fmla="*/ 5735985 h 6785945"/>
              <a:gd name="connsiteX97" fmla="*/ 4428046 w 8497013"/>
              <a:gd name="connsiteY97" fmla="*/ 5776887 h 6785945"/>
              <a:gd name="connsiteX98" fmla="*/ 4440133 w 8497013"/>
              <a:gd name="connsiteY98" fmla="*/ 5820513 h 6785945"/>
              <a:gd name="connsiteX99" fmla="*/ 4449996 w 8497013"/>
              <a:gd name="connsiteY99" fmla="*/ 5866781 h 6785945"/>
              <a:gd name="connsiteX100" fmla="*/ 4457768 w 8497013"/>
              <a:gd name="connsiteY100" fmla="*/ 5915609 h 6785945"/>
              <a:gd name="connsiteX101" fmla="*/ 4463582 w 8497013"/>
              <a:gd name="connsiteY101" fmla="*/ 5966915 h 6785945"/>
              <a:gd name="connsiteX102" fmla="*/ 4467570 w 8497013"/>
              <a:gd name="connsiteY102" fmla="*/ 6020620 h 6785945"/>
              <a:gd name="connsiteX103" fmla="*/ 4469866 w 8497013"/>
              <a:gd name="connsiteY103" fmla="*/ 6076640 h 6785945"/>
              <a:gd name="connsiteX104" fmla="*/ 4470602 w 8497013"/>
              <a:gd name="connsiteY104" fmla="*/ 6134896 h 6785945"/>
              <a:gd name="connsiteX105" fmla="*/ 4469902 w 8497013"/>
              <a:gd name="connsiteY105" fmla="*/ 6193401 h 6785945"/>
              <a:gd name="connsiteX106" fmla="*/ 4467705 w 8497013"/>
              <a:gd name="connsiteY106" fmla="*/ 6249671 h 6785945"/>
              <a:gd name="connsiteX107" fmla="*/ 4463869 w 8497013"/>
              <a:gd name="connsiteY107" fmla="*/ 6303621 h 6785945"/>
              <a:gd name="connsiteX108" fmla="*/ 4458248 w 8497013"/>
              <a:gd name="connsiteY108" fmla="*/ 6355171 h 6785945"/>
              <a:gd name="connsiteX109" fmla="*/ 4450700 w 8497013"/>
              <a:gd name="connsiteY109" fmla="*/ 6404236 h 6785945"/>
              <a:gd name="connsiteX110" fmla="*/ 4441079 w 8497013"/>
              <a:gd name="connsiteY110" fmla="*/ 6450735 h 6785945"/>
              <a:gd name="connsiteX111" fmla="*/ 4429242 w 8497013"/>
              <a:gd name="connsiteY111" fmla="*/ 6494584 h 6785945"/>
              <a:gd name="connsiteX112" fmla="*/ 4415045 w 8497013"/>
              <a:gd name="connsiteY112" fmla="*/ 6535702 h 6785945"/>
              <a:gd name="connsiteX113" fmla="*/ 4398345 w 8497013"/>
              <a:gd name="connsiteY113" fmla="*/ 6574005 h 6785945"/>
              <a:gd name="connsiteX114" fmla="*/ 4378996 w 8497013"/>
              <a:gd name="connsiteY114" fmla="*/ 6609411 h 6785945"/>
              <a:gd name="connsiteX115" fmla="*/ 4356855 w 8497013"/>
              <a:gd name="connsiteY115" fmla="*/ 6641837 h 6785945"/>
              <a:gd name="connsiteX116" fmla="*/ 4331777 w 8497013"/>
              <a:gd name="connsiteY116" fmla="*/ 6671200 h 6785945"/>
              <a:gd name="connsiteX117" fmla="*/ 4303620 w 8497013"/>
              <a:gd name="connsiteY117" fmla="*/ 6697419 h 6785945"/>
              <a:gd name="connsiteX118" fmla="*/ 4272239 w 8497013"/>
              <a:gd name="connsiteY118" fmla="*/ 6720409 h 6785945"/>
              <a:gd name="connsiteX119" fmla="*/ 4237491 w 8497013"/>
              <a:gd name="connsiteY119" fmla="*/ 6740090 h 6785945"/>
              <a:gd name="connsiteX120" fmla="*/ 4199230 w 8497013"/>
              <a:gd name="connsiteY120" fmla="*/ 6756377 h 6785945"/>
              <a:gd name="connsiteX121" fmla="*/ 4157313 w 8497013"/>
              <a:gd name="connsiteY121" fmla="*/ 6769189 h 6785945"/>
              <a:gd name="connsiteX122" fmla="*/ 4111597 w 8497013"/>
              <a:gd name="connsiteY122" fmla="*/ 6778443 h 6785945"/>
              <a:gd name="connsiteX123" fmla="*/ 4061937 w 8497013"/>
              <a:gd name="connsiteY123" fmla="*/ 6784056 h 6785945"/>
              <a:gd name="connsiteX124" fmla="*/ 4008189 w 8497013"/>
              <a:gd name="connsiteY124" fmla="*/ 6785945 h 6785945"/>
              <a:gd name="connsiteX125" fmla="*/ 4008189 w 8497013"/>
              <a:gd name="connsiteY125" fmla="*/ 6689123 h 6785945"/>
              <a:gd name="connsiteX126" fmla="*/ 4057874 w 8497013"/>
              <a:gd name="connsiteY126" fmla="*/ 6686890 h 6785945"/>
              <a:gd name="connsiteX127" fmla="*/ 4102795 w 8497013"/>
              <a:gd name="connsiteY127" fmla="*/ 6680269 h 6785945"/>
              <a:gd name="connsiteX128" fmla="*/ 4143177 w 8497013"/>
              <a:gd name="connsiteY128" fmla="*/ 6669380 h 6785945"/>
              <a:gd name="connsiteX129" fmla="*/ 4179248 w 8497013"/>
              <a:gd name="connsiteY129" fmla="*/ 6654340 h 6785945"/>
              <a:gd name="connsiteX130" fmla="*/ 4239359 w 8497013"/>
              <a:gd name="connsiteY130" fmla="*/ 6612280 h 6785945"/>
              <a:gd name="connsiteX131" fmla="*/ 4284939 w 8497013"/>
              <a:gd name="connsiteY131" fmla="*/ 6555036 h 6785945"/>
              <a:gd name="connsiteX132" fmla="*/ 4302844 w 8497013"/>
              <a:gd name="connsiteY132" fmla="*/ 6521015 h 6785945"/>
              <a:gd name="connsiteX133" fmla="*/ 4317796 w 8497013"/>
              <a:gd name="connsiteY133" fmla="*/ 6483554 h 6785945"/>
              <a:gd name="connsiteX134" fmla="*/ 4330020 w 8497013"/>
              <a:gd name="connsiteY134" fmla="*/ 6442769 h 6785945"/>
              <a:gd name="connsiteX135" fmla="*/ 4339743 w 8497013"/>
              <a:gd name="connsiteY135" fmla="*/ 6398779 h 6785945"/>
              <a:gd name="connsiteX136" fmla="*/ 4347190 w 8497013"/>
              <a:gd name="connsiteY136" fmla="*/ 6351702 h 6785945"/>
              <a:gd name="connsiteX137" fmla="*/ 4352590 w 8497013"/>
              <a:gd name="connsiteY137" fmla="*/ 6301658 h 6785945"/>
              <a:gd name="connsiteX138" fmla="*/ 4356166 w 8497013"/>
              <a:gd name="connsiteY138" fmla="*/ 6248763 h 6785945"/>
              <a:gd name="connsiteX139" fmla="*/ 4358145 w 8497013"/>
              <a:gd name="connsiteY139" fmla="*/ 6193136 h 6785945"/>
              <a:gd name="connsiteX140" fmla="*/ 4358755 w 8497013"/>
              <a:gd name="connsiteY140" fmla="*/ 6134896 h 6785945"/>
              <a:gd name="connsiteX141" fmla="*/ 4358113 w 8497013"/>
              <a:gd name="connsiteY141" fmla="*/ 6077227 h 6785945"/>
              <a:gd name="connsiteX142" fmla="*/ 4356043 w 8497013"/>
              <a:gd name="connsiteY142" fmla="*/ 6022138 h 6785945"/>
              <a:gd name="connsiteX143" fmla="*/ 4352333 w 8497013"/>
              <a:gd name="connsiteY143" fmla="*/ 5969745 h 6785945"/>
              <a:gd name="connsiteX144" fmla="*/ 4346766 w 8497013"/>
              <a:gd name="connsiteY144" fmla="*/ 5920169 h 6785945"/>
              <a:gd name="connsiteX145" fmla="*/ 4339131 w 8497013"/>
              <a:gd name="connsiteY145" fmla="*/ 5873525 h 6785945"/>
              <a:gd name="connsiteX146" fmla="*/ 4329213 w 8497013"/>
              <a:gd name="connsiteY146" fmla="*/ 5829933 h 6785945"/>
              <a:gd name="connsiteX147" fmla="*/ 4316797 w 8497013"/>
              <a:gd name="connsiteY147" fmla="*/ 5789512 h 6785945"/>
              <a:gd name="connsiteX148" fmla="*/ 4301670 w 8497013"/>
              <a:gd name="connsiteY148" fmla="*/ 5752380 h 6785945"/>
              <a:gd name="connsiteX149" fmla="*/ 4283617 w 8497013"/>
              <a:gd name="connsiteY149" fmla="*/ 5718654 h 6785945"/>
              <a:gd name="connsiteX150" fmla="*/ 4237879 w 8497013"/>
              <a:gd name="connsiteY150" fmla="*/ 5661895 h 6785945"/>
              <a:gd name="connsiteX151" fmla="*/ 4177870 w 8497013"/>
              <a:gd name="connsiteY151" fmla="*/ 5620182 h 6785945"/>
              <a:gd name="connsiteX152" fmla="*/ 4141978 w 8497013"/>
              <a:gd name="connsiteY152" fmla="*/ 5605263 h 6785945"/>
              <a:gd name="connsiteX153" fmla="*/ 4101877 w 8497013"/>
              <a:gd name="connsiteY153" fmla="*/ 5594460 h 6785945"/>
              <a:gd name="connsiteX154" fmla="*/ 4057352 w 8497013"/>
              <a:gd name="connsiteY154" fmla="*/ 5587892 h 6785945"/>
              <a:gd name="connsiteX155" fmla="*/ 4008189 w 8497013"/>
              <a:gd name="connsiteY155" fmla="*/ 5585676 h 6785945"/>
              <a:gd name="connsiteX156" fmla="*/ 3491267 w 8497013"/>
              <a:gd name="connsiteY156" fmla="*/ 5487184 h 6785945"/>
              <a:gd name="connsiteX157" fmla="*/ 3491267 w 8497013"/>
              <a:gd name="connsiteY157" fmla="*/ 5585676 h 6785945"/>
              <a:gd name="connsiteX158" fmla="*/ 3442381 w 8497013"/>
              <a:gd name="connsiteY158" fmla="*/ 5587892 h 6785945"/>
              <a:gd name="connsiteX159" fmla="*/ 3398103 w 8497013"/>
              <a:gd name="connsiteY159" fmla="*/ 5594460 h 6785945"/>
              <a:gd name="connsiteX160" fmla="*/ 3358217 w 8497013"/>
              <a:gd name="connsiteY160" fmla="*/ 5605263 h 6785945"/>
              <a:gd name="connsiteX161" fmla="*/ 3322510 w 8497013"/>
              <a:gd name="connsiteY161" fmla="*/ 5620182 h 6785945"/>
              <a:gd name="connsiteX162" fmla="*/ 3262795 w 8497013"/>
              <a:gd name="connsiteY162" fmla="*/ 5661895 h 6785945"/>
              <a:gd name="connsiteX163" fmla="*/ 3217261 w 8497013"/>
              <a:gd name="connsiteY163" fmla="*/ 5718654 h 6785945"/>
              <a:gd name="connsiteX164" fmla="*/ 3199282 w 8497013"/>
              <a:gd name="connsiteY164" fmla="*/ 5752380 h 6785945"/>
              <a:gd name="connsiteX165" fmla="*/ 3184213 w 8497013"/>
              <a:gd name="connsiteY165" fmla="*/ 5789512 h 6785945"/>
              <a:gd name="connsiteX166" fmla="*/ 3171840 w 8497013"/>
              <a:gd name="connsiteY166" fmla="*/ 5829933 h 6785945"/>
              <a:gd name="connsiteX167" fmla="*/ 3161952 w 8497013"/>
              <a:gd name="connsiteY167" fmla="*/ 5873525 h 6785945"/>
              <a:gd name="connsiteX168" fmla="*/ 3154338 w 8497013"/>
              <a:gd name="connsiteY168" fmla="*/ 5920169 h 6785945"/>
              <a:gd name="connsiteX169" fmla="*/ 3148785 w 8497013"/>
              <a:gd name="connsiteY169" fmla="*/ 5969745 h 6785945"/>
              <a:gd name="connsiteX170" fmla="*/ 3145081 w 8497013"/>
              <a:gd name="connsiteY170" fmla="*/ 6022138 h 6785945"/>
              <a:gd name="connsiteX171" fmla="*/ 3143014 w 8497013"/>
              <a:gd name="connsiteY171" fmla="*/ 6077227 h 6785945"/>
              <a:gd name="connsiteX172" fmla="*/ 3142372 w 8497013"/>
              <a:gd name="connsiteY172" fmla="*/ 6134896 h 6785945"/>
              <a:gd name="connsiteX173" fmla="*/ 3142997 w 8497013"/>
              <a:gd name="connsiteY173" fmla="*/ 6193136 h 6785945"/>
              <a:gd name="connsiteX174" fmla="*/ 3145020 w 8497013"/>
              <a:gd name="connsiteY174" fmla="*/ 6248763 h 6785945"/>
              <a:gd name="connsiteX175" fmla="*/ 3148657 w 8497013"/>
              <a:gd name="connsiteY175" fmla="*/ 6301658 h 6785945"/>
              <a:gd name="connsiteX176" fmla="*/ 3154126 w 8497013"/>
              <a:gd name="connsiteY176" fmla="*/ 6351702 h 6785945"/>
              <a:gd name="connsiteX177" fmla="*/ 3161647 w 8497013"/>
              <a:gd name="connsiteY177" fmla="*/ 6398779 h 6785945"/>
              <a:gd name="connsiteX178" fmla="*/ 3171437 w 8497013"/>
              <a:gd name="connsiteY178" fmla="*/ 6442769 h 6785945"/>
              <a:gd name="connsiteX179" fmla="*/ 3183713 w 8497013"/>
              <a:gd name="connsiteY179" fmla="*/ 6483554 h 6785945"/>
              <a:gd name="connsiteX180" fmla="*/ 3198695 w 8497013"/>
              <a:gd name="connsiteY180" fmla="*/ 6521015 h 6785945"/>
              <a:gd name="connsiteX181" fmla="*/ 3216602 w 8497013"/>
              <a:gd name="connsiteY181" fmla="*/ 6555036 h 6785945"/>
              <a:gd name="connsiteX182" fmla="*/ 3262055 w 8497013"/>
              <a:gd name="connsiteY182" fmla="*/ 6612280 h 6785945"/>
              <a:gd name="connsiteX183" fmla="*/ 3321821 w 8497013"/>
              <a:gd name="connsiteY183" fmla="*/ 6654340 h 6785945"/>
              <a:gd name="connsiteX184" fmla="*/ 3357617 w 8497013"/>
              <a:gd name="connsiteY184" fmla="*/ 6669380 h 6785945"/>
              <a:gd name="connsiteX185" fmla="*/ 3397644 w 8497013"/>
              <a:gd name="connsiteY185" fmla="*/ 6680269 h 6785945"/>
              <a:gd name="connsiteX186" fmla="*/ 3442120 w 8497013"/>
              <a:gd name="connsiteY186" fmla="*/ 6686890 h 6785945"/>
              <a:gd name="connsiteX187" fmla="*/ 3491267 w 8497013"/>
              <a:gd name="connsiteY187" fmla="*/ 6689123 h 6785945"/>
              <a:gd name="connsiteX188" fmla="*/ 3491267 w 8497013"/>
              <a:gd name="connsiteY188" fmla="*/ 6785945 h 6785945"/>
              <a:gd name="connsiteX189" fmla="*/ 3437744 w 8497013"/>
              <a:gd name="connsiteY189" fmla="*/ 6784056 h 6785945"/>
              <a:gd name="connsiteX190" fmla="*/ 3388267 w 8497013"/>
              <a:gd name="connsiteY190" fmla="*/ 6778443 h 6785945"/>
              <a:gd name="connsiteX191" fmla="*/ 3342687 w 8497013"/>
              <a:gd name="connsiteY191" fmla="*/ 6769189 h 6785945"/>
              <a:gd name="connsiteX192" fmla="*/ 3300868 w 8497013"/>
              <a:gd name="connsiteY192" fmla="*/ 6756377 h 6785945"/>
              <a:gd name="connsiteX193" fmla="*/ 3262672 w 8497013"/>
              <a:gd name="connsiteY193" fmla="*/ 6740090 h 6785945"/>
              <a:gd name="connsiteX194" fmla="*/ 3227954 w 8497013"/>
              <a:gd name="connsiteY194" fmla="*/ 6720409 h 6785945"/>
              <a:gd name="connsiteX195" fmla="*/ 3196577 w 8497013"/>
              <a:gd name="connsiteY195" fmla="*/ 6697419 h 6785945"/>
              <a:gd name="connsiteX196" fmla="*/ 3168401 w 8497013"/>
              <a:gd name="connsiteY196" fmla="*/ 6671200 h 6785945"/>
              <a:gd name="connsiteX197" fmla="*/ 3143286 w 8497013"/>
              <a:gd name="connsiteY197" fmla="*/ 6641837 h 6785945"/>
              <a:gd name="connsiteX198" fmla="*/ 3121088 w 8497013"/>
              <a:gd name="connsiteY198" fmla="*/ 6609411 h 6785945"/>
              <a:gd name="connsiteX199" fmla="*/ 3101671 w 8497013"/>
              <a:gd name="connsiteY199" fmla="*/ 6574005 h 6785945"/>
              <a:gd name="connsiteX200" fmla="*/ 3084893 w 8497013"/>
              <a:gd name="connsiteY200" fmla="*/ 6535702 h 6785945"/>
              <a:gd name="connsiteX201" fmla="*/ 3070614 w 8497013"/>
              <a:gd name="connsiteY201" fmla="*/ 6494584 h 6785945"/>
              <a:gd name="connsiteX202" fmla="*/ 3058694 w 8497013"/>
              <a:gd name="connsiteY202" fmla="*/ 6450735 h 6785945"/>
              <a:gd name="connsiteX203" fmla="*/ 3048993 w 8497013"/>
              <a:gd name="connsiteY203" fmla="*/ 6404236 h 6785945"/>
              <a:gd name="connsiteX204" fmla="*/ 3041370 w 8497013"/>
              <a:gd name="connsiteY204" fmla="*/ 6355171 h 6785945"/>
              <a:gd name="connsiteX205" fmla="*/ 3035685 w 8497013"/>
              <a:gd name="connsiteY205" fmla="*/ 6303621 h 6785945"/>
              <a:gd name="connsiteX206" fmla="*/ 3031798 w 8497013"/>
              <a:gd name="connsiteY206" fmla="*/ 6249671 h 6785945"/>
              <a:gd name="connsiteX207" fmla="*/ 3029568 w 8497013"/>
              <a:gd name="connsiteY207" fmla="*/ 6193401 h 6785945"/>
              <a:gd name="connsiteX208" fmla="*/ 3028857 w 8497013"/>
              <a:gd name="connsiteY208" fmla="*/ 6134896 h 6785945"/>
              <a:gd name="connsiteX209" fmla="*/ 3029592 w 8497013"/>
              <a:gd name="connsiteY209" fmla="*/ 6076640 h 6785945"/>
              <a:gd name="connsiteX210" fmla="*/ 3031888 w 8497013"/>
              <a:gd name="connsiteY210" fmla="*/ 6020620 h 6785945"/>
              <a:gd name="connsiteX211" fmla="*/ 3035877 w 8497013"/>
              <a:gd name="connsiteY211" fmla="*/ 5966915 h 6785945"/>
              <a:gd name="connsiteX212" fmla="*/ 3041690 w 8497013"/>
              <a:gd name="connsiteY212" fmla="*/ 5915609 h 6785945"/>
              <a:gd name="connsiteX213" fmla="*/ 3049463 w 8497013"/>
              <a:gd name="connsiteY213" fmla="*/ 5866781 h 6785945"/>
              <a:gd name="connsiteX214" fmla="*/ 3059326 w 8497013"/>
              <a:gd name="connsiteY214" fmla="*/ 5820513 h 6785945"/>
              <a:gd name="connsiteX215" fmla="*/ 3071412 w 8497013"/>
              <a:gd name="connsiteY215" fmla="*/ 5776887 h 6785945"/>
              <a:gd name="connsiteX216" fmla="*/ 3085855 w 8497013"/>
              <a:gd name="connsiteY216" fmla="*/ 5735985 h 6785945"/>
              <a:gd name="connsiteX217" fmla="*/ 3102787 w 8497013"/>
              <a:gd name="connsiteY217" fmla="*/ 5697887 h 6785945"/>
              <a:gd name="connsiteX218" fmla="*/ 3122341 w 8497013"/>
              <a:gd name="connsiteY218" fmla="*/ 5662675 h 6785945"/>
              <a:gd name="connsiteX219" fmla="*/ 3144649 w 8497013"/>
              <a:gd name="connsiteY219" fmla="*/ 5630430 h 6785945"/>
              <a:gd name="connsiteX220" fmla="*/ 3169844 w 8497013"/>
              <a:gd name="connsiteY220" fmla="*/ 5601234 h 6785945"/>
              <a:gd name="connsiteX221" fmla="*/ 3198060 w 8497013"/>
              <a:gd name="connsiteY221" fmla="*/ 5575168 h 6785945"/>
              <a:gd name="connsiteX222" fmla="*/ 3229427 w 8497013"/>
              <a:gd name="connsiteY222" fmla="*/ 5552313 h 6785945"/>
              <a:gd name="connsiteX223" fmla="*/ 3264079 w 8497013"/>
              <a:gd name="connsiteY223" fmla="*/ 5532752 h 6785945"/>
              <a:gd name="connsiteX224" fmla="*/ 3302151 w 8497013"/>
              <a:gd name="connsiteY224" fmla="*/ 5516564 h 6785945"/>
              <a:gd name="connsiteX225" fmla="*/ 3343773 w 8497013"/>
              <a:gd name="connsiteY225" fmla="*/ 5503832 h 6785945"/>
              <a:gd name="connsiteX226" fmla="*/ 3389078 w 8497013"/>
              <a:gd name="connsiteY226" fmla="*/ 5494637 h 6785945"/>
              <a:gd name="connsiteX227" fmla="*/ 3438196 w 8497013"/>
              <a:gd name="connsiteY227" fmla="*/ 5489060 h 6785945"/>
              <a:gd name="connsiteX228" fmla="*/ 5569411 w 8497013"/>
              <a:gd name="connsiteY228" fmla="*/ 5006403 h 6785945"/>
              <a:gd name="connsiteX229" fmla="*/ 5611640 w 8497013"/>
              <a:gd name="connsiteY229" fmla="*/ 5010081 h 6785945"/>
              <a:gd name="connsiteX230" fmla="*/ 5644323 w 8497013"/>
              <a:gd name="connsiteY230" fmla="*/ 5023305 h 6785945"/>
              <a:gd name="connsiteX231" fmla="*/ 5665424 w 8497013"/>
              <a:gd name="connsiteY231" fmla="*/ 5049363 h 6785945"/>
              <a:gd name="connsiteX232" fmla="*/ 5672910 w 8497013"/>
              <a:gd name="connsiteY232" fmla="*/ 5091541 h 6785945"/>
              <a:gd name="connsiteX233" fmla="*/ 5665424 w 8497013"/>
              <a:gd name="connsiteY233" fmla="*/ 5135648 h 6785945"/>
              <a:gd name="connsiteX234" fmla="*/ 5644323 w 8497013"/>
              <a:gd name="connsiteY234" fmla="*/ 5162697 h 6785945"/>
              <a:gd name="connsiteX235" fmla="*/ 5611640 w 8497013"/>
              <a:gd name="connsiteY235" fmla="*/ 5176287 h 6785945"/>
              <a:gd name="connsiteX236" fmla="*/ 5569411 w 8497013"/>
              <a:gd name="connsiteY236" fmla="*/ 5180017 h 6785945"/>
              <a:gd name="connsiteX237" fmla="*/ 5527181 w 8497013"/>
              <a:gd name="connsiteY237" fmla="*/ 5176287 h 6785945"/>
              <a:gd name="connsiteX238" fmla="*/ 5494498 w 8497013"/>
              <a:gd name="connsiteY238" fmla="*/ 5162697 h 6785945"/>
              <a:gd name="connsiteX239" fmla="*/ 5473397 w 8497013"/>
              <a:gd name="connsiteY239" fmla="*/ 5135648 h 6785945"/>
              <a:gd name="connsiteX240" fmla="*/ 5465911 w 8497013"/>
              <a:gd name="connsiteY240" fmla="*/ 5091541 h 6785945"/>
              <a:gd name="connsiteX241" fmla="*/ 5473631 w 8497013"/>
              <a:gd name="connsiteY241" fmla="*/ 5049363 h 6785945"/>
              <a:gd name="connsiteX242" fmla="*/ 5495125 w 8497013"/>
              <a:gd name="connsiteY242" fmla="*/ 5023305 h 6785945"/>
              <a:gd name="connsiteX243" fmla="*/ 5527886 w 8497013"/>
              <a:gd name="connsiteY243" fmla="*/ 5010081 h 6785945"/>
              <a:gd name="connsiteX244" fmla="*/ 4804116 w 8497013"/>
              <a:gd name="connsiteY244" fmla="*/ 5006403 h 6785945"/>
              <a:gd name="connsiteX245" fmla="*/ 4846346 w 8497013"/>
              <a:gd name="connsiteY245" fmla="*/ 5010081 h 6785945"/>
              <a:gd name="connsiteX246" fmla="*/ 4879028 w 8497013"/>
              <a:gd name="connsiteY246" fmla="*/ 5023305 h 6785945"/>
              <a:gd name="connsiteX247" fmla="*/ 4900130 w 8497013"/>
              <a:gd name="connsiteY247" fmla="*/ 5049363 h 6785945"/>
              <a:gd name="connsiteX248" fmla="*/ 4907615 w 8497013"/>
              <a:gd name="connsiteY248" fmla="*/ 5091541 h 6785945"/>
              <a:gd name="connsiteX249" fmla="*/ 4900130 w 8497013"/>
              <a:gd name="connsiteY249" fmla="*/ 5135648 h 6785945"/>
              <a:gd name="connsiteX250" fmla="*/ 4879028 w 8497013"/>
              <a:gd name="connsiteY250" fmla="*/ 5162697 h 6785945"/>
              <a:gd name="connsiteX251" fmla="*/ 4846346 w 8497013"/>
              <a:gd name="connsiteY251" fmla="*/ 5176287 h 6785945"/>
              <a:gd name="connsiteX252" fmla="*/ 4804116 w 8497013"/>
              <a:gd name="connsiteY252" fmla="*/ 5180017 h 6785945"/>
              <a:gd name="connsiteX253" fmla="*/ 4761886 w 8497013"/>
              <a:gd name="connsiteY253" fmla="*/ 5176287 h 6785945"/>
              <a:gd name="connsiteX254" fmla="*/ 4729203 w 8497013"/>
              <a:gd name="connsiteY254" fmla="*/ 5162697 h 6785945"/>
              <a:gd name="connsiteX255" fmla="*/ 4708102 w 8497013"/>
              <a:gd name="connsiteY255" fmla="*/ 5135648 h 6785945"/>
              <a:gd name="connsiteX256" fmla="*/ 4700616 w 8497013"/>
              <a:gd name="connsiteY256" fmla="*/ 5091541 h 6785945"/>
              <a:gd name="connsiteX257" fmla="*/ 4708336 w 8497013"/>
              <a:gd name="connsiteY257" fmla="*/ 5049363 h 6785945"/>
              <a:gd name="connsiteX258" fmla="*/ 4729830 w 8497013"/>
              <a:gd name="connsiteY258" fmla="*/ 5023305 h 6785945"/>
              <a:gd name="connsiteX259" fmla="*/ 4762591 w 8497013"/>
              <a:gd name="connsiteY259" fmla="*/ 5010081 h 6785945"/>
              <a:gd name="connsiteX260" fmla="*/ 2787004 w 8497013"/>
              <a:gd name="connsiteY260" fmla="*/ 4856173 h 6785945"/>
              <a:gd name="connsiteX261" fmla="*/ 3691793 w 8497013"/>
              <a:gd name="connsiteY261" fmla="*/ 4856173 h 6785945"/>
              <a:gd name="connsiteX262" fmla="*/ 3691793 w 8497013"/>
              <a:gd name="connsiteY262" fmla="*/ 4963011 h 6785945"/>
              <a:gd name="connsiteX263" fmla="*/ 2787004 w 8497013"/>
              <a:gd name="connsiteY263" fmla="*/ 4963011 h 6785945"/>
              <a:gd name="connsiteX264" fmla="*/ 1275095 w 8497013"/>
              <a:gd name="connsiteY264" fmla="*/ 4856173 h 6785945"/>
              <a:gd name="connsiteX265" fmla="*/ 2179887 w 8497013"/>
              <a:gd name="connsiteY265" fmla="*/ 4856173 h 6785945"/>
              <a:gd name="connsiteX266" fmla="*/ 2179887 w 8497013"/>
              <a:gd name="connsiteY266" fmla="*/ 4963011 h 6785945"/>
              <a:gd name="connsiteX267" fmla="*/ 1275095 w 8497013"/>
              <a:gd name="connsiteY267" fmla="*/ 4963011 h 6785945"/>
              <a:gd name="connsiteX268" fmla="*/ 2787004 w 8497013"/>
              <a:gd name="connsiteY268" fmla="*/ 4507276 h 6785945"/>
              <a:gd name="connsiteX269" fmla="*/ 3691793 w 8497013"/>
              <a:gd name="connsiteY269" fmla="*/ 4507276 h 6785945"/>
              <a:gd name="connsiteX270" fmla="*/ 3691793 w 8497013"/>
              <a:gd name="connsiteY270" fmla="*/ 4614114 h 6785945"/>
              <a:gd name="connsiteX271" fmla="*/ 2787004 w 8497013"/>
              <a:gd name="connsiteY271" fmla="*/ 4614114 h 6785945"/>
              <a:gd name="connsiteX272" fmla="*/ 1275095 w 8497013"/>
              <a:gd name="connsiteY272" fmla="*/ 4507276 h 6785945"/>
              <a:gd name="connsiteX273" fmla="*/ 2179887 w 8497013"/>
              <a:gd name="connsiteY273" fmla="*/ 4507276 h 6785945"/>
              <a:gd name="connsiteX274" fmla="*/ 2179887 w 8497013"/>
              <a:gd name="connsiteY274" fmla="*/ 4614114 h 6785945"/>
              <a:gd name="connsiteX275" fmla="*/ 1275095 w 8497013"/>
              <a:gd name="connsiteY275" fmla="*/ 4614114 h 6785945"/>
              <a:gd name="connsiteX276" fmla="*/ 5569411 w 8497013"/>
              <a:gd name="connsiteY276" fmla="*/ 4305272 h 6785945"/>
              <a:gd name="connsiteX277" fmla="*/ 5611640 w 8497013"/>
              <a:gd name="connsiteY277" fmla="*/ 4308741 h 6785945"/>
              <a:gd name="connsiteX278" fmla="*/ 5644323 w 8497013"/>
              <a:gd name="connsiteY278" fmla="*/ 4321757 h 6785945"/>
              <a:gd name="connsiteX279" fmla="*/ 5665424 w 8497013"/>
              <a:gd name="connsiteY279" fmla="*/ 4348232 h 6785945"/>
              <a:gd name="connsiteX280" fmla="*/ 5672910 w 8497013"/>
              <a:gd name="connsiteY280" fmla="*/ 4392078 h 6785945"/>
              <a:gd name="connsiteX281" fmla="*/ 5665424 w 8497013"/>
              <a:gd name="connsiteY281" fmla="*/ 4434517 h 6785945"/>
              <a:gd name="connsiteX282" fmla="*/ 5644323 w 8497013"/>
              <a:gd name="connsiteY282" fmla="*/ 4461148 h 6785945"/>
              <a:gd name="connsiteX283" fmla="*/ 5611640 w 8497013"/>
              <a:gd name="connsiteY283" fmla="*/ 4474946 h 6785945"/>
              <a:gd name="connsiteX284" fmla="*/ 5569411 w 8497013"/>
              <a:gd name="connsiteY284" fmla="*/ 4478885 h 6785945"/>
              <a:gd name="connsiteX285" fmla="*/ 5528147 w 8497013"/>
              <a:gd name="connsiteY285" fmla="*/ 4474946 h 6785945"/>
              <a:gd name="connsiteX286" fmla="*/ 5495959 w 8497013"/>
              <a:gd name="connsiteY286" fmla="*/ 4461148 h 6785945"/>
              <a:gd name="connsiteX287" fmla="*/ 5475040 w 8497013"/>
              <a:gd name="connsiteY287" fmla="*/ 4434517 h 6785945"/>
              <a:gd name="connsiteX288" fmla="*/ 5467580 w 8497013"/>
              <a:gd name="connsiteY288" fmla="*/ 4392078 h 6785945"/>
              <a:gd name="connsiteX289" fmla="*/ 5475040 w 8497013"/>
              <a:gd name="connsiteY289" fmla="*/ 4348232 h 6785945"/>
              <a:gd name="connsiteX290" fmla="*/ 5495959 w 8497013"/>
              <a:gd name="connsiteY290" fmla="*/ 4321757 h 6785945"/>
              <a:gd name="connsiteX291" fmla="*/ 5528147 w 8497013"/>
              <a:gd name="connsiteY291" fmla="*/ 4308741 h 6785945"/>
              <a:gd name="connsiteX292" fmla="*/ 4804116 w 8497013"/>
              <a:gd name="connsiteY292" fmla="*/ 4305272 h 6785945"/>
              <a:gd name="connsiteX293" fmla="*/ 4846346 w 8497013"/>
              <a:gd name="connsiteY293" fmla="*/ 4308741 h 6785945"/>
              <a:gd name="connsiteX294" fmla="*/ 4879028 w 8497013"/>
              <a:gd name="connsiteY294" fmla="*/ 4321757 h 6785945"/>
              <a:gd name="connsiteX295" fmla="*/ 4900130 w 8497013"/>
              <a:gd name="connsiteY295" fmla="*/ 4348232 h 6785945"/>
              <a:gd name="connsiteX296" fmla="*/ 4907615 w 8497013"/>
              <a:gd name="connsiteY296" fmla="*/ 4392078 h 6785945"/>
              <a:gd name="connsiteX297" fmla="*/ 4900130 w 8497013"/>
              <a:gd name="connsiteY297" fmla="*/ 4434517 h 6785945"/>
              <a:gd name="connsiteX298" fmla="*/ 4879028 w 8497013"/>
              <a:gd name="connsiteY298" fmla="*/ 4461148 h 6785945"/>
              <a:gd name="connsiteX299" fmla="*/ 4846346 w 8497013"/>
              <a:gd name="connsiteY299" fmla="*/ 4474946 h 6785945"/>
              <a:gd name="connsiteX300" fmla="*/ 4804116 w 8497013"/>
              <a:gd name="connsiteY300" fmla="*/ 4478885 h 6785945"/>
              <a:gd name="connsiteX301" fmla="*/ 4762852 w 8497013"/>
              <a:gd name="connsiteY301" fmla="*/ 4474946 h 6785945"/>
              <a:gd name="connsiteX302" fmla="*/ 4730664 w 8497013"/>
              <a:gd name="connsiteY302" fmla="*/ 4461148 h 6785945"/>
              <a:gd name="connsiteX303" fmla="*/ 4709745 w 8497013"/>
              <a:gd name="connsiteY303" fmla="*/ 4434517 h 6785945"/>
              <a:gd name="connsiteX304" fmla="*/ 4702285 w 8497013"/>
              <a:gd name="connsiteY304" fmla="*/ 4392078 h 6785945"/>
              <a:gd name="connsiteX305" fmla="*/ 4709745 w 8497013"/>
              <a:gd name="connsiteY305" fmla="*/ 4348232 h 6785945"/>
              <a:gd name="connsiteX306" fmla="*/ 4730664 w 8497013"/>
              <a:gd name="connsiteY306" fmla="*/ 4321757 h 6785945"/>
              <a:gd name="connsiteX307" fmla="*/ 4762852 w 8497013"/>
              <a:gd name="connsiteY307" fmla="*/ 4308741 h 6785945"/>
              <a:gd name="connsiteX308" fmla="*/ 7712987 w 8497013"/>
              <a:gd name="connsiteY308" fmla="*/ 3503986 h 6785945"/>
              <a:gd name="connsiteX309" fmla="*/ 7763122 w 8497013"/>
              <a:gd name="connsiteY309" fmla="*/ 3509568 h 6785945"/>
              <a:gd name="connsiteX310" fmla="*/ 7795147 w 8497013"/>
              <a:gd name="connsiteY310" fmla="*/ 3526208 h 6785945"/>
              <a:gd name="connsiteX311" fmla="*/ 7811787 w 8497013"/>
              <a:gd name="connsiteY311" fmla="*/ 3553746 h 6785945"/>
              <a:gd name="connsiteX312" fmla="*/ 7815767 w 8497013"/>
              <a:gd name="connsiteY312" fmla="*/ 3592021 h 6785945"/>
              <a:gd name="connsiteX313" fmla="*/ 7809810 w 8497013"/>
              <a:gd name="connsiteY313" fmla="*/ 3640873 h 6785945"/>
              <a:gd name="connsiteX314" fmla="*/ 7763068 w 8497013"/>
              <a:gd name="connsiteY314" fmla="*/ 3887939 h 6785945"/>
              <a:gd name="connsiteX315" fmla="*/ 7682939 w 8497013"/>
              <a:gd name="connsiteY315" fmla="*/ 3887939 h 6785945"/>
              <a:gd name="connsiteX316" fmla="*/ 7709648 w 8497013"/>
              <a:gd name="connsiteY316" fmla="*/ 3677600 h 6785945"/>
              <a:gd name="connsiteX317" fmla="*/ 7668644 w 8497013"/>
              <a:gd name="connsiteY317" fmla="*/ 3673635 h 6785945"/>
              <a:gd name="connsiteX318" fmla="*/ 7637031 w 8497013"/>
              <a:gd name="connsiteY318" fmla="*/ 3659654 h 6785945"/>
              <a:gd name="connsiteX319" fmla="*/ 7616686 w 8497013"/>
              <a:gd name="connsiteY319" fmla="*/ 3632527 h 6785945"/>
              <a:gd name="connsiteX320" fmla="*/ 7609487 w 8497013"/>
              <a:gd name="connsiteY320" fmla="*/ 3589124 h 6785945"/>
              <a:gd name="connsiteX321" fmla="*/ 7617207 w 8497013"/>
              <a:gd name="connsiteY321" fmla="*/ 3546946 h 6785945"/>
              <a:gd name="connsiteX322" fmla="*/ 7638700 w 8497013"/>
              <a:gd name="connsiteY322" fmla="*/ 3520888 h 6785945"/>
              <a:gd name="connsiteX323" fmla="*/ 7671461 w 8497013"/>
              <a:gd name="connsiteY323" fmla="*/ 3507664 h 6785945"/>
              <a:gd name="connsiteX324" fmla="*/ 4062097 w 8497013"/>
              <a:gd name="connsiteY324" fmla="*/ 3353744 h 6785945"/>
              <a:gd name="connsiteX325" fmla="*/ 4966889 w 8497013"/>
              <a:gd name="connsiteY325" fmla="*/ 3353744 h 6785945"/>
              <a:gd name="connsiteX326" fmla="*/ 4966889 w 8497013"/>
              <a:gd name="connsiteY326" fmla="*/ 3460582 h 6785945"/>
              <a:gd name="connsiteX327" fmla="*/ 4062097 w 8497013"/>
              <a:gd name="connsiteY327" fmla="*/ 3460582 h 6785945"/>
              <a:gd name="connsiteX328" fmla="*/ 2550201 w 8497013"/>
              <a:gd name="connsiteY328" fmla="*/ 3353744 h 6785945"/>
              <a:gd name="connsiteX329" fmla="*/ 3454992 w 8497013"/>
              <a:gd name="connsiteY329" fmla="*/ 3353744 h 6785945"/>
              <a:gd name="connsiteX330" fmla="*/ 3454992 w 8497013"/>
              <a:gd name="connsiteY330" fmla="*/ 3460582 h 6785945"/>
              <a:gd name="connsiteX331" fmla="*/ 2550201 w 8497013"/>
              <a:gd name="connsiteY331" fmla="*/ 3460582 h 6785945"/>
              <a:gd name="connsiteX332" fmla="*/ 4062097 w 8497013"/>
              <a:gd name="connsiteY332" fmla="*/ 3004848 h 6785945"/>
              <a:gd name="connsiteX333" fmla="*/ 4966889 w 8497013"/>
              <a:gd name="connsiteY333" fmla="*/ 3004848 h 6785945"/>
              <a:gd name="connsiteX334" fmla="*/ 4966889 w 8497013"/>
              <a:gd name="connsiteY334" fmla="*/ 3111686 h 6785945"/>
              <a:gd name="connsiteX335" fmla="*/ 4062097 w 8497013"/>
              <a:gd name="connsiteY335" fmla="*/ 3111686 h 6785945"/>
              <a:gd name="connsiteX336" fmla="*/ 2550201 w 8497013"/>
              <a:gd name="connsiteY336" fmla="*/ 3004848 h 6785945"/>
              <a:gd name="connsiteX337" fmla="*/ 3454992 w 8497013"/>
              <a:gd name="connsiteY337" fmla="*/ 3004848 h 6785945"/>
              <a:gd name="connsiteX338" fmla="*/ 3454992 w 8497013"/>
              <a:gd name="connsiteY338" fmla="*/ 3111686 h 6785945"/>
              <a:gd name="connsiteX339" fmla="*/ 2550201 w 8497013"/>
              <a:gd name="connsiteY339" fmla="*/ 3111686 h 6785945"/>
              <a:gd name="connsiteX340" fmla="*/ 7712987 w 8497013"/>
              <a:gd name="connsiteY340" fmla="*/ 2802855 h 6785945"/>
              <a:gd name="connsiteX341" fmla="*/ 7755217 w 8497013"/>
              <a:gd name="connsiteY341" fmla="*/ 2806324 h 6785945"/>
              <a:gd name="connsiteX342" fmla="*/ 7787900 w 8497013"/>
              <a:gd name="connsiteY342" fmla="*/ 2819339 h 6785945"/>
              <a:gd name="connsiteX343" fmla="*/ 7809002 w 8497013"/>
              <a:gd name="connsiteY343" fmla="*/ 2845814 h 6785945"/>
              <a:gd name="connsiteX344" fmla="*/ 7816489 w 8497013"/>
              <a:gd name="connsiteY344" fmla="*/ 2889661 h 6785945"/>
              <a:gd name="connsiteX345" fmla="*/ 7809002 w 8497013"/>
              <a:gd name="connsiteY345" fmla="*/ 2932099 h 6785945"/>
              <a:gd name="connsiteX346" fmla="*/ 7787900 w 8497013"/>
              <a:gd name="connsiteY346" fmla="*/ 2958731 h 6785945"/>
              <a:gd name="connsiteX347" fmla="*/ 7755217 w 8497013"/>
              <a:gd name="connsiteY347" fmla="*/ 2972529 h 6785945"/>
              <a:gd name="connsiteX348" fmla="*/ 7712987 w 8497013"/>
              <a:gd name="connsiteY348" fmla="*/ 2976468 h 6785945"/>
              <a:gd name="connsiteX349" fmla="*/ 7671722 w 8497013"/>
              <a:gd name="connsiteY349" fmla="*/ 2972529 h 6785945"/>
              <a:gd name="connsiteX350" fmla="*/ 7639535 w 8497013"/>
              <a:gd name="connsiteY350" fmla="*/ 2958731 h 6785945"/>
              <a:gd name="connsiteX351" fmla="*/ 7618615 w 8497013"/>
              <a:gd name="connsiteY351" fmla="*/ 2932099 h 6785945"/>
              <a:gd name="connsiteX352" fmla="*/ 7611156 w 8497013"/>
              <a:gd name="connsiteY352" fmla="*/ 2889661 h 6785945"/>
              <a:gd name="connsiteX353" fmla="*/ 7618615 w 8497013"/>
              <a:gd name="connsiteY353" fmla="*/ 2845814 h 6785945"/>
              <a:gd name="connsiteX354" fmla="*/ 7639535 w 8497013"/>
              <a:gd name="connsiteY354" fmla="*/ 2819339 h 6785945"/>
              <a:gd name="connsiteX355" fmla="*/ 7671722 w 8497013"/>
              <a:gd name="connsiteY355" fmla="*/ 2806324 h 6785945"/>
              <a:gd name="connsiteX356" fmla="*/ 6558381 w 8497013"/>
              <a:gd name="connsiteY356" fmla="*/ 2482346 h 6785945"/>
              <a:gd name="connsiteX357" fmla="*/ 6611451 w 8497013"/>
              <a:gd name="connsiteY357" fmla="*/ 2484222 h 6785945"/>
              <a:gd name="connsiteX358" fmla="*/ 6660572 w 8497013"/>
              <a:gd name="connsiteY358" fmla="*/ 2489799 h 6785945"/>
              <a:gd name="connsiteX359" fmla="*/ 6705877 w 8497013"/>
              <a:gd name="connsiteY359" fmla="*/ 2498994 h 6785945"/>
              <a:gd name="connsiteX360" fmla="*/ 6747499 w 8497013"/>
              <a:gd name="connsiteY360" fmla="*/ 2511726 h 6785945"/>
              <a:gd name="connsiteX361" fmla="*/ 6785570 w 8497013"/>
              <a:gd name="connsiteY361" fmla="*/ 2527914 h 6785945"/>
              <a:gd name="connsiteX362" fmla="*/ 6820223 w 8497013"/>
              <a:gd name="connsiteY362" fmla="*/ 2547475 h 6785945"/>
              <a:gd name="connsiteX363" fmla="*/ 6851590 w 8497013"/>
              <a:gd name="connsiteY363" fmla="*/ 2570330 h 6785945"/>
              <a:gd name="connsiteX364" fmla="*/ 6879805 w 8497013"/>
              <a:gd name="connsiteY364" fmla="*/ 2596396 h 6785945"/>
              <a:gd name="connsiteX365" fmla="*/ 6905001 w 8497013"/>
              <a:gd name="connsiteY365" fmla="*/ 2625592 h 6785945"/>
              <a:gd name="connsiteX366" fmla="*/ 6927309 w 8497013"/>
              <a:gd name="connsiteY366" fmla="*/ 2657837 h 6785945"/>
              <a:gd name="connsiteX367" fmla="*/ 6946862 w 8497013"/>
              <a:gd name="connsiteY367" fmla="*/ 2693049 h 6785945"/>
              <a:gd name="connsiteX368" fmla="*/ 6963794 w 8497013"/>
              <a:gd name="connsiteY368" fmla="*/ 2731147 h 6785945"/>
              <a:gd name="connsiteX369" fmla="*/ 6978237 w 8497013"/>
              <a:gd name="connsiteY369" fmla="*/ 2772049 h 6785945"/>
              <a:gd name="connsiteX370" fmla="*/ 6990324 w 8497013"/>
              <a:gd name="connsiteY370" fmla="*/ 2815675 h 6785945"/>
              <a:gd name="connsiteX371" fmla="*/ 7000187 w 8497013"/>
              <a:gd name="connsiteY371" fmla="*/ 2861942 h 6785945"/>
              <a:gd name="connsiteX372" fmla="*/ 7007959 w 8497013"/>
              <a:gd name="connsiteY372" fmla="*/ 2910770 h 6785945"/>
              <a:gd name="connsiteX373" fmla="*/ 7013773 w 8497013"/>
              <a:gd name="connsiteY373" fmla="*/ 2962076 h 6785945"/>
              <a:gd name="connsiteX374" fmla="*/ 7017761 w 8497013"/>
              <a:gd name="connsiteY374" fmla="*/ 3015781 h 6785945"/>
              <a:gd name="connsiteX375" fmla="*/ 7020057 w 8497013"/>
              <a:gd name="connsiteY375" fmla="*/ 3071801 h 6785945"/>
              <a:gd name="connsiteX376" fmla="*/ 7020793 w 8497013"/>
              <a:gd name="connsiteY376" fmla="*/ 3130057 h 6785945"/>
              <a:gd name="connsiteX377" fmla="*/ 7020093 w 8497013"/>
              <a:gd name="connsiteY377" fmla="*/ 3188562 h 6785945"/>
              <a:gd name="connsiteX378" fmla="*/ 7017896 w 8497013"/>
              <a:gd name="connsiteY378" fmla="*/ 3244832 h 6785945"/>
              <a:gd name="connsiteX379" fmla="*/ 7014060 w 8497013"/>
              <a:gd name="connsiteY379" fmla="*/ 3298782 h 6785945"/>
              <a:gd name="connsiteX380" fmla="*/ 7008439 w 8497013"/>
              <a:gd name="connsiteY380" fmla="*/ 3350332 h 6785945"/>
              <a:gd name="connsiteX381" fmla="*/ 7000891 w 8497013"/>
              <a:gd name="connsiteY381" fmla="*/ 3399397 h 6785945"/>
              <a:gd name="connsiteX382" fmla="*/ 6991270 w 8497013"/>
              <a:gd name="connsiteY382" fmla="*/ 3445896 h 6785945"/>
              <a:gd name="connsiteX383" fmla="*/ 6979433 w 8497013"/>
              <a:gd name="connsiteY383" fmla="*/ 3489745 h 6785945"/>
              <a:gd name="connsiteX384" fmla="*/ 6965236 w 8497013"/>
              <a:gd name="connsiteY384" fmla="*/ 3530863 h 6785945"/>
              <a:gd name="connsiteX385" fmla="*/ 6948536 w 8497013"/>
              <a:gd name="connsiteY385" fmla="*/ 3569166 h 6785945"/>
              <a:gd name="connsiteX386" fmla="*/ 6929187 w 8497013"/>
              <a:gd name="connsiteY386" fmla="*/ 3604572 h 6785945"/>
              <a:gd name="connsiteX387" fmla="*/ 6907046 w 8497013"/>
              <a:gd name="connsiteY387" fmla="*/ 3636998 h 6785945"/>
              <a:gd name="connsiteX388" fmla="*/ 6881969 w 8497013"/>
              <a:gd name="connsiteY388" fmla="*/ 3666361 h 6785945"/>
              <a:gd name="connsiteX389" fmla="*/ 6853812 w 8497013"/>
              <a:gd name="connsiteY389" fmla="*/ 3692580 h 6785945"/>
              <a:gd name="connsiteX390" fmla="*/ 6822431 w 8497013"/>
              <a:gd name="connsiteY390" fmla="*/ 3715570 h 6785945"/>
              <a:gd name="connsiteX391" fmla="*/ 6787683 w 8497013"/>
              <a:gd name="connsiteY391" fmla="*/ 3735251 h 6785945"/>
              <a:gd name="connsiteX392" fmla="*/ 6749422 w 8497013"/>
              <a:gd name="connsiteY392" fmla="*/ 3751538 h 6785945"/>
              <a:gd name="connsiteX393" fmla="*/ 6707505 w 8497013"/>
              <a:gd name="connsiteY393" fmla="*/ 3764350 h 6785945"/>
              <a:gd name="connsiteX394" fmla="*/ 6661789 w 8497013"/>
              <a:gd name="connsiteY394" fmla="*/ 3773604 h 6785945"/>
              <a:gd name="connsiteX395" fmla="*/ 6612129 w 8497013"/>
              <a:gd name="connsiteY395" fmla="*/ 3779217 h 6785945"/>
              <a:gd name="connsiteX396" fmla="*/ 6558381 w 8497013"/>
              <a:gd name="connsiteY396" fmla="*/ 3781106 h 6785945"/>
              <a:gd name="connsiteX397" fmla="*/ 6558381 w 8497013"/>
              <a:gd name="connsiteY397" fmla="*/ 3684284 h 6785945"/>
              <a:gd name="connsiteX398" fmla="*/ 6608066 w 8497013"/>
              <a:gd name="connsiteY398" fmla="*/ 3682051 h 6785945"/>
              <a:gd name="connsiteX399" fmla="*/ 6652986 w 8497013"/>
              <a:gd name="connsiteY399" fmla="*/ 3675430 h 6785945"/>
              <a:gd name="connsiteX400" fmla="*/ 6693369 w 8497013"/>
              <a:gd name="connsiteY400" fmla="*/ 3664541 h 6785945"/>
              <a:gd name="connsiteX401" fmla="*/ 6729440 w 8497013"/>
              <a:gd name="connsiteY401" fmla="*/ 3649501 h 6785945"/>
              <a:gd name="connsiteX402" fmla="*/ 6789551 w 8497013"/>
              <a:gd name="connsiteY402" fmla="*/ 3607441 h 6785945"/>
              <a:gd name="connsiteX403" fmla="*/ 6835130 w 8497013"/>
              <a:gd name="connsiteY403" fmla="*/ 3550197 h 6785945"/>
              <a:gd name="connsiteX404" fmla="*/ 6853036 w 8497013"/>
              <a:gd name="connsiteY404" fmla="*/ 3516176 h 6785945"/>
              <a:gd name="connsiteX405" fmla="*/ 6867988 w 8497013"/>
              <a:gd name="connsiteY405" fmla="*/ 3478715 h 6785945"/>
              <a:gd name="connsiteX406" fmla="*/ 6880212 w 8497013"/>
              <a:gd name="connsiteY406" fmla="*/ 3437930 h 6785945"/>
              <a:gd name="connsiteX407" fmla="*/ 6889935 w 8497013"/>
              <a:gd name="connsiteY407" fmla="*/ 3393940 h 6785945"/>
              <a:gd name="connsiteX408" fmla="*/ 6897382 w 8497013"/>
              <a:gd name="connsiteY408" fmla="*/ 3346863 h 6785945"/>
              <a:gd name="connsiteX409" fmla="*/ 6902781 w 8497013"/>
              <a:gd name="connsiteY409" fmla="*/ 3296819 h 6785945"/>
              <a:gd name="connsiteX410" fmla="*/ 6906357 w 8497013"/>
              <a:gd name="connsiteY410" fmla="*/ 3243924 h 6785945"/>
              <a:gd name="connsiteX411" fmla="*/ 6908336 w 8497013"/>
              <a:gd name="connsiteY411" fmla="*/ 3188297 h 6785945"/>
              <a:gd name="connsiteX412" fmla="*/ 6908946 w 8497013"/>
              <a:gd name="connsiteY412" fmla="*/ 3130057 h 6785945"/>
              <a:gd name="connsiteX413" fmla="*/ 6908304 w 8497013"/>
              <a:gd name="connsiteY413" fmla="*/ 3072388 h 6785945"/>
              <a:gd name="connsiteX414" fmla="*/ 6906234 w 8497013"/>
              <a:gd name="connsiteY414" fmla="*/ 3017299 h 6785945"/>
              <a:gd name="connsiteX415" fmla="*/ 6902524 w 8497013"/>
              <a:gd name="connsiteY415" fmla="*/ 2964906 h 6785945"/>
              <a:gd name="connsiteX416" fmla="*/ 6896958 w 8497013"/>
              <a:gd name="connsiteY416" fmla="*/ 2915330 h 6785945"/>
              <a:gd name="connsiteX417" fmla="*/ 6889323 w 8497013"/>
              <a:gd name="connsiteY417" fmla="*/ 2868686 h 6785945"/>
              <a:gd name="connsiteX418" fmla="*/ 6879405 w 8497013"/>
              <a:gd name="connsiteY418" fmla="*/ 2825095 h 6785945"/>
              <a:gd name="connsiteX419" fmla="*/ 6866989 w 8497013"/>
              <a:gd name="connsiteY419" fmla="*/ 2784674 h 6785945"/>
              <a:gd name="connsiteX420" fmla="*/ 6851862 w 8497013"/>
              <a:gd name="connsiteY420" fmla="*/ 2747542 h 6785945"/>
              <a:gd name="connsiteX421" fmla="*/ 6833809 w 8497013"/>
              <a:gd name="connsiteY421" fmla="*/ 2713816 h 6785945"/>
              <a:gd name="connsiteX422" fmla="*/ 6788071 w 8497013"/>
              <a:gd name="connsiteY422" fmla="*/ 2657057 h 6785945"/>
              <a:gd name="connsiteX423" fmla="*/ 6728062 w 8497013"/>
              <a:gd name="connsiteY423" fmla="*/ 2615344 h 6785945"/>
              <a:gd name="connsiteX424" fmla="*/ 6692170 w 8497013"/>
              <a:gd name="connsiteY424" fmla="*/ 2600425 h 6785945"/>
              <a:gd name="connsiteX425" fmla="*/ 6652069 w 8497013"/>
              <a:gd name="connsiteY425" fmla="*/ 2589622 h 6785945"/>
              <a:gd name="connsiteX426" fmla="*/ 6607544 w 8497013"/>
              <a:gd name="connsiteY426" fmla="*/ 2583054 h 6785945"/>
              <a:gd name="connsiteX427" fmla="*/ 6558381 w 8497013"/>
              <a:gd name="connsiteY427" fmla="*/ 2580838 h 6785945"/>
              <a:gd name="connsiteX428" fmla="*/ 6041510 w 8497013"/>
              <a:gd name="connsiteY428" fmla="*/ 2482346 h 6785945"/>
              <a:gd name="connsiteX429" fmla="*/ 6041510 w 8497013"/>
              <a:gd name="connsiteY429" fmla="*/ 2580838 h 6785945"/>
              <a:gd name="connsiteX430" fmla="*/ 5992624 w 8497013"/>
              <a:gd name="connsiteY430" fmla="*/ 2583054 h 6785945"/>
              <a:gd name="connsiteX431" fmla="*/ 5948343 w 8497013"/>
              <a:gd name="connsiteY431" fmla="*/ 2589622 h 6785945"/>
              <a:gd name="connsiteX432" fmla="*/ 5908457 w 8497013"/>
              <a:gd name="connsiteY432" fmla="*/ 2600425 h 6785945"/>
              <a:gd name="connsiteX433" fmla="*/ 5872751 w 8497013"/>
              <a:gd name="connsiteY433" fmla="*/ 2615344 h 6785945"/>
              <a:gd name="connsiteX434" fmla="*/ 5813036 w 8497013"/>
              <a:gd name="connsiteY434" fmla="*/ 2657057 h 6785945"/>
              <a:gd name="connsiteX435" fmla="*/ 5767502 w 8497013"/>
              <a:gd name="connsiteY435" fmla="*/ 2713816 h 6785945"/>
              <a:gd name="connsiteX436" fmla="*/ 5749523 w 8497013"/>
              <a:gd name="connsiteY436" fmla="*/ 2747542 h 6785945"/>
              <a:gd name="connsiteX437" fmla="*/ 5734453 w 8497013"/>
              <a:gd name="connsiteY437" fmla="*/ 2784674 h 6785945"/>
              <a:gd name="connsiteX438" fmla="*/ 5722081 w 8497013"/>
              <a:gd name="connsiteY438" fmla="*/ 2825095 h 6785945"/>
              <a:gd name="connsiteX439" fmla="*/ 5712193 w 8497013"/>
              <a:gd name="connsiteY439" fmla="*/ 2868686 h 6785945"/>
              <a:gd name="connsiteX440" fmla="*/ 5704579 w 8497013"/>
              <a:gd name="connsiteY440" fmla="*/ 2915330 h 6785945"/>
              <a:gd name="connsiteX441" fmla="*/ 5699026 w 8497013"/>
              <a:gd name="connsiteY441" fmla="*/ 2964906 h 6785945"/>
              <a:gd name="connsiteX442" fmla="*/ 5695322 w 8497013"/>
              <a:gd name="connsiteY442" fmla="*/ 3017299 h 6785945"/>
              <a:gd name="connsiteX443" fmla="*/ 5693255 w 8497013"/>
              <a:gd name="connsiteY443" fmla="*/ 3072388 h 6785945"/>
              <a:gd name="connsiteX444" fmla="*/ 5692613 w 8497013"/>
              <a:gd name="connsiteY444" fmla="*/ 3130057 h 6785945"/>
              <a:gd name="connsiteX445" fmla="*/ 5693239 w 8497013"/>
              <a:gd name="connsiteY445" fmla="*/ 3188297 h 6785945"/>
              <a:gd name="connsiteX446" fmla="*/ 5695261 w 8497013"/>
              <a:gd name="connsiteY446" fmla="*/ 3243924 h 6785945"/>
              <a:gd name="connsiteX447" fmla="*/ 5698898 w 8497013"/>
              <a:gd name="connsiteY447" fmla="*/ 3296819 h 6785945"/>
              <a:gd name="connsiteX448" fmla="*/ 5704367 w 8497013"/>
              <a:gd name="connsiteY448" fmla="*/ 3346863 h 6785945"/>
              <a:gd name="connsiteX449" fmla="*/ 5711888 w 8497013"/>
              <a:gd name="connsiteY449" fmla="*/ 3393940 h 6785945"/>
              <a:gd name="connsiteX450" fmla="*/ 5721677 w 8497013"/>
              <a:gd name="connsiteY450" fmla="*/ 3437930 h 6785945"/>
              <a:gd name="connsiteX451" fmla="*/ 5733954 w 8497013"/>
              <a:gd name="connsiteY451" fmla="*/ 3478715 h 6785945"/>
              <a:gd name="connsiteX452" fmla="*/ 5748936 w 8497013"/>
              <a:gd name="connsiteY452" fmla="*/ 3516176 h 6785945"/>
              <a:gd name="connsiteX453" fmla="*/ 5766842 w 8497013"/>
              <a:gd name="connsiteY453" fmla="*/ 3550197 h 6785945"/>
              <a:gd name="connsiteX454" fmla="*/ 5812296 w 8497013"/>
              <a:gd name="connsiteY454" fmla="*/ 3607441 h 6785945"/>
              <a:gd name="connsiteX455" fmla="*/ 5872062 w 8497013"/>
              <a:gd name="connsiteY455" fmla="*/ 3649501 h 6785945"/>
              <a:gd name="connsiteX456" fmla="*/ 5907857 w 8497013"/>
              <a:gd name="connsiteY456" fmla="*/ 3664541 h 6785945"/>
              <a:gd name="connsiteX457" fmla="*/ 5947885 w 8497013"/>
              <a:gd name="connsiteY457" fmla="*/ 3675430 h 6785945"/>
              <a:gd name="connsiteX458" fmla="*/ 5992363 w 8497013"/>
              <a:gd name="connsiteY458" fmla="*/ 3682051 h 6785945"/>
              <a:gd name="connsiteX459" fmla="*/ 6041510 w 8497013"/>
              <a:gd name="connsiteY459" fmla="*/ 3684284 h 6785945"/>
              <a:gd name="connsiteX460" fmla="*/ 6041510 w 8497013"/>
              <a:gd name="connsiteY460" fmla="*/ 3781106 h 6785945"/>
              <a:gd name="connsiteX461" fmla="*/ 5987987 w 8497013"/>
              <a:gd name="connsiteY461" fmla="*/ 3779217 h 6785945"/>
              <a:gd name="connsiteX462" fmla="*/ 5938507 w 8497013"/>
              <a:gd name="connsiteY462" fmla="*/ 3773604 h 6785945"/>
              <a:gd name="connsiteX463" fmla="*/ 5892927 w 8497013"/>
              <a:gd name="connsiteY463" fmla="*/ 3764350 h 6785945"/>
              <a:gd name="connsiteX464" fmla="*/ 5851109 w 8497013"/>
              <a:gd name="connsiteY464" fmla="*/ 3751538 h 6785945"/>
              <a:gd name="connsiteX465" fmla="*/ 5812912 w 8497013"/>
              <a:gd name="connsiteY465" fmla="*/ 3735251 h 6785945"/>
              <a:gd name="connsiteX466" fmla="*/ 5778195 w 8497013"/>
              <a:gd name="connsiteY466" fmla="*/ 3715570 h 6785945"/>
              <a:gd name="connsiteX467" fmla="*/ 5746818 w 8497013"/>
              <a:gd name="connsiteY467" fmla="*/ 3692580 h 6785945"/>
              <a:gd name="connsiteX468" fmla="*/ 5718642 w 8497013"/>
              <a:gd name="connsiteY468" fmla="*/ 3666361 h 6785945"/>
              <a:gd name="connsiteX469" fmla="*/ 5693526 w 8497013"/>
              <a:gd name="connsiteY469" fmla="*/ 3636998 h 6785945"/>
              <a:gd name="connsiteX470" fmla="*/ 5671329 w 8497013"/>
              <a:gd name="connsiteY470" fmla="*/ 3604572 h 6785945"/>
              <a:gd name="connsiteX471" fmla="*/ 5651912 w 8497013"/>
              <a:gd name="connsiteY471" fmla="*/ 3569166 h 6785945"/>
              <a:gd name="connsiteX472" fmla="*/ 5635134 w 8497013"/>
              <a:gd name="connsiteY472" fmla="*/ 3530863 h 6785945"/>
              <a:gd name="connsiteX473" fmla="*/ 5620855 w 8497013"/>
              <a:gd name="connsiteY473" fmla="*/ 3489745 h 6785945"/>
              <a:gd name="connsiteX474" fmla="*/ 5608935 w 8497013"/>
              <a:gd name="connsiteY474" fmla="*/ 3445896 h 6785945"/>
              <a:gd name="connsiteX475" fmla="*/ 5599234 w 8497013"/>
              <a:gd name="connsiteY475" fmla="*/ 3399397 h 6785945"/>
              <a:gd name="connsiteX476" fmla="*/ 5591611 w 8497013"/>
              <a:gd name="connsiteY476" fmla="*/ 3350332 h 6785945"/>
              <a:gd name="connsiteX477" fmla="*/ 5585926 w 8497013"/>
              <a:gd name="connsiteY477" fmla="*/ 3298782 h 6785945"/>
              <a:gd name="connsiteX478" fmla="*/ 5582039 w 8497013"/>
              <a:gd name="connsiteY478" fmla="*/ 3244832 h 6785945"/>
              <a:gd name="connsiteX479" fmla="*/ 5579809 w 8497013"/>
              <a:gd name="connsiteY479" fmla="*/ 3188562 h 6785945"/>
              <a:gd name="connsiteX480" fmla="*/ 5579098 w 8497013"/>
              <a:gd name="connsiteY480" fmla="*/ 3130057 h 6785945"/>
              <a:gd name="connsiteX481" fmla="*/ 5579833 w 8497013"/>
              <a:gd name="connsiteY481" fmla="*/ 3071801 h 6785945"/>
              <a:gd name="connsiteX482" fmla="*/ 5582129 w 8497013"/>
              <a:gd name="connsiteY482" fmla="*/ 3015781 h 6785945"/>
              <a:gd name="connsiteX483" fmla="*/ 5586118 w 8497013"/>
              <a:gd name="connsiteY483" fmla="*/ 2962076 h 6785945"/>
              <a:gd name="connsiteX484" fmla="*/ 5591931 w 8497013"/>
              <a:gd name="connsiteY484" fmla="*/ 2910770 h 6785945"/>
              <a:gd name="connsiteX485" fmla="*/ 5599704 w 8497013"/>
              <a:gd name="connsiteY485" fmla="*/ 2861942 h 6785945"/>
              <a:gd name="connsiteX486" fmla="*/ 5609567 w 8497013"/>
              <a:gd name="connsiteY486" fmla="*/ 2815675 h 6785945"/>
              <a:gd name="connsiteX487" fmla="*/ 5621653 w 8497013"/>
              <a:gd name="connsiteY487" fmla="*/ 2772049 h 6785945"/>
              <a:gd name="connsiteX488" fmla="*/ 5636096 w 8497013"/>
              <a:gd name="connsiteY488" fmla="*/ 2731147 h 6785945"/>
              <a:gd name="connsiteX489" fmla="*/ 5653028 w 8497013"/>
              <a:gd name="connsiteY489" fmla="*/ 2693049 h 6785945"/>
              <a:gd name="connsiteX490" fmla="*/ 5672581 w 8497013"/>
              <a:gd name="connsiteY490" fmla="*/ 2657837 h 6785945"/>
              <a:gd name="connsiteX491" fmla="*/ 5694889 w 8497013"/>
              <a:gd name="connsiteY491" fmla="*/ 2625592 h 6785945"/>
              <a:gd name="connsiteX492" fmla="*/ 5720085 w 8497013"/>
              <a:gd name="connsiteY492" fmla="*/ 2596396 h 6785945"/>
              <a:gd name="connsiteX493" fmla="*/ 5748300 w 8497013"/>
              <a:gd name="connsiteY493" fmla="*/ 2570330 h 6785945"/>
              <a:gd name="connsiteX494" fmla="*/ 5779667 w 8497013"/>
              <a:gd name="connsiteY494" fmla="*/ 2547475 h 6785945"/>
              <a:gd name="connsiteX495" fmla="*/ 5814320 w 8497013"/>
              <a:gd name="connsiteY495" fmla="*/ 2527914 h 6785945"/>
              <a:gd name="connsiteX496" fmla="*/ 5852391 w 8497013"/>
              <a:gd name="connsiteY496" fmla="*/ 2511726 h 6785945"/>
              <a:gd name="connsiteX497" fmla="*/ 5894013 w 8497013"/>
              <a:gd name="connsiteY497" fmla="*/ 2498994 h 6785945"/>
              <a:gd name="connsiteX498" fmla="*/ 5939318 w 8497013"/>
              <a:gd name="connsiteY498" fmla="*/ 2489799 h 6785945"/>
              <a:gd name="connsiteX499" fmla="*/ 5988439 w 8497013"/>
              <a:gd name="connsiteY499" fmla="*/ 2484222 h 6785945"/>
              <a:gd name="connsiteX500" fmla="*/ 5337245 w 8497013"/>
              <a:gd name="connsiteY500" fmla="*/ 1851325 h 6785945"/>
              <a:gd name="connsiteX501" fmla="*/ 6242037 w 8497013"/>
              <a:gd name="connsiteY501" fmla="*/ 1851325 h 6785945"/>
              <a:gd name="connsiteX502" fmla="*/ 6242037 w 8497013"/>
              <a:gd name="connsiteY502" fmla="*/ 1958164 h 6785945"/>
              <a:gd name="connsiteX503" fmla="*/ 5337245 w 8497013"/>
              <a:gd name="connsiteY503" fmla="*/ 1958164 h 6785945"/>
              <a:gd name="connsiteX504" fmla="*/ 3825296 w 8497013"/>
              <a:gd name="connsiteY504" fmla="*/ 1851325 h 6785945"/>
              <a:gd name="connsiteX505" fmla="*/ 4730088 w 8497013"/>
              <a:gd name="connsiteY505" fmla="*/ 1851325 h 6785945"/>
              <a:gd name="connsiteX506" fmla="*/ 4730088 w 8497013"/>
              <a:gd name="connsiteY506" fmla="*/ 1958164 h 6785945"/>
              <a:gd name="connsiteX507" fmla="*/ 3825296 w 8497013"/>
              <a:gd name="connsiteY507" fmla="*/ 1958164 h 6785945"/>
              <a:gd name="connsiteX508" fmla="*/ 6849172 w 8497013"/>
              <a:gd name="connsiteY508" fmla="*/ 1681043 h 6785945"/>
              <a:gd name="connsiteX509" fmla="*/ 7326608 w 8497013"/>
              <a:gd name="connsiteY509" fmla="*/ 1681043 h 6785945"/>
              <a:gd name="connsiteX510" fmla="*/ 7326608 w 8497013"/>
              <a:gd name="connsiteY510" fmla="*/ 1786212 h 6785945"/>
              <a:gd name="connsiteX511" fmla="*/ 6849172 w 8497013"/>
              <a:gd name="connsiteY511" fmla="*/ 1786212 h 6785945"/>
              <a:gd name="connsiteX512" fmla="*/ 5337245 w 8497013"/>
              <a:gd name="connsiteY512" fmla="*/ 1502429 h 6785945"/>
              <a:gd name="connsiteX513" fmla="*/ 6242037 w 8497013"/>
              <a:gd name="connsiteY513" fmla="*/ 1502429 h 6785945"/>
              <a:gd name="connsiteX514" fmla="*/ 6242037 w 8497013"/>
              <a:gd name="connsiteY514" fmla="*/ 1609267 h 6785945"/>
              <a:gd name="connsiteX515" fmla="*/ 5337245 w 8497013"/>
              <a:gd name="connsiteY515" fmla="*/ 1609267 h 6785945"/>
              <a:gd name="connsiteX516" fmla="*/ 3825296 w 8497013"/>
              <a:gd name="connsiteY516" fmla="*/ 1502429 h 6785945"/>
              <a:gd name="connsiteX517" fmla="*/ 4730088 w 8497013"/>
              <a:gd name="connsiteY517" fmla="*/ 1502429 h 6785945"/>
              <a:gd name="connsiteX518" fmla="*/ 4730088 w 8497013"/>
              <a:gd name="connsiteY518" fmla="*/ 1609267 h 6785945"/>
              <a:gd name="connsiteX519" fmla="*/ 3825296 w 8497013"/>
              <a:gd name="connsiteY519" fmla="*/ 1609267 h 6785945"/>
              <a:gd name="connsiteX520" fmla="*/ 7037373 w 8497013"/>
              <a:gd name="connsiteY520" fmla="*/ 348896 h 6785945"/>
              <a:gd name="connsiteX521" fmla="*/ 7942165 w 8497013"/>
              <a:gd name="connsiteY521" fmla="*/ 348896 h 6785945"/>
              <a:gd name="connsiteX522" fmla="*/ 7942165 w 8497013"/>
              <a:gd name="connsiteY522" fmla="*/ 455734 h 6785945"/>
              <a:gd name="connsiteX523" fmla="*/ 7037373 w 8497013"/>
              <a:gd name="connsiteY523" fmla="*/ 455734 h 6785945"/>
              <a:gd name="connsiteX524" fmla="*/ 5525404 w 8497013"/>
              <a:gd name="connsiteY524" fmla="*/ 348896 h 6785945"/>
              <a:gd name="connsiteX525" fmla="*/ 6430196 w 8497013"/>
              <a:gd name="connsiteY525" fmla="*/ 348896 h 6785945"/>
              <a:gd name="connsiteX526" fmla="*/ 6430196 w 8497013"/>
              <a:gd name="connsiteY526" fmla="*/ 455734 h 6785945"/>
              <a:gd name="connsiteX527" fmla="*/ 5525404 w 8497013"/>
              <a:gd name="connsiteY527" fmla="*/ 455734 h 6785945"/>
              <a:gd name="connsiteX528" fmla="*/ 7037373 w 8497013"/>
              <a:gd name="connsiteY528" fmla="*/ 0 h 6785945"/>
              <a:gd name="connsiteX529" fmla="*/ 7942165 w 8497013"/>
              <a:gd name="connsiteY529" fmla="*/ 0 h 6785945"/>
              <a:gd name="connsiteX530" fmla="*/ 7942165 w 8497013"/>
              <a:gd name="connsiteY530" fmla="*/ 106839 h 6785945"/>
              <a:gd name="connsiteX531" fmla="*/ 7037373 w 8497013"/>
              <a:gd name="connsiteY531" fmla="*/ 106839 h 6785945"/>
              <a:gd name="connsiteX532" fmla="*/ 5525404 w 8497013"/>
              <a:gd name="connsiteY532" fmla="*/ 0 h 6785945"/>
              <a:gd name="connsiteX533" fmla="*/ 6430196 w 8497013"/>
              <a:gd name="connsiteY533" fmla="*/ 0 h 6785945"/>
              <a:gd name="connsiteX534" fmla="*/ 6430196 w 8497013"/>
              <a:gd name="connsiteY534" fmla="*/ 106839 h 6785945"/>
              <a:gd name="connsiteX535" fmla="*/ 5525404 w 8497013"/>
              <a:gd name="connsiteY535" fmla="*/ 106839 h 6785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Lst>
            <a:rect l="l" t="t" r="r" b="b"/>
            <a:pathLst>
              <a:path w="8497013" h="6785945">
                <a:moveTo>
                  <a:pt x="8393513" y="6508832"/>
                </a:moveTo>
                <a:lnTo>
                  <a:pt x="8435743" y="6512510"/>
                </a:lnTo>
                <a:lnTo>
                  <a:pt x="8468426" y="6525734"/>
                </a:lnTo>
                <a:lnTo>
                  <a:pt x="8489527" y="6551791"/>
                </a:lnTo>
                <a:lnTo>
                  <a:pt x="8497013" y="6593969"/>
                </a:lnTo>
                <a:lnTo>
                  <a:pt x="8489527" y="6638076"/>
                </a:lnTo>
                <a:lnTo>
                  <a:pt x="8468426" y="6665125"/>
                </a:lnTo>
                <a:lnTo>
                  <a:pt x="8435743" y="6678715"/>
                </a:lnTo>
                <a:lnTo>
                  <a:pt x="8393513" y="6682444"/>
                </a:lnTo>
                <a:lnTo>
                  <a:pt x="8351283" y="6678715"/>
                </a:lnTo>
                <a:lnTo>
                  <a:pt x="8318600" y="6665125"/>
                </a:lnTo>
                <a:lnTo>
                  <a:pt x="8297498" y="6638076"/>
                </a:lnTo>
                <a:lnTo>
                  <a:pt x="8290013" y="6593969"/>
                </a:lnTo>
                <a:lnTo>
                  <a:pt x="8297733" y="6551791"/>
                </a:lnTo>
                <a:lnTo>
                  <a:pt x="8319226" y="6525734"/>
                </a:lnTo>
                <a:lnTo>
                  <a:pt x="8351987" y="6512510"/>
                </a:lnTo>
                <a:close/>
                <a:moveTo>
                  <a:pt x="5162785" y="6508832"/>
                </a:moveTo>
                <a:lnTo>
                  <a:pt x="5205015" y="6512510"/>
                </a:lnTo>
                <a:lnTo>
                  <a:pt x="5237697" y="6525734"/>
                </a:lnTo>
                <a:lnTo>
                  <a:pt x="5258799" y="6551791"/>
                </a:lnTo>
                <a:lnTo>
                  <a:pt x="5266284" y="6593969"/>
                </a:lnTo>
                <a:lnTo>
                  <a:pt x="5258799" y="6638076"/>
                </a:lnTo>
                <a:lnTo>
                  <a:pt x="5237697" y="6665125"/>
                </a:lnTo>
                <a:lnTo>
                  <a:pt x="5205015" y="6678715"/>
                </a:lnTo>
                <a:lnTo>
                  <a:pt x="5162785" y="6682444"/>
                </a:lnTo>
                <a:lnTo>
                  <a:pt x="5120555" y="6678715"/>
                </a:lnTo>
                <a:lnTo>
                  <a:pt x="5087872" y="6665125"/>
                </a:lnTo>
                <a:lnTo>
                  <a:pt x="5066771" y="6638076"/>
                </a:lnTo>
                <a:lnTo>
                  <a:pt x="5059285" y="6593969"/>
                </a:lnTo>
                <a:lnTo>
                  <a:pt x="5067005" y="6551791"/>
                </a:lnTo>
                <a:lnTo>
                  <a:pt x="5088499" y="6525734"/>
                </a:lnTo>
                <a:lnTo>
                  <a:pt x="5121260" y="6512510"/>
                </a:lnTo>
                <a:close/>
                <a:moveTo>
                  <a:pt x="6674635" y="6508827"/>
                </a:moveTo>
                <a:lnTo>
                  <a:pt x="6881636" y="6508827"/>
                </a:lnTo>
                <a:lnTo>
                  <a:pt x="6881636" y="6682440"/>
                </a:lnTo>
                <a:lnTo>
                  <a:pt x="6674635" y="6682440"/>
                </a:lnTo>
                <a:close/>
                <a:moveTo>
                  <a:pt x="1511898" y="6358592"/>
                </a:moveTo>
                <a:lnTo>
                  <a:pt x="2416689" y="6358592"/>
                </a:lnTo>
                <a:lnTo>
                  <a:pt x="2416689" y="6465429"/>
                </a:lnTo>
                <a:lnTo>
                  <a:pt x="1511898" y="6465429"/>
                </a:lnTo>
                <a:close/>
                <a:moveTo>
                  <a:pt x="0" y="6358592"/>
                </a:moveTo>
                <a:lnTo>
                  <a:pt x="904792" y="6358592"/>
                </a:lnTo>
                <a:lnTo>
                  <a:pt x="904792" y="6465429"/>
                </a:lnTo>
                <a:lnTo>
                  <a:pt x="0" y="6465429"/>
                </a:lnTo>
                <a:close/>
                <a:moveTo>
                  <a:pt x="1511898" y="6009695"/>
                </a:moveTo>
                <a:lnTo>
                  <a:pt x="2416689" y="6009695"/>
                </a:lnTo>
                <a:lnTo>
                  <a:pt x="2416689" y="6116533"/>
                </a:lnTo>
                <a:lnTo>
                  <a:pt x="1511898" y="6116533"/>
                </a:lnTo>
                <a:close/>
                <a:moveTo>
                  <a:pt x="0" y="6009695"/>
                </a:moveTo>
                <a:lnTo>
                  <a:pt x="904792" y="6009695"/>
                </a:lnTo>
                <a:lnTo>
                  <a:pt x="904792" y="6116533"/>
                </a:lnTo>
                <a:lnTo>
                  <a:pt x="0" y="6116533"/>
                </a:lnTo>
                <a:close/>
                <a:moveTo>
                  <a:pt x="8393513" y="5807701"/>
                </a:moveTo>
                <a:lnTo>
                  <a:pt x="8435743" y="5811170"/>
                </a:lnTo>
                <a:lnTo>
                  <a:pt x="8468426" y="5824185"/>
                </a:lnTo>
                <a:lnTo>
                  <a:pt x="8489527" y="5850660"/>
                </a:lnTo>
                <a:lnTo>
                  <a:pt x="8497013" y="5894506"/>
                </a:lnTo>
                <a:lnTo>
                  <a:pt x="8489527" y="5936945"/>
                </a:lnTo>
                <a:lnTo>
                  <a:pt x="8468426" y="5963576"/>
                </a:lnTo>
                <a:lnTo>
                  <a:pt x="8435743" y="5977374"/>
                </a:lnTo>
                <a:lnTo>
                  <a:pt x="8393513" y="5981313"/>
                </a:lnTo>
                <a:lnTo>
                  <a:pt x="8352248" y="5977374"/>
                </a:lnTo>
                <a:lnTo>
                  <a:pt x="8320060" y="5963576"/>
                </a:lnTo>
                <a:lnTo>
                  <a:pt x="8299141" y="5936945"/>
                </a:lnTo>
                <a:lnTo>
                  <a:pt x="8291681" y="5894506"/>
                </a:lnTo>
                <a:lnTo>
                  <a:pt x="8299141" y="5850660"/>
                </a:lnTo>
                <a:lnTo>
                  <a:pt x="8320060" y="5824185"/>
                </a:lnTo>
                <a:lnTo>
                  <a:pt x="8352248" y="5811170"/>
                </a:lnTo>
                <a:close/>
                <a:moveTo>
                  <a:pt x="5162785" y="5807701"/>
                </a:moveTo>
                <a:lnTo>
                  <a:pt x="5205015" y="5811170"/>
                </a:lnTo>
                <a:lnTo>
                  <a:pt x="5237697" y="5824185"/>
                </a:lnTo>
                <a:lnTo>
                  <a:pt x="5258799" y="5850660"/>
                </a:lnTo>
                <a:lnTo>
                  <a:pt x="5266284" y="5894506"/>
                </a:lnTo>
                <a:lnTo>
                  <a:pt x="5258799" y="5936945"/>
                </a:lnTo>
                <a:lnTo>
                  <a:pt x="5237697" y="5963576"/>
                </a:lnTo>
                <a:lnTo>
                  <a:pt x="5205015" y="5977374"/>
                </a:lnTo>
                <a:lnTo>
                  <a:pt x="5162785" y="5981313"/>
                </a:lnTo>
                <a:lnTo>
                  <a:pt x="5121521" y="5977374"/>
                </a:lnTo>
                <a:lnTo>
                  <a:pt x="5089334" y="5963576"/>
                </a:lnTo>
                <a:lnTo>
                  <a:pt x="5068415" y="5936945"/>
                </a:lnTo>
                <a:lnTo>
                  <a:pt x="5060955" y="5894506"/>
                </a:lnTo>
                <a:lnTo>
                  <a:pt x="5068415" y="5850660"/>
                </a:lnTo>
                <a:lnTo>
                  <a:pt x="5089334" y="5824185"/>
                </a:lnTo>
                <a:lnTo>
                  <a:pt x="5121521" y="5811170"/>
                </a:lnTo>
                <a:close/>
                <a:moveTo>
                  <a:pt x="4008189" y="5487184"/>
                </a:moveTo>
                <a:lnTo>
                  <a:pt x="4061259" y="5489060"/>
                </a:lnTo>
                <a:lnTo>
                  <a:pt x="4110380" y="5494637"/>
                </a:lnTo>
                <a:lnTo>
                  <a:pt x="4155685" y="5503832"/>
                </a:lnTo>
                <a:lnTo>
                  <a:pt x="4197307" y="5516564"/>
                </a:lnTo>
                <a:lnTo>
                  <a:pt x="4235378" y="5532752"/>
                </a:lnTo>
                <a:lnTo>
                  <a:pt x="4270031" y="5552313"/>
                </a:lnTo>
                <a:lnTo>
                  <a:pt x="4301398" y="5575168"/>
                </a:lnTo>
                <a:lnTo>
                  <a:pt x="4329613" y="5601234"/>
                </a:lnTo>
                <a:lnTo>
                  <a:pt x="4354810" y="5630430"/>
                </a:lnTo>
                <a:lnTo>
                  <a:pt x="4377118" y="5662675"/>
                </a:lnTo>
                <a:lnTo>
                  <a:pt x="4396671" y="5697887"/>
                </a:lnTo>
                <a:lnTo>
                  <a:pt x="4413603" y="5735985"/>
                </a:lnTo>
                <a:lnTo>
                  <a:pt x="4428046" y="5776887"/>
                </a:lnTo>
                <a:lnTo>
                  <a:pt x="4440133" y="5820513"/>
                </a:lnTo>
                <a:lnTo>
                  <a:pt x="4449996" y="5866781"/>
                </a:lnTo>
                <a:lnTo>
                  <a:pt x="4457768" y="5915609"/>
                </a:lnTo>
                <a:lnTo>
                  <a:pt x="4463582" y="5966915"/>
                </a:lnTo>
                <a:lnTo>
                  <a:pt x="4467570" y="6020620"/>
                </a:lnTo>
                <a:lnTo>
                  <a:pt x="4469866" y="6076640"/>
                </a:lnTo>
                <a:lnTo>
                  <a:pt x="4470602" y="6134896"/>
                </a:lnTo>
                <a:lnTo>
                  <a:pt x="4469902" y="6193401"/>
                </a:lnTo>
                <a:lnTo>
                  <a:pt x="4467705" y="6249671"/>
                </a:lnTo>
                <a:lnTo>
                  <a:pt x="4463869" y="6303621"/>
                </a:lnTo>
                <a:lnTo>
                  <a:pt x="4458248" y="6355171"/>
                </a:lnTo>
                <a:lnTo>
                  <a:pt x="4450700" y="6404236"/>
                </a:lnTo>
                <a:lnTo>
                  <a:pt x="4441079" y="6450735"/>
                </a:lnTo>
                <a:lnTo>
                  <a:pt x="4429242" y="6494584"/>
                </a:lnTo>
                <a:lnTo>
                  <a:pt x="4415045" y="6535702"/>
                </a:lnTo>
                <a:lnTo>
                  <a:pt x="4398345" y="6574005"/>
                </a:lnTo>
                <a:lnTo>
                  <a:pt x="4378996" y="6609411"/>
                </a:lnTo>
                <a:lnTo>
                  <a:pt x="4356855" y="6641837"/>
                </a:lnTo>
                <a:lnTo>
                  <a:pt x="4331777" y="6671200"/>
                </a:lnTo>
                <a:lnTo>
                  <a:pt x="4303620" y="6697419"/>
                </a:lnTo>
                <a:lnTo>
                  <a:pt x="4272239" y="6720409"/>
                </a:lnTo>
                <a:lnTo>
                  <a:pt x="4237491" y="6740090"/>
                </a:lnTo>
                <a:lnTo>
                  <a:pt x="4199230" y="6756377"/>
                </a:lnTo>
                <a:lnTo>
                  <a:pt x="4157313" y="6769189"/>
                </a:lnTo>
                <a:lnTo>
                  <a:pt x="4111597" y="6778443"/>
                </a:lnTo>
                <a:lnTo>
                  <a:pt x="4061937" y="6784056"/>
                </a:lnTo>
                <a:lnTo>
                  <a:pt x="4008189" y="6785945"/>
                </a:lnTo>
                <a:lnTo>
                  <a:pt x="4008189" y="6689123"/>
                </a:lnTo>
                <a:lnTo>
                  <a:pt x="4057874" y="6686890"/>
                </a:lnTo>
                <a:lnTo>
                  <a:pt x="4102795" y="6680269"/>
                </a:lnTo>
                <a:lnTo>
                  <a:pt x="4143177" y="6669380"/>
                </a:lnTo>
                <a:lnTo>
                  <a:pt x="4179248" y="6654340"/>
                </a:lnTo>
                <a:lnTo>
                  <a:pt x="4239359" y="6612280"/>
                </a:lnTo>
                <a:lnTo>
                  <a:pt x="4284939" y="6555036"/>
                </a:lnTo>
                <a:lnTo>
                  <a:pt x="4302844" y="6521015"/>
                </a:lnTo>
                <a:lnTo>
                  <a:pt x="4317796" y="6483554"/>
                </a:lnTo>
                <a:lnTo>
                  <a:pt x="4330020" y="6442769"/>
                </a:lnTo>
                <a:lnTo>
                  <a:pt x="4339743" y="6398779"/>
                </a:lnTo>
                <a:lnTo>
                  <a:pt x="4347190" y="6351702"/>
                </a:lnTo>
                <a:lnTo>
                  <a:pt x="4352590" y="6301658"/>
                </a:lnTo>
                <a:lnTo>
                  <a:pt x="4356166" y="6248763"/>
                </a:lnTo>
                <a:lnTo>
                  <a:pt x="4358145" y="6193136"/>
                </a:lnTo>
                <a:lnTo>
                  <a:pt x="4358755" y="6134896"/>
                </a:lnTo>
                <a:lnTo>
                  <a:pt x="4358113" y="6077227"/>
                </a:lnTo>
                <a:lnTo>
                  <a:pt x="4356043" y="6022138"/>
                </a:lnTo>
                <a:lnTo>
                  <a:pt x="4352333" y="5969745"/>
                </a:lnTo>
                <a:lnTo>
                  <a:pt x="4346766" y="5920169"/>
                </a:lnTo>
                <a:lnTo>
                  <a:pt x="4339131" y="5873525"/>
                </a:lnTo>
                <a:lnTo>
                  <a:pt x="4329213" y="5829933"/>
                </a:lnTo>
                <a:lnTo>
                  <a:pt x="4316797" y="5789512"/>
                </a:lnTo>
                <a:lnTo>
                  <a:pt x="4301670" y="5752380"/>
                </a:lnTo>
                <a:lnTo>
                  <a:pt x="4283617" y="5718654"/>
                </a:lnTo>
                <a:lnTo>
                  <a:pt x="4237879" y="5661895"/>
                </a:lnTo>
                <a:lnTo>
                  <a:pt x="4177870" y="5620182"/>
                </a:lnTo>
                <a:lnTo>
                  <a:pt x="4141978" y="5605263"/>
                </a:lnTo>
                <a:lnTo>
                  <a:pt x="4101877" y="5594460"/>
                </a:lnTo>
                <a:lnTo>
                  <a:pt x="4057352" y="5587892"/>
                </a:lnTo>
                <a:lnTo>
                  <a:pt x="4008189" y="5585676"/>
                </a:lnTo>
                <a:close/>
                <a:moveTo>
                  <a:pt x="3491267" y="5487184"/>
                </a:moveTo>
                <a:lnTo>
                  <a:pt x="3491267" y="5585676"/>
                </a:lnTo>
                <a:lnTo>
                  <a:pt x="3442381" y="5587892"/>
                </a:lnTo>
                <a:lnTo>
                  <a:pt x="3398103" y="5594460"/>
                </a:lnTo>
                <a:lnTo>
                  <a:pt x="3358217" y="5605263"/>
                </a:lnTo>
                <a:lnTo>
                  <a:pt x="3322510" y="5620182"/>
                </a:lnTo>
                <a:lnTo>
                  <a:pt x="3262795" y="5661895"/>
                </a:lnTo>
                <a:lnTo>
                  <a:pt x="3217261" y="5718654"/>
                </a:lnTo>
                <a:lnTo>
                  <a:pt x="3199282" y="5752380"/>
                </a:lnTo>
                <a:lnTo>
                  <a:pt x="3184213" y="5789512"/>
                </a:lnTo>
                <a:lnTo>
                  <a:pt x="3171840" y="5829933"/>
                </a:lnTo>
                <a:lnTo>
                  <a:pt x="3161952" y="5873525"/>
                </a:lnTo>
                <a:lnTo>
                  <a:pt x="3154338" y="5920169"/>
                </a:lnTo>
                <a:lnTo>
                  <a:pt x="3148785" y="5969745"/>
                </a:lnTo>
                <a:lnTo>
                  <a:pt x="3145081" y="6022138"/>
                </a:lnTo>
                <a:lnTo>
                  <a:pt x="3143014" y="6077227"/>
                </a:lnTo>
                <a:lnTo>
                  <a:pt x="3142372" y="6134896"/>
                </a:lnTo>
                <a:lnTo>
                  <a:pt x="3142997" y="6193136"/>
                </a:lnTo>
                <a:lnTo>
                  <a:pt x="3145020" y="6248763"/>
                </a:lnTo>
                <a:lnTo>
                  <a:pt x="3148657" y="6301658"/>
                </a:lnTo>
                <a:lnTo>
                  <a:pt x="3154126" y="6351702"/>
                </a:lnTo>
                <a:lnTo>
                  <a:pt x="3161647" y="6398779"/>
                </a:lnTo>
                <a:lnTo>
                  <a:pt x="3171437" y="6442769"/>
                </a:lnTo>
                <a:lnTo>
                  <a:pt x="3183713" y="6483554"/>
                </a:lnTo>
                <a:lnTo>
                  <a:pt x="3198695" y="6521015"/>
                </a:lnTo>
                <a:lnTo>
                  <a:pt x="3216602" y="6555036"/>
                </a:lnTo>
                <a:lnTo>
                  <a:pt x="3262055" y="6612280"/>
                </a:lnTo>
                <a:lnTo>
                  <a:pt x="3321821" y="6654340"/>
                </a:lnTo>
                <a:lnTo>
                  <a:pt x="3357617" y="6669380"/>
                </a:lnTo>
                <a:lnTo>
                  <a:pt x="3397644" y="6680269"/>
                </a:lnTo>
                <a:lnTo>
                  <a:pt x="3442120" y="6686890"/>
                </a:lnTo>
                <a:lnTo>
                  <a:pt x="3491267" y="6689123"/>
                </a:lnTo>
                <a:lnTo>
                  <a:pt x="3491267" y="6785945"/>
                </a:lnTo>
                <a:lnTo>
                  <a:pt x="3437744" y="6784056"/>
                </a:lnTo>
                <a:lnTo>
                  <a:pt x="3388267" y="6778443"/>
                </a:lnTo>
                <a:lnTo>
                  <a:pt x="3342687" y="6769189"/>
                </a:lnTo>
                <a:lnTo>
                  <a:pt x="3300868" y="6756377"/>
                </a:lnTo>
                <a:lnTo>
                  <a:pt x="3262672" y="6740090"/>
                </a:lnTo>
                <a:lnTo>
                  <a:pt x="3227954" y="6720409"/>
                </a:lnTo>
                <a:lnTo>
                  <a:pt x="3196577" y="6697419"/>
                </a:lnTo>
                <a:lnTo>
                  <a:pt x="3168401" y="6671200"/>
                </a:lnTo>
                <a:lnTo>
                  <a:pt x="3143286" y="6641837"/>
                </a:lnTo>
                <a:lnTo>
                  <a:pt x="3121088" y="6609411"/>
                </a:lnTo>
                <a:lnTo>
                  <a:pt x="3101671" y="6574005"/>
                </a:lnTo>
                <a:lnTo>
                  <a:pt x="3084893" y="6535702"/>
                </a:lnTo>
                <a:lnTo>
                  <a:pt x="3070614" y="6494584"/>
                </a:lnTo>
                <a:lnTo>
                  <a:pt x="3058694" y="6450735"/>
                </a:lnTo>
                <a:lnTo>
                  <a:pt x="3048993" y="6404236"/>
                </a:lnTo>
                <a:lnTo>
                  <a:pt x="3041370" y="6355171"/>
                </a:lnTo>
                <a:lnTo>
                  <a:pt x="3035685" y="6303621"/>
                </a:lnTo>
                <a:lnTo>
                  <a:pt x="3031798" y="6249671"/>
                </a:lnTo>
                <a:lnTo>
                  <a:pt x="3029568" y="6193401"/>
                </a:lnTo>
                <a:lnTo>
                  <a:pt x="3028857" y="6134896"/>
                </a:lnTo>
                <a:lnTo>
                  <a:pt x="3029592" y="6076640"/>
                </a:lnTo>
                <a:lnTo>
                  <a:pt x="3031888" y="6020620"/>
                </a:lnTo>
                <a:lnTo>
                  <a:pt x="3035877" y="5966915"/>
                </a:lnTo>
                <a:lnTo>
                  <a:pt x="3041690" y="5915609"/>
                </a:lnTo>
                <a:lnTo>
                  <a:pt x="3049463" y="5866781"/>
                </a:lnTo>
                <a:lnTo>
                  <a:pt x="3059326" y="5820513"/>
                </a:lnTo>
                <a:lnTo>
                  <a:pt x="3071412" y="5776887"/>
                </a:lnTo>
                <a:lnTo>
                  <a:pt x="3085855" y="5735985"/>
                </a:lnTo>
                <a:lnTo>
                  <a:pt x="3102787" y="5697887"/>
                </a:lnTo>
                <a:lnTo>
                  <a:pt x="3122341" y="5662675"/>
                </a:lnTo>
                <a:lnTo>
                  <a:pt x="3144649" y="5630430"/>
                </a:lnTo>
                <a:lnTo>
                  <a:pt x="3169844" y="5601234"/>
                </a:lnTo>
                <a:lnTo>
                  <a:pt x="3198060" y="5575168"/>
                </a:lnTo>
                <a:lnTo>
                  <a:pt x="3229427" y="5552313"/>
                </a:lnTo>
                <a:lnTo>
                  <a:pt x="3264079" y="5532752"/>
                </a:lnTo>
                <a:lnTo>
                  <a:pt x="3302151" y="5516564"/>
                </a:lnTo>
                <a:lnTo>
                  <a:pt x="3343773" y="5503832"/>
                </a:lnTo>
                <a:lnTo>
                  <a:pt x="3389078" y="5494637"/>
                </a:lnTo>
                <a:lnTo>
                  <a:pt x="3438196" y="5489060"/>
                </a:lnTo>
                <a:close/>
                <a:moveTo>
                  <a:pt x="5569411" y="5006403"/>
                </a:moveTo>
                <a:lnTo>
                  <a:pt x="5611640" y="5010081"/>
                </a:lnTo>
                <a:lnTo>
                  <a:pt x="5644323" y="5023305"/>
                </a:lnTo>
                <a:lnTo>
                  <a:pt x="5665424" y="5049363"/>
                </a:lnTo>
                <a:lnTo>
                  <a:pt x="5672910" y="5091541"/>
                </a:lnTo>
                <a:lnTo>
                  <a:pt x="5665424" y="5135648"/>
                </a:lnTo>
                <a:lnTo>
                  <a:pt x="5644323" y="5162697"/>
                </a:lnTo>
                <a:lnTo>
                  <a:pt x="5611640" y="5176287"/>
                </a:lnTo>
                <a:lnTo>
                  <a:pt x="5569411" y="5180017"/>
                </a:lnTo>
                <a:lnTo>
                  <a:pt x="5527181" y="5176287"/>
                </a:lnTo>
                <a:lnTo>
                  <a:pt x="5494498" y="5162697"/>
                </a:lnTo>
                <a:lnTo>
                  <a:pt x="5473397" y="5135648"/>
                </a:lnTo>
                <a:lnTo>
                  <a:pt x="5465911" y="5091541"/>
                </a:lnTo>
                <a:lnTo>
                  <a:pt x="5473631" y="5049363"/>
                </a:lnTo>
                <a:lnTo>
                  <a:pt x="5495125" y="5023305"/>
                </a:lnTo>
                <a:lnTo>
                  <a:pt x="5527886" y="5010081"/>
                </a:lnTo>
                <a:close/>
                <a:moveTo>
                  <a:pt x="4804116" y="5006403"/>
                </a:moveTo>
                <a:lnTo>
                  <a:pt x="4846346" y="5010081"/>
                </a:lnTo>
                <a:lnTo>
                  <a:pt x="4879028" y="5023305"/>
                </a:lnTo>
                <a:lnTo>
                  <a:pt x="4900130" y="5049363"/>
                </a:lnTo>
                <a:lnTo>
                  <a:pt x="4907615" y="5091541"/>
                </a:lnTo>
                <a:lnTo>
                  <a:pt x="4900130" y="5135648"/>
                </a:lnTo>
                <a:lnTo>
                  <a:pt x="4879028" y="5162697"/>
                </a:lnTo>
                <a:lnTo>
                  <a:pt x="4846346" y="5176287"/>
                </a:lnTo>
                <a:lnTo>
                  <a:pt x="4804116" y="5180017"/>
                </a:lnTo>
                <a:lnTo>
                  <a:pt x="4761886" y="5176287"/>
                </a:lnTo>
                <a:lnTo>
                  <a:pt x="4729203" y="5162697"/>
                </a:lnTo>
                <a:lnTo>
                  <a:pt x="4708102" y="5135648"/>
                </a:lnTo>
                <a:lnTo>
                  <a:pt x="4700616" y="5091541"/>
                </a:lnTo>
                <a:lnTo>
                  <a:pt x="4708336" y="5049363"/>
                </a:lnTo>
                <a:lnTo>
                  <a:pt x="4729830" y="5023305"/>
                </a:lnTo>
                <a:lnTo>
                  <a:pt x="4762591" y="5010081"/>
                </a:lnTo>
                <a:close/>
                <a:moveTo>
                  <a:pt x="2787004" y="4856173"/>
                </a:moveTo>
                <a:lnTo>
                  <a:pt x="3691793" y="4856173"/>
                </a:lnTo>
                <a:lnTo>
                  <a:pt x="3691793" y="4963011"/>
                </a:lnTo>
                <a:lnTo>
                  <a:pt x="2787004" y="4963011"/>
                </a:lnTo>
                <a:close/>
                <a:moveTo>
                  <a:pt x="1275095" y="4856173"/>
                </a:moveTo>
                <a:lnTo>
                  <a:pt x="2179887" y="4856173"/>
                </a:lnTo>
                <a:lnTo>
                  <a:pt x="2179887" y="4963011"/>
                </a:lnTo>
                <a:lnTo>
                  <a:pt x="1275095" y="4963011"/>
                </a:lnTo>
                <a:close/>
                <a:moveTo>
                  <a:pt x="2787004" y="4507276"/>
                </a:moveTo>
                <a:lnTo>
                  <a:pt x="3691793" y="4507276"/>
                </a:lnTo>
                <a:lnTo>
                  <a:pt x="3691793" y="4614114"/>
                </a:lnTo>
                <a:lnTo>
                  <a:pt x="2787004" y="4614114"/>
                </a:lnTo>
                <a:close/>
                <a:moveTo>
                  <a:pt x="1275095" y="4507276"/>
                </a:moveTo>
                <a:lnTo>
                  <a:pt x="2179887" y="4507276"/>
                </a:lnTo>
                <a:lnTo>
                  <a:pt x="2179887" y="4614114"/>
                </a:lnTo>
                <a:lnTo>
                  <a:pt x="1275095" y="4614114"/>
                </a:lnTo>
                <a:close/>
                <a:moveTo>
                  <a:pt x="5569411" y="4305272"/>
                </a:moveTo>
                <a:lnTo>
                  <a:pt x="5611640" y="4308741"/>
                </a:lnTo>
                <a:lnTo>
                  <a:pt x="5644323" y="4321757"/>
                </a:lnTo>
                <a:lnTo>
                  <a:pt x="5665424" y="4348232"/>
                </a:lnTo>
                <a:lnTo>
                  <a:pt x="5672910" y="4392078"/>
                </a:lnTo>
                <a:lnTo>
                  <a:pt x="5665424" y="4434517"/>
                </a:lnTo>
                <a:lnTo>
                  <a:pt x="5644323" y="4461148"/>
                </a:lnTo>
                <a:lnTo>
                  <a:pt x="5611640" y="4474946"/>
                </a:lnTo>
                <a:lnTo>
                  <a:pt x="5569411" y="4478885"/>
                </a:lnTo>
                <a:lnTo>
                  <a:pt x="5528147" y="4474946"/>
                </a:lnTo>
                <a:lnTo>
                  <a:pt x="5495959" y="4461148"/>
                </a:lnTo>
                <a:lnTo>
                  <a:pt x="5475040" y="4434517"/>
                </a:lnTo>
                <a:lnTo>
                  <a:pt x="5467580" y="4392078"/>
                </a:lnTo>
                <a:lnTo>
                  <a:pt x="5475040" y="4348232"/>
                </a:lnTo>
                <a:lnTo>
                  <a:pt x="5495959" y="4321757"/>
                </a:lnTo>
                <a:lnTo>
                  <a:pt x="5528147" y="4308741"/>
                </a:lnTo>
                <a:close/>
                <a:moveTo>
                  <a:pt x="4804116" y="4305272"/>
                </a:moveTo>
                <a:lnTo>
                  <a:pt x="4846346" y="4308741"/>
                </a:lnTo>
                <a:lnTo>
                  <a:pt x="4879028" y="4321757"/>
                </a:lnTo>
                <a:lnTo>
                  <a:pt x="4900130" y="4348232"/>
                </a:lnTo>
                <a:lnTo>
                  <a:pt x="4907615" y="4392078"/>
                </a:lnTo>
                <a:lnTo>
                  <a:pt x="4900130" y="4434517"/>
                </a:lnTo>
                <a:lnTo>
                  <a:pt x="4879028" y="4461148"/>
                </a:lnTo>
                <a:lnTo>
                  <a:pt x="4846346" y="4474946"/>
                </a:lnTo>
                <a:lnTo>
                  <a:pt x="4804116" y="4478885"/>
                </a:lnTo>
                <a:lnTo>
                  <a:pt x="4762852" y="4474946"/>
                </a:lnTo>
                <a:lnTo>
                  <a:pt x="4730664" y="4461148"/>
                </a:lnTo>
                <a:lnTo>
                  <a:pt x="4709745" y="4434517"/>
                </a:lnTo>
                <a:lnTo>
                  <a:pt x="4702285" y="4392078"/>
                </a:lnTo>
                <a:lnTo>
                  <a:pt x="4709745" y="4348232"/>
                </a:lnTo>
                <a:lnTo>
                  <a:pt x="4730664" y="4321757"/>
                </a:lnTo>
                <a:lnTo>
                  <a:pt x="4762852" y="4308741"/>
                </a:lnTo>
                <a:close/>
                <a:moveTo>
                  <a:pt x="7712987" y="3503986"/>
                </a:moveTo>
                <a:lnTo>
                  <a:pt x="7763122" y="3509568"/>
                </a:lnTo>
                <a:lnTo>
                  <a:pt x="7795147" y="3526208"/>
                </a:lnTo>
                <a:lnTo>
                  <a:pt x="7811787" y="3553746"/>
                </a:lnTo>
                <a:lnTo>
                  <a:pt x="7815767" y="3592021"/>
                </a:lnTo>
                <a:lnTo>
                  <a:pt x="7809810" y="3640873"/>
                </a:lnTo>
                <a:lnTo>
                  <a:pt x="7763068" y="3887939"/>
                </a:lnTo>
                <a:lnTo>
                  <a:pt x="7682939" y="3887939"/>
                </a:lnTo>
                <a:lnTo>
                  <a:pt x="7709648" y="3677600"/>
                </a:lnTo>
                <a:lnTo>
                  <a:pt x="7668644" y="3673635"/>
                </a:lnTo>
                <a:lnTo>
                  <a:pt x="7637031" y="3659654"/>
                </a:lnTo>
                <a:lnTo>
                  <a:pt x="7616686" y="3632527"/>
                </a:lnTo>
                <a:lnTo>
                  <a:pt x="7609487" y="3589124"/>
                </a:lnTo>
                <a:lnTo>
                  <a:pt x="7617207" y="3546946"/>
                </a:lnTo>
                <a:lnTo>
                  <a:pt x="7638700" y="3520888"/>
                </a:lnTo>
                <a:lnTo>
                  <a:pt x="7671461" y="3507664"/>
                </a:lnTo>
                <a:close/>
                <a:moveTo>
                  <a:pt x="4062097" y="3353744"/>
                </a:moveTo>
                <a:lnTo>
                  <a:pt x="4966889" y="3353744"/>
                </a:lnTo>
                <a:lnTo>
                  <a:pt x="4966889" y="3460582"/>
                </a:lnTo>
                <a:lnTo>
                  <a:pt x="4062097" y="3460582"/>
                </a:lnTo>
                <a:close/>
                <a:moveTo>
                  <a:pt x="2550201" y="3353744"/>
                </a:moveTo>
                <a:lnTo>
                  <a:pt x="3454992" y="3353744"/>
                </a:lnTo>
                <a:lnTo>
                  <a:pt x="3454992" y="3460582"/>
                </a:lnTo>
                <a:lnTo>
                  <a:pt x="2550201" y="3460582"/>
                </a:lnTo>
                <a:close/>
                <a:moveTo>
                  <a:pt x="4062097" y="3004848"/>
                </a:moveTo>
                <a:lnTo>
                  <a:pt x="4966889" y="3004848"/>
                </a:lnTo>
                <a:lnTo>
                  <a:pt x="4966889" y="3111686"/>
                </a:lnTo>
                <a:lnTo>
                  <a:pt x="4062097" y="3111686"/>
                </a:lnTo>
                <a:close/>
                <a:moveTo>
                  <a:pt x="2550201" y="3004848"/>
                </a:moveTo>
                <a:lnTo>
                  <a:pt x="3454992" y="3004848"/>
                </a:lnTo>
                <a:lnTo>
                  <a:pt x="3454992" y="3111686"/>
                </a:lnTo>
                <a:lnTo>
                  <a:pt x="2550201" y="3111686"/>
                </a:lnTo>
                <a:close/>
                <a:moveTo>
                  <a:pt x="7712987" y="2802855"/>
                </a:moveTo>
                <a:lnTo>
                  <a:pt x="7755217" y="2806324"/>
                </a:lnTo>
                <a:lnTo>
                  <a:pt x="7787900" y="2819339"/>
                </a:lnTo>
                <a:lnTo>
                  <a:pt x="7809002" y="2845814"/>
                </a:lnTo>
                <a:lnTo>
                  <a:pt x="7816489" y="2889661"/>
                </a:lnTo>
                <a:lnTo>
                  <a:pt x="7809002" y="2932099"/>
                </a:lnTo>
                <a:lnTo>
                  <a:pt x="7787900" y="2958731"/>
                </a:lnTo>
                <a:lnTo>
                  <a:pt x="7755217" y="2972529"/>
                </a:lnTo>
                <a:lnTo>
                  <a:pt x="7712987" y="2976468"/>
                </a:lnTo>
                <a:lnTo>
                  <a:pt x="7671722" y="2972529"/>
                </a:lnTo>
                <a:lnTo>
                  <a:pt x="7639535" y="2958731"/>
                </a:lnTo>
                <a:lnTo>
                  <a:pt x="7618615" y="2932099"/>
                </a:lnTo>
                <a:lnTo>
                  <a:pt x="7611156" y="2889661"/>
                </a:lnTo>
                <a:lnTo>
                  <a:pt x="7618615" y="2845814"/>
                </a:lnTo>
                <a:lnTo>
                  <a:pt x="7639535" y="2819339"/>
                </a:lnTo>
                <a:lnTo>
                  <a:pt x="7671722" y="2806324"/>
                </a:lnTo>
                <a:close/>
                <a:moveTo>
                  <a:pt x="6558381" y="2482346"/>
                </a:moveTo>
                <a:lnTo>
                  <a:pt x="6611451" y="2484222"/>
                </a:lnTo>
                <a:lnTo>
                  <a:pt x="6660572" y="2489799"/>
                </a:lnTo>
                <a:lnTo>
                  <a:pt x="6705877" y="2498994"/>
                </a:lnTo>
                <a:lnTo>
                  <a:pt x="6747499" y="2511726"/>
                </a:lnTo>
                <a:lnTo>
                  <a:pt x="6785570" y="2527914"/>
                </a:lnTo>
                <a:lnTo>
                  <a:pt x="6820223" y="2547475"/>
                </a:lnTo>
                <a:lnTo>
                  <a:pt x="6851590" y="2570330"/>
                </a:lnTo>
                <a:lnTo>
                  <a:pt x="6879805" y="2596396"/>
                </a:lnTo>
                <a:lnTo>
                  <a:pt x="6905001" y="2625592"/>
                </a:lnTo>
                <a:lnTo>
                  <a:pt x="6927309" y="2657837"/>
                </a:lnTo>
                <a:lnTo>
                  <a:pt x="6946862" y="2693049"/>
                </a:lnTo>
                <a:lnTo>
                  <a:pt x="6963794" y="2731147"/>
                </a:lnTo>
                <a:lnTo>
                  <a:pt x="6978237" y="2772049"/>
                </a:lnTo>
                <a:lnTo>
                  <a:pt x="6990324" y="2815675"/>
                </a:lnTo>
                <a:lnTo>
                  <a:pt x="7000187" y="2861942"/>
                </a:lnTo>
                <a:lnTo>
                  <a:pt x="7007959" y="2910770"/>
                </a:lnTo>
                <a:lnTo>
                  <a:pt x="7013773" y="2962076"/>
                </a:lnTo>
                <a:lnTo>
                  <a:pt x="7017761" y="3015781"/>
                </a:lnTo>
                <a:lnTo>
                  <a:pt x="7020057" y="3071801"/>
                </a:lnTo>
                <a:lnTo>
                  <a:pt x="7020793" y="3130057"/>
                </a:lnTo>
                <a:lnTo>
                  <a:pt x="7020093" y="3188562"/>
                </a:lnTo>
                <a:lnTo>
                  <a:pt x="7017896" y="3244832"/>
                </a:lnTo>
                <a:lnTo>
                  <a:pt x="7014060" y="3298782"/>
                </a:lnTo>
                <a:lnTo>
                  <a:pt x="7008439" y="3350332"/>
                </a:lnTo>
                <a:lnTo>
                  <a:pt x="7000891" y="3399397"/>
                </a:lnTo>
                <a:lnTo>
                  <a:pt x="6991270" y="3445896"/>
                </a:lnTo>
                <a:lnTo>
                  <a:pt x="6979433" y="3489745"/>
                </a:lnTo>
                <a:lnTo>
                  <a:pt x="6965236" y="3530863"/>
                </a:lnTo>
                <a:lnTo>
                  <a:pt x="6948536" y="3569166"/>
                </a:lnTo>
                <a:lnTo>
                  <a:pt x="6929187" y="3604572"/>
                </a:lnTo>
                <a:lnTo>
                  <a:pt x="6907046" y="3636998"/>
                </a:lnTo>
                <a:lnTo>
                  <a:pt x="6881969" y="3666361"/>
                </a:lnTo>
                <a:lnTo>
                  <a:pt x="6853812" y="3692580"/>
                </a:lnTo>
                <a:lnTo>
                  <a:pt x="6822431" y="3715570"/>
                </a:lnTo>
                <a:lnTo>
                  <a:pt x="6787683" y="3735251"/>
                </a:lnTo>
                <a:lnTo>
                  <a:pt x="6749422" y="3751538"/>
                </a:lnTo>
                <a:lnTo>
                  <a:pt x="6707505" y="3764350"/>
                </a:lnTo>
                <a:lnTo>
                  <a:pt x="6661789" y="3773604"/>
                </a:lnTo>
                <a:lnTo>
                  <a:pt x="6612129" y="3779217"/>
                </a:lnTo>
                <a:lnTo>
                  <a:pt x="6558381" y="3781106"/>
                </a:lnTo>
                <a:lnTo>
                  <a:pt x="6558381" y="3684284"/>
                </a:lnTo>
                <a:lnTo>
                  <a:pt x="6608066" y="3682051"/>
                </a:lnTo>
                <a:lnTo>
                  <a:pt x="6652986" y="3675430"/>
                </a:lnTo>
                <a:lnTo>
                  <a:pt x="6693369" y="3664541"/>
                </a:lnTo>
                <a:lnTo>
                  <a:pt x="6729440" y="3649501"/>
                </a:lnTo>
                <a:lnTo>
                  <a:pt x="6789551" y="3607441"/>
                </a:lnTo>
                <a:lnTo>
                  <a:pt x="6835130" y="3550197"/>
                </a:lnTo>
                <a:lnTo>
                  <a:pt x="6853036" y="3516176"/>
                </a:lnTo>
                <a:lnTo>
                  <a:pt x="6867988" y="3478715"/>
                </a:lnTo>
                <a:lnTo>
                  <a:pt x="6880212" y="3437930"/>
                </a:lnTo>
                <a:lnTo>
                  <a:pt x="6889935" y="3393940"/>
                </a:lnTo>
                <a:lnTo>
                  <a:pt x="6897382" y="3346863"/>
                </a:lnTo>
                <a:lnTo>
                  <a:pt x="6902781" y="3296819"/>
                </a:lnTo>
                <a:lnTo>
                  <a:pt x="6906357" y="3243924"/>
                </a:lnTo>
                <a:lnTo>
                  <a:pt x="6908336" y="3188297"/>
                </a:lnTo>
                <a:lnTo>
                  <a:pt x="6908946" y="3130057"/>
                </a:lnTo>
                <a:lnTo>
                  <a:pt x="6908304" y="3072388"/>
                </a:lnTo>
                <a:lnTo>
                  <a:pt x="6906234" y="3017299"/>
                </a:lnTo>
                <a:lnTo>
                  <a:pt x="6902524" y="2964906"/>
                </a:lnTo>
                <a:lnTo>
                  <a:pt x="6896958" y="2915330"/>
                </a:lnTo>
                <a:lnTo>
                  <a:pt x="6889323" y="2868686"/>
                </a:lnTo>
                <a:lnTo>
                  <a:pt x="6879405" y="2825095"/>
                </a:lnTo>
                <a:lnTo>
                  <a:pt x="6866989" y="2784674"/>
                </a:lnTo>
                <a:lnTo>
                  <a:pt x="6851862" y="2747542"/>
                </a:lnTo>
                <a:lnTo>
                  <a:pt x="6833809" y="2713816"/>
                </a:lnTo>
                <a:lnTo>
                  <a:pt x="6788071" y="2657057"/>
                </a:lnTo>
                <a:lnTo>
                  <a:pt x="6728062" y="2615344"/>
                </a:lnTo>
                <a:lnTo>
                  <a:pt x="6692170" y="2600425"/>
                </a:lnTo>
                <a:lnTo>
                  <a:pt x="6652069" y="2589622"/>
                </a:lnTo>
                <a:lnTo>
                  <a:pt x="6607544" y="2583054"/>
                </a:lnTo>
                <a:lnTo>
                  <a:pt x="6558381" y="2580838"/>
                </a:lnTo>
                <a:close/>
                <a:moveTo>
                  <a:pt x="6041510" y="2482346"/>
                </a:moveTo>
                <a:lnTo>
                  <a:pt x="6041510" y="2580838"/>
                </a:lnTo>
                <a:lnTo>
                  <a:pt x="5992624" y="2583054"/>
                </a:lnTo>
                <a:lnTo>
                  <a:pt x="5948343" y="2589622"/>
                </a:lnTo>
                <a:lnTo>
                  <a:pt x="5908457" y="2600425"/>
                </a:lnTo>
                <a:lnTo>
                  <a:pt x="5872751" y="2615344"/>
                </a:lnTo>
                <a:lnTo>
                  <a:pt x="5813036" y="2657057"/>
                </a:lnTo>
                <a:lnTo>
                  <a:pt x="5767502" y="2713816"/>
                </a:lnTo>
                <a:lnTo>
                  <a:pt x="5749523" y="2747542"/>
                </a:lnTo>
                <a:lnTo>
                  <a:pt x="5734453" y="2784674"/>
                </a:lnTo>
                <a:lnTo>
                  <a:pt x="5722081" y="2825095"/>
                </a:lnTo>
                <a:lnTo>
                  <a:pt x="5712193" y="2868686"/>
                </a:lnTo>
                <a:lnTo>
                  <a:pt x="5704579" y="2915330"/>
                </a:lnTo>
                <a:lnTo>
                  <a:pt x="5699026" y="2964906"/>
                </a:lnTo>
                <a:lnTo>
                  <a:pt x="5695322" y="3017299"/>
                </a:lnTo>
                <a:lnTo>
                  <a:pt x="5693255" y="3072388"/>
                </a:lnTo>
                <a:lnTo>
                  <a:pt x="5692613" y="3130057"/>
                </a:lnTo>
                <a:lnTo>
                  <a:pt x="5693239" y="3188297"/>
                </a:lnTo>
                <a:lnTo>
                  <a:pt x="5695261" y="3243924"/>
                </a:lnTo>
                <a:lnTo>
                  <a:pt x="5698898" y="3296819"/>
                </a:lnTo>
                <a:lnTo>
                  <a:pt x="5704367" y="3346863"/>
                </a:lnTo>
                <a:lnTo>
                  <a:pt x="5711888" y="3393940"/>
                </a:lnTo>
                <a:lnTo>
                  <a:pt x="5721677" y="3437930"/>
                </a:lnTo>
                <a:lnTo>
                  <a:pt x="5733954" y="3478715"/>
                </a:lnTo>
                <a:lnTo>
                  <a:pt x="5748936" y="3516176"/>
                </a:lnTo>
                <a:lnTo>
                  <a:pt x="5766842" y="3550197"/>
                </a:lnTo>
                <a:lnTo>
                  <a:pt x="5812296" y="3607441"/>
                </a:lnTo>
                <a:lnTo>
                  <a:pt x="5872062" y="3649501"/>
                </a:lnTo>
                <a:lnTo>
                  <a:pt x="5907857" y="3664541"/>
                </a:lnTo>
                <a:lnTo>
                  <a:pt x="5947885" y="3675430"/>
                </a:lnTo>
                <a:lnTo>
                  <a:pt x="5992363" y="3682051"/>
                </a:lnTo>
                <a:lnTo>
                  <a:pt x="6041510" y="3684284"/>
                </a:lnTo>
                <a:lnTo>
                  <a:pt x="6041510" y="3781106"/>
                </a:lnTo>
                <a:lnTo>
                  <a:pt x="5987987" y="3779217"/>
                </a:lnTo>
                <a:lnTo>
                  <a:pt x="5938507" y="3773604"/>
                </a:lnTo>
                <a:lnTo>
                  <a:pt x="5892927" y="3764350"/>
                </a:lnTo>
                <a:lnTo>
                  <a:pt x="5851109" y="3751538"/>
                </a:lnTo>
                <a:lnTo>
                  <a:pt x="5812912" y="3735251"/>
                </a:lnTo>
                <a:lnTo>
                  <a:pt x="5778195" y="3715570"/>
                </a:lnTo>
                <a:lnTo>
                  <a:pt x="5746818" y="3692580"/>
                </a:lnTo>
                <a:lnTo>
                  <a:pt x="5718642" y="3666361"/>
                </a:lnTo>
                <a:lnTo>
                  <a:pt x="5693526" y="3636998"/>
                </a:lnTo>
                <a:lnTo>
                  <a:pt x="5671329" y="3604572"/>
                </a:lnTo>
                <a:lnTo>
                  <a:pt x="5651912" y="3569166"/>
                </a:lnTo>
                <a:lnTo>
                  <a:pt x="5635134" y="3530863"/>
                </a:lnTo>
                <a:lnTo>
                  <a:pt x="5620855" y="3489745"/>
                </a:lnTo>
                <a:lnTo>
                  <a:pt x="5608935" y="3445896"/>
                </a:lnTo>
                <a:lnTo>
                  <a:pt x="5599234" y="3399397"/>
                </a:lnTo>
                <a:lnTo>
                  <a:pt x="5591611" y="3350332"/>
                </a:lnTo>
                <a:lnTo>
                  <a:pt x="5585926" y="3298782"/>
                </a:lnTo>
                <a:lnTo>
                  <a:pt x="5582039" y="3244832"/>
                </a:lnTo>
                <a:lnTo>
                  <a:pt x="5579809" y="3188562"/>
                </a:lnTo>
                <a:lnTo>
                  <a:pt x="5579098" y="3130057"/>
                </a:lnTo>
                <a:lnTo>
                  <a:pt x="5579833" y="3071801"/>
                </a:lnTo>
                <a:lnTo>
                  <a:pt x="5582129" y="3015781"/>
                </a:lnTo>
                <a:lnTo>
                  <a:pt x="5586118" y="2962076"/>
                </a:lnTo>
                <a:lnTo>
                  <a:pt x="5591931" y="2910770"/>
                </a:lnTo>
                <a:lnTo>
                  <a:pt x="5599704" y="2861942"/>
                </a:lnTo>
                <a:lnTo>
                  <a:pt x="5609567" y="2815675"/>
                </a:lnTo>
                <a:lnTo>
                  <a:pt x="5621653" y="2772049"/>
                </a:lnTo>
                <a:lnTo>
                  <a:pt x="5636096" y="2731147"/>
                </a:lnTo>
                <a:lnTo>
                  <a:pt x="5653028" y="2693049"/>
                </a:lnTo>
                <a:lnTo>
                  <a:pt x="5672581" y="2657837"/>
                </a:lnTo>
                <a:lnTo>
                  <a:pt x="5694889" y="2625592"/>
                </a:lnTo>
                <a:lnTo>
                  <a:pt x="5720085" y="2596396"/>
                </a:lnTo>
                <a:lnTo>
                  <a:pt x="5748300" y="2570330"/>
                </a:lnTo>
                <a:lnTo>
                  <a:pt x="5779667" y="2547475"/>
                </a:lnTo>
                <a:lnTo>
                  <a:pt x="5814320" y="2527914"/>
                </a:lnTo>
                <a:lnTo>
                  <a:pt x="5852391" y="2511726"/>
                </a:lnTo>
                <a:lnTo>
                  <a:pt x="5894013" y="2498994"/>
                </a:lnTo>
                <a:lnTo>
                  <a:pt x="5939318" y="2489799"/>
                </a:lnTo>
                <a:lnTo>
                  <a:pt x="5988439" y="2484222"/>
                </a:lnTo>
                <a:close/>
                <a:moveTo>
                  <a:pt x="5337245" y="1851325"/>
                </a:moveTo>
                <a:lnTo>
                  <a:pt x="6242037" y="1851325"/>
                </a:lnTo>
                <a:lnTo>
                  <a:pt x="6242037" y="1958164"/>
                </a:lnTo>
                <a:lnTo>
                  <a:pt x="5337245" y="1958164"/>
                </a:lnTo>
                <a:close/>
                <a:moveTo>
                  <a:pt x="3825296" y="1851325"/>
                </a:moveTo>
                <a:lnTo>
                  <a:pt x="4730088" y="1851325"/>
                </a:lnTo>
                <a:lnTo>
                  <a:pt x="4730088" y="1958164"/>
                </a:lnTo>
                <a:lnTo>
                  <a:pt x="3825296" y="1958164"/>
                </a:lnTo>
                <a:close/>
                <a:moveTo>
                  <a:pt x="6849172" y="1681043"/>
                </a:moveTo>
                <a:lnTo>
                  <a:pt x="7326608" y="1681043"/>
                </a:lnTo>
                <a:lnTo>
                  <a:pt x="7326608" y="1786212"/>
                </a:lnTo>
                <a:lnTo>
                  <a:pt x="6849172" y="1786212"/>
                </a:lnTo>
                <a:close/>
                <a:moveTo>
                  <a:pt x="5337245" y="1502429"/>
                </a:moveTo>
                <a:lnTo>
                  <a:pt x="6242037" y="1502429"/>
                </a:lnTo>
                <a:lnTo>
                  <a:pt x="6242037" y="1609267"/>
                </a:lnTo>
                <a:lnTo>
                  <a:pt x="5337245" y="1609267"/>
                </a:lnTo>
                <a:close/>
                <a:moveTo>
                  <a:pt x="3825296" y="1502429"/>
                </a:moveTo>
                <a:lnTo>
                  <a:pt x="4730088" y="1502429"/>
                </a:lnTo>
                <a:lnTo>
                  <a:pt x="4730088" y="1609267"/>
                </a:lnTo>
                <a:lnTo>
                  <a:pt x="3825296" y="1609267"/>
                </a:lnTo>
                <a:close/>
                <a:moveTo>
                  <a:pt x="7037373" y="348896"/>
                </a:moveTo>
                <a:lnTo>
                  <a:pt x="7942165" y="348896"/>
                </a:lnTo>
                <a:lnTo>
                  <a:pt x="7942165" y="455734"/>
                </a:lnTo>
                <a:lnTo>
                  <a:pt x="7037373" y="455734"/>
                </a:lnTo>
                <a:close/>
                <a:moveTo>
                  <a:pt x="5525404" y="348896"/>
                </a:moveTo>
                <a:lnTo>
                  <a:pt x="6430196" y="348896"/>
                </a:lnTo>
                <a:lnTo>
                  <a:pt x="6430196" y="455734"/>
                </a:lnTo>
                <a:lnTo>
                  <a:pt x="5525404" y="455734"/>
                </a:lnTo>
                <a:close/>
                <a:moveTo>
                  <a:pt x="7037373" y="0"/>
                </a:moveTo>
                <a:lnTo>
                  <a:pt x="7942165" y="0"/>
                </a:lnTo>
                <a:lnTo>
                  <a:pt x="7942165" y="106839"/>
                </a:lnTo>
                <a:lnTo>
                  <a:pt x="7037373" y="106839"/>
                </a:lnTo>
                <a:close/>
                <a:moveTo>
                  <a:pt x="5525404" y="0"/>
                </a:moveTo>
                <a:lnTo>
                  <a:pt x="6430196" y="0"/>
                </a:lnTo>
                <a:lnTo>
                  <a:pt x="6430196" y="106839"/>
                </a:lnTo>
                <a:lnTo>
                  <a:pt x="5525404" y="106839"/>
                </a:lnTo>
                <a:close/>
              </a:path>
            </a:pathLst>
          </a:custGeom>
          <a:solidFill>
            <a:srgbClr val="88C66D"/>
          </a:solidFill>
        </p:spPr>
        <p:txBody>
          <a:bodyPr wrap="square" lIns="0" tIns="0" rIns="0" bIns="0" rtlCol="0">
            <a:noAutofit/>
          </a:bodyPr>
          <a:lstStyle/>
          <a:p>
            <a:pPr marL="0" marR="0" lvl="0" indent="0" defTabSz="911794" eaLnBrk="1" fontAlgn="auto" latinLnBrk="0" hangingPunct="1">
              <a:lnSpc>
                <a:spcPct val="100000"/>
              </a:lnSpc>
              <a:spcBef>
                <a:spcPts val="0"/>
              </a:spcBef>
              <a:spcAft>
                <a:spcPts val="0"/>
              </a:spcAft>
              <a:buClrTx/>
              <a:buSzTx/>
              <a:buFontTx/>
              <a:buNone/>
              <a:tabLst/>
              <a:defRPr/>
            </a:pPr>
            <a:endParaRPr kumimoji="0" lang="da-DK" sz="1795"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34005734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993">
          <p15:clr>
            <a:srgbClr val="A4A3A4"/>
          </p15:clr>
        </p15:guide>
        <p15:guide id="2" orient="horz" pos="1705">
          <p15:clr>
            <a:srgbClr val="A4A3A4"/>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reaker I">
    <p:bg>
      <p:bgRef idx="1001">
        <a:schemeClr val="bg1"/>
      </p:bgRef>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7126287" y="2705553"/>
            <a:ext cx="4528800" cy="360000"/>
          </a:xfrm>
        </p:spPr>
        <p:txBody>
          <a:bodyPr anchor="b" anchorCtr="0"/>
          <a:lstStyle>
            <a:lvl1pPr marL="0" indent="0" algn="l">
              <a:lnSpc>
                <a:spcPct val="100000"/>
              </a:lnSpc>
              <a:spcBef>
                <a:spcPts val="0"/>
              </a:spcBef>
              <a:spcAft>
                <a:spcPts val="0"/>
              </a:spcAft>
              <a:buFont typeface="Arial" panose="020B0604020202020204" pitchFamily="34" charset="0"/>
              <a:buNone/>
              <a:defRPr sz="1595">
                <a:solidFill>
                  <a:srgbClr val="212121"/>
                </a:solidFill>
                <a:latin typeface="+mn-lt"/>
              </a:defRPr>
            </a:lvl1pPr>
            <a:lvl2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tabLst/>
              <a:defRPr sz="1595" b="0">
                <a:solidFill>
                  <a:schemeClr val="bg1"/>
                </a:solidFill>
                <a:latin typeface="+mn-lt"/>
              </a:defRPr>
            </a:lvl9pPr>
          </a:lstStyle>
          <a:p>
            <a:r>
              <a:rPr lang="da-DK" dirty="0"/>
              <a:t>Klik for at tilføje sektionstitel</a:t>
            </a:r>
          </a:p>
        </p:txBody>
      </p:sp>
      <p:sp>
        <p:nvSpPr>
          <p:cNvPr id="2" name="Title 1"/>
          <p:cNvSpPr>
            <a:spLocks noGrp="1"/>
          </p:cNvSpPr>
          <p:nvPr>
            <p:ph type="ctrTitle" hasCustomPrompt="1"/>
          </p:nvPr>
        </p:nvSpPr>
        <p:spPr>
          <a:xfrm>
            <a:off x="7126288" y="3165284"/>
            <a:ext cx="4528800" cy="1242000"/>
          </a:xfrm>
        </p:spPr>
        <p:txBody>
          <a:bodyPr anchor="t" anchorCtr="0"/>
          <a:lstStyle>
            <a:lvl1pPr algn="l">
              <a:defRPr sz="3191">
                <a:solidFill>
                  <a:srgbClr val="212121"/>
                </a:solidFill>
              </a:defRPr>
            </a:lvl1pPr>
          </a:lstStyle>
          <a:p>
            <a:r>
              <a:rPr lang="da-DK" dirty="0"/>
              <a:t>Klik for at tilføje titel</a:t>
            </a:r>
          </a:p>
        </p:txBody>
      </p:sp>
      <p:sp>
        <p:nvSpPr>
          <p:cNvPr id="11" name="Pladsholder til dato 10">
            <a:extLst>
              <a:ext uri="{FF2B5EF4-FFF2-40B4-BE49-F238E27FC236}">
                <a16:creationId xmlns:a16="http://schemas.microsoft.com/office/drawing/2014/main" id="{ECF1C836-21A0-0331-A849-E61A90896536}"/>
              </a:ext>
            </a:extLst>
          </p:cNvPr>
          <p:cNvSpPr>
            <a:spLocks noGrp="1"/>
          </p:cNvSpPr>
          <p:nvPr>
            <p:ph type="dt" sz="half" idx="15"/>
          </p:nvPr>
        </p:nvSpPr>
        <p:spPr/>
        <p:txBody>
          <a:bodyPr/>
          <a:lstStyle>
            <a:lvl1pPr>
              <a:defRPr>
                <a:solidFill>
                  <a:srgbClr val="212121"/>
                </a:solidFill>
              </a:defRPr>
            </a:lvl1pPr>
          </a:lstStyle>
          <a:p>
            <a:fld id="{C478D43B-6DB1-49ED-A3EC-43DFBB246817}" type="datetime2">
              <a:rPr lang="da-DK" smtClean="0"/>
              <a:pPr/>
              <a:t>30. september 2026</a:t>
            </a:fld>
            <a:endParaRPr lang="da-DK" dirty="0"/>
          </a:p>
        </p:txBody>
      </p:sp>
      <p:sp>
        <p:nvSpPr>
          <p:cNvPr id="12" name="Pladsholder til sidefod 11">
            <a:extLst>
              <a:ext uri="{FF2B5EF4-FFF2-40B4-BE49-F238E27FC236}">
                <a16:creationId xmlns:a16="http://schemas.microsoft.com/office/drawing/2014/main" id="{F8D5FDD7-8020-3589-F424-24D4FE9B564D}"/>
              </a:ext>
            </a:extLst>
          </p:cNvPr>
          <p:cNvSpPr>
            <a:spLocks noGrp="1"/>
          </p:cNvSpPr>
          <p:nvPr>
            <p:ph type="ftr" sz="quarter" idx="16"/>
          </p:nvPr>
        </p:nvSpPr>
        <p:spPr/>
        <p:txBody>
          <a:bodyPr/>
          <a:lstStyle>
            <a:lvl1pPr>
              <a:defRPr>
                <a:solidFill>
                  <a:srgbClr val="212121"/>
                </a:solidFill>
              </a:defRPr>
            </a:lvl1pPr>
          </a:lstStyle>
          <a:p>
            <a:r>
              <a:rPr lang="da-DK" dirty="0"/>
              <a:t>Digitaliseringsstyrelsen</a:t>
            </a:r>
          </a:p>
        </p:txBody>
      </p:sp>
      <p:sp>
        <p:nvSpPr>
          <p:cNvPr id="13" name="Pladsholder til slidenummer 12">
            <a:extLst>
              <a:ext uri="{FF2B5EF4-FFF2-40B4-BE49-F238E27FC236}">
                <a16:creationId xmlns:a16="http://schemas.microsoft.com/office/drawing/2014/main" id="{94C0154D-C90A-C45E-44EB-A9BE528AF3BC}"/>
              </a:ext>
            </a:extLst>
          </p:cNvPr>
          <p:cNvSpPr>
            <a:spLocks noGrp="1"/>
          </p:cNvSpPr>
          <p:nvPr>
            <p:ph type="sldNum" sz="quarter" idx="17"/>
          </p:nvPr>
        </p:nvSpPr>
        <p:spPr/>
        <p:txBody>
          <a:bodyPr/>
          <a:lstStyle>
            <a:lvl1pPr>
              <a:defRPr>
                <a:solidFill>
                  <a:srgbClr val="212121"/>
                </a:solidFill>
              </a:defRPr>
            </a:lvl1pPr>
          </a:lstStyle>
          <a:p>
            <a:fld id="{24C8C45C-947F-4981-8B3F-4F32E973C901}" type="slidenum">
              <a:rPr lang="da-DK" smtClean="0"/>
              <a:pPr/>
              <a:t>‹nr.›</a:t>
            </a:fld>
            <a:endParaRPr lang="da-DK" dirty="0"/>
          </a:p>
        </p:txBody>
      </p:sp>
      <p:sp>
        <p:nvSpPr>
          <p:cNvPr id="5" name="Mikro grafik 1">
            <a:extLst>
              <a:ext uri="{FF2B5EF4-FFF2-40B4-BE49-F238E27FC236}">
                <a16:creationId xmlns:a16="http://schemas.microsoft.com/office/drawing/2014/main" id="{8E8246C8-AEEC-66A0-3B85-75D6EBE031F7}"/>
              </a:ext>
            </a:extLst>
          </p:cNvPr>
          <p:cNvSpPr/>
          <p:nvPr userDrawn="1"/>
        </p:nvSpPr>
        <p:spPr>
          <a:xfrm>
            <a:off x="540000" y="1220896"/>
            <a:ext cx="4997675" cy="4416208"/>
          </a:xfrm>
          <a:custGeom>
            <a:avLst/>
            <a:gdLst>
              <a:gd name="connsiteX0" fmla="*/ 5241587 w 8266922"/>
              <a:gd name="connsiteY0" fmla="*/ 7031344 h 7305087"/>
              <a:gd name="connsiteX1" fmla="*/ 5448586 w 8266922"/>
              <a:gd name="connsiteY1" fmla="*/ 7031344 h 7305087"/>
              <a:gd name="connsiteX2" fmla="*/ 5448586 w 8266922"/>
              <a:gd name="connsiteY2" fmla="*/ 7204957 h 7305087"/>
              <a:gd name="connsiteX3" fmla="*/ 5241587 w 8266922"/>
              <a:gd name="connsiteY3" fmla="*/ 7204957 h 7305087"/>
              <a:gd name="connsiteX4" fmla="*/ 2946862 w 8266922"/>
              <a:gd name="connsiteY4" fmla="*/ 7031344 h 7305087"/>
              <a:gd name="connsiteX5" fmla="*/ 3153861 w 8266922"/>
              <a:gd name="connsiteY5" fmla="*/ 7031344 h 7305087"/>
              <a:gd name="connsiteX6" fmla="*/ 3153861 w 8266922"/>
              <a:gd name="connsiteY6" fmla="*/ 7204957 h 7305087"/>
              <a:gd name="connsiteX7" fmla="*/ 2946862 w 8266922"/>
              <a:gd name="connsiteY7" fmla="*/ 7204957 h 7305087"/>
              <a:gd name="connsiteX8" fmla="*/ 4247643 w 8266922"/>
              <a:gd name="connsiteY8" fmla="*/ 6016037 h 7305087"/>
              <a:gd name="connsiteX9" fmla="*/ 4621582 w 8266922"/>
              <a:gd name="connsiteY9" fmla="*/ 6016037 h 7305087"/>
              <a:gd name="connsiteX10" fmla="*/ 4621582 w 8266922"/>
              <a:gd name="connsiteY10" fmla="*/ 6111287 h 7305087"/>
              <a:gd name="connsiteX11" fmla="*/ 4621582 w 8266922"/>
              <a:gd name="connsiteY11" fmla="*/ 7209837 h 7305087"/>
              <a:gd name="connsiteX12" fmla="*/ 4621582 w 8266922"/>
              <a:gd name="connsiteY12" fmla="*/ 7305087 h 7305087"/>
              <a:gd name="connsiteX13" fmla="*/ 4247643 w 8266922"/>
              <a:gd name="connsiteY13" fmla="*/ 7305087 h 7305087"/>
              <a:gd name="connsiteX14" fmla="*/ 4247643 w 8266922"/>
              <a:gd name="connsiteY14" fmla="*/ 7209837 h 7305087"/>
              <a:gd name="connsiteX15" fmla="*/ 4506393 w 8266922"/>
              <a:gd name="connsiteY15" fmla="*/ 7209837 h 7305087"/>
              <a:gd name="connsiteX16" fmla="*/ 4506393 w 8266922"/>
              <a:gd name="connsiteY16" fmla="*/ 6111287 h 7305087"/>
              <a:gd name="connsiteX17" fmla="*/ 4247643 w 8266922"/>
              <a:gd name="connsiteY17" fmla="*/ 6111287 h 7305087"/>
              <a:gd name="connsiteX18" fmla="*/ 3773921 w 8266922"/>
              <a:gd name="connsiteY18" fmla="*/ 6016037 h 7305087"/>
              <a:gd name="connsiteX19" fmla="*/ 4147860 w 8266922"/>
              <a:gd name="connsiteY19" fmla="*/ 6016037 h 7305087"/>
              <a:gd name="connsiteX20" fmla="*/ 4147860 w 8266922"/>
              <a:gd name="connsiteY20" fmla="*/ 6111287 h 7305087"/>
              <a:gd name="connsiteX21" fmla="*/ 3889111 w 8266922"/>
              <a:gd name="connsiteY21" fmla="*/ 6111287 h 7305087"/>
              <a:gd name="connsiteX22" fmla="*/ 3889111 w 8266922"/>
              <a:gd name="connsiteY22" fmla="*/ 7209837 h 7305087"/>
              <a:gd name="connsiteX23" fmla="*/ 4147860 w 8266922"/>
              <a:gd name="connsiteY23" fmla="*/ 7209837 h 7305087"/>
              <a:gd name="connsiteX24" fmla="*/ 4147860 w 8266922"/>
              <a:gd name="connsiteY24" fmla="*/ 7305087 h 7305087"/>
              <a:gd name="connsiteX25" fmla="*/ 3773921 w 8266922"/>
              <a:gd name="connsiteY25" fmla="*/ 7305087 h 7305087"/>
              <a:gd name="connsiteX26" fmla="*/ 3773921 w 8266922"/>
              <a:gd name="connsiteY26" fmla="*/ 7209837 h 7305087"/>
              <a:gd name="connsiteX27" fmla="*/ 3773921 w 8266922"/>
              <a:gd name="connsiteY27" fmla="*/ 6111287 h 7305087"/>
              <a:gd name="connsiteX28" fmla="*/ 6688042 w 8266922"/>
              <a:gd name="connsiteY28" fmla="*/ 5528924 h 7305087"/>
              <a:gd name="connsiteX29" fmla="*/ 6895043 w 8266922"/>
              <a:gd name="connsiteY29" fmla="*/ 5528924 h 7305087"/>
              <a:gd name="connsiteX30" fmla="*/ 6895043 w 8266922"/>
              <a:gd name="connsiteY30" fmla="*/ 5702536 h 7305087"/>
              <a:gd name="connsiteX31" fmla="*/ 6688042 w 8266922"/>
              <a:gd name="connsiteY31" fmla="*/ 5702536 h 7305087"/>
              <a:gd name="connsiteX32" fmla="*/ 3990746 w 8266922"/>
              <a:gd name="connsiteY32" fmla="*/ 5378675 h 7305087"/>
              <a:gd name="connsiteX33" fmla="*/ 4895538 w 8266922"/>
              <a:gd name="connsiteY33" fmla="*/ 5378675 h 7305087"/>
              <a:gd name="connsiteX34" fmla="*/ 4895538 w 8266922"/>
              <a:gd name="connsiteY34" fmla="*/ 5485512 h 7305087"/>
              <a:gd name="connsiteX35" fmla="*/ 3990746 w 8266922"/>
              <a:gd name="connsiteY35" fmla="*/ 5485512 h 7305087"/>
              <a:gd name="connsiteX36" fmla="*/ 1270097 w 8266922"/>
              <a:gd name="connsiteY36" fmla="*/ 5378675 h 7305087"/>
              <a:gd name="connsiteX37" fmla="*/ 2174890 w 8266922"/>
              <a:gd name="connsiteY37" fmla="*/ 5378675 h 7305087"/>
              <a:gd name="connsiteX38" fmla="*/ 2174890 w 8266922"/>
              <a:gd name="connsiteY38" fmla="*/ 5485512 h 7305087"/>
              <a:gd name="connsiteX39" fmla="*/ 1270097 w 8266922"/>
              <a:gd name="connsiteY39" fmla="*/ 5485512 h 7305087"/>
              <a:gd name="connsiteX40" fmla="*/ 3990746 w 8266922"/>
              <a:gd name="connsiteY40" fmla="*/ 5029777 h 7305087"/>
              <a:gd name="connsiteX41" fmla="*/ 4895538 w 8266922"/>
              <a:gd name="connsiteY41" fmla="*/ 5029777 h 7305087"/>
              <a:gd name="connsiteX42" fmla="*/ 4895538 w 8266922"/>
              <a:gd name="connsiteY42" fmla="*/ 5136615 h 7305087"/>
              <a:gd name="connsiteX43" fmla="*/ 3990746 w 8266922"/>
              <a:gd name="connsiteY43" fmla="*/ 5136615 h 7305087"/>
              <a:gd name="connsiteX44" fmla="*/ 1270097 w 8266922"/>
              <a:gd name="connsiteY44" fmla="*/ 5029777 h 7305087"/>
              <a:gd name="connsiteX45" fmla="*/ 2174890 w 8266922"/>
              <a:gd name="connsiteY45" fmla="*/ 5029777 h 7305087"/>
              <a:gd name="connsiteX46" fmla="*/ 2174890 w 8266922"/>
              <a:gd name="connsiteY46" fmla="*/ 5136615 h 7305087"/>
              <a:gd name="connsiteX47" fmla="*/ 1270097 w 8266922"/>
              <a:gd name="connsiteY47" fmla="*/ 5136615 h 7305087"/>
              <a:gd name="connsiteX48" fmla="*/ 6062007 w 8266922"/>
              <a:gd name="connsiteY48" fmla="*/ 4507277 h 7305087"/>
              <a:gd name="connsiteX49" fmla="*/ 6115077 w 8266922"/>
              <a:gd name="connsiteY49" fmla="*/ 4509153 h 7305087"/>
              <a:gd name="connsiteX50" fmla="*/ 6164198 w 8266922"/>
              <a:gd name="connsiteY50" fmla="*/ 4514730 h 7305087"/>
              <a:gd name="connsiteX51" fmla="*/ 6209503 w 8266922"/>
              <a:gd name="connsiteY51" fmla="*/ 4523925 h 7305087"/>
              <a:gd name="connsiteX52" fmla="*/ 6251125 w 8266922"/>
              <a:gd name="connsiteY52" fmla="*/ 4536657 h 7305087"/>
              <a:gd name="connsiteX53" fmla="*/ 6289196 w 8266922"/>
              <a:gd name="connsiteY53" fmla="*/ 4552845 h 7305087"/>
              <a:gd name="connsiteX54" fmla="*/ 6323849 w 8266922"/>
              <a:gd name="connsiteY54" fmla="*/ 4572406 h 7305087"/>
              <a:gd name="connsiteX55" fmla="*/ 6355216 w 8266922"/>
              <a:gd name="connsiteY55" fmla="*/ 4595261 h 7305087"/>
              <a:gd name="connsiteX56" fmla="*/ 6383431 w 8266922"/>
              <a:gd name="connsiteY56" fmla="*/ 4621327 h 7305087"/>
              <a:gd name="connsiteX57" fmla="*/ 6408627 w 8266922"/>
              <a:gd name="connsiteY57" fmla="*/ 4650523 h 7305087"/>
              <a:gd name="connsiteX58" fmla="*/ 6430935 w 8266922"/>
              <a:gd name="connsiteY58" fmla="*/ 4682768 h 7305087"/>
              <a:gd name="connsiteX59" fmla="*/ 6450488 w 8266922"/>
              <a:gd name="connsiteY59" fmla="*/ 4717980 h 7305087"/>
              <a:gd name="connsiteX60" fmla="*/ 6467420 w 8266922"/>
              <a:gd name="connsiteY60" fmla="*/ 4756077 h 7305087"/>
              <a:gd name="connsiteX61" fmla="*/ 6481863 w 8266922"/>
              <a:gd name="connsiteY61" fmla="*/ 4796980 h 7305087"/>
              <a:gd name="connsiteX62" fmla="*/ 6493950 w 8266922"/>
              <a:gd name="connsiteY62" fmla="*/ 4840605 h 7305087"/>
              <a:gd name="connsiteX63" fmla="*/ 6503813 w 8266922"/>
              <a:gd name="connsiteY63" fmla="*/ 4886873 h 7305087"/>
              <a:gd name="connsiteX64" fmla="*/ 6511585 w 8266922"/>
              <a:gd name="connsiteY64" fmla="*/ 4935701 h 7305087"/>
              <a:gd name="connsiteX65" fmla="*/ 6517399 w 8266922"/>
              <a:gd name="connsiteY65" fmla="*/ 4987008 h 7305087"/>
              <a:gd name="connsiteX66" fmla="*/ 6521387 w 8266922"/>
              <a:gd name="connsiteY66" fmla="*/ 5040712 h 7305087"/>
              <a:gd name="connsiteX67" fmla="*/ 6523683 w 8266922"/>
              <a:gd name="connsiteY67" fmla="*/ 5096732 h 7305087"/>
              <a:gd name="connsiteX68" fmla="*/ 6524419 w 8266922"/>
              <a:gd name="connsiteY68" fmla="*/ 5154988 h 7305087"/>
              <a:gd name="connsiteX69" fmla="*/ 6523719 w 8266922"/>
              <a:gd name="connsiteY69" fmla="*/ 5213493 h 7305087"/>
              <a:gd name="connsiteX70" fmla="*/ 6521522 w 8266922"/>
              <a:gd name="connsiteY70" fmla="*/ 5269763 h 7305087"/>
              <a:gd name="connsiteX71" fmla="*/ 6517686 w 8266922"/>
              <a:gd name="connsiteY71" fmla="*/ 5323713 h 7305087"/>
              <a:gd name="connsiteX72" fmla="*/ 6512065 w 8266922"/>
              <a:gd name="connsiteY72" fmla="*/ 5375263 h 7305087"/>
              <a:gd name="connsiteX73" fmla="*/ 6504517 w 8266922"/>
              <a:gd name="connsiteY73" fmla="*/ 5424328 h 7305087"/>
              <a:gd name="connsiteX74" fmla="*/ 6494896 w 8266922"/>
              <a:gd name="connsiteY74" fmla="*/ 5470827 h 7305087"/>
              <a:gd name="connsiteX75" fmla="*/ 6483059 w 8266922"/>
              <a:gd name="connsiteY75" fmla="*/ 5514676 h 7305087"/>
              <a:gd name="connsiteX76" fmla="*/ 6468862 w 8266922"/>
              <a:gd name="connsiteY76" fmla="*/ 5555794 h 7305087"/>
              <a:gd name="connsiteX77" fmla="*/ 6452162 w 8266922"/>
              <a:gd name="connsiteY77" fmla="*/ 5594097 h 7305087"/>
              <a:gd name="connsiteX78" fmla="*/ 6432813 w 8266922"/>
              <a:gd name="connsiteY78" fmla="*/ 5629503 h 7305087"/>
              <a:gd name="connsiteX79" fmla="*/ 6410672 w 8266922"/>
              <a:gd name="connsiteY79" fmla="*/ 5661929 h 7305087"/>
              <a:gd name="connsiteX80" fmla="*/ 6385595 w 8266922"/>
              <a:gd name="connsiteY80" fmla="*/ 5691293 h 7305087"/>
              <a:gd name="connsiteX81" fmla="*/ 6357438 w 8266922"/>
              <a:gd name="connsiteY81" fmla="*/ 5717511 h 7305087"/>
              <a:gd name="connsiteX82" fmla="*/ 6326057 w 8266922"/>
              <a:gd name="connsiteY82" fmla="*/ 5740502 h 7305087"/>
              <a:gd name="connsiteX83" fmla="*/ 6291309 w 8266922"/>
              <a:gd name="connsiteY83" fmla="*/ 5760183 h 7305087"/>
              <a:gd name="connsiteX84" fmla="*/ 6253048 w 8266922"/>
              <a:gd name="connsiteY84" fmla="*/ 5776470 h 7305087"/>
              <a:gd name="connsiteX85" fmla="*/ 6211131 w 8266922"/>
              <a:gd name="connsiteY85" fmla="*/ 5789282 h 7305087"/>
              <a:gd name="connsiteX86" fmla="*/ 6165415 w 8266922"/>
              <a:gd name="connsiteY86" fmla="*/ 5798536 h 7305087"/>
              <a:gd name="connsiteX87" fmla="*/ 6115755 w 8266922"/>
              <a:gd name="connsiteY87" fmla="*/ 5804149 h 7305087"/>
              <a:gd name="connsiteX88" fmla="*/ 6062007 w 8266922"/>
              <a:gd name="connsiteY88" fmla="*/ 5806038 h 7305087"/>
              <a:gd name="connsiteX89" fmla="*/ 6062007 w 8266922"/>
              <a:gd name="connsiteY89" fmla="*/ 5709215 h 7305087"/>
              <a:gd name="connsiteX90" fmla="*/ 6111692 w 8266922"/>
              <a:gd name="connsiteY90" fmla="*/ 5706982 h 7305087"/>
              <a:gd name="connsiteX91" fmla="*/ 6156613 w 8266922"/>
              <a:gd name="connsiteY91" fmla="*/ 5700361 h 7305087"/>
              <a:gd name="connsiteX92" fmla="*/ 6196995 w 8266922"/>
              <a:gd name="connsiteY92" fmla="*/ 5689472 h 7305087"/>
              <a:gd name="connsiteX93" fmla="*/ 6233066 w 8266922"/>
              <a:gd name="connsiteY93" fmla="*/ 5674432 h 7305087"/>
              <a:gd name="connsiteX94" fmla="*/ 6293177 w 8266922"/>
              <a:gd name="connsiteY94" fmla="*/ 5632372 h 7305087"/>
              <a:gd name="connsiteX95" fmla="*/ 6338757 w 8266922"/>
              <a:gd name="connsiteY95" fmla="*/ 5575128 h 7305087"/>
              <a:gd name="connsiteX96" fmla="*/ 6356662 w 8266922"/>
              <a:gd name="connsiteY96" fmla="*/ 5541107 h 7305087"/>
              <a:gd name="connsiteX97" fmla="*/ 6371614 w 8266922"/>
              <a:gd name="connsiteY97" fmla="*/ 5503645 h 7305087"/>
              <a:gd name="connsiteX98" fmla="*/ 6383838 w 8266922"/>
              <a:gd name="connsiteY98" fmla="*/ 5462861 h 7305087"/>
              <a:gd name="connsiteX99" fmla="*/ 6393561 w 8266922"/>
              <a:gd name="connsiteY99" fmla="*/ 5418871 h 7305087"/>
              <a:gd name="connsiteX100" fmla="*/ 6401008 w 8266922"/>
              <a:gd name="connsiteY100" fmla="*/ 5371794 h 7305087"/>
              <a:gd name="connsiteX101" fmla="*/ 6406407 w 8266922"/>
              <a:gd name="connsiteY101" fmla="*/ 5321750 h 7305087"/>
              <a:gd name="connsiteX102" fmla="*/ 6409983 w 8266922"/>
              <a:gd name="connsiteY102" fmla="*/ 5268855 h 7305087"/>
              <a:gd name="connsiteX103" fmla="*/ 6411962 w 8266922"/>
              <a:gd name="connsiteY103" fmla="*/ 5213228 h 7305087"/>
              <a:gd name="connsiteX104" fmla="*/ 6412572 w 8266922"/>
              <a:gd name="connsiteY104" fmla="*/ 5154988 h 7305087"/>
              <a:gd name="connsiteX105" fmla="*/ 6411930 w 8266922"/>
              <a:gd name="connsiteY105" fmla="*/ 5097319 h 7305087"/>
              <a:gd name="connsiteX106" fmla="*/ 6409860 w 8266922"/>
              <a:gd name="connsiteY106" fmla="*/ 5042230 h 7305087"/>
              <a:gd name="connsiteX107" fmla="*/ 6406150 w 8266922"/>
              <a:gd name="connsiteY107" fmla="*/ 4989837 h 7305087"/>
              <a:gd name="connsiteX108" fmla="*/ 6400584 w 8266922"/>
              <a:gd name="connsiteY108" fmla="*/ 4940261 h 7305087"/>
              <a:gd name="connsiteX109" fmla="*/ 6392949 w 8266922"/>
              <a:gd name="connsiteY109" fmla="*/ 4893617 h 7305087"/>
              <a:gd name="connsiteX110" fmla="*/ 6383031 w 8266922"/>
              <a:gd name="connsiteY110" fmla="*/ 4850025 h 7305087"/>
              <a:gd name="connsiteX111" fmla="*/ 6370615 w 8266922"/>
              <a:gd name="connsiteY111" fmla="*/ 4809604 h 7305087"/>
              <a:gd name="connsiteX112" fmla="*/ 6355488 w 8266922"/>
              <a:gd name="connsiteY112" fmla="*/ 4772472 h 7305087"/>
              <a:gd name="connsiteX113" fmla="*/ 6337435 w 8266922"/>
              <a:gd name="connsiteY113" fmla="*/ 4738746 h 7305087"/>
              <a:gd name="connsiteX114" fmla="*/ 6291697 w 8266922"/>
              <a:gd name="connsiteY114" fmla="*/ 4681987 h 7305087"/>
              <a:gd name="connsiteX115" fmla="*/ 6231688 w 8266922"/>
              <a:gd name="connsiteY115" fmla="*/ 4640273 h 7305087"/>
              <a:gd name="connsiteX116" fmla="*/ 6195796 w 8266922"/>
              <a:gd name="connsiteY116" fmla="*/ 4625355 h 7305087"/>
              <a:gd name="connsiteX117" fmla="*/ 6155695 w 8266922"/>
              <a:gd name="connsiteY117" fmla="*/ 4614552 h 7305087"/>
              <a:gd name="connsiteX118" fmla="*/ 6111170 w 8266922"/>
              <a:gd name="connsiteY118" fmla="*/ 4607983 h 7305087"/>
              <a:gd name="connsiteX119" fmla="*/ 6062007 w 8266922"/>
              <a:gd name="connsiteY119" fmla="*/ 4605768 h 7305087"/>
              <a:gd name="connsiteX120" fmla="*/ 5970138 w 8266922"/>
              <a:gd name="connsiteY120" fmla="*/ 4507277 h 7305087"/>
              <a:gd name="connsiteX121" fmla="*/ 5970138 w 8266922"/>
              <a:gd name="connsiteY121" fmla="*/ 4605768 h 7305087"/>
              <a:gd name="connsiteX122" fmla="*/ 5921252 w 8266922"/>
              <a:gd name="connsiteY122" fmla="*/ 4607983 h 7305087"/>
              <a:gd name="connsiteX123" fmla="*/ 5876971 w 8266922"/>
              <a:gd name="connsiteY123" fmla="*/ 4614552 h 7305087"/>
              <a:gd name="connsiteX124" fmla="*/ 5837085 w 8266922"/>
              <a:gd name="connsiteY124" fmla="*/ 4625355 h 7305087"/>
              <a:gd name="connsiteX125" fmla="*/ 5801379 w 8266922"/>
              <a:gd name="connsiteY125" fmla="*/ 4640273 h 7305087"/>
              <a:gd name="connsiteX126" fmla="*/ 5741664 w 8266922"/>
              <a:gd name="connsiteY126" fmla="*/ 4681987 h 7305087"/>
              <a:gd name="connsiteX127" fmla="*/ 5696130 w 8266922"/>
              <a:gd name="connsiteY127" fmla="*/ 4738746 h 7305087"/>
              <a:gd name="connsiteX128" fmla="*/ 5678151 w 8266922"/>
              <a:gd name="connsiteY128" fmla="*/ 4772472 h 7305087"/>
              <a:gd name="connsiteX129" fmla="*/ 5663081 w 8266922"/>
              <a:gd name="connsiteY129" fmla="*/ 4809604 h 7305087"/>
              <a:gd name="connsiteX130" fmla="*/ 5650709 w 8266922"/>
              <a:gd name="connsiteY130" fmla="*/ 4850025 h 7305087"/>
              <a:gd name="connsiteX131" fmla="*/ 5640821 w 8266922"/>
              <a:gd name="connsiteY131" fmla="*/ 4893617 h 7305087"/>
              <a:gd name="connsiteX132" fmla="*/ 5633207 w 8266922"/>
              <a:gd name="connsiteY132" fmla="*/ 4940261 h 7305087"/>
              <a:gd name="connsiteX133" fmla="*/ 5627654 w 8266922"/>
              <a:gd name="connsiteY133" fmla="*/ 4989837 h 7305087"/>
              <a:gd name="connsiteX134" fmla="*/ 5623950 w 8266922"/>
              <a:gd name="connsiteY134" fmla="*/ 5042230 h 7305087"/>
              <a:gd name="connsiteX135" fmla="*/ 5621883 w 8266922"/>
              <a:gd name="connsiteY135" fmla="*/ 5097319 h 7305087"/>
              <a:gd name="connsiteX136" fmla="*/ 5621241 w 8266922"/>
              <a:gd name="connsiteY136" fmla="*/ 5154988 h 7305087"/>
              <a:gd name="connsiteX137" fmla="*/ 5621867 w 8266922"/>
              <a:gd name="connsiteY137" fmla="*/ 5213228 h 7305087"/>
              <a:gd name="connsiteX138" fmla="*/ 5623889 w 8266922"/>
              <a:gd name="connsiteY138" fmla="*/ 5268855 h 7305087"/>
              <a:gd name="connsiteX139" fmla="*/ 5627526 w 8266922"/>
              <a:gd name="connsiteY139" fmla="*/ 5321750 h 7305087"/>
              <a:gd name="connsiteX140" fmla="*/ 5632995 w 8266922"/>
              <a:gd name="connsiteY140" fmla="*/ 5371794 h 7305087"/>
              <a:gd name="connsiteX141" fmla="*/ 5640516 w 8266922"/>
              <a:gd name="connsiteY141" fmla="*/ 5418871 h 7305087"/>
              <a:gd name="connsiteX142" fmla="*/ 5650305 w 8266922"/>
              <a:gd name="connsiteY142" fmla="*/ 5462861 h 7305087"/>
              <a:gd name="connsiteX143" fmla="*/ 5662582 w 8266922"/>
              <a:gd name="connsiteY143" fmla="*/ 5503645 h 7305087"/>
              <a:gd name="connsiteX144" fmla="*/ 5677564 w 8266922"/>
              <a:gd name="connsiteY144" fmla="*/ 5541107 h 7305087"/>
              <a:gd name="connsiteX145" fmla="*/ 5695470 w 8266922"/>
              <a:gd name="connsiteY145" fmla="*/ 5575128 h 7305087"/>
              <a:gd name="connsiteX146" fmla="*/ 5740924 w 8266922"/>
              <a:gd name="connsiteY146" fmla="*/ 5632372 h 7305087"/>
              <a:gd name="connsiteX147" fmla="*/ 5800690 w 8266922"/>
              <a:gd name="connsiteY147" fmla="*/ 5674432 h 7305087"/>
              <a:gd name="connsiteX148" fmla="*/ 5836485 w 8266922"/>
              <a:gd name="connsiteY148" fmla="*/ 5689472 h 7305087"/>
              <a:gd name="connsiteX149" fmla="*/ 5876513 w 8266922"/>
              <a:gd name="connsiteY149" fmla="*/ 5700361 h 7305087"/>
              <a:gd name="connsiteX150" fmla="*/ 5920991 w 8266922"/>
              <a:gd name="connsiteY150" fmla="*/ 5706982 h 7305087"/>
              <a:gd name="connsiteX151" fmla="*/ 5970138 w 8266922"/>
              <a:gd name="connsiteY151" fmla="*/ 5709215 h 7305087"/>
              <a:gd name="connsiteX152" fmla="*/ 5970138 w 8266922"/>
              <a:gd name="connsiteY152" fmla="*/ 5806038 h 7305087"/>
              <a:gd name="connsiteX153" fmla="*/ 5916615 w 8266922"/>
              <a:gd name="connsiteY153" fmla="*/ 5804149 h 7305087"/>
              <a:gd name="connsiteX154" fmla="*/ 5867135 w 8266922"/>
              <a:gd name="connsiteY154" fmla="*/ 5798536 h 7305087"/>
              <a:gd name="connsiteX155" fmla="*/ 5821555 w 8266922"/>
              <a:gd name="connsiteY155" fmla="*/ 5789282 h 7305087"/>
              <a:gd name="connsiteX156" fmla="*/ 5779737 w 8266922"/>
              <a:gd name="connsiteY156" fmla="*/ 5776470 h 7305087"/>
              <a:gd name="connsiteX157" fmla="*/ 5741540 w 8266922"/>
              <a:gd name="connsiteY157" fmla="*/ 5760183 h 7305087"/>
              <a:gd name="connsiteX158" fmla="*/ 5706823 w 8266922"/>
              <a:gd name="connsiteY158" fmla="*/ 5740502 h 7305087"/>
              <a:gd name="connsiteX159" fmla="*/ 5675446 w 8266922"/>
              <a:gd name="connsiteY159" fmla="*/ 5717511 h 7305087"/>
              <a:gd name="connsiteX160" fmla="*/ 5647270 w 8266922"/>
              <a:gd name="connsiteY160" fmla="*/ 5691293 h 7305087"/>
              <a:gd name="connsiteX161" fmla="*/ 5622154 w 8266922"/>
              <a:gd name="connsiteY161" fmla="*/ 5661929 h 7305087"/>
              <a:gd name="connsiteX162" fmla="*/ 5599957 w 8266922"/>
              <a:gd name="connsiteY162" fmla="*/ 5629503 h 7305087"/>
              <a:gd name="connsiteX163" fmla="*/ 5580540 w 8266922"/>
              <a:gd name="connsiteY163" fmla="*/ 5594097 h 7305087"/>
              <a:gd name="connsiteX164" fmla="*/ 5563762 w 8266922"/>
              <a:gd name="connsiteY164" fmla="*/ 5555794 h 7305087"/>
              <a:gd name="connsiteX165" fmla="*/ 5549483 w 8266922"/>
              <a:gd name="connsiteY165" fmla="*/ 5514676 h 7305087"/>
              <a:gd name="connsiteX166" fmla="*/ 5537563 w 8266922"/>
              <a:gd name="connsiteY166" fmla="*/ 5470827 h 7305087"/>
              <a:gd name="connsiteX167" fmla="*/ 5527862 w 8266922"/>
              <a:gd name="connsiteY167" fmla="*/ 5424328 h 7305087"/>
              <a:gd name="connsiteX168" fmla="*/ 5520239 w 8266922"/>
              <a:gd name="connsiteY168" fmla="*/ 5375263 h 7305087"/>
              <a:gd name="connsiteX169" fmla="*/ 5514554 w 8266922"/>
              <a:gd name="connsiteY169" fmla="*/ 5323713 h 7305087"/>
              <a:gd name="connsiteX170" fmla="*/ 5510667 w 8266922"/>
              <a:gd name="connsiteY170" fmla="*/ 5269763 h 7305087"/>
              <a:gd name="connsiteX171" fmla="*/ 5508437 w 8266922"/>
              <a:gd name="connsiteY171" fmla="*/ 5213493 h 7305087"/>
              <a:gd name="connsiteX172" fmla="*/ 5507726 w 8266922"/>
              <a:gd name="connsiteY172" fmla="*/ 5154988 h 7305087"/>
              <a:gd name="connsiteX173" fmla="*/ 5508461 w 8266922"/>
              <a:gd name="connsiteY173" fmla="*/ 5096732 h 7305087"/>
              <a:gd name="connsiteX174" fmla="*/ 5510757 w 8266922"/>
              <a:gd name="connsiteY174" fmla="*/ 5040712 h 7305087"/>
              <a:gd name="connsiteX175" fmla="*/ 5514746 w 8266922"/>
              <a:gd name="connsiteY175" fmla="*/ 4987008 h 7305087"/>
              <a:gd name="connsiteX176" fmla="*/ 5520559 w 8266922"/>
              <a:gd name="connsiteY176" fmla="*/ 4935701 h 7305087"/>
              <a:gd name="connsiteX177" fmla="*/ 5528332 w 8266922"/>
              <a:gd name="connsiteY177" fmla="*/ 4886873 h 7305087"/>
              <a:gd name="connsiteX178" fmla="*/ 5538195 w 8266922"/>
              <a:gd name="connsiteY178" fmla="*/ 4840605 h 7305087"/>
              <a:gd name="connsiteX179" fmla="*/ 5550281 w 8266922"/>
              <a:gd name="connsiteY179" fmla="*/ 4796980 h 7305087"/>
              <a:gd name="connsiteX180" fmla="*/ 5564724 w 8266922"/>
              <a:gd name="connsiteY180" fmla="*/ 4756077 h 7305087"/>
              <a:gd name="connsiteX181" fmla="*/ 5581656 w 8266922"/>
              <a:gd name="connsiteY181" fmla="*/ 4717980 h 7305087"/>
              <a:gd name="connsiteX182" fmla="*/ 5601209 w 8266922"/>
              <a:gd name="connsiteY182" fmla="*/ 4682768 h 7305087"/>
              <a:gd name="connsiteX183" fmla="*/ 5623517 w 8266922"/>
              <a:gd name="connsiteY183" fmla="*/ 4650523 h 7305087"/>
              <a:gd name="connsiteX184" fmla="*/ 5648713 w 8266922"/>
              <a:gd name="connsiteY184" fmla="*/ 4621327 h 7305087"/>
              <a:gd name="connsiteX185" fmla="*/ 5676928 w 8266922"/>
              <a:gd name="connsiteY185" fmla="*/ 4595261 h 7305087"/>
              <a:gd name="connsiteX186" fmla="*/ 5708295 w 8266922"/>
              <a:gd name="connsiteY186" fmla="*/ 4572406 h 7305087"/>
              <a:gd name="connsiteX187" fmla="*/ 5742948 w 8266922"/>
              <a:gd name="connsiteY187" fmla="*/ 4552845 h 7305087"/>
              <a:gd name="connsiteX188" fmla="*/ 5781019 w 8266922"/>
              <a:gd name="connsiteY188" fmla="*/ 4536657 h 7305087"/>
              <a:gd name="connsiteX189" fmla="*/ 5822641 w 8266922"/>
              <a:gd name="connsiteY189" fmla="*/ 4523925 h 7305087"/>
              <a:gd name="connsiteX190" fmla="*/ 5867946 w 8266922"/>
              <a:gd name="connsiteY190" fmla="*/ 4514730 h 7305087"/>
              <a:gd name="connsiteX191" fmla="*/ 5917067 w 8266922"/>
              <a:gd name="connsiteY191" fmla="*/ 4509153 h 7305087"/>
              <a:gd name="connsiteX192" fmla="*/ 2916306 w 8266922"/>
              <a:gd name="connsiteY192" fmla="*/ 4507277 h 7305087"/>
              <a:gd name="connsiteX193" fmla="*/ 2969376 w 8266922"/>
              <a:gd name="connsiteY193" fmla="*/ 4509153 h 7305087"/>
              <a:gd name="connsiteX194" fmla="*/ 3018497 w 8266922"/>
              <a:gd name="connsiteY194" fmla="*/ 4514730 h 7305087"/>
              <a:gd name="connsiteX195" fmla="*/ 3063803 w 8266922"/>
              <a:gd name="connsiteY195" fmla="*/ 4523925 h 7305087"/>
              <a:gd name="connsiteX196" fmla="*/ 3105426 w 8266922"/>
              <a:gd name="connsiteY196" fmla="*/ 4536657 h 7305087"/>
              <a:gd name="connsiteX197" fmla="*/ 3143497 w 8266922"/>
              <a:gd name="connsiteY197" fmla="*/ 4552845 h 7305087"/>
              <a:gd name="connsiteX198" fmla="*/ 3178150 w 8266922"/>
              <a:gd name="connsiteY198" fmla="*/ 4572406 h 7305087"/>
              <a:gd name="connsiteX199" fmla="*/ 3209516 w 8266922"/>
              <a:gd name="connsiteY199" fmla="*/ 4595261 h 7305087"/>
              <a:gd name="connsiteX200" fmla="*/ 3237732 w 8266922"/>
              <a:gd name="connsiteY200" fmla="*/ 4621327 h 7305087"/>
              <a:gd name="connsiteX201" fmla="*/ 3262928 w 8266922"/>
              <a:gd name="connsiteY201" fmla="*/ 4650523 h 7305087"/>
              <a:gd name="connsiteX202" fmla="*/ 3285236 w 8266922"/>
              <a:gd name="connsiteY202" fmla="*/ 4682768 h 7305087"/>
              <a:gd name="connsiteX203" fmla="*/ 3304789 w 8266922"/>
              <a:gd name="connsiteY203" fmla="*/ 4717980 h 7305087"/>
              <a:gd name="connsiteX204" fmla="*/ 3321718 w 8266922"/>
              <a:gd name="connsiteY204" fmla="*/ 4756077 h 7305087"/>
              <a:gd name="connsiteX205" fmla="*/ 3336161 w 8266922"/>
              <a:gd name="connsiteY205" fmla="*/ 4796980 h 7305087"/>
              <a:gd name="connsiteX206" fmla="*/ 3348248 w 8266922"/>
              <a:gd name="connsiteY206" fmla="*/ 4840605 h 7305087"/>
              <a:gd name="connsiteX207" fmla="*/ 3358111 w 8266922"/>
              <a:gd name="connsiteY207" fmla="*/ 4886873 h 7305087"/>
              <a:gd name="connsiteX208" fmla="*/ 3365883 w 8266922"/>
              <a:gd name="connsiteY208" fmla="*/ 4935701 h 7305087"/>
              <a:gd name="connsiteX209" fmla="*/ 3371697 w 8266922"/>
              <a:gd name="connsiteY209" fmla="*/ 4987008 h 7305087"/>
              <a:gd name="connsiteX210" fmla="*/ 3375685 w 8266922"/>
              <a:gd name="connsiteY210" fmla="*/ 5040712 h 7305087"/>
              <a:gd name="connsiteX211" fmla="*/ 3377981 w 8266922"/>
              <a:gd name="connsiteY211" fmla="*/ 5096732 h 7305087"/>
              <a:gd name="connsiteX212" fmla="*/ 3378717 w 8266922"/>
              <a:gd name="connsiteY212" fmla="*/ 5154988 h 7305087"/>
              <a:gd name="connsiteX213" fmla="*/ 3378017 w 8266922"/>
              <a:gd name="connsiteY213" fmla="*/ 5213493 h 7305087"/>
              <a:gd name="connsiteX214" fmla="*/ 3375820 w 8266922"/>
              <a:gd name="connsiteY214" fmla="*/ 5269763 h 7305087"/>
              <a:gd name="connsiteX215" fmla="*/ 3371984 w 8266922"/>
              <a:gd name="connsiteY215" fmla="*/ 5323713 h 7305087"/>
              <a:gd name="connsiteX216" fmla="*/ 3366363 w 8266922"/>
              <a:gd name="connsiteY216" fmla="*/ 5375263 h 7305087"/>
              <a:gd name="connsiteX217" fmla="*/ 3358815 w 8266922"/>
              <a:gd name="connsiteY217" fmla="*/ 5424328 h 7305087"/>
              <a:gd name="connsiteX218" fmla="*/ 3349194 w 8266922"/>
              <a:gd name="connsiteY218" fmla="*/ 5470827 h 7305087"/>
              <a:gd name="connsiteX219" fmla="*/ 3337357 w 8266922"/>
              <a:gd name="connsiteY219" fmla="*/ 5514676 h 7305087"/>
              <a:gd name="connsiteX220" fmla="*/ 3323160 w 8266922"/>
              <a:gd name="connsiteY220" fmla="*/ 5555794 h 7305087"/>
              <a:gd name="connsiteX221" fmla="*/ 3306462 w 8266922"/>
              <a:gd name="connsiteY221" fmla="*/ 5594097 h 7305087"/>
              <a:gd name="connsiteX222" fmla="*/ 3287114 w 8266922"/>
              <a:gd name="connsiteY222" fmla="*/ 5629503 h 7305087"/>
              <a:gd name="connsiteX223" fmla="*/ 3264973 w 8266922"/>
              <a:gd name="connsiteY223" fmla="*/ 5661929 h 7305087"/>
              <a:gd name="connsiteX224" fmla="*/ 3239895 w 8266922"/>
              <a:gd name="connsiteY224" fmla="*/ 5691293 h 7305087"/>
              <a:gd name="connsiteX225" fmla="*/ 3211738 w 8266922"/>
              <a:gd name="connsiteY225" fmla="*/ 5717511 h 7305087"/>
              <a:gd name="connsiteX226" fmla="*/ 3180357 w 8266922"/>
              <a:gd name="connsiteY226" fmla="*/ 5740502 h 7305087"/>
              <a:gd name="connsiteX227" fmla="*/ 3145609 w 8266922"/>
              <a:gd name="connsiteY227" fmla="*/ 5760183 h 7305087"/>
              <a:gd name="connsiteX228" fmla="*/ 3107348 w 8266922"/>
              <a:gd name="connsiteY228" fmla="*/ 5776470 h 7305087"/>
              <a:gd name="connsiteX229" fmla="*/ 3065431 w 8266922"/>
              <a:gd name="connsiteY229" fmla="*/ 5789282 h 7305087"/>
              <a:gd name="connsiteX230" fmla="*/ 3019716 w 8266922"/>
              <a:gd name="connsiteY230" fmla="*/ 5798536 h 7305087"/>
              <a:gd name="connsiteX231" fmla="*/ 2970054 w 8266922"/>
              <a:gd name="connsiteY231" fmla="*/ 5804149 h 7305087"/>
              <a:gd name="connsiteX232" fmla="*/ 2916306 w 8266922"/>
              <a:gd name="connsiteY232" fmla="*/ 5806038 h 7305087"/>
              <a:gd name="connsiteX233" fmla="*/ 2916306 w 8266922"/>
              <a:gd name="connsiteY233" fmla="*/ 5709215 h 7305087"/>
              <a:gd name="connsiteX234" fmla="*/ 2965992 w 8266922"/>
              <a:gd name="connsiteY234" fmla="*/ 5706982 h 7305087"/>
              <a:gd name="connsiteX235" fmla="*/ 3010913 w 8266922"/>
              <a:gd name="connsiteY235" fmla="*/ 5700361 h 7305087"/>
              <a:gd name="connsiteX236" fmla="*/ 3051294 w 8266922"/>
              <a:gd name="connsiteY236" fmla="*/ 5689472 h 7305087"/>
              <a:gd name="connsiteX237" fmla="*/ 3087367 w 8266922"/>
              <a:gd name="connsiteY237" fmla="*/ 5674432 h 7305087"/>
              <a:gd name="connsiteX238" fmla="*/ 3147477 w 8266922"/>
              <a:gd name="connsiteY238" fmla="*/ 5632372 h 7305087"/>
              <a:gd name="connsiteX239" fmla="*/ 3193057 w 8266922"/>
              <a:gd name="connsiteY239" fmla="*/ 5575128 h 7305087"/>
              <a:gd name="connsiteX240" fmla="*/ 3210963 w 8266922"/>
              <a:gd name="connsiteY240" fmla="*/ 5541107 h 7305087"/>
              <a:gd name="connsiteX241" fmla="*/ 3225916 w 8266922"/>
              <a:gd name="connsiteY241" fmla="*/ 5503645 h 7305087"/>
              <a:gd name="connsiteX242" fmla="*/ 3238139 w 8266922"/>
              <a:gd name="connsiteY242" fmla="*/ 5462861 h 7305087"/>
              <a:gd name="connsiteX243" fmla="*/ 3247862 w 8266922"/>
              <a:gd name="connsiteY243" fmla="*/ 5418871 h 7305087"/>
              <a:gd name="connsiteX244" fmla="*/ 3255309 w 8266922"/>
              <a:gd name="connsiteY244" fmla="*/ 5371794 h 7305087"/>
              <a:gd name="connsiteX245" fmla="*/ 3260708 w 8266922"/>
              <a:gd name="connsiteY245" fmla="*/ 5321750 h 7305087"/>
              <a:gd name="connsiteX246" fmla="*/ 3264284 w 8266922"/>
              <a:gd name="connsiteY246" fmla="*/ 5268855 h 7305087"/>
              <a:gd name="connsiteX247" fmla="*/ 3266263 w 8266922"/>
              <a:gd name="connsiteY247" fmla="*/ 5213228 h 7305087"/>
              <a:gd name="connsiteX248" fmla="*/ 3266872 w 8266922"/>
              <a:gd name="connsiteY248" fmla="*/ 5154988 h 7305087"/>
              <a:gd name="connsiteX249" fmla="*/ 3266231 w 8266922"/>
              <a:gd name="connsiteY249" fmla="*/ 5097319 h 7305087"/>
              <a:gd name="connsiteX250" fmla="*/ 3264161 w 8266922"/>
              <a:gd name="connsiteY250" fmla="*/ 5042230 h 7305087"/>
              <a:gd name="connsiteX251" fmla="*/ 3260451 w 8266922"/>
              <a:gd name="connsiteY251" fmla="*/ 4989837 h 7305087"/>
              <a:gd name="connsiteX252" fmla="*/ 3254885 w 8266922"/>
              <a:gd name="connsiteY252" fmla="*/ 4940261 h 7305087"/>
              <a:gd name="connsiteX253" fmla="*/ 3247250 w 8266922"/>
              <a:gd name="connsiteY253" fmla="*/ 4893617 h 7305087"/>
              <a:gd name="connsiteX254" fmla="*/ 3237332 w 8266922"/>
              <a:gd name="connsiteY254" fmla="*/ 4850025 h 7305087"/>
              <a:gd name="connsiteX255" fmla="*/ 3224916 w 8266922"/>
              <a:gd name="connsiteY255" fmla="*/ 4809604 h 7305087"/>
              <a:gd name="connsiteX256" fmla="*/ 3209789 w 8266922"/>
              <a:gd name="connsiteY256" fmla="*/ 4772472 h 7305087"/>
              <a:gd name="connsiteX257" fmla="*/ 3191735 w 8266922"/>
              <a:gd name="connsiteY257" fmla="*/ 4738746 h 7305087"/>
              <a:gd name="connsiteX258" fmla="*/ 3145998 w 8266922"/>
              <a:gd name="connsiteY258" fmla="*/ 4681987 h 7305087"/>
              <a:gd name="connsiteX259" fmla="*/ 3085988 w 8266922"/>
              <a:gd name="connsiteY259" fmla="*/ 4640273 h 7305087"/>
              <a:gd name="connsiteX260" fmla="*/ 3050095 w 8266922"/>
              <a:gd name="connsiteY260" fmla="*/ 4625355 h 7305087"/>
              <a:gd name="connsiteX261" fmla="*/ 3009995 w 8266922"/>
              <a:gd name="connsiteY261" fmla="*/ 4614552 h 7305087"/>
              <a:gd name="connsiteX262" fmla="*/ 2965470 w 8266922"/>
              <a:gd name="connsiteY262" fmla="*/ 4607983 h 7305087"/>
              <a:gd name="connsiteX263" fmla="*/ 2916306 w 8266922"/>
              <a:gd name="connsiteY263" fmla="*/ 4605768 h 7305087"/>
              <a:gd name="connsiteX264" fmla="*/ 2824439 w 8266922"/>
              <a:gd name="connsiteY264" fmla="*/ 4507277 h 7305087"/>
              <a:gd name="connsiteX265" fmla="*/ 2824439 w 8266922"/>
              <a:gd name="connsiteY265" fmla="*/ 4605768 h 7305087"/>
              <a:gd name="connsiteX266" fmla="*/ 2775553 w 8266922"/>
              <a:gd name="connsiteY266" fmla="*/ 4607983 h 7305087"/>
              <a:gd name="connsiteX267" fmla="*/ 2731271 w 8266922"/>
              <a:gd name="connsiteY267" fmla="*/ 4614552 h 7305087"/>
              <a:gd name="connsiteX268" fmla="*/ 2691385 w 8266922"/>
              <a:gd name="connsiteY268" fmla="*/ 4625355 h 7305087"/>
              <a:gd name="connsiteX269" fmla="*/ 2655680 w 8266922"/>
              <a:gd name="connsiteY269" fmla="*/ 4640273 h 7305087"/>
              <a:gd name="connsiteX270" fmla="*/ 2595965 w 8266922"/>
              <a:gd name="connsiteY270" fmla="*/ 4681987 h 7305087"/>
              <a:gd name="connsiteX271" fmla="*/ 2550430 w 8266922"/>
              <a:gd name="connsiteY271" fmla="*/ 4738746 h 7305087"/>
              <a:gd name="connsiteX272" fmla="*/ 2532451 w 8266922"/>
              <a:gd name="connsiteY272" fmla="*/ 4772472 h 7305087"/>
              <a:gd name="connsiteX273" fmla="*/ 2517381 w 8266922"/>
              <a:gd name="connsiteY273" fmla="*/ 4809604 h 7305087"/>
              <a:gd name="connsiteX274" fmla="*/ 2505009 w 8266922"/>
              <a:gd name="connsiteY274" fmla="*/ 4850025 h 7305087"/>
              <a:gd name="connsiteX275" fmla="*/ 2495121 w 8266922"/>
              <a:gd name="connsiteY275" fmla="*/ 4893617 h 7305087"/>
              <a:gd name="connsiteX276" fmla="*/ 2487508 w 8266922"/>
              <a:gd name="connsiteY276" fmla="*/ 4940261 h 7305087"/>
              <a:gd name="connsiteX277" fmla="*/ 2481955 w 8266922"/>
              <a:gd name="connsiteY277" fmla="*/ 4989837 h 7305087"/>
              <a:gd name="connsiteX278" fmla="*/ 2478251 w 8266922"/>
              <a:gd name="connsiteY278" fmla="*/ 5042230 h 7305087"/>
              <a:gd name="connsiteX279" fmla="*/ 2476183 w 8266922"/>
              <a:gd name="connsiteY279" fmla="*/ 5097319 h 7305087"/>
              <a:gd name="connsiteX280" fmla="*/ 2475541 w 8266922"/>
              <a:gd name="connsiteY280" fmla="*/ 5154988 h 7305087"/>
              <a:gd name="connsiteX281" fmla="*/ 2476168 w 8266922"/>
              <a:gd name="connsiteY281" fmla="*/ 5213228 h 7305087"/>
              <a:gd name="connsiteX282" fmla="*/ 2478189 w 8266922"/>
              <a:gd name="connsiteY282" fmla="*/ 5268855 h 7305087"/>
              <a:gd name="connsiteX283" fmla="*/ 2481827 w 8266922"/>
              <a:gd name="connsiteY283" fmla="*/ 5321750 h 7305087"/>
              <a:gd name="connsiteX284" fmla="*/ 2487296 w 8266922"/>
              <a:gd name="connsiteY284" fmla="*/ 5371794 h 7305087"/>
              <a:gd name="connsiteX285" fmla="*/ 2494816 w 8266922"/>
              <a:gd name="connsiteY285" fmla="*/ 5418871 h 7305087"/>
              <a:gd name="connsiteX286" fmla="*/ 2504605 w 8266922"/>
              <a:gd name="connsiteY286" fmla="*/ 5462861 h 7305087"/>
              <a:gd name="connsiteX287" fmla="*/ 2516882 w 8266922"/>
              <a:gd name="connsiteY287" fmla="*/ 5503645 h 7305087"/>
              <a:gd name="connsiteX288" fmla="*/ 2531865 w 8266922"/>
              <a:gd name="connsiteY288" fmla="*/ 5541107 h 7305087"/>
              <a:gd name="connsiteX289" fmla="*/ 2549770 w 8266922"/>
              <a:gd name="connsiteY289" fmla="*/ 5575128 h 7305087"/>
              <a:gd name="connsiteX290" fmla="*/ 2595224 w 8266922"/>
              <a:gd name="connsiteY290" fmla="*/ 5632372 h 7305087"/>
              <a:gd name="connsiteX291" fmla="*/ 2654990 w 8266922"/>
              <a:gd name="connsiteY291" fmla="*/ 5674432 h 7305087"/>
              <a:gd name="connsiteX292" fmla="*/ 2690785 w 8266922"/>
              <a:gd name="connsiteY292" fmla="*/ 5689472 h 7305087"/>
              <a:gd name="connsiteX293" fmla="*/ 2730814 w 8266922"/>
              <a:gd name="connsiteY293" fmla="*/ 5700361 h 7305087"/>
              <a:gd name="connsiteX294" fmla="*/ 2775291 w 8266922"/>
              <a:gd name="connsiteY294" fmla="*/ 5706982 h 7305087"/>
              <a:gd name="connsiteX295" fmla="*/ 2824439 w 8266922"/>
              <a:gd name="connsiteY295" fmla="*/ 5709215 h 7305087"/>
              <a:gd name="connsiteX296" fmla="*/ 2824439 w 8266922"/>
              <a:gd name="connsiteY296" fmla="*/ 5806038 h 7305087"/>
              <a:gd name="connsiteX297" fmla="*/ 2770915 w 8266922"/>
              <a:gd name="connsiteY297" fmla="*/ 5804149 h 7305087"/>
              <a:gd name="connsiteX298" fmla="*/ 2721436 w 8266922"/>
              <a:gd name="connsiteY298" fmla="*/ 5798536 h 7305087"/>
              <a:gd name="connsiteX299" fmla="*/ 2675855 w 8266922"/>
              <a:gd name="connsiteY299" fmla="*/ 5789282 h 7305087"/>
              <a:gd name="connsiteX300" fmla="*/ 2634037 w 8266922"/>
              <a:gd name="connsiteY300" fmla="*/ 5776470 h 7305087"/>
              <a:gd name="connsiteX301" fmla="*/ 2595840 w 8266922"/>
              <a:gd name="connsiteY301" fmla="*/ 5760183 h 7305087"/>
              <a:gd name="connsiteX302" fmla="*/ 2561122 w 8266922"/>
              <a:gd name="connsiteY302" fmla="*/ 5740502 h 7305087"/>
              <a:gd name="connsiteX303" fmla="*/ 2529747 w 8266922"/>
              <a:gd name="connsiteY303" fmla="*/ 5717511 h 7305087"/>
              <a:gd name="connsiteX304" fmla="*/ 2501571 w 8266922"/>
              <a:gd name="connsiteY304" fmla="*/ 5691293 h 7305087"/>
              <a:gd name="connsiteX305" fmla="*/ 2476454 w 8266922"/>
              <a:gd name="connsiteY305" fmla="*/ 5661929 h 7305087"/>
              <a:gd name="connsiteX306" fmla="*/ 2454257 w 8266922"/>
              <a:gd name="connsiteY306" fmla="*/ 5629503 h 7305087"/>
              <a:gd name="connsiteX307" fmla="*/ 2434840 w 8266922"/>
              <a:gd name="connsiteY307" fmla="*/ 5594097 h 7305087"/>
              <a:gd name="connsiteX308" fmla="*/ 2418062 w 8266922"/>
              <a:gd name="connsiteY308" fmla="*/ 5555794 h 7305087"/>
              <a:gd name="connsiteX309" fmla="*/ 2403783 w 8266922"/>
              <a:gd name="connsiteY309" fmla="*/ 5514676 h 7305087"/>
              <a:gd name="connsiteX310" fmla="*/ 2391863 w 8266922"/>
              <a:gd name="connsiteY310" fmla="*/ 5470827 h 7305087"/>
              <a:gd name="connsiteX311" fmla="*/ 2382162 w 8266922"/>
              <a:gd name="connsiteY311" fmla="*/ 5424328 h 7305087"/>
              <a:gd name="connsiteX312" fmla="*/ 2374539 w 8266922"/>
              <a:gd name="connsiteY312" fmla="*/ 5375263 h 7305087"/>
              <a:gd name="connsiteX313" fmla="*/ 2368854 w 8266922"/>
              <a:gd name="connsiteY313" fmla="*/ 5323713 h 7305087"/>
              <a:gd name="connsiteX314" fmla="*/ 2364967 w 8266922"/>
              <a:gd name="connsiteY314" fmla="*/ 5269763 h 7305087"/>
              <a:gd name="connsiteX315" fmla="*/ 2362736 w 8266922"/>
              <a:gd name="connsiteY315" fmla="*/ 5213493 h 7305087"/>
              <a:gd name="connsiteX316" fmla="*/ 2362026 w 8266922"/>
              <a:gd name="connsiteY316" fmla="*/ 5154988 h 7305087"/>
              <a:gd name="connsiteX317" fmla="*/ 2362760 w 8266922"/>
              <a:gd name="connsiteY317" fmla="*/ 5096732 h 7305087"/>
              <a:gd name="connsiteX318" fmla="*/ 2365057 w 8266922"/>
              <a:gd name="connsiteY318" fmla="*/ 5040712 h 7305087"/>
              <a:gd name="connsiteX319" fmla="*/ 2369046 w 8266922"/>
              <a:gd name="connsiteY319" fmla="*/ 4987008 h 7305087"/>
              <a:gd name="connsiteX320" fmla="*/ 2374859 w 8266922"/>
              <a:gd name="connsiteY320" fmla="*/ 4935701 h 7305087"/>
              <a:gd name="connsiteX321" fmla="*/ 2382632 w 8266922"/>
              <a:gd name="connsiteY321" fmla="*/ 4886873 h 7305087"/>
              <a:gd name="connsiteX322" fmla="*/ 2392495 w 8266922"/>
              <a:gd name="connsiteY322" fmla="*/ 4840605 h 7305087"/>
              <a:gd name="connsiteX323" fmla="*/ 2404581 w 8266922"/>
              <a:gd name="connsiteY323" fmla="*/ 4796980 h 7305087"/>
              <a:gd name="connsiteX324" fmla="*/ 2419024 w 8266922"/>
              <a:gd name="connsiteY324" fmla="*/ 4756077 h 7305087"/>
              <a:gd name="connsiteX325" fmla="*/ 2435956 w 8266922"/>
              <a:gd name="connsiteY325" fmla="*/ 4717980 h 7305087"/>
              <a:gd name="connsiteX326" fmla="*/ 2455509 w 8266922"/>
              <a:gd name="connsiteY326" fmla="*/ 4682768 h 7305087"/>
              <a:gd name="connsiteX327" fmla="*/ 2477817 w 8266922"/>
              <a:gd name="connsiteY327" fmla="*/ 4650523 h 7305087"/>
              <a:gd name="connsiteX328" fmla="*/ 2503013 w 8266922"/>
              <a:gd name="connsiteY328" fmla="*/ 4621327 h 7305087"/>
              <a:gd name="connsiteX329" fmla="*/ 2531228 w 8266922"/>
              <a:gd name="connsiteY329" fmla="*/ 4595261 h 7305087"/>
              <a:gd name="connsiteX330" fmla="*/ 2562596 w 8266922"/>
              <a:gd name="connsiteY330" fmla="*/ 4572406 h 7305087"/>
              <a:gd name="connsiteX331" fmla="*/ 2597248 w 8266922"/>
              <a:gd name="connsiteY331" fmla="*/ 4552845 h 7305087"/>
              <a:gd name="connsiteX332" fmla="*/ 2635318 w 8266922"/>
              <a:gd name="connsiteY332" fmla="*/ 4536657 h 7305087"/>
              <a:gd name="connsiteX333" fmla="*/ 2676942 w 8266922"/>
              <a:gd name="connsiteY333" fmla="*/ 4523925 h 7305087"/>
              <a:gd name="connsiteX334" fmla="*/ 2722247 w 8266922"/>
              <a:gd name="connsiteY334" fmla="*/ 4514730 h 7305087"/>
              <a:gd name="connsiteX335" fmla="*/ 2771367 w 8266922"/>
              <a:gd name="connsiteY335" fmla="*/ 4509153 h 7305087"/>
              <a:gd name="connsiteX336" fmla="*/ 2506783 w 8266922"/>
              <a:gd name="connsiteY336" fmla="*/ 4026496 h 7305087"/>
              <a:gd name="connsiteX337" fmla="*/ 2549012 w 8266922"/>
              <a:gd name="connsiteY337" fmla="*/ 4030174 h 7305087"/>
              <a:gd name="connsiteX338" fmla="*/ 2581695 w 8266922"/>
              <a:gd name="connsiteY338" fmla="*/ 4043398 h 7305087"/>
              <a:gd name="connsiteX339" fmla="*/ 2602796 w 8266922"/>
              <a:gd name="connsiteY339" fmla="*/ 4069456 h 7305087"/>
              <a:gd name="connsiteX340" fmla="*/ 2610283 w 8266922"/>
              <a:gd name="connsiteY340" fmla="*/ 4111633 h 7305087"/>
              <a:gd name="connsiteX341" fmla="*/ 2602796 w 8266922"/>
              <a:gd name="connsiteY341" fmla="*/ 4155741 h 7305087"/>
              <a:gd name="connsiteX342" fmla="*/ 2581695 w 8266922"/>
              <a:gd name="connsiteY342" fmla="*/ 4182790 h 7305087"/>
              <a:gd name="connsiteX343" fmla="*/ 2549012 w 8266922"/>
              <a:gd name="connsiteY343" fmla="*/ 4196380 h 7305087"/>
              <a:gd name="connsiteX344" fmla="*/ 2506783 w 8266922"/>
              <a:gd name="connsiteY344" fmla="*/ 4200110 h 7305087"/>
              <a:gd name="connsiteX345" fmla="*/ 2464554 w 8266922"/>
              <a:gd name="connsiteY345" fmla="*/ 4196380 h 7305087"/>
              <a:gd name="connsiteX346" fmla="*/ 2431870 w 8266922"/>
              <a:gd name="connsiteY346" fmla="*/ 4182790 h 7305087"/>
              <a:gd name="connsiteX347" fmla="*/ 2410769 w 8266922"/>
              <a:gd name="connsiteY347" fmla="*/ 4155741 h 7305087"/>
              <a:gd name="connsiteX348" fmla="*/ 2403283 w 8266922"/>
              <a:gd name="connsiteY348" fmla="*/ 4111633 h 7305087"/>
              <a:gd name="connsiteX349" fmla="*/ 2411003 w 8266922"/>
              <a:gd name="connsiteY349" fmla="*/ 4069456 h 7305087"/>
              <a:gd name="connsiteX350" fmla="*/ 2432496 w 8266922"/>
              <a:gd name="connsiteY350" fmla="*/ 4043398 h 7305087"/>
              <a:gd name="connsiteX351" fmla="*/ 2465257 w 8266922"/>
              <a:gd name="connsiteY351" fmla="*/ 4030174 h 7305087"/>
              <a:gd name="connsiteX352" fmla="*/ 2506783 w 8266922"/>
              <a:gd name="connsiteY352" fmla="*/ 3325365 h 7305087"/>
              <a:gd name="connsiteX353" fmla="*/ 2549012 w 8266922"/>
              <a:gd name="connsiteY353" fmla="*/ 3328834 h 7305087"/>
              <a:gd name="connsiteX354" fmla="*/ 2581695 w 8266922"/>
              <a:gd name="connsiteY354" fmla="*/ 3341849 h 7305087"/>
              <a:gd name="connsiteX355" fmla="*/ 2602796 w 8266922"/>
              <a:gd name="connsiteY355" fmla="*/ 3368324 h 7305087"/>
              <a:gd name="connsiteX356" fmla="*/ 2610283 w 8266922"/>
              <a:gd name="connsiteY356" fmla="*/ 3412171 h 7305087"/>
              <a:gd name="connsiteX357" fmla="*/ 2602796 w 8266922"/>
              <a:gd name="connsiteY357" fmla="*/ 3454609 h 7305087"/>
              <a:gd name="connsiteX358" fmla="*/ 2581695 w 8266922"/>
              <a:gd name="connsiteY358" fmla="*/ 3481240 h 7305087"/>
              <a:gd name="connsiteX359" fmla="*/ 2549012 w 8266922"/>
              <a:gd name="connsiteY359" fmla="*/ 3495038 h 7305087"/>
              <a:gd name="connsiteX360" fmla="*/ 2506783 w 8266922"/>
              <a:gd name="connsiteY360" fmla="*/ 3498977 h 7305087"/>
              <a:gd name="connsiteX361" fmla="*/ 2465519 w 8266922"/>
              <a:gd name="connsiteY361" fmla="*/ 3495038 h 7305087"/>
              <a:gd name="connsiteX362" fmla="*/ 2433331 w 8266922"/>
              <a:gd name="connsiteY362" fmla="*/ 3481240 h 7305087"/>
              <a:gd name="connsiteX363" fmla="*/ 2412411 w 8266922"/>
              <a:gd name="connsiteY363" fmla="*/ 3454609 h 7305087"/>
              <a:gd name="connsiteX364" fmla="*/ 2404952 w 8266922"/>
              <a:gd name="connsiteY364" fmla="*/ 3412171 h 7305087"/>
              <a:gd name="connsiteX365" fmla="*/ 2412411 w 8266922"/>
              <a:gd name="connsiteY365" fmla="*/ 3368324 h 7305087"/>
              <a:gd name="connsiteX366" fmla="*/ 2433331 w 8266922"/>
              <a:gd name="connsiteY366" fmla="*/ 3341849 h 7305087"/>
              <a:gd name="connsiteX367" fmla="*/ 2465519 w 8266922"/>
              <a:gd name="connsiteY367" fmla="*/ 3328834 h 7305087"/>
              <a:gd name="connsiteX368" fmla="*/ 3576931 w 8266922"/>
              <a:gd name="connsiteY368" fmla="*/ 3011218 h 7305087"/>
              <a:gd name="connsiteX369" fmla="*/ 3950858 w 8266922"/>
              <a:gd name="connsiteY369" fmla="*/ 3011218 h 7305087"/>
              <a:gd name="connsiteX370" fmla="*/ 3950858 w 8266922"/>
              <a:gd name="connsiteY370" fmla="*/ 3106468 h 7305087"/>
              <a:gd name="connsiteX371" fmla="*/ 3950858 w 8266922"/>
              <a:gd name="connsiteY371" fmla="*/ 4205018 h 7305087"/>
              <a:gd name="connsiteX372" fmla="*/ 3950858 w 8266922"/>
              <a:gd name="connsiteY372" fmla="*/ 4300268 h 7305087"/>
              <a:gd name="connsiteX373" fmla="*/ 3576931 w 8266922"/>
              <a:gd name="connsiteY373" fmla="*/ 4300268 h 7305087"/>
              <a:gd name="connsiteX374" fmla="*/ 3576931 w 8266922"/>
              <a:gd name="connsiteY374" fmla="*/ 4205018 h 7305087"/>
              <a:gd name="connsiteX375" fmla="*/ 3835681 w 8266922"/>
              <a:gd name="connsiteY375" fmla="*/ 4205018 h 7305087"/>
              <a:gd name="connsiteX376" fmla="*/ 3835681 w 8266922"/>
              <a:gd name="connsiteY376" fmla="*/ 3106468 h 7305087"/>
              <a:gd name="connsiteX377" fmla="*/ 3576931 w 8266922"/>
              <a:gd name="connsiteY377" fmla="*/ 3106468 h 7305087"/>
              <a:gd name="connsiteX378" fmla="*/ 1487809 w 8266922"/>
              <a:gd name="connsiteY378" fmla="*/ 3011218 h 7305087"/>
              <a:gd name="connsiteX379" fmla="*/ 1861748 w 8266922"/>
              <a:gd name="connsiteY379" fmla="*/ 3011218 h 7305087"/>
              <a:gd name="connsiteX380" fmla="*/ 1861748 w 8266922"/>
              <a:gd name="connsiteY380" fmla="*/ 3106468 h 7305087"/>
              <a:gd name="connsiteX381" fmla="*/ 1602998 w 8266922"/>
              <a:gd name="connsiteY381" fmla="*/ 3106468 h 7305087"/>
              <a:gd name="connsiteX382" fmla="*/ 1602998 w 8266922"/>
              <a:gd name="connsiteY382" fmla="*/ 4205018 h 7305087"/>
              <a:gd name="connsiteX383" fmla="*/ 1861748 w 8266922"/>
              <a:gd name="connsiteY383" fmla="*/ 4205018 h 7305087"/>
              <a:gd name="connsiteX384" fmla="*/ 1861748 w 8266922"/>
              <a:gd name="connsiteY384" fmla="*/ 4300268 h 7305087"/>
              <a:gd name="connsiteX385" fmla="*/ 1487809 w 8266922"/>
              <a:gd name="connsiteY385" fmla="*/ 4300268 h 7305087"/>
              <a:gd name="connsiteX386" fmla="*/ 1487809 w 8266922"/>
              <a:gd name="connsiteY386" fmla="*/ 4205018 h 7305087"/>
              <a:gd name="connsiteX387" fmla="*/ 1487809 w 8266922"/>
              <a:gd name="connsiteY387" fmla="*/ 3106468 h 7305087"/>
              <a:gd name="connsiteX388" fmla="*/ 7212302 w 8266922"/>
              <a:gd name="connsiteY388" fmla="*/ 3004847 h 7305087"/>
              <a:gd name="connsiteX389" fmla="*/ 7265372 w 8266922"/>
              <a:gd name="connsiteY389" fmla="*/ 3006723 h 7305087"/>
              <a:gd name="connsiteX390" fmla="*/ 7314493 w 8266922"/>
              <a:gd name="connsiteY390" fmla="*/ 3012300 h 7305087"/>
              <a:gd name="connsiteX391" fmla="*/ 7359798 w 8266922"/>
              <a:gd name="connsiteY391" fmla="*/ 3021495 h 7305087"/>
              <a:gd name="connsiteX392" fmla="*/ 7401420 w 8266922"/>
              <a:gd name="connsiteY392" fmla="*/ 3034227 h 7305087"/>
              <a:gd name="connsiteX393" fmla="*/ 7439491 w 8266922"/>
              <a:gd name="connsiteY393" fmla="*/ 3050415 h 7305087"/>
              <a:gd name="connsiteX394" fmla="*/ 7474144 w 8266922"/>
              <a:gd name="connsiteY394" fmla="*/ 3069977 h 7305087"/>
              <a:gd name="connsiteX395" fmla="*/ 7505511 w 8266922"/>
              <a:gd name="connsiteY395" fmla="*/ 3092831 h 7305087"/>
              <a:gd name="connsiteX396" fmla="*/ 7533726 w 8266922"/>
              <a:gd name="connsiteY396" fmla="*/ 3118897 h 7305087"/>
              <a:gd name="connsiteX397" fmla="*/ 7558922 w 8266922"/>
              <a:gd name="connsiteY397" fmla="*/ 3148093 h 7305087"/>
              <a:gd name="connsiteX398" fmla="*/ 7581230 w 8266922"/>
              <a:gd name="connsiteY398" fmla="*/ 3180338 h 7305087"/>
              <a:gd name="connsiteX399" fmla="*/ 7600783 w 8266922"/>
              <a:gd name="connsiteY399" fmla="*/ 3215550 h 7305087"/>
              <a:gd name="connsiteX400" fmla="*/ 7617715 w 8266922"/>
              <a:gd name="connsiteY400" fmla="*/ 3253648 h 7305087"/>
              <a:gd name="connsiteX401" fmla="*/ 7632158 w 8266922"/>
              <a:gd name="connsiteY401" fmla="*/ 3294551 h 7305087"/>
              <a:gd name="connsiteX402" fmla="*/ 7644245 w 8266922"/>
              <a:gd name="connsiteY402" fmla="*/ 3338176 h 7305087"/>
              <a:gd name="connsiteX403" fmla="*/ 7654108 w 8266922"/>
              <a:gd name="connsiteY403" fmla="*/ 3384443 h 7305087"/>
              <a:gd name="connsiteX404" fmla="*/ 7661880 w 8266922"/>
              <a:gd name="connsiteY404" fmla="*/ 3433271 h 7305087"/>
              <a:gd name="connsiteX405" fmla="*/ 7667694 w 8266922"/>
              <a:gd name="connsiteY405" fmla="*/ 3484578 h 7305087"/>
              <a:gd name="connsiteX406" fmla="*/ 7671682 w 8266922"/>
              <a:gd name="connsiteY406" fmla="*/ 3538282 h 7305087"/>
              <a:gd name="connsiteX407" fmla="*/ 7673978 w 8266922"/>
              <a:gd name="connsiteY407" fmla="*/ 3594302 h 7305087"/>
              <a:gd name="connsiteX408" fmla="*/ 7674714 w 8266922"/>
              <a:gd name="connsiteY408" fmla="*/ 3652558 h 7305087"/>
              <a:gd name="connsiteX409" fmla="*/ 7674014 w 8266922"/>
              <a:gd name="connsiteY409" fmla="*/ 3711063 h 7305087"/>
              <a:gd name="connsiteX410" fmla="*/ 7671817 w 8266922"/>
              <a:gd name="connsiteY410" fmla="*/ 3767333 h 7305087"/>
              <a:gd name="connsiteX411" fmla="*/ 7667981 w 8266922"/>
              <a:gd name="connsiteY411" fmla="*/ 3821283 h 7305087"/>
              <a:gd name="connsiteX412" fmla="*/ 7662360 w 8266922"/>
              <a:gd name="connsiteY412" fmla="*/ 3872833 h 7305087"/>
              <a:gd name="connsiteX413" fmla="*/ 7654812 w 8266922"/>
              <a:gd name="connsiteY413" fmla="*/ 3921898 h 7305087"/>
              <a:gd name="connsiteX414" fmla="*/ 7645191 w 8266922"/>
              <a:gd name="connsiteY414" fmla="*/ 3968397 h 7305087"/>
              <a:gd name="connsiteX415" fmla="*/ 7633354 w 8266922"/>
              <a:gd name="connsiteY415" fmla="*/ 4012246 h 7305087"/>
              <a:gd name="connsiteX416" fmla="*/ 7619157 w 8266922"/>
              <a:gd name="connsiteY416" fmla="*/ 4053364 h 7305087"/>
              <a:gd name="connsiteX417" fmla="*/ 7602457 w 8266922"/>
              <a:gd name="connsiteY417" fmla="*/ 4091667 h 7305087"/>
              <a:gd name="connsiteX418" fmla="*/ 7583108 w 8266922"/>
              <a:gd name="connsiteY418" fmla="*/ 4127073 h 7305087"/>
              <a:gd name="connsiteX419" fmla="*/ 7560967 w 8266922"/>
              <a:gd name="connsiteY419" fmla="*/ 4159499 h 7305087"/>
              <a:gd name="connsiteX420" fmla="*/ 7535890 w 8266922"/>
              <a:gd name="connsiteY420" fmla="*/ 4188862 h 7305087"/>
              <a:gd name="connsiteX421" fmla="*/ 7507733 w 8266922"/>
              <a:gd name="connsiteY421" fmla="*/ 4215081 h 7305087"/>
              <a:gd name="connsiteX422" fmla="*/ 7476352 w 8266922"/>
              <a:gd name="connsiteY422" fmla="*/ 4238071 h 7305087"/>
              <a:gd name="connsiteX423" fmla="*/ 7441604 w 8266922"/>
              <a:gd name="connsiteY423" fmla="*/ 4257752 h 7305087"/>
              <a:gd name="connsiteX424" fmla="*/ 7403343 w 8266922"/>
              <a:gd name="connsiteY424" fmla="*/ 4274039 h 7305087"/>
              <a:gd name="connsiteX425" fmla="*/ 7361426 w 8266922"/>
              <a:gd name="connsiteY425" fmla="*/ 4286851 h 7305087"/>
              <a:gd name="connsiteX426" fmla="*/ 7315710 w 8266922"/>
              <a:gd name="connsiteY426" fmla="*/ 4296105 h 7305087"/>
              <a:gd name="connsiteX427" fmla="*/ 7266050 w 8266922"/>
              <a:gd name="connsiteY427" fmla="*/ 4301718 h 7305087"/>
              <a:gd name="connsiteX428" fmla="*/ 7212302 w 8266922"/>
              <a:gd name="connsiteY428" fmla="*/ 4303607 h 7305087"/>
              <a:gd name="connsiteX429" fmla="*/ 7212302 w 8266922"/>
              <a:gd name="connsiteY429" fmla="*/ 4206785 h 7305087"/>
              <a:gd name="connsiteX430" fmla="*/ 7261987 w 8266922"/>
              <a:gd name="connsiteY430" fmla="*/ 4204552 h 7305087"/>
              <a:gd name="connsiteX431" fmla="*/ 7306907 w 8266922"/>
              <a:gd name="connsiteY431" fmla="*/ 4197931 h 7305087"/>
              <a:gd name="connsiteX432" fmla="*/ 7347290 w 8266922"/>
              <a:gd name="connsiteY432" fmla="*/ 4187042 h 7305087"/>
              <a:gd name="connsiteX433" fmla="*/ 7383361 w 8266922"/>
              <a:gd name="connsiteY433" fmla="*/ 4172002 h 7305087"/>
              <a:gd name="connsiteX434" fmla="*/ 7443472 w 8266922"/>
              <a:gd name="connsiteY434" fmla="*/ 4129942 h 7305087"/>
              <a:gd name="connsiteX435" fmla="*/ 7489051 w 8266922"/>
              <a:gd name="connsiteY435" fmla="*/ 4072698 h 7305087"/>
              <a:gd name="connsiteX436" fmla="*/ 7506957 w 8266922"/>
              <a:gd name="connsiteY436" fmla="*/ 4038677 h 7305087"/>
              <a:gd name="connsiteX437" fmla="*/ 7521909 w 8266922"/>
              <a:gd name="connsiteY437" fmla="*/ 4001216 h 7305087"/>
              <a:gd name="connsiteX438" fmla="*/ 7534133 w 8266922"/>
              <a:gd name="connsiteY438" fmla="*/ 3960431 h 7305087"/>
              <a:gd name="connsiteX439" fmla="*/ 7543856 w 8266922"/>
              <a:gd name="connsiteY439" fmla="*/ 3916441 h 7305087"/>
              <a:gd name="connsiteX440" fmla="*/ 7551303 w 8266922"/>
              <a:gd name="connsiteY440" fmla="*/ 3869364 h 7305087"/>
              <a:gd name="connsiteX441" fmla="*/ 7556702 w 8266922"/>
              <a:gd name="connsiteY441" fmla="*/ 3819320 h 7305087"/>
              <a:gd name="connsiteX442" fmla="*/ 7560278 w 8266922"/>
              <a:gd name="connsiteY442" fmla="*/ 3766425 h 7305087"/>
              <a:gd name="connsiteX443" fmla="*/ 7562257 w 8266922"/>
              <a:gd name="connsiteY443" fmla="*/ 3710798 h 7305087"/>
              <a:gd name="connsiteX444" fmla="*/ 7562867 w 8266922"/>
              <a:gd name="connsiteY444" fmla="*/ 3652558 h 7305087"/>
              <a:gd name="connsiteX445" fmla="*/ 7562225 w 8266922"/>
              <a:gd name="connsiteY445" fmla="*/ 3594889 h 7305087"/>
              <a:gd name="connsiteX446" fmla="*/ 7560155 w 8266922"/>
              <a:gd name="connsiteY446" fmla="*/ 3539800 h 7305087"/>
              <a:gd name="connsiteX447" fmla="*/ 7556445 w 8266922"/>
              <a:gd name="connsiteY447" fmla="*/ 3487407 h 7305087"/>
              <a:gd name="connsiteX448" fmla="*/ 7550879 w 8266922"/>
              <a:gd name="connsiteY448" fmla="*/ 3437831 h 7305087"/>
              <a:gd name="connsiteX449" fmla="*/ 7543244 w 8266922"/>
              <a:gd name="connsiteY449" fmla="*/ 3391187 h 7305087"/>
              <a:gd name="connsiteX450" fmla="*/ 7533326 w 8266922"/>
              <a:gd name="connsiteY450" fmla="*/ 3347596 h 7305087"/>
              <a:gd name="connsiteX451" fmla="*/ 7520910 w 8266922"/>
              <a:gd name="connsiteY451" fmla="*/ 3307175 h 7305087"/>
              <a:gd name="connsiteX452" fmla="*/ 7505783 w 8266922"/>
              <a:gd name="connsiteY452" fmla="*/ 3270043 h 7305087"/>
              <a:gd name="connsiteX453" fmla="*/ 7487730 w 8266922"/>
              <a:gd name="connsiteY453" fmla="*/ 3236317 h 7305087"/>
              <a:gd name="connsiteX454" fmla="*/ 7441992 w 8266922"/>
              <a:gd name="connsiteY454" fmla="*/ 3179558 h 7305087"/>
              <a:gd name="connsiteX455" fmla="*/ 7381983 w 8266922"/>
              <a:gd name="connsiteY455" fmla="*/ 3137845 h 7305087"/>
              <a:gd name="connsiteX456" fmla="*/ 7346091 w 8266922"/>
              <a:gd name="connsiteY456" fmla="*/ 3122926 h 7305087"/>
              <a:gd name="connsiteX457" fmla="*/ 7305990 w 8266922"/>
              <a:gd name="connsiteY457" fmla="*/ 3112123 h 7305087"/>
              <a:gd name="connsiteX458" fmla="*/ 7261465 w 8266922"/>
              <a:gd name="connsiteY458" fmla="*/ 3105555 h 7305087"/>
              <a:gd name="connsiteX459" fmla="*/ 7212302 w 8266922"/>
              <a:gd name="connsiteY459" fmla="*/ 3103339 h 7305087"/>
              <a:gd name="connsiteX460" fmla="*/ 6695380 w 8266922"/>
              <a:gd name="connsiteY460" fmla="*/ 3004847 h 7305087"/>
              <a:gd name="connsiteX461" fmla="*/ 6695380 w 8266922"/>
              <a:gd name="connsiteY461" fmla="*/ 3103339 h 7305087"/>
              <a:gd name="connsiteX462" fmla="*/ 6646494 w 8266922"/>
              <a:gd name="connsiteY462" fmla="*/ 3105555 h 7305087"/>
              <a:gd name="connsiteX463" fmla="*/ 6602213 w 8266922"/>
              <a:gd name="connsiteY463" fmla="*/ 3112123 h 7305087"/>
              <a:gd name="connsiteX464" fmla="*/ 6562327 w 8266922"/>
              <a:gd name="connsiteY464" fmla="*/ 3122926 h 7305087"/>
              <a:gd name="connsiteX465" fmla="*/ 6526621 w 8266922"/>
              <a:gd name="connsiteY465" fmla="*/ 3137845 h 7305087"/>
              <a:gd name="connsiteX466" fmla="*/ 6466906 w 8266922"/>
              <a:gd name="connsiteY466" fmla="*/ 3179558 h 7305087"/>
              <a:gd name="connsiteX467" fmla="*/ 6421372 w 8266922"/>
              <a:gd name="connsiteY467" fmla="*/ 3236317 h 7305087"/>
              <a:gd name="connsiteX468" fmla="*/ 6403393 w 8266922"/>
              <a:gd name="connsiteY468" fmla="*/ 3270043 h 7305087"/>
              <a:gd name="connsiteX469" fmla="*/ 6388323 w 8266922"/>
              <a:gd name="connsiteY469" fmla="*/ 3307175 h 7305087"/>
              <a:gd name="connsiteX470" fmla="*/ 6375951 w 8266922"/>
              <a:gd name="connsiteY470" fmla="*/ 3347596 h 7305087"/>
              <a:gd name="connsiteX471" fmla="*/ 6366063 w 8266922"/>
              <a:gd name="connsiteY471" fmla="*/ 3391187 h 7305087"/>
              <a:gd name="connsiteX472" fmla="*/ 6358449 w 8266922"/>
              <a:gd name="connsiteY472" fmla="*/ 3437831 h 7305087"/>
              <a:gd name="connsiteX473" fmla="*/ 6352896 w 8266922"/>
              <a:gd name="connsiteY473" fmla="*/ 3487407 h 7305087"/>
              <a:gd name="connsiteX474" fmla="*/ 6349192 w 8266922"/>
              <a:gd name="connsiteY474" fmla="*/ 3539800 h 7305087"/>
              <a:gd name="connsiteX475" fmla="*/ 6347125 w 8266922"/>
              <a:gd name="connsiteY475" fmla="*/ 3594889 h 7305087"/>
              <a:gd name="connsiteX476" fmla="*/ 6346483 w 8266922"/>
              <a:gd name="connsiteY476" fmla="*/ 3652558 h 7305087"/>
              <a:gd name="connsiteX477" fmla="*/ 6347109 w 8266922"/>
              <a:gd name="connsiteY477" fmla="*/ 3710798 h 7305087"/>
              <a:gd name="connsiteX478" fmla="*/ 6349131 w 8266922"/>
              <a:gd name="connsiteY478" fmla="*/ 3766425 h 7305087"/>
              <a:gd name="connsiteX479" fmla="*/ 6352768 w 8266922"/>
              <a:gd name="connsiteY479" fmla="*/ 3819320 h 7305087"/>
              <a:gd name="connsiteX480" fmla="*/ 6358237 w 8266922"/>
              <a:gd name="connsiteY480" fmla="*/ 3869364 h 7305087"/>
              <a:gd name="connsiteX481" fmla="*/ 6365758 w 8266922"/>
              <a:gd name="connsiteY481" fmla="*/ 3916441 h 7305087"/>
              <a:gd name="connsiteX482" fmla="*/ 6375547 w 8266922"/>
              <a:gd name="connsiteY482" fmla="*/ 3960431 h 7305087"/>
              <a:gd name="connsiteX483" fmla="*/ 6387824 w 8266922"/>
              <a:gd name="connsiteY483" fmla="*/ 4001216 h 7305087"/>
              <a:gd name="connsiteX484" fmla="*/ 6402806 w 8266922"/>
              <a:gd name="connsiteY484" fmla="*/ 4038677 h 7305087"/>
              <a:gd name="connsiteX485" fmla="*/ 6420712 w 8266922"/>
              <a:gd name="connsiteY485" fmla="*/ 4072698 h 7305087"/>
              <a:gd name="connsiteX486" fmla="*/ 6466166 w 8266922"/>
              <a:gd name="connsiteY486" fmla="*/ 4129942 h 7305087"/>
              <a:gd name="connsiteX487" fmla="*/ 6525932 w 8266922"/>
              <a:gd name="connsiteY487" fmla="*/ 4172002 h 7305087"/>
              <a:gd name="connsiteX488" fmla="*/ 6561727 w 8266922"/>
              <a:gd name="connsiteY488" fmla="*/ 4187042 h 7305087"/>
              <a:gd name="connsiteX489" fmla="*/ 6601755 w 8266922"/>
              <a:gd name="connsiteY489" fmla="*/ 4197931 h 7305087"/>
              <a:gd name="connsiteX490" fmla="*/ 6646233 w 8266922"/>
              <a:gd name="connsiteY490" fmla="*/ 4204552 h 7305087"/>
              <a:gd name="connsiteX491" fmla="*/ 6695380 w 8266922"/>
              <a:gd name="connsiteY491" fmla="*/ 4206785 h 7305087"/>
              <a:gd name="connsiteX492" fmla="*/ 6695380 w 8266922"/>
              <a:gd name="connsiteY492" fmla="*/ 4303607 h 7305087"/>
              <a:gd name="connsiteX493" fmla="*/ 6641857 w 8266922"/>
              <a:gd name="connsiteY493" fmla="*/ 4301718 h 7305087"/>
              <a:gd name="connsiteX494" fmla="*/ 6592377 w 8266922"/>
              <a:gd name="connsiteY494" fmla="*/ 4296105 h 7305087"/>
              <a:gd name="connsiteX495" fmla="*/ 6546797 w 8266922"/>
              <a:gd name="connsiteY495" fmla="*/ 4286851 h 7305087"/>
              <a:gd name="connsiteX496" fmla="*/ 6504979 w 8266922"/>
              <a:gd name="connsiteY496" fmla="*/ 4274039 h 7305087"/>
              <a:gd name="connsiteX497" fmla="*/ 6466782 w 8266922"/>
              <a:gd name="connsiteY497" fmla="*/ 4257752 h 7305087"/>
              <a:gd name="connsiteX498" fmla="*/ 6432065 w 8266922"/>
              <a:gd name="connsiteY498" fmla="*/ 4238071 h 7305087"/>
              <a:gd name="connsiteX499" fmla="*/ 6400688 w 8266922"/>
              <a:gd name="connsiteY499" fmla="*/ 4215081 h 7305087"/>
              <a:gd name="connsiteX500" fmla="*/ 6372512 w 8266922"/>
              <a:gd name="connsiteY500" fmla="*/ 4188862 h 7305087"/>
              <a:gd name="connsiteX501" fmla="*/ 6347396 w 8266922"/>
              <a:gd name="connsiteY501" fmla="*/ 4159499 h 7305087"/>
              <a:gd name="connsiteX502" fmla="*/ 6325199 w 8266922"/>
              <a:gd name="connsiteY502" fmla="*/ 4127073 h 7305087"/>
              <a:gd name="connsiteX503" fmla="*/ 6305782 w 8266922"/>
              <a:gd name="connsiteY503" fmla="*/ 4091667 h 7305087"/>
              <a:gd name="connsiteX504" fmla="*/ 6289004 w 8266922"/>
              <a:gd name="connsiteY504" fmla="*/ 4053364 h 7305087"/>
              <a:gd name="connsiteX505" fmla="*/ 6274725 w 8266922"/>
              <a:gd name="connsiteY505" fmla="*/ 4012246 h 7305087"/>
              <a:gd name="connsiteX506" fmla="*/ 6262805 w 8266922"/>
              <a:gd name="connsiteY506" fmla="*/ 3968397 h 7305087"/>
              <a:gd name="connsiteX507" fmla="*/ 6253104 w 8266922"/>
              <a:gd name="connsiteY507" fmla="*/ 3921898 h 7305087"/>
              <a:gd name="connsiteX508" fmla="*/ 6245481 w 8266922"/>
              <a:gd name="connsiteY508" fmla="*/ 3872833 h 7305087"/>
              <a:gd name="connsiteX509" fmla="*/ 6239796 w 8266922"/>
              <a:gd name="connsiteY509" fmla="*/ 3821283 h 7305087"/>
              <a:gd name="connsiteX510" fmla="*/ 6235909 w 8266922"/>
              <a:gd name="connsiteY510" fmla="*/ 3767333 h 7305087"/>
              <a:gd name="connsiteX511" fmla="*/ 6233679 w 8266922"/>
              <a:gd name="connsiteY511" fmla="*/ 3711063 h 7305087"/>
              <a:gd name="connsiteX512" fmla="*/ 6232968 w 8266922"/>
              <a:gd name="connsiteY512" fmla="*/ 3652558 h 7305087"/>
              <a:gd name="connsiteX513" fmla="*/ 6233703 w 8266922"/>
              <a:gd name="connsiteY513" fmla="*/ 3594302 h 7305087"/>
              <a:gd name="connsiteX514" fmla="*/ 6235999 w 8266922"/>
              <a:gd name="connsiteY514" fmla="*/ 3538282 h 7305087"/>
              <a:gd name="connsiteX515" fmla="*/ 6239988 w 8266922"/>
              <a:gd name="connsiteY515" fmla="*/ 3484578 h 7305087"/>
              <a:gd name="connsiteX516" fmla="*/ 6245801 w 8266922"/>
              <a:gd name="connsiteY516" fmla="*/ 3433271 h 7305087"/>
              <a:gd name="connsiteX517" fmla="*/ 6253574 w 8266922"/>
              <a:gd name="connsiteY517" fmla="*/ 3384443 h 7305087"/>
              <a:gd name="connsiteX518" fmla="*/ 6263437 w 8266922"/>
              <a:gd name="connsiteY518" fmla="*/ 3338176 h 7305087"/>
              <a:gd name="connsiteX519" fmla="*/ 6275523 w 8266922"/>
              <a:gd name="connsiteY519" fmla="*/ 3294551 h 7305087"/>
              <a:gd name="connsiteX520" fmla="*/ 6289966 w 8266922"/>
              <a:gd name="connsiteY520" fmla="*/ 3253648 h 7305087"/>
              <a:gd name="connsiteX521" fmla="*/ 6306898 w 8266922"/>
              <a:gd name="connsiteY521" fmla="*/ 3215550 h 7305087"/>
              <a:gd name="connsiteX522" fmla="*/ 6326451 w 8266922"/>
              <a:gd name="connsiteY522" fmla="*/ 3180338 h 7305087"/>
              <a:gd name="connsiteX523" fmla="*/ 6348759 w 8266922"/>
              <a:gd name="connsiteY523" fmla="*/ 3148093 h 7305087"/>
              <a:gd name="connsiteX524" fmla="*/ 6373955 w 8266922"/>
              <a:gd name="connsiteY524" fmla="*/ 3118897 h 7305087"/>
              <a:gd name="connsiteX525" fmla="*/ 6402170 w 8266922"/>
              <a:gd name="connsiteY525" fmla="*/ 3092831 h 7305087"/>
              <a:gd name="connsiteX526" fmla="*/ 6433537 w 8266922"/>
              <a:gd name="connsiteY526" fmla="*/ 3069977 h 7305087"/>
              <a:gd name="connsiteX527" fmla="*/ 6468190 w 8266922"/>
              <a:gd name="connsiteY527" fmla="*/ 3050415 h 7305087"/>
              <a:gd name="connsiteX528" fmla="*/ 6506261 w 8266922"/>
              <a:gd name="connsiteY528" fmla="*/ 3034227 h 7305087"/>
              <a:gd name="connsiteX529" fmla="*/ 6547883 w 8266922"/>
              <a:gd name="connsiteY529" fmla="*/ 3021495 h 7305087"/>
              <a:gd name="connsiteX530" fmla="*/ 6593188 w 8266922"/>
              <a:gd name="connsiteY530" fmla="*/ 3012300 h 7305087"/>
              <a:gd name="connsiteX531" fmla="*/ 6642309 w 8266922"/>
              <a:gd name="connsiteY531" fmla="*/ 3006723 h 7305087"/>
              <a:gd name="connsiteX532" fmla="*/ 5578527 w 8266922"/>
              <a:gd name="connsiteY532" fmla="*/ 3004847 h 7305087"/>
              <a:gd name="connsiteX533" fmla="*/ 5631597 w 8266922"/>
              <a:gd name="connsiteY533" fmla="*/ 3006723 h 7305087"/>
              <a:gd name="connsiteX534" fmla="*/ 5680718 w 8266922"/>
              <a:gd name="connsiteY534" fmla="*/ 3012300 h 7305087"/>
              <a:gd name="connsiteX535" fmla="*/ 5726023 w 8266922"/>
              <a:gd name="connsiteY535" fmla="*/ 3021495 h 7305087"/>
              <a:gd name="connsiteX536" fmla="*/ 5767645 w 8266922"/>
              <a:gd name="connsiteY536" fmla="*/ 3034227 h 7305087"/>
              <a:gd name="connsiteX537" fmla="*/ 5805716 w 8266922"/>
              <a:gd name="connsiteY537" fmla="*/ 3050415 h 7305087"/>
              <a:gd name="connsiteX538" fmla="*/ 5840369 w 8266922"/>
              <a:gd name="connsiteY538" fmla="*/ 3069977 h 7305087"/>
              <a:gd name="connsiteX539" fmla="*/ 5871736 w 8266922"/>
              <a:gd name="connsiteY539" fmla="*/ 3092831 h 7305087"/>
              <a:gd name="connsiteX540" fmla="*/ 5899951 w 8266922"/>
              <a:gd name="connsiteY540" fmla="*/ 3118897 h 7305087"/>
              <a:gd name="connsiteX541" fmla="*/ 5925147 w 8266922"/>
              <a:gd name="connsiteY541" fmla="*/ 3148093 h 7305087"/>
              <a:gd name="connsiteX542" fmla="*/ 5947455 w 8266922"/>
              <a:gd name="connsiteY542" fmla="*/ 3180338 h 7305087"/>
              <a:gd name="connsiteX543" fmla="*/ 5967008 w 8266922"/>
              <a:gd name="connsiteY543" fmla="*/ 3215550 h 7305087"/>
              <a:gd name="connsiteX544" fmla="*/ 5983940 w 8266922"/>
              <a:gd name="connsiteY544" fmla="*/ 3253648 h 7305087"/>
              <a:gd name="connsiteX545" fmla="*/ 5998383 w 8266922"/>
              <a:gd name="connsiteY545" fmla="*/ 3294551 h 7305087"/>
              <a:gd name="connsiteX546" fmla="*/ 6010470 w 8266922"/>
              <a:gd name="connsiteY546" fmla="*/ 3338176 h 7305087"/>
              <a:gd name="connsiteX547" fmla="*/ 6020333 w 8266922"/>
              <a:gd name="connsiteY547" fmla="*/ 3384443 h 7305087"/>
              <a:gd name="connsiteX548" fmla="*/ 6028105 w 8266922"/>
              <a:gd name="connsiteY548" fmla="*/ 3433271 h 7305087"/>
              <a:gd name="connsiteX549" fmla="*/ 6033919 w 8266922"/>
              <a:gd name="connsiteY549" fmla="*/ 3484578 h 7305087"/>
              <a:gd name="connsiteX550" fmla="*/ 6037907 w 8266922"/>
              <a:gd name="connsiteY550" fmla="*/ 3538282 h 7305087"/>
              <a:gd name="connsiteX551" fmla="*/ 6040203 w 8266922"/>
              <a:gd name="connsiteY551" fmla="*/ 3594302 h 7305087"/>
              <a:gd name="connsiteX552" fmla="*/ 6040939 w 8266922"/>
              <a:gd name="connsiteY552" fmla="*/ 3652558 h 7305087"/>
              <a:gd name="connsiteX553" fmla="*/ 6040239 w 8266922"/>
              <a:gd name="connsiteY553" fmla="*/ 3711063 h 7305087"/>
              <a:gd name="connsiteX554" fmla="*/ 6038042 w 8266922"/>
              <a:gd name="connsiteY554" fmla="*/ 3767333 h 7305087"/>
              <a:gd name="connsiteX555" fmla="*/ 6034206 w 8266922"/>
              <a:gd name="connsiteY555" fmla="*/ 3821283 h 7305087"/>
              <a:gd name="connsiteX556" fmla="*/ 6028585 w 8266922"/>
              <a:gd name="connsiteY556" fmla="*/ 3872833 h 7305087"/>
              <a:gd name="connsiteX557" fmla="*/ 6021037 w 8266922"/>
              <a:gd name="connsiteY557" fmla="*/ 3921898 h 7305087"/>
              <a:gd name="connsiteX558" fmla="*/ 6011416 w 8266922"/>
              <a:gd name="connsiteY558" fmla="*/ 3968397 h 7305087"/>
              <a:gd name="connsiteX559" fmla="*/ 5999579 w 8266922"/>
              <a:gd name="connsiteY559" fmla="*/ 4012246 h 7305087"/>
              <a:gd name="connsiteX560" fmla="*/ 5985382 w 8266922"/>
              <a:gd name="connsiteY560" fmla="*/ 4053364 h 7305087"/>
              <a:gd name="connsiteX561" fmla="*/ 5968682 w 8266922"/>
              <a:gd name="connsiteY561" fmla="*/ 4091667 h 7305087"/>
              <a:gd name="connsiteX562" fmla="*/ 5949333 w 8266922"/>
              <a:gd name="connsiteY562" fmla="*/ 4127073 h 7305087"/>
              <a:gd name="connsiteX563" fmla="*/ 5927192 w 8266922"/>
              <a:gd name="connsiteY563" fmla="*/ 4159499 h 7305087"/>
              <a:gd name="connsiteX564" fmla="*/ 5902115 w 8266922"/>
              <a:gd name="connsiteY564" fmla="*/ 4188862 h 7305087"/>
              <a:gd name="connsiteX565" fmla="*/ 5873958 w 8266922"/>
              <a:gd name="connsiteY565" fmla="*/ 4215081 h 7305087"/>
              <a:gd name="connsiteX566" fmla="*/ 5842577 w 8266922"/>
              <a:gd name="connsiteY566" fmla="*/ 4238071 h 7305087"/>
              <a:gd name="connsiteX567" fmla="*/ 5807829 w 8266922"/>
              <a:gd name="connsiteY567" fmla="*/ 4257752 h 7305087"/>
              <a:gd name="connsiteX568" fmla="*/ 5769568 w 8266922"/>
              <a:gd name="connsiteY568" fmla="*/ 4274039 h 7305087"/>
              <a:gd name="connsiteX569" fmla="*/ 5727651 w 8266922"/>
              <a:gd name="connsiteY569" fmla="*/ 4286851 h 7305087"/>
              <a:gd name="connsiteX570" fmla="*/ 5681935 w 8266922"/>
              <a:gd name="connsiteY570" fmla="*/ 4296105 h 7305087"/>
              <a:gd name="connsiteX571" fmla="*/ 5632275 w 8266922"/>
              <a:gd name="connsiteY571" fmla="*/ 4301718 h 7305087"/>
              <a:gd name="connsiteX572" fmla="*/ 5578527 w 8266922"/>
              <a:gd name="connsiteY572" fmla="*/ 4303607 h 7305087"/>
              <a:gd name="connsiteX573" fmla="*/ 5578527 w 8266922"/>
              <a:gd name="connsiteY573" fmla="*/ 4206785 h 7305087"/>
              <a:gd name="connsiteX574" fmla="*/ 5628212 w 8266922"/>
              <a:gd name="connsiteY574" fmla="*/ 4204552 h 7305087"/>
              <a:gd name="connsiteX575" fmla="*/ 5673133 w 8266922"/>
              <a:gd name="connsiteY575" fmla="*/ 4197931 h 7305087"/>
              <a:gd name="connsiteX576" fmla="*/ 5713515 w 8266922"/>
              <a:gd name="connsiteY576" fmla="*/ 4187042 h 7305087"/>
              <a:gd name="connsiteX577" fmla="*/ 5749586 w 8266922"/>
              <a:gd name="connsiteY577" fmla="*/ 4172002 h 7305087"/>
              <a:gd name="connsiteX578" fmla="*/ 5809697 w 8266922"/>
              <a:gd name="connsiteY578" fmla="*/ 4129942 h 7305087"/>
              <a:gd name="connsiteX579" fmla="*/ 5855277 w 8266922"/>
              <a:gd name="connsiteY579" fmla="*/ 4072698 h 7305087"/>
              <a:gd name="connsiteX580" fmla="*/ 5873182 w 8266922"/>
              <a:gd name="connsiteY580" fmla="*/ 4038677 h 7305087"/>
              <a:gd name="connsiteX581" fmla="*/ 5888134 w 8266922"/>
              <a:gd name="connsiteY581" fmla="*/ 4001216 h 7305087"/>
              <a:gd name="connsiteX582" fmla="*/ 5900358 w 8266922"/>
              <a:gd name="connsiteY582" fmla="*/ 3960431 h 7305087"/>
              <a:gd name="connsiteX583" fmla="*/ 5910081 w 8266922"/>
              <a:gd name="connsiteY583" fmla="*/ 3916441 h 7305087"/>
              <a:gd name="connsiteX584" fmla="*/ 5917528 w 8266922"/>
              <a:gd name="connsiteY584" fmla="*/ 3869364 h 7305087"/>
              <a:gd name="connsiteX585" fmla="*/ 5922927 w 8266922"/>
              <a:gd name="connsiteY585" fmla="*/ 3819320 h 7305087"/>
              <a:gd name="connsiteX586" fmla="*/ 5926503 w 8266922"/>
              <a:gd name="connsiteY586" fmla="*/ 3766425 h 7305087"/>
              <a:gd name="connsiteX587" fmla="*/ 5928482 w 8266922"/>
              <a:gd name="connsiteY587" fmla="*/ 3710798 h 7305087"/>
              <a:gd name="connsiteX588" fmla="*/ 5929092 w 8266922"/>
              <a:gd name="connsiteY588" fmla="*/ 3652558 h 7305087"/>
              <a:gd name="connsiteX589" fmla="*/ 5928450 w 8266922"/>
              <a:gd name="connsiteY589" fmla="*/ 3594889 h 7305087"/>
              <a:gd name="connsiteX590" fmla="*/ 5926380 w 8266922"/>
              <a:gd name="connsiteY590" fmla="*/ 3539800 h 7305087"/>
              <a:gd name="connsiteX591" fmla="*/ 5922670 w 8266922"/>
              <a:gd name="connsiteY591" fmla="*/ 3487407 h 7305087"/>
              <a:gd name="connsiteX592" fmla="*/ 5917104 w 8266922"/>
              <a:gd name="connsiteY592" fmla="*/ 3437831 h 7305087"/>
              <a:gd name="connsiteX593" fmla="*/ 5909469 w 8266922"/>
              <a:gd name="connsiteY593" fmla="*/ 3391187 h 7305087"/>
              <a:gd name="connsiteX594" fmla="*/ 5899551 w 8266922"/>
              <a:gd name="connsiteY594" fmla="*/ 3347596 h 7305087"/>
              <a:gd name="connsiteX595" fmla="*/ 5887135 w 8266922"/>
              <a:gd name="connsiteY595" fmla="*/ 3307175 h 7305087"/>
              <a:gd name="connsiteX596" fmla="*/ 5872008 w 8266922"/>
              <a:gd name="connsiteY596" fmla="*/ 3270043 h 7305087"/>
              <a:gd name="connsiteX597" fmla="*/ 5853955 w 8266922"/>
              <a:gd name="connsiteY597" fmla="*/ 3236317 h 7305087"/>
              <a:gd name="connsiteX598" fmla="*/ 5808217 w 8266922"/>
              <a:gd name="connsiteY598" fmla="*/ 3179558 h 7305087"/>
              <a:gd name="connsiteX599" fmla="*/ 5748208 w 8266922"/>
              <a:gd name="connsiteY599" fmla="*/ 3137845 h 7305087"/>
              <a:gd name="connsiteX600" fmla="*/ 5712316 w 8266922"/>
              <a:gd name="connsiteY600" fmla="*/ 3122926 h 7305087"/>
              <a:gd name="connsiteX601" fmla="*/ 5672215 w 8266922"/>
              <a:gd name="connsiteY601" fmla="*/ 3112123 h 7305087"/>
              <a:gd name="connsiteX602" fmla="*/ 5627690 w 8266922"/>
              <a:gd name="connsiteY602" fmla="*/ 3105555 h 7305087"/>
              <a:gd name="connsiteX603" fmla="*/ 5578527 w 8266922"/>
              <a:gd name="connsiteY603" fmla="*/ 3103339 h 7305087"/>
              <a:gd name="connsiteX604" fmla="*/ 5061625 w 8266922"/>
              <a:gd name="connsiteY604" fmla="*/ 3004847 h 7305087"/>
              <a:gd name="connsiteX605" fmla="*/ 5061625 w 8266922"/>
              <a:gd name="connsiteY605" fmla="*/ 3103339 h 7305087"/>
              <a:gd name="connsiteX606" fmla="*/ 5012739 w 8266922"/>
              <a:gd name="connsiteY606" fmla="*/ 3105555 h 7305087"/>
              <a:gd name="connsiteX607" fmla="*/ 4968459 w 8266922"/>
              <a:gd name="connsiteY607" fmla="*/ 3112123 h 7305087"/>
              <a:gd name="connsiteX608" fmla="*/ 4928572 w 8266922"/>
              <a:gd name="connsiteY608" fmla="*/ 3122926 h 7305087"/>
              <a:gd name="connsiteX609" fmla="*/ 4892867 w 8266922"/>
              <a:gd name="connsiteY609" fmla="*/ 3137845 h 7305087"/>
              <a:gd name="connsiteX610" fmla="*/ 4833152 w 8266922"/>
              <a:gd name="connsiteY610" fmla="*/ 3179558 h 7305087"/>
              <a:gd name="connsiteX611" fmla="*/ 4787618 w 8266922"/>
              <a:gd name="connsiteY611" fmla="*/ 3236317 h 7305087"/>
              <a:gd name="connsiteX612" fmla="*/ 4769639 w 8266922"/>
              <a:gd name="connsiteY612" fmla="*/ 3270043 h 7305087"/>
              <a:gd name="connsiteX613" fmla="*/ 4754569 w 8266922"/>
              <a:gd name="connsiteY613" fmla="*/ 3307175 h 7305087"/>
              <a:gd name="connsiteX614" fmla="*/ 4742197 w 8266922"/>
              <a:gd name="connsiteY614" fmla="*/ 3347596 h 7305087"/>
              <a:gd name="connsiteX615" fmla="*/ 4732309 w 8266922"/>
              <a:gd name="connsiteY615" fmla="*/ 3391187 h 7305087"/>
              <a:gd name="connsiteX616" fmla="*/ 4724695 w 8266922"/>
              <a:gd name="connsiteY616" fmla="*/ 3437831 h 7305087"/>
              <a:gd name="connsiteX617" fmla="*/ 4719142 w 8266922"/>
              <a:gd name="connsiteY617" fmla="*/ 3487407 h 7305087"/>
              <a:gd name="connsiteX618" fmla="*/ 4715437 w 8266922"/>
              <a:gd name="connsiteY618" fmla="*/ 3539800 h 7305087"/>
              <a:gd name="connsiteX619" fmla="*/ 4713370 w 8266922"/>
              <a:gd name="connsiteY619" fmla="*/ 3594889 h 7305087"/>
              <a:gd name="connsiteX620" fmla="*/ 4712728 w 8266922"/>
              <a:gd name="connsiteY620" fmla="*/ 3652558 h 7305087"/>
              <a:gd name="connsiteX621" fmla="*/ 4713354 w 8266922"/>
              <a:gd name="connsiteY621" fmla="*/ 3710798 h 7305087"/>
              <a:gd name="connsiteX622" fmla="*/ 4715376 w 8266922"/>
              <a:gd name="connsiteY622" fmla="*/ 3766425 h 7305087"/>
              <a:gd name="connsiteX623" fmla="*/ 4719014 w 8266922"/>
              <a:gd name="connsiteY623" fmla="*/ 3819320 h 7305087"/>
              <a:gd name="connsiteX624" fmla="*/ 4724483 w 8266922"/>
              <a:gd name="connsiteY624" fmla="*/ 3869364 h 7305087"/>
              <a:gd name="connsiteX625" fmla="*/ 4732004 w 8266922"/>
              <a:gd name="connsiteY625" fmla="*/ 3916441 h 7305087"/>
              <a:gd name="connsiteX626" fmla="*/ 4741793 w 8266922"/>
              <a:gd name="connsiteY626" fmla="*/ 3960431 h 7305087"/>
              <a:gd name="connsiteX627" fmla="*/ 4754070 w 8266922"/>
              <a:gd name="connsiteY627" fmla="*/ 4001216 h 7305087"/>
              <a:gd name="connsiteX628" fmla="*/ 4769052 w 8266922"/>
              <a:gd name="connsiteY628" fmla="*/ 4038677 h 7305087"/>
              <a:gd name="connsiteX629" fmla="*/ 4786958 w 8266922"/>
              <a:gd name="connsiteY629" fmla="*/ 4072698 h 7305087"/>
              <a:gd name="connsiteX630" fmla="*/ 4832412 w 8266922"/>
              <a:gd name="connsiteY630" fmla="*/ 4129942 h 7305087"/>
              <a:gd name="connsiteX631" fmla="*/ 4892178 w 8266922"/>
              <a:gd name="connsiteY631" fmla="*/ 4172002 h 7305087"/>
              <a:gd name="connsiteX632" fmla="*/ 4927973 w 8266922"/>
              <a:gd name="connsiteY632" fmla="*/ 4187042 h 7305087"/>
              <a:gd name="connsiteX633" fmla="*/ 4968000 w 8266922"/>
              <a:gd name="connsiteY633" fmla="*/ 4197931 h 7305087"/>
              <a:gd name="connsiteX634" fmla="*/ 5012478 w 8266922"/>
              <a:gd name="connsiteY634" fmla="*/ 4204552 h 7305087"/>
              <a:gd name="connsiteX635" fmla="*/ 5061625 w 8266922"/>
              <a:gd name="connsiteY635" fmla="*/ 4206785 h 7305087"/>
              <a:gd name="connsiteX636" fmla="*/ 5061625 w 8266922"/>
              <a:gd name="connsiteY636" fmla="*/ 4303607 h 7305087"/>
              <a:gd name="connsiteX637" fmla="*/ 5008102 w 8266922"/>
              <a:gd name="connsiteY637" fmla="*/ 4301718 h 7305087"/>
              <a:gd name="connsiteX638" fmla="*/ 4958622 w 8266922"/>
              <a:gd name="connsiteY638" fmla="*/ 4296105 h 7305087"/>
              <a:gd name="connsiteX639" fmla="*/ 4913043 w 8266922"/>
              <a:gd name="connsiteY639" fmla="*/ 4286851 h 7305087"/>
              <a:gd name="connsiteX640" fmla="*/ 4871225 w 8266922"/>
              <a:gd name="connsiteY640" fmla="*/ 4274039 h 7305087"/>
              <a:gd name="connsiteX641" fmla="*/ 4833027 w 8266922"/>
              <a:gd name="connsiteY641" fmla="*/ 4257752 h 7305087"/>
              <a:gd name="connsiteX642" fmla="*/ 4798310 w 8266922"/>
              <a:gd name="connsiteY642" fmla="*/ 4238071 h 7305087"/>
              <a:gd name="connsiteX643" fmla="*/ 4766934 w 8266922"/>
              <a:gd name="connsiteY643" fmla="*/ 4215081 h 7305087"/>
              <a:gd name="connsiteX644" fmla="*/ 4738758 w 8266922"/>
              <a:gd name="connsiteY644" fmla="*/ 4188862 h 7305087"/>
              <a:gd name="connsiteX645" fmla="*/ 4713641 w 8266922"/>
              <a:gd name="connsiteY645" fmla="*/ 4159499 h 7305087"/>
              <a:gd name="connsiteX646" fmla="*/ 4691444 w 8266922"/>
              <a:gd name="connsiteY646" fmla="*/ 4127073 h 7305087"/>
              <a:gd name="connsiteX647" fmla="*/ 4672027 w 8266922"/>
              <a:gd name="connsiteY647" fmla="*/ 4091667 h 7305087"/>
              <a:gd name="connsiteX648" fmla="*/ 4655249 w 8266922"/>
              <a:gd name="connsiteY648" fmla="*/ 4053364 h 7305087"/>
              <a:gd name="connsiteX649" fmla="*/ 4640970 w 8266922"/>
              <a:gd name="connsiteY649" fmla="*/ 4012246 h 7305087"/>
              <a:gd name="connsiteX650" fmla="*/ 4629050 w 8266922"/>
              <a:gd name="connsiteY650" fmla="*/ 3968397 h 7305087"/>
              <a:gd name="connsiteX651" fmla="*/ 4619349 w 8266922"/>
              <a:gd name="connsiteY651" fmla="*/ 3921898 h 7305087"/>
              <a:gd name="connsiteX652" fmla="*/ 4611726 w 8266922"/>
              <a:gd name="connsiteY652" fmla="*/ 3872833 h 7305087"/>
              <a:gd name="connsiteX653" fmla="*/ 4606041 w 8266922"/>
              <a:gd name="connsiteY653" fmla="*/ 3821283 h 7305087"/>
              <a:gd name="connsiteX654" fmla="*/ 4602154 w 8266922"/>
              <a:gd name="connsiteY654" fmla="*/ 3767333 h 7305087"/>
              <a:gd name="connsiteX655" fmla="*/ 4599924 w 8266922"/>
              <a:gd name="connsiteY655" fmla="*/ 3711063 h 7305087"/>
              <a:gd name="connsiteX656" fmla="*/ 4599213 w 8266922"/>
              <a:gd name="connsiteY656" fmla="*/ 3652558 h 7305087"/>
              <a:gd name="connsiteX657" fmla="*/ 4599948 w 8266922"/>
              <a:gd name="connsiteY657" fmla="*/ 3594302 h 7305087"/>
              <a:gd name="connsiteX658" fmla="*/ 4602244 w 8266922"/>
              <a:gd name="connsiteY658" fmla="*/ 3538282 h 7305087"/>
              <a:gd name="connsiteX659" fmla="*/ 4606233 w 8266922"/>
              <a:gd name="connsiteY659" fmla="*/ 3484578 h 7305087"/>
              <a:gd name="connsiteX660" fmla="*/ 4612046 w 8266922"/>
              <a:gd name="connsiteY660" fmla="*/ 3433271 h 7305087"/>
              <a:gd name="connsiteX661" fmla="*/ 4619819 w 8266922"/>
              <a:gd name="connsiteY661" fmla="*/ 3384443 h 7305087"/>
              <a:gd name="connsiteX662" fmla="*/ 4629682 w 8266922"/>
              <a:gd name="connsiteY662" fmla="*/ 3338176 h 7305087"/>
              <a:gd name="connsiteX663" fmla="*/ 4641768 w 8266922"/>
              <a:gd name="connsiteY663" fmla="*/ 3294551 h 7305087"/>
              <a:gd name="connsiteX664" fmla="*/ 4656211 w 8266922"/>
              <a:gd name="connsiteY664" fmla="*/ 3253648 h 7305087"/>
              <a:gd name="connsiteX665" fmla="*/ 4673143 w 8266922"/>
              <a:gd name="connsiteY665" fmla="*/ 3215550 h 7305087"/>
              <a:gd name="connsiteX666" fmla="*/ 4692696 w 8266922"/>
              <a:gd name="connsiteY666" fmla="*/ 3180338 h 7305087"/>
              <a:gd name="connsiteX667" fmla="*/ 4715004 w 8266922"/>
              <a:gd name="connsiteY667" fmla="*/ 3148093 h 7305087"/>
              <a:gd name="connsiteX668" fmla="*/ 4740200 w 8266922"/>
              <a:gd name="connsiteY668" fmla="*/ 3118897 h 7305087"/>
              <a:gd name="connsiteX669" fmla="*/ 4768415 w 8266922"/>
              <a:gd name="connsiteY669" fmla="*/ 3092831 h 7305087"/>
              <a:gd name="connsiteX670" fmla="*/ 4799783 w 8266922"/>
              <a:gd name="connsiteY670" fmla="*/ 3069977 h 7305087"/>
              <a:gd name="connsiteX671" fmla="*/ 4834436 w 8266922"/>
              <a:gd name="connsiteY671" fmla="*/ 3050415 h 7305087"/>
              <a:gd name="connsiteX672" fmla="*/ 4872507 w 8266922"/>
              <a:gd name="connsiteY672" fmla="*/ 3034227 h 7305087"/>
              <a:gd name="connsiteX673" fmla="*/ 4914128 w 8266922"/>
              <a:gd name="connsiteY673" fmla="*/ 3021495 h 7305087"/>
              <a:gd name="connsiteX674" fmla="*/ 4959433 w 8266922"/>
              <a:gd name="connsiteY674" fmla="*/ 3012300 h 7305087"/>
              <a:gd name="connsiteX675" fmla="*/ 5008555 w 8266922"/>
              <a:gd name="connsiteY675" fmla="*/ 3006723 h 7305087"/>
              <a:gd name="connsiteX676" fmla="*/ 887436 w 8266922"/>
              <a:gd name="connsiteY676" fmla="*/ 3004847 h 7305087"/>
              <a:gd name="connsiteX677" fmla="*/ 887436 w 8266922"/>
              <a:gd name="connsiteY677" fmla="*/ 3103339 h 7305087"/>
              <a:gd name="connsiteX678" fmla="*/ 838550 w 8266922"/>
              <a:gd name="connsiteY678" fmla="*/ 3105555 h 7305087"/>
              <a:gd name="connsiteX679" fmla="*/ 794269 w 8266922"/>
              <a:gd name="connsiteY679" fmla="*/ 3112123 h 7305087"/>
              <a:gd name="connsiteX680" fmla="*/ 754383 w 8266922"/>
              <a:gd name="connsiteY680" fmla="*/ 3122926 h 7305087"/>
              <a:gd name="connsiteX681" fmla="*/ 718677 w 8266922"/>
              <a:gd name="connsiteY681" fmla="*/ 3137845 h 7305087"/>
              <a:gd name="connsiteX682" fmla="*/ 658962 w 8266922"/>
              <a:gd name="connsiteY682" fmla="*/ 3179558 h 7305087"/>
              <a:gd name="connsiteX683" fmla="*/ 613427 w 8266922"/>
              <a:gd name="connsiteY683" fmla="*/ 3236317 h 7305087"/>
              <a:gd name="connsiteX684" fmla="*/ 595448 w 8266922"/>
              <a:gd name="connsiteY684" fmla="*/ 3270043 h 7305087"/>
              <a:gd name="connsiteX685" fmla="*/ 580378 w 8266922"/>
              <a:gd name="connsiteY685" fmla="*/ 3307175 h 7305087"/>
              <a:gd name="connsiteX686" fmla="*/ 568006 w 8266922"/>
              <a:gd name="connsiteY686" fmla="*/ 3347596 h 7305087"/>
              <a:gd name="connsiteX687" fmla="*/ 558118 w 8266922"/>
              <a:gd name="connsiteY687" fmla="*/ 3391187 h 7305087"/>
              <a:gd name="connsiteX688" fmla="*/ 550504 w 8266922"/>
              <a:gd name="connsiteY688" fmla="*/ 3437831 h 7305087"/>
              <a:gd name="connsiteX689" fmla="*/ 544951 w 8266922"/>
              <a:gd name="connsiteY689" fmla="*/ 3487407 h 7305087"/>
              <a:gd name="connsiteX690" fmla="*/ 541247 w 8266922"/>
              <a:gd name="connsiteY690" fmla="*/ 3539800 h 7305087"/>
              <a:gd name="connsiteX691" fmla="*/ 539180 w 8266922"/>
              <a:gd name="connsiteY691" fmla="*/ 3594889 h 7305087"/>
              <a:gd name="connsiteX692" fmla="*/ 538538 w 8266922"/>
              <a:gd name="connsiteY692" fmla="*/ 3652558 h 7305087"/>
              <a:gd name="connsiteX693" fmla="*/ 539164 w 8266922"/>
              <a:gd name="connsiteY693" fmla="*/ 3710798 h 7305087"/>
              <a:gd name="connsiteX694" fmla="*/ 541186 w 8266922"/>
              <a:gd name="connsiteY694" fmla="*/ 3766425 h 7305087"/>
              <a:gd name="connsiteX695" fmla="*/ 544823 w 8266922"/>
              <a:gd name="connsiteY695" fmla="*/ 3819320 h 7305087"/>
              <a:gd name="connsiteX696" fmla="*/ 550292 w 8266922"/>
              <a:gd name="connsiteY696" fmla="*/ 3869364 h 7305087"/>
              <a:gd name="connsiteX697" fmla="*/ 557813 w 8266922"/>
              <a:gd name="connsiteY697" fmla="*/ 3916441 h 7305087"/>
              <a:gd name="connsiteX698" fmla="*/ 567602 w 8266922"/>
              <a:gd name="connsiteY698" fmla="*/ 3960431 h 7305087"/>
              <a:gd name="connsiteX699" fmla="*/ 579880 w 8266922"/>
              <a:gd name="connsiteY699" fmla="*/ 4001216 h 7305087"/>
              <a:gd name="connsiteX700" fmla="*/ 594862 w 8266922"/>
              <a:gd name="connsiteY700" fmla="*/ 4038677 h 7305087"/>
              <a:gd name="connsiteX701" fmla="*/ 612768 w 8266922"/>
              <a:gd name="connsiteY701" fmla="*/ 4072698 h 7305087"/>
              <a:gd name="connsiteX702" fmla="*/ 658222 w 8266922"/>
              <a:gd name="connsiteY702" fmla="*/ 4129942 h 7305087"/>
              <a:gd name="connsiteX703" fmla="*/ 717988 w 8266922"/>
              <a:gd name="connsiteY703" fmla="*/ 4172002 h 7305087"/>
              <a:gd name="connsiteX704" fmla="*/ 753783 w 8266922"/>
              <a:gd name="connsiteY704" fmla="*/ 4187042 h 7305087"/>
              <a:gd name="connsiteX705" fmla="*/ 793811 w 8266922"/>
              <a:gd name="connsiteY705" fmla="*/ 4197931 h 7305087"/>
              <a:gd name="connsiteX706" fmla="*/ 838289 w 8266922"/>
              <a:gd name="connsiteY706" fmla="*/ 4204552 h 7305087"/>
              <a:gd name="connsiteX707" fmla="*/ 887436 w 8266922"/>
              <a:gd name="connsiteY707" fmla="*/ 4206785 h 7305087"/>
              <a:gd name="connsiteX708" fmla="*/ 887436 w 8266922"/>
              <a:gd name="connsiteY708" fmla="*/ 4303607 h 7305087"/>
              <a:gd name="connsiteX709" fmla="*/ 833914 w 8266922"/>
              <a:gd name="connsiteY709" fmla="*/ 4301718 h 7305087"/>
              <a:gd name="connsiteX710" fmla="*/ 784433 w 8266922"/>
              <a:gd name="connsiteY710" fmla="*/ 4296105 h 7305087"/>
              <a:gd name="connsiteX711" fmla="*/ 738854 w 8266922"/>
              <a:gd name="connsiteY711" fmla="*/ 4286851 h 7305087"/>
              <a:gd name="connsiteX712" fmla="*/ 697035 w 8266922"/>
              <a:gd name="connsiteY712" fmla="*/ 4274039 h 7305087"/>
              <a:gd name="connsiteX713" fmla="*/ 658838 w 8266922"/>
              <a:gd name="connsiteY713" fmla="*/ 4257752 h 7305087"/>
              <a:gd name="connsiteX714" fmla="*/ 624121 w 8266922"/>
              <a:gd name="connsiteY714" fmla="*/ 4238071 h 7305087"/>
              <a:gd name="connsiteX715" fmla="*/ 592745 w 8266922"/>
              <a:gd name="connsiteY715" fmla="*/ 4215081 h 7305087"/>
              <a:gd name="connsiteX716" fmla="*/ 564568 w 8266922"/>
              <a:gd name="connsiteY716" fmla="*/ 4188862 h 7305087"/>
              <a:gd name="connsiteX717" fmla="*/ 539451 w 8266922"/>
              <a:gd name="connsiteY717" fmla="*/ 4159499 h 7305087"/>
              <a:gd name="connsiteX718" fmla="*/ 517255 w 8266922"/>
              <a:gd name="connsiteY718" fmla="*/ 4127073 h 7305087"/>
              <a:gd name="connsiteX719" fmla="*/ 497837 w 8266922"/>
              <a:gd name="connsiteY719" fmla="*/ 4091667 h 7305087"/>
              <a:gd name="connsiteX720" fmla="*/ 481060 w 8266922"/>
              <a:gd name="connsiteY720" fmla="*/ 4053364 h 7305087"/>
              <a:gd name="connsiteX721" fmla="*/ 466781 w 8266922"/>
              <a:gd name="connsiteY721" fmla="*/ 4012246 h 7305087"/>
              <a:gd name="connsiteX722" fmla="*/ 454861 w 8266922"/>
              <a:gd name="connsiteY722" fmla="*/ 3968397 h 7305087"/>
              <a:gd name="connsiteX723" fmla="*/ 445159 w 8266922"/>
              <a:gd name="connsiteY723" fmla="*/ 3921898 h 7305087"/>
              <a:gd name="connsiteX724" fmla="*/ 437536 w 8266922"/>
              <a:gd name="connsiteY724" fmla="*/ 3872833 h 7305087"/>
              <a:gd name="connsiteX725" fmla="*/ 431851 w 8266922"/>
              <a:gd name="connsiteY725" fmla="*/ 3821283 h 7305087"/>
              <a:gd name="connsiteX726" fmla="*/ 427964 w 8266922"/>
              <a:gd name="connsiteY726" fmla="*/ 3767333 h 7305087"/>
              <a:gd name="connsiteX727" fmla="*/ 425734 w 8266922"/>
              <a:gd name="connsiteY727" fmla="*/ 3711063 h 7305087"/>
              <a:gd name="connsiteX728" fmla="*/ 425023 w 8266922"/>
              <a:gd name="connsiteY728" fmla="*/ 3652558 h 7305087"/>
              <a:gd name="connsiteX729" fmla="*/ 425758 w 8266922"/>
              <a:gd name="connsiteY729" fmla="*/ 3594302 h 7305087"/>
              <a:gd name="connsiteX730" fmla="*/ 428054 w 8266922"/>
              <a:gd name="connsiteY730" fmla="*/ 3538282 h 7305087"/>
              <a:gd name="connsiteX731" fmla="*/ 432043 w 8266922"/>
              <a:gd name="connsiteY731" fmla="*/ 3484578 h 7305087"/>
              <a:gd name="connsiteX732" fmla="*/ 437856 w 8266922"/>
              <a:gd name="connsiteY732" fmla="*/ 3433271 h 7305087"/>
              <a:gd name="connsiteX733" fmla="*/ 445629 w 8266922"/>
              <a:gd name="connsiteY733" fmla="*/ 3384443 h 7305087"/>
              <a:gd name="connsiteX734" fmla="*/ 455492 w 8266922"/>
              <a:gd name="connsiteY734" fmla="*/ 3338176 h 7305087"/>
              <a:gd name="connsiteX735" fmla="*/ 467578 w 8266922"/>
              <a:gd name="connsiteY735" fmla="*/ 3294551 h 7305087"/>
              <a:gd name="connsiteX736" fmla="*/ 482021 w 8266922"/>
              <a:gd name="connsiteY736" fmla="*/ 3253648 h 7305087"/>
              <a:gd name="connsiteX737" fmla="*/ 498953 w 8266922"/>
              <a:gd name="connsiteY737" fmla="*/ 3215550 h 7305087"/>
              <a:gd name="connsiteX738" fmla="*/ 518506 w 8266922"/>
              <a:gd name="connsiteY738" fmla="*/ 3180338 h 7305087"/>
              <a:gd name="connsiteX739" fmla="*/ 540814 w 8266922"/>
              <a:gd name="connsiteY739" fmla="*/ 3148093 h 7305087"/>
              <a:gd name="connsiteX740" fmla="*/ 566010 w 8266922"/>
              <a:gd name="connsiteY740" fmla="*/ 3118897 h 7305087"/>
              <a:gd name="connsiteX741" fmla="*/ 594226 w 8266922"/>
              <a:gd name="connsiteY741" fmla="*/ 3092831 h 7305087"/>
              <a:gd name="connsiteX742" fmla="*/ 625592 w 8266922"/>
              <a:gd name="connsiteY742" fmla="*/ 3069977 h 7305087"/>
              <a:gd name="connsiteX743" fmla="*/ 660246 w 8266922"/>
              <a:gd name="connsiteY743" fmla="*/ 3050415 h 7305087"/>
              <a:gd name="connsiteX744" fmla="*/ 698317 w 8266922"/>
              <a:gd name="connsiteY744" fmla="*/ 3034227 h 7305087"/>
              <a:gd name="connsiteX745" fmla="*/ 739939 w 8266922"/>
              <a:gd name="connsiteY745" fmla="*/ 3021495 h 7305087"/>
              <a:gd name="connsiteX746" fmla="*/ 785244 w 8266922"/>
              <a:gd name="connsiteY746" fmla="*/ 3012300 h 7305087"/>
              <a:gd name="connsiteX747" fmla="*/ 834365 w 8266922"/>
              <a:gd name="connsiteY747" fmla="*/ 3006723 h 7305087"/>
              <a:gd name="connsiteX748" fmla="*/ 7060934 w 8266922"/>
              <a:gd name="connsiteY748" fmla="*/ 2524077 h 7305087"/>
              <a:gd name="connsiteX749" fmla="*/ 7267935 w 8266922"/>
              <a:gd name="connsiteY749" fmla="*/ 2524077 h 7305087"/>
              <a:gd name="connsiteX750" fmla="*/ 7267935 w 8266922"/>
              <a:gd name="connsiteY750" fmla="*/ 2697690 h 7305087"/>
              <a:gd name="connsiteX751" fmla="*/ 7060934 w 8266922"/>
              <a:gd name="connsiteY751" fmla="*/ 2697690 h 7305087"/>
              <a:gd name="connsiteX752" fmla="*/ 2536338 w 8266922"/>
              <a:gd name="connsiteY752" fmla="*/ 2373825 h 7305087"/>
              <a:gd name="connsiteX753" fmla="*/ 3441128 w 8266922"/>
              <a:gd name="connsiteY753" fmla="*/ 2373825 h 7305087"/>
              <a:gd name="connsiteX754" fmla="*/ 3441128 w 8266922"/>
              <a:gd name="connsiteY754" fmla="*/ 2480664 h 7305087"/>
              <a:gd name="connsiteX755" fmla="*/ 2536338 w 8266922"/>
              <a:gd name="connsiteY755" fmla="*/ 2480664 h 7305087"/>
              <a:gd name="connsiteX756" fmla="*/ 1024388 w 8266922"/>
              <a:gd name="connsiteY756" fmla="*/ 2373825 h 7305087"/>
              <a:gd name="connsiteX757" fmla="*/ 1929180 w 8266922"/>
              <a:gd name="connsiteY757" fmla="*/ 2373825 h 7305087"/>
              <a:gd name="connsiteX758" fmla="*/ 1929180 w 8266922"/>
              <a:gd name="connsiteY758" fmla="*/ 2480664 h 7305087"/>
              <a:gd name="connsiteX759" fmla="*/ 1024388 w 8266922"/>
              <a:gd name="connsiteY759" fmla="*/ 2480664 h 7305087"/>
              <a:gd name="connsiteX760" fmla="*/ 2536338 w 8266922"/>
              <a:gd name="connsiteY760" fmla="*/ 2024932 h 7305087"/>
              <a:gd name="connsiteX761" fmla="*/ 3441128 w 8266922"/>
              <a:gd name="connsiteY761" fmla="*/ 2024932 h 7305087"/>
              <a:gd name="connsiteX762" fmla="*/ 3441128 w 8266922"/>
              <a:gd name="connsiteY762" fmla="*/ 2131770 h 7305087"/>
              <a:gd name="connsiteX763" fmla="*/ 2536338 w 8266922"/>
              <a:gd name="connsiteY763" fmla="*/ 2131770 h 7305087"/>
              <a:gd name="connsiteX764" fmla="*/ 1024388 w 8266922"/>
              <a:gd name="connsiteY764" fmla="*/ 2024932 h 7305087"/>
              <a:gd name="connsiteX765" fmla="*/ 1929180 w 8266922"/>
              <a:gd name="connsiteY765" fmla="*/ 2024932 h 7305087"/>
              <a:gd name="connsiteX766" fmla="*/ 1929180 w 8266922"/>
              <a:gd name="connsiteY766" fmla="*/ 2131770 h 7305087"/>
              <a:gd name="connsiteX767" fmla="*/ 1024388 w 8266922"/>
              <a:gd name="connsiteY767" fmla="*/ 2131770 h 7305087"/>
              <a:gd name="connsiteX768" fmla="*/ 6145468 w 8266922"/>
              <a:gd name="connsiteY768" fmla="*/ 1508808 h 7305087"/>
              <a:gd name="connsiteX769" fmla="*/ 6519394 w 8266922"/>
              <a:gd name="connsiteY769" fmla="*/ 1508808 h 7305087"/>
              <a:gd name="connsiteX770" fmla="*/ 6519394 w 8266922"/>
              <a:gd name="connsiteY770" fmla="*/ 1604058 h 7305087"/>
              <a:gd name="connsiteX771" fmla="*/ 6260644 w 8266922"/>
              <a:gd name="connsiteY771" fmla="*/ 1604058 h 7305087"/>
              <a:gd name="connsiteX772" fmla="*/ 6260644 w 8266922"/>
              <a:gd name="connsiteY772" fmla="*/ 2702607 h 7305087"/>
              <a:gd name="connsiteX773" fmla="*/ 6519394 w 8266922"/>
              <a:gd name="connsiteY773" fmla="*/ 2702607 h 7305087"/>
              <a:gd name="connsiteX774" fmla="*/ 6519394 w 8266922"/>
              <a:gd name="connsiteY774" fmla="*/ 2797857 h 7305087"/>
              <a:gd name="connsiteX775" fmla="*/ 6145468 w 8266922"/>
              <a:gd name="connsiteY775" fmla="*/ 2797857 h 7305087"/>
              <a:gd name="connsiteX776" fmla="*/ 6145468 w 8266922"/>
              <a:gd name="connsiteY776" fmla="*/ 2702607 h 7305087"/>
              <a:gd name="connsiteX777" fmla="*/ 6145468 w 8266922"/>
              <a:gd name="connsiteY777" fmla="*/ 1604058 h 7305087"/>
              <a:gd name="connsiteX778" fmla="*/ 7804510 w 8266922"/>
              <a:gd name="connsiteY778" fmla="*/ 1502430 h 7305087"/>
              <a:gd name="connsiteX779" fmla="*/ 7857580 w 8266922"/>
              <a:gd name="connsiteY779" fmla="*/ 1504306 h 7305087"/>
              <a:gd name="connsiteX780" fmla="*/ 7906701 w 8266922"/>
              <a:gd name="connsiteY780" fmla="*/ 1509883 h 7305087"/>
              <a:gd name="connsiteX781" fmla="*/ 7952006 w 8266922"/>
              <a:gd name="connsiteY781" fmla="*/ 1519078 h 7305087"/>
              <a:gd name="connsiteX782" fmla="*/ 7993628 w 8266922"/>
              <a:gd name="connsiteY782" fmla="*/ 1531810 h 7305087"/>
              <a:gd name="connsiteX783" fmla="*/ 8031699 w 8266922"/>
              <a:gd name="connsiteY783" fmla="*/ 1547998 h 7305087"/>
              <a:gd name="connsiteX784" fmla="*/ 8066352 w 8266922"/>
              <a:gd name="connsiteY784" fmla="*/ 1567559 h 7305087"/>
              <a:gd name="connsiteX785" fmla="*/ 8097719 w 8266922"/>
              <a:gd name="connsiteY785" fmla="*/ 1590414 h 7305087"/>
              <a:gd name="connsiteX786" fmla="*/ 8125934 w 8266922"/>
              <a:gd name="connsiteY786" fmla="*/ 1616479 h 7305087"/>
              <a:gd name="connsiteX787" fmla="*/ 8151130 w 8266922"/>
              <a:gd name="connsiteY787" fmla="*/ 1645676 h 7305087"/>
              <a:gd name="connsiteX788" fmla="*/ 8173438 w 8266922"/>
              <a:gd name="connsiteY788" fmla="*/ 1677921 h 7305087"/>
              <a:gd name="connsiteX789" fmla="*/ 8192991 w 8266922"/>
              <a:gd name="connsiteY789" fmla="*/ 1713133 h 7305087"/>
              <a:gd name="connsiteX790" fmla="*/ 8209923 w 8266922"/>
              <a:gd name="connsiteY790" fmla="*/ 1751231 h 7305087"/>
              <a:gd name="connsiteX791" fmla="*/ 8224366 w 8266922"/>
              <a:gd name="connsiteY791" fmla="*/ 1792133 h 7305087"/>
              <a:gd name="connsiteX792" fmla="*/ 8236453 w 8266922"/>
              <a:gd name="connsiteY792" fmla="*/ 1835759 h 7305087"/>
              <a:gd name="connsiteX793" fmla="*/ 8246316 w 8266922"/>
              <a:gd name="connsiteY793" fmla="*/ 1882026 h 7305087"/>
              <a:gd name="connsiteX794" fmla="*/ 8254088 w 8266922"/>
              <a:gd name="connsiteY794" fmla="*/ 1930854 h 7305087"/>
              <a:gd name="connsiteX795" fmla="*/ 8259902 w 8266922"/>
              <a:gd name="connsiteY795" fmla="*/ 1982160 h 7305087"/>
              <a:gd name="connsiteX796" fmla="*/ 8263890 w 8266922"/>
              <a:gd name="connsiteY796" fmla="*/ 2035865 h 7305087"/>
              <a:gd name="connsiteX797" fmla="*/ 8266186 w 8266922"/>
              <a:gd name="connsiteY797" fmla="*/ 2091886 h 7305087"/>
              <a:gd name="connsiteX798" fmla="*/ 8266922 w 8266922"/>
              <a:gd name="connsiteY798" fmla="*/ 2150141 h 7305087"/>
              <a:gd name="connsiteX799" fmla="*/ 8266222 w 8266922"/>
              <a:gd name="connsiteY799" fmla="*/ 2208645 h 7305087"/>
              <a:gd name="connsiteX800" fmla="*/ 8264025 w 8266922"/>
              <a:gd name="connsiteY800" fmla="*/ 2264915 h 7305087"/>
              <a:gd name="connsiteX801" fmla="*/ 8260189 w 8266922"/>
              <a:gd name="connsiteY801" fmla="*/ 2318865 h 7305087"/>
              <a:gd name="connsiteX802" fmla="*/ 8254568 w 8266922"/>
              <a:gd name="connsiteY802" fmla="*/ 2370415 h 7305087"/>
              <a:gd name="connsiteX803" fmla="*/ 8247020 w 8266922"/>
              <a:gd name="connsiteY803" fmla="*/ 2419480 h 7305087"/>
              <a:gd name="connsiteX804" fmla="*/ 8237399 w 8266922"/>
              <a:gd name="connsiteY804" fmla="*/ 2465979 h 7305087"/>
              <a:gd name="connsiteX805" fmla="*/ 8225562 w 8266922"/>
              <a:gd name="connsiteY805" fmla="*/ 2509828 h 7305087"/>
              <a:gd name="connsiteX806" fmla="*/ 8211365 w 8266922"/>
              <a:gd name="connsiteY806" fmla="*/ 2550946 h 7305087"/>
              <a:gd name="connsiteX807" fmla="*/ 8194665 w 8266922"/>
              <a:gd name="connsiteY807" fmla="*/ 2589249 h 7305087"/>
              <a:gd name="connsiteX808" fmla="*/ 8175316 w 8266922"/>
              <a:gd name="connsiteY808" fmla="*/ 2624655 h 7305087"/>
              <a:gd name="connsiteX809" fmla="*/ 8153175 w 8266922"/>
              <a:gd name="connsiteY809" fmla="*/ 2657081 h 7305087"/>
              <a:gd name="connsiteX810" fmla="*/ 8128098 w 8266922"/>
              <a:gd name="connsiteY810" fmla="*/ 2686444 h 7305087"/>
              <a:gd name="connsiteX811" fmla="*/ 8099941 w 8266922"/>
              <a:gd name="connsiteY811" fmla="*/ 2712663 h 7305087"/>
              <a:gd name="connsiteX812" fmla="*/ 8068560 w 8266922"/>
              <a:gd name="connsiteY812" fmla="*/ 2735653 h 7305087"/>
              <a:gd name="connsiteX813" fmla="*/ 8033812 w 8266922"/>
              <a:gd name="connsiteY813" fmla="*/ 2755334 h 7305087"/>
              <a:gd name="connsiteX814" fmla="*/ 7995551 w 8266922"/>
              <a:gd name="connsiteY814" fmla="*/ 2771621 h 7305087"/>
              <a:gd name="connsiteX815" fmla="*/ 7953634 w 8266922"/>
              <a:gd name="connsiteY815" fmla="*/ 2784433 h 7305087"/>
              <a:gd name="connsiteX816" fmla="*/ 7907918 w 8266922"/>
              <a:gd name="connsiteY816" fmla="*/ 2793687 h 7305087"/>
              <a:gd name="connsiteX817" fmla="*/ 7858258 w 8266922"/>
              <a:gd name="connsiteY817" fmla="*/ 2799300 h 7305087"/>
              <a:gd name="connsiteX818" fmla="*/ 7804510 w 8266922"/>
              <a:gd name="connsiteY818" fmla="*/ 2801189 h 7305087"/>
              <a:gd name="connsiteX819" fmla="*/ 7804510 w 8266922"/>
              <a:gd name="connsiteY819" fmla="*/ 2704367 h 7305087"/>
              <a:gd name="connsiteX820" fmla="*/ 7854195 w 8266922"/>
              <a:gd name="connsiteY820" fmla="*/ 2702134 h 7305087"/>
              <a:gd name="connsiteX821" fmla="*/ 7899116 w 8266922"/>
              <a:gd name="connsiteY821" fmla="*/ 2695513 h 7305087"/>
              <a:gd name="connsiteX822" fmla="*/ 7939498 w 8266922"/>
              <a:gd name="connsiteY822" fmla="*/ 2684624 h 7305087"/>
              <a:gd name="connsiteX823" fmla="*/ 7975569 w 8266922"/>
              <a:gd name="connsiteY823" fmla="*/ 2669584 h 7305087"/>
              <a:gd name="connsiteX824" fmla="*/ 8035680 w 8266922"/>
              <a:gd name="connsiteY824" fmla="*/ 2627524 h 7305087"/>
              <a:gd name="connsiteX825" fmla="*/ 8081260 w 8266922"/>
              <a:gd name="connsiteY825" fmla="*/ 2570280 h 7305087"/>
              <a:gd name="connsiteX826" fmla="*/ 8099165 w 8266922"/>
              <a:gd name="connsiteY826" fmla="*/ 2536259 h 7305087"/>
              <a:gd name="connsiteX827" fmla="*/ 8114117 w 8266922"/>
              <a:gd name="connsiteY827" fmla="*/ 2498797 h 7305087"/>
              <a:gd name="connsiteX828" fmla="*/ 8126341 w 8266922"/>
              <a:gd name="connsiteY828" fmla="*/ 2458012 h 7305087"/>
              <a:gd name="connsiteX829" fmla="*/ 8136064 w 8266922"/>
              <a:gd name="connsiteY829" fmla="*/ 2414022 h 7305087"/>
              <a:gd name="connsiteX830" fmla="*/ 8143511 w 8266922"/>
              <a:gd name="connsiteY830" fmla="*/ 2366946 h 7305087"/>
              <a:gd name="connsiteX831" fmla="*/ 8148910 w 8266922"/>
              <a:gd name="connsiteY831" fmla="*/ 2316901 h 7305087"/>
              <a:gd name="connsiteX832" fmla="*/ 8152486 w 8266922"/>
              <a:gd name="connsiteY832" fmla="*/ 2264006 h 7305087"/>
              <a:gd name="connsiteX833" fmla="*/ 8154465 w 8266922"/>
              <a:gd name="connsiteY833" fmla="*/ 2208380 h 7305087"/>
              <a:gd name="connsiteX834" fmla="*/ 8155075 w 8266922"/>
              <a:gd name="connsiteY834" fmla="*/ 2150141 h 7305087"/>
              <a:gd name="connsiteX835" fmla="*/ 8154433 w 8266922"/>
              <a:gd name="connsiteY835" fmla="*/ 2092472 h 7305087"/>
              <a:gd name="connsiteX836" fmla="*/ 8152363 w 8266922"/>
              <a:gd name="connsiteY836" fmla="*/ 2037383 h 7305087"/>
              <a:gd name="connsiteX837" fmla="*/ 8148653 w 8266922"/>
              <a:gd name="connsiteY837" fmla="*/ 1984990 h 7305087"/>
              <a:gd name="connsiteX838" fmla="*/ 8143087 w 8266922"/>
              <a:gd name="connsiteY838" fmla="*/ 1935414 h 7305087"/>
              <a:gd name="connsiteX839" fmla="*/ 8135452 w 8266922"/>
              <a:gd name="connsiteY839" fmla="*/ 1888770 h 7305087"/>
              <a:gd name="connsiteX840" fmla="*/ 8125534 w 8266922"/>
              <a:gd name="connsiteY840" fmla="*/ 1845179 h 7305087"/>
              <a:gd name="connsiteX841" fmla="*/ 8113118 w 8266922"/>
              <a:gd name="connsiteY841" fmla="*/ 1804759 h 7305087"/>
              <a:gd name="connsiteX842" fmla="*/ 8097991 w 8266922"/>
              <a:gd name="connsiteY842" fmla="*/ 1767626 h 7305087"/>
              <a:gd name="connsiteX843" fmla="*/ 8079938 w 8266922"/>
              <a:gd name="connsiteY843" fmla="*/ 1733900 h 7305087"/>
              <a:gd name="connsiteX844" fmla="*/ 8034200 w 8266922"/>
              <a:gd name="connsiteY844" fmla="*/ 1677141 h 7305087"/>
              <a:gd name="connsiteX845" fmla="*/ 7974191 w 8266922"/>
              <a:gd name="connsiteY845" fmla="*/ 1635428 h 7305087"/>
              <a:gd name="connsiteX846" fmla="*/ 7938299 w 8266922"/>
              <a:gd name="connsiteY846" fmla="*/ 1620509 h 7305087"/>
              <a:gd name="connsiteX847" fmla="*/ 7898198 w 8266922"/>
              <a:gd name="connsiteY847" fmla="*/ 1609705 h 7305087"/>
              <a:gd name="connsiteX848" fmla="*/ 7853673 w 8266922"/>
              <a:gd name="connsiteY848" fmla="*/ 1603138 h 7305087"/>
              <a:gd name="connsiteX849" fmla="*/ 7804510 w 8266922"/>
              <a:gd name="connsiteY849" fmla="*/ 1600921 h 7305087"/>
              <a:gd name="connsiteX850" fmla="*/ 5032599 w 8266922"/>
              <a:gd name="connsiteY850" fmla="*/ 1502430 h 7305087"/>
              <a:gd name="connsiteX851" fmla="*/ 5085669 w 8266922"/>
              <a:gd name="connsiteY851" fmla="*/ 1504306 h 7305087"/>
              <a:gd name="connsiteX852" fmla="*/ 5134790 w 8266922"/>
              <a:gd name="connsiteY852" fmla="*/ 1509883 h 7305087"/>
              <a:gd name="connsiteX853" fmla="*/ 5180096 w 8266922"/>
              <a:gd name="connsiteY853" fmla="*/ 1519078 h 7305087"/>
              <a:gd name="connsiteX854" fmla="*/ 5221718 w 8266922"/>
              <a:gd name="connsiteY854" fmla="*/ 1531810 h 7305087"/>
              <a:gd name="connsiteX855" fmla="*/ 5259789 w 8266922"/>
              <a:gd name="connsiteY855" fmla="*/ 1547998 h 7305087"/>
              <a:gd name="connsiteX856" fmla="*/ 5294442 w 8266922"/>
              <a:gd name="connsiteY856" fmla="*/ 1567559 h 7305087"/>
              <a:gd name="connsiteX857" fmla="*/ 5325809 w 8266922"/>
              <a:gd name="connsiteY857" fmla="*/ 1590414 h 7305087"/>
              <a:gd name="connsiteX858" fmla="*/ 5354024 w 8266922"/>
              <a:gd name="connsiteY858" fmla="*/ 1616479 h 7305087"/>
              <a:gd name="connsiteX859" fmla="*/ 5379220 w 8266922"/>
              <a:gd name="connsiteY859" fmla="*/ 1645676 h 7305087"/>
              <a:gd name="connsiteX860" fmla="*/ 5401528 w 8266922"/>
              <a:gd name="connsiteY860" fmla="*/ 1677921 h 7305087"/>
              <a:gd name="connsiteX861" fmla="*/ 5421081 w 8266922"/>
              <a:gd name="connsiteY861" fmla="*/ 1713133 h 7305087"/>
              <a:gd name="connsiteX862" fmla="*/ 5438013 w 8266922"/>
              <a:gd name="connsiteY862" fmla="*/ 1751231 h 7305087"/>
              <a:gd name="connsiteX863" fmla="*/ 5452456 w 8266922"/>
              <a:gd name="connsiteY863" fmla="*/ 1792133 h 7305087"/>
              <a:gd name="connsiteX864" fmla="*/ 5464543 w 8266922"/>
              <a:gd name="connsiteY864" fmla="*/ 1835759 h 7305087"/>
              <a:gd name="connsiteX865" fmla="*/ 5474406 w 8266922"/>
              <a:gd name="connsiteY865" fmla="*/ 1882026 h 7305087"/>
              <a:gd name="connsiteX866" fmla="*/ 5482178 w 8266922"/>
              <a:gd name="connsiteY866" fmla="*/ 1930854 h 7305087"/>
              <a:gd name="connsiteX867" fmla="*/ 5487992 w 8266922"/>
              <a:gd name="connsiteY867" fmla="*/ 1982160 h 7305087"/>
              <a:gd name="connsiteX868" fmla="*/ 5491980 w 8266922"/>
              <a:gd name="connsiteY868" fmla="*/ 2035865 h 7305087"/>
              <a:gd name="connsiteX869" fmla="*/ 5494276 w 8266922"/>
              <a:gd name="connsiteY869" fmla="*/ 2091886 h 7305087"/>
              <a:gd name="connsiteX870" fmla="*/ 5495012 w 8266922"/>
              <a:gd name="connsiteY870" fmla="*/ 2150141 h 7305087"/>
              <a:gd name="connsiteX871" fmla="*/ 5494312 w 8266922"/>
              <a:gd name="connsiteY871" fmla="*/ 2208645 h 7305087"/>
              <a:gd name="connsiteX872" fmla="*/ 5492115 w 8266922"/>
              <a:gd name="connsiteY872" fmla="*/ 2264915 h 7305087"/>
              <a:gd name="connsiteX873" fmla="*/ 5488279 w 8266922"/>
              <a:gd name="connsiteY873" fmla="*/ 2318865 h 7305087"/>
              <a:gd name="connsiteX874" fmla="*/ 5482658 w 8266922"/>
              <a:gd name="connsiteY874" fmla="*/ 2370415 h 7305087"/>
              <a:gd name="connsiteX875" fmla="*/ 5475110 w 8266922"/>
              <a:gd name="connsiteY875" fmla="*/ 2419480 h 7305087"/>
              <a:gd name="connsiteX876" fmla="*/ 5465489 w 8266922"/>
              <a:gd name="connsiteY876" fmla="*/ 2465979 h 7305087"/>
              <a:gd name="connsiteX877" fmla="*/ 5453652 w 8266922"/>
              <a:gd name="connsiteY877" fmla="*/ 2509828 h 7305087"/>
              <a:gd name="connsiteX878" fmla="*/ 5439455 w 8266922"/>
              <a:gd name="connsiteY878" fmla="*/ 2550946 h 7305087"/>
              <a:gd name="connsiteX879" fmla="*/ 5422755 w 8266922"/>
              <a:gd name="connsiteY879" fmla="*/ 2589249 h 7305087"/>
              <a:gd name="connsiteX880" fmla="*/ 5403406 w 8266922"/>
              <a:gd name="connsiteY880" fmla="*/ 2624655 h 7305087"/>
              <a:gd name="connsiteX881" fmla="*/ 5381265 w 8266922"/>
              <a:gd name="connsiteY881" fmla="*/ 2657081 h 7305087"/>
              <a:gd name="connsiteX882" fmla="*/ 5356188 w 8266922"/>
              <a:gd name="connsiteY882" fmla="*/ 2686444 h 7305087"/>
              <a:gd name="connsiteX883" fmla="*/ 5328031 w 8266922"/>
              <a:gd name="connsiteY883" fmla="*/ 2712663 h 7305087"/>
              <a:gd name="connsiteX884" fmla="*/ 5296650 w 8266922"/>
              <a:gd name="connsiteY884" fmla="*/ 2735653 h 7305087"/>
              <a:gd name="connsiteX885" fmla="*/ 5261902 w 8266922"/>
              <a:gd name="connsiteY885" fmla="*/ 2755334 h 7305087"/>
              <a:gd name="connsiteX886" fmla="*/ 5223641 w 8266922"/>
              <a:gd name="connsiteY886" fmla="*/ 2771621 h 7305087"/>
              <a:gd name="connsiteX887" fmla="*/ 5181724 w 8266922"/>
              <a:gd name="connsiteY887" fmla="*/ 2784433 h 7305087"/>
              <a:gd name="connsiteX888" fmla="*/ 5136007 w 8266922"/>
              <a:gd name="connsiteY888" fmla="*/ 2793687 h 7305087"/>
              <a:gd name="connsiteX889" fmla="*/ 5086347 w 8266922"/>
              <a:gd name="connsiteY889" fmla="*/ 2799300 h 7305087"/>
              <a:gd name="connsiteX890" fmla="*/ 5032599 w 8266922"/>
              <a:gd name="connsiteY890" fmla="*/ 2801189 h 7305087"/>
              <a:gd name="connsiteX891" fmla="*/ 5032599 w 8266922"/>
              <a:gd name="connsiteY891" fmla="*/ 2704367 h 7305087"/>
              <a:gd name="connsiteX892" fmla="*/ 5082284 w 8266922"/>
              <a:gd name="connsiteY892" fmla="*/ 2702134 h 7305087"/>
              <a:gd name="connsiteX893" fmla="*/ 5127205 w 8266922"/>
              <a:gd name="connsiteY893" fmla="*/ 2695513 h 7305087"/>
              <a:gd name="connsiteX894" fmla="*/ 5167588 w 8266922"/>
              <a:gd name="connsiteY894" fmla="*/ 2684624 h 7305087"/>
              <a:gd name="connsiteX895" fmla="*/ 5203659 w 8266922"/>
              <a:gd name="connsiteY895" fmla="*/ 2669584 h 7305087"/>
              <a:gd name="connsiteX896" fmla="*/ 5263770 w 8266922"/>
              <a:gd name="connsiteY896" fmla="*/ 2627524 h 7305087"/>
              <a:gd name="connsiteX897" fmla="*/ 5309350 w 8266922"/>
              <a:gd name="connsiteY897" fmla="*/ 2570280 h 7305087"/>
              <a:gd name="connsiteX898" fmla="*/ 5327255 w 8266922"/>
              <a:gd name="connsiteY898" fmla="*/ 2536259 h 7305087"/>
              <a:gd name="connsiteX899" fmla="*/ 5342207 w 8266922"/>
              <a:gd name="connsiteY899" fmla="*/ 2498797 h 7305087"/>
              <a:gd name="connsiteX900" fmla="*/ 5354431 w 8266922"/>
              <a:gd name="connsiteY900" fmla="*/ 2458012 h 7305087"/>
              <a:gd name="connsiteX901" fmla="*/ 5364154 w 8266922"/>
              <a:gd name="connsiteY901" fmla="*/ 2414022 h 7305087"/>
              <a:gd name="connsiteX902" fmla="*/ 5371601 w 8266922"/>
              <a:gd name="connsiteY902" fmla="*/ 2366946 h 7305087"/>
              <a:gd name="connsiteX903" fmla="*/ 5377000 w 8266922"/>
              <a:gd name="connsiteY903" fmla="*/ 2316901 h 7305087"/>
              <a:gd name="connsiteX904" fmla="*/ 5380576 w 8266922"/>
              <a:gd name="connsiteY904" fmla="*/ 2264006 h 7305087"/>
              <a:gd name="connsiteX905" fmla="*/ 5382555 w 8266922"/>
              <a:gd name="connsiteY905" fmla="*/ 2208380 h 7305087"/>
              <a:gd name="connsiteX906" fmla="*/ 5383165 w 8266922"/>
              <a:gd name="connsiteY906" fmla="*/ 2150141 h 7305087"/>
              <a:gd name="connsiteX907" fmla="*/ 5382523 w 8266922"/>
              <a:gd name="connsiteY907" fmla="*/ 2092472 h 7305087"/>
              <a:gd name="connsiteX908" fmla="*/ 5380453 w 8266922"/>
              <a:gd name="connsiteY908" fmla="*/ 2037383 h 7305087"/>
              <a:gd name="connsiteX909" fmla="*/ 5376743 w 8266922"/>
              <a:gd name="connsiteY909" fmla="*/ 1984990 h 7305087"/>
              <a:gd name="connsiteX910" fmla="*/ 5371177 w 8266922"/>
              <a:gd name="connsiteY910" fmla="*/ 1935414 h 7305087"/>
              <a:gd name="connsiteX911" fmla="*/ 5363542 w 8266922"/>
              <a:gd name="connsiteY911" fmla="*/ 1888770 h 7305087"/>
              <a:gd name="connsiteX912" fmla="*/ 5353624 w 8266922"/>
              <a:gd name="connsiteY912" fmla="*/ 1845179 h 7305087"/>
              <a:gd name="connsiteX913" fmla="*/ 5341208 w 8266922"/>
              <a:gd name="connsiteY913" fmla="*/ 1804759 h 7305087"/>
              <a:gd name="connsiteX914" fmla="*/ 5326081 w 8266922"/>
              <a:gd name="connsiteY914" fmla="*/ 1767626 h 7305087"/>
              <a:gd name="connsiteX915" fmla="*/ 5308028 w 8266922"/>
              <a:gd name="connsiteY915" fmla="*/ 1733900 h 7305087"/>
              <a:gd name="connsiteX916" fmla="*/ 5262290 w 8266922"/>
              <a:gd name="connsiteY916" fmla="*/ 1677141 h 7305087"/>
              <a:gd name="connsiteX917" fmla="*/ 5202281 w 8266922"/>
              <a:gd name="connsiteY917" fmla="*/ 1635428 h 7305087"/>
              <a:gd name="connsiteX918" fmla="*/ 5166389 w 8266922"/>
              <a:gd name="connsiteY918" fmla="*/ 1620509 h 7305087"/>
              <a:gd name="connsiteX919" fmla="*/ 5126287 w 8266922"/>
              <a:gd name="connsiteY919" fmla="*/ 1609705 h 7305087"/>
              <a:gd name="connsiteX920" fmla="*/ 5081762 w 8266922"/>
              <a:gd name="connsiteY920" fmla="*/ 1603138 h 7305087"/>
              <a:gd name="connsiteX921" fmla="*/ 5032599 w 8266922"/>
              <a:gd name="connsiteY921" fmla="*/ 1600921 h 7305087"/>
              <a:gd name="connsiteX922" fmla="*/ 4515699 w 8266922"/>
              <a:gd name="connsiteY922" fmla="*/ 1502430 h 7305087"/>
              <a:gd name="connsiteX923" fmla="*/ 4515699 w 8266922"/>
              <a:gd name="connsiteY923" fmla="*/ 1600921 h 7305087"/>
              <a:gd name="connsiteX924" fmla="*/ 4466813 w 8266922"/>
              <a:gd name="connsiteY924" fmla="*/ 1603138 h 7305087"/>
              <a:gd name="connsiteX925" fmla="*/ 4422532 w 8266922"/>
              <a:gd name="connsiteY925" fmla="*/ 1609705 h 7305087"/>
              <a:gd name="connsiteX926" fmla="*/ 4382646 w 8266922"/>
              <a:gd name="connsiteY926" fmla="*/ 1620509 h 7305087"/>
              <a:gd name="connsiteX927" fmla="*/ 4346940 w 8266922"/>
              <a:gd name="connsiteY927" fmla="*/ 1635428 h 7305087"/>
              <a:gd name="connsiteX928" fmla="*/ 4287225 w 8266922"/>
              <a:gd name="connsiteY928" fmla="*/ 1677141 h 7305087"/>
              <a:gd name="connsiteX929" fmla="*/ 4241691 w 8266922"/>
              <a:gd name="connsiteY929" fmla="*/ 1733900 h 7305087"/>
              <a:gd name="connsiteX930" fmla="*/ 4223712 w 8266922"/>
              <a:gd name="connsiteY930" fmla="*/ 1767626 h 7305087"/>
              <a:gd name="connsiteX931" fmla="*/ 4208642 w 8266922"/>
              <a:gd name="connsiteY931" fmla="*/ 1804759 h 7305087"/>
              <a:gd name="connsiteX932" fmla="*/ 4196270 w 8266922"/>
              <a:gd name="connsiteY932" fmla="*/ 1845179 h 7305087"/>
              <a:gd name="connsiteX933" fmla="*/ 4186382 w 8266922"/>
              <a:gd name="connsiteY933" fmla="*/ 1888770 h 7305087"/>
              <a:gd name="connsiteX934" fmla="*/ 4178768 w 8266922"/>
              <a:gd name="connsiteY934" fmla="*/ 1935414 h 7305087"/>
              <a:gd name="connsiteX935" fmla="*/ 4173215 w 8266922"/>
              <a:gd name="connsiteY935" fmla="*/ 1984990 h 7305087"/>
              <a:gd name="connsiteX936" fmla="*/ 4169510 w 8266922"/>
              <a:gd name="connsiteY936" fmla="*/ 2037383 h 7305087"/>
              <a:gd name="connsiteX937" fmla="*/ 4167443 w 8266922"/>
              <a:gd name="connsiteY937" fmla="*/ 2092472 h 7305087"/>
              <a:gd name="connsiteX938" fmla="*/ 4166801 w 8266922"/>
              <a:gd name="connsiteY938" fmla="*/ 2150141 h 7305087"/>
              <a:gd name="connsiteX939" fmla="*/ 4167427 w 8266922"/>
              <a:gd name="connsiteY939" fmla="*/ 2208380 h 7305087"/>
              <a:gd name="connsiteX940" fmla="*/ 4169449 w 8266922"/>
              <a:gd name="connsiteY940" fmla="*/ 2264006 h 7305087"/>
              <a:gd name="connsiteX941" fmla="*/ 4173087 w 8266922"/>
              <a:gd name="connsiteY941" fmla="*/ 2316901 h 7305087"/>
              <a:gd name="connsiteX942" fmla="*/ 4178556 w 8266922"/>
              <a:gd name="connsiteY942" fmla="*/ 2366946 h 7305087"/>
              <a:gd name="connsiteX943" fmla="*/ 4186077 w 8266922"/>
              <a:gd name="connsiteY943" fmla="*/ 2414022 h 7305087"/>
              <a:gd name="connsiteX944" fmla="*/ 4195866 w 8266922"/>
              <a:gd name="connsiteY944" fmla="*/ 2458012 h 7305087"/>
              <a:gd name="connsiteX945" fmla="*/ 4208143 w 8266922"/>
              <a:gd name="connsiteY945" fmla="*/ 2498797 h 7305087"/>
              <a:gd name="connsiteX946" fmla="*/ 4223125 w 8266922"/>
              <a:gd name="connsiteY946" fmla="*/ 2536259 h 7305087"/>
              <a:gd name="connsiteX947" fmla="*/ 4241031 w 8266922"/>
              <a:gd name="connsiteY947" fmla="*/ 2570280 h 7305087"/>
              <a:gd name="connsiteX948" fmla="*/ 4286485 w 8266922"/>
              <a:gd name="connsiteY948" fmla="*/ 2627524 h 7305087"/>
              <a:gd name="connsiteX949" fmla="*/ 4346251 w 8266922"/>
              <a:gd name="connsiteY949" fmla="*/ 2669584 h 7305087"/>
              <a:gd name="connsiteX950" fmla="*/ 4382046 w 8266922"/>
              <a:gd name="connsiteY950" fmla="*/ 2684624 h 7305087"/>
              <a:gd name="connsiteX951" fmla="*/ 4422074 w 8266922"/>
              <a:gd name="connsiteY951" fmla="*/ 2695513 h 7305087"/>
              <a:gd name="connsiteX952" fmla="*/ 4466552 w 8266922"/>
              <a:gd name="connsiteY952" fmla="*/ 2702134 h 7305087"/>
              <a:gd name="connsiteX953" fmla="*/ 4515699 w 8266922"/>
              <a:gd name="connsiteY953" fmla="*/ 2704367 h 7305087"/>
              <a:gd name="connsiteX954" fmla="*/ 4515699 w 8266922"/>
              <a:gd name="connsiteY954" fmla="*/ 2801189 h 7305087"/>
              <a:gd name="connsiteX955" fmla="*/ 4462176 w 8266922"/>
              <a:gd name="connsiteY955" fmla="*/ 2799300 h 7305087"/>
              <a:gd name="connsiteX956" fmla="*/ 4412696 w 8266922"/>
              <a:gd name="connsiteY956" fmla="*/ 2793687 h 7305087"/>
              <a:gd name="connsiteX957" fmla="*/ 4367116 w 8266922"/>
              <a:gd name="connsiteY957" fmla="*/ 2784433 h 7305087"/>
              <a:gd name="connsiteX958" fmla="*/ 4325298 w 8266922"/>
              <a:gd name="connsiteY958" fmla="*/ 2771621 h 7305087"/>
              <a:gd name="connsiteX959" fmla="*/ 4287101 w 8266922"/>
              <a:gd name="connsiteY959" fmla="*/ 2755334 h 7305087"/>
              <a:gd name="connsiteX960" fmla="*/ 4252384 w 8266922"/>
              <a:gd name="connsiteY960" fmla="*/ 2735653 h 7305087"/>
              <a:gd name="connsiteX961" fmla="*/ 4221007 w 8266922"/>
              <a:gd name="connsiteY961" fmla="*/ 2712663 h 7305087"/>
              <a:gd name="connsiteX962" fmla="*/ 4192831 w 8266922"/>
              <a:gd name="connsiteY962" fmla="*/ 2686444 h 7305087"/>
              <a:gd name="connsiteX963" fmla="*/ 4167714 w 8266922"/>
              <a:gd name="connsiteY963" fmla="*/ 2657081 h 7305087"/>
              <a:gd name="connsiteX964" fmla="*/ 4145517 w 8266922"/>
              <a:gd name="connsiteY964" fmla="*/ 2624655 h 7305087"/>
              <a:gd name="connsiteX965" fmla="*/ 4126100 w 8266922"/>
              <a:gd name="connsiteY965" fmla="*/ 2589249 h 7305087"/>
              <a:gd name="connsiteX966" fmla="*/ 4109322 w 8266922"/>
              <a:gd name="connsiteY966" fmla="*/ 2550946 h 7305087"/>
              <a:gd name="connsiteX967" fmla="*/ 4095043 w 8266922"/>
              <a:gd name="connsiteY967" fmla="*/ 2509828 h 7305087"/>
              <a:gd name="connsiteX968" fmla="*/ 4083123 w 8266922"/>
              <a:gd name="connsiteY968" fmla="*/ 2465979 h 7305087"/>
              <a:gd name="connsiteX969" fmla="*/ 4073422 w 8266922"/>
              <a:gd name="connsiteY969" fmla="*/ 2419480 h 7305087"/>
              <a:gd name="connsiteX970" fmla="*/ 4065799 w 8266922"/>
              <a:gd name="connsiteY970" fmla="*/ 2370415 h 7305087"/>
              <a:gd name="connsiteX971" fmla="*/ 4060114 w 8266922"/>
              <a:gd name="connsiteY971" fmla="*/ 2318865 h 7305087"/>
              <a:gd name="connsiteX972" fmla="*/ 4056227 w 8266922"/>
              <a:gd name="connsiteY972" fmla="*/ 2264915 h 7305087"/>
              <a:gd name="connsiteX973" fmla="*/ 4053997 w 8266922"/>
              <a:gd name="connsiteY973" fmla="*/ 2208645 h 7305087"/>
              <a:gd name="connsiteX974" fmla="*/ 4053286 w 8266922"/>
              <a:gd name="connsiteY974" fmla="*/ 2150141 h 7305087"/>
              <a:gd name="connsiteX975" fmla="*/ 4054021 w 8266922"/>
              <a:gd name="connsiteY975" fmla="*/ 2091886 h 7305087"/>
              <a:gd name="connsiteX976" fmla="*/ 4056317 w 8266922"/>
              <a:gd name="connsiteY976" fmla="*/ 2035865 h 7305087"/>
              <a:gd name="connsiteX977" fmla="*/ 4060306 w 8266922"/>
              <a:gd name="connsiteY977" fmla="*/ 1982160 h 7305087"/>
              <a:gd name="connsiteX978" fmla="*/ 4066119 w 8266922"/>
              <a:gd name="connsiteY978" fmla="*/ 1930854 h 7305087"/>
              <a:gd name="connsiteX979" fmla="*/ 4073892 w 8266922"/>
              <a:gd name="connsiteY979" fmla="*/ 1882026 h 7305087"/>
              <a:gd name="connsiteX980" fmla="*/ 4083755 w 8266922"/>
              <a:gd name="connsiteY980" fmla="*/ 1835759 h 7305087"/>
              <a:gd name="connsiteX981" fmla="*/ 4095841 w 8266922"/>
              <a:gd name="connsiteY981" fmla="*/ 1792133 h 7305087"/>
              <a:gd name="connsiteX982" fmla="*/ 4110284 w 8266922"/>
              <a:gd name="connsiteY982" fmla="*/ 1751231 h 7305087"/>
              <a:gd name="connsiteX983" fmla="*/ 4127216 w 8266922"/>
              <a:gd name="connsiteY983" fmla="*/ 1713133 h 7305087"/>
              <a:gd name="connsiteX984" fmla="*/ 4146769 w 8266922"/>
              <a:gd name="connsiteY984" fmla="*/ 1677921 h 7305087"/>
              <a:gd name="connsiteX985" fmla="*/ 4169077 w 8266922"/>
              <a:gd name="connsiteY985" fmla="*/ 1645676 h 7305087"/>
              <a:gd name="connsiteX986" fmla="*/ 4194274 w 8266922"/>
              <a:gd name="connsiteY986" fmla="*/ 1616479 h 7305087"/>
              <a:gd name="connsiteX987" fmla="*/ 4222489 w 8266922"/>
              <a:gd name="connsiteY987" fmla="*/ 1590414 h 7305087"/>
              <a:gd name="connsiteX988" fmla="*/ 4253856 w 8266922"/>
              <a:gd name="connsiteY988" fmla="*/ 1567559 h 7305087"/>
              <a:gd name="connsiteX989" fmla="*/ 4288509 w 8266922"/>
              <a:gd name="connsiteY989" fmla="*/ 1547998 h 7305087"/>
              <a:gd name="connsiteX990" fmla="*/ 4326580 w 8266922"/>
              <a:gd name="connsiteY990" fmla="*/ 1531810 h 7305087"/>
              <a:gd name="connsiteX991" fmla="*/ 4368202 w 8266922"/>
              <a:gd name="connsiteY991" fmla="*/ 1519078 h 7305087"/>
              <a:gd name="connsiteX992" fmla="*/ 4413507 w 8266922"/>
              <a:gd name="connsiteY992" fmla="*/ 1509883 h 7305087"/>
              <a:gd name="connsiteX993" fmla="*/ 4462628 w 8266922"/>
              <a:gd name="connsiteY993" fmla="*/ 1504306 h 7305087"/>
              <a:gd name="connsiteX994" fmla="*/ 462412 w 8266922"/>
              <a:gd name="connsiteY994" fmla="*/ 1502430 h 7305087"/>
              <a:gd name="connsiteX995" fmla="*/ 462412 w 8266922"/>
              <a:gd name="connsiteY995" fmla="*/ 1600921 h 7305087"/>
              <a:gd name="connsiteX996" fmla="*/ 413526 w 8266922"/>
              <a:gd name="connsiteY996" fmla="*/ 1603138 h 7305087"/>
              <a:gd name="connsiteX997" fmla="*/ 369246 w 8266922"/>
              <a:gd name="connsiteY997" fmla="*/ 1609705 h 7305087"/>
              <a:gd name="connsiteX998" fmla="*/ 329359 w 8266922"/>
              <a:gd name="connsiteY998" fmla="*/ 1620509 h 7305087"/>
              <a:gd name="connsiteX999" fmla="*/ 293653 w 8266922"/>
              <a:gd name="connsiteY999" fmla="*/ 1635428 h 7305087"/>
              <a:gd name="connsiteX1000" fmla="*/ 233938 w 8266922"/>
              <a:gd name="connsiteY1000" fmla="*/ 1677141 h 7305087"/>
              <a:gd name="connsiteX1001" fmla="*/ 188404 w 8266922"/>
              <a:gd name="connsiteY1001" fmla="*/ 1733900 h 7305087"/>
              <a:gd name="connsiteX1002" fmla="*/ 170425 w 8266922"/>
              <a:gd name="connsiteY1002" fmla="*/ 1767626 h 7305087"/>
              <a:gd name="connsiteX1003" fmla="*/ 155356 w 8266922"/>
              <a:gd name="connsiteY1003" fmla="*/ 1804759 h 7305087"/>
              <a:gd name="connsiteX1004" fmla="*/ 142983 w 8266922"/>
              <a:gd name="connsiteY1004" fmla="*/ 1845179 h 7305087"/>
              <a:gd name="connsiteX1005" fmla="*/ 133096 w 8266922"/>
              <a:gd name="connsiteY1005" fmla="*/ 1888770 h 7305087"/>
              <a:gd name="connsiteX1006" fmla="*/ 125482 w 8266922"/>
              <a:gd name="connsiteY1006" fmla="*/ 1935414 h 7305087"/>
              <a:gd name="connsiteX1007" fmla="*/ 119929 w 8266922"/>
              <a:gd name="connsiteY1007" fmla="*/ 1984990 h 7305087"/>
              <a:gd name="connsiteX1008" fmla="*/ 116225 w 8266922"/>
              <a:gd name="connsiteY1008" fmla="*/ 2037383 h 7305087"/>
              <a:gd name="connsiteX1009" fmla="*/ 114158 w 8266922"/>
              <a:gd name="connsiteY1009" fmla="*/ 2092472 h 7305087"/>
              <a:gd name="connsiteX1010" fmla="*/ 113516 w 8266922"/>
              <a:gd name="connsiteY1010" fmla="*/ 2150141 h 7305087"/>
              <a:gd name="connsiteX1011" fmla="*/ 114141 w 8266922"/>
              <a:gd name="connsiteY1011" fmla="*/ 2208380 h 7305087"/>
              <a:gd name="connsiteX1012" fmla="*/ 116163 w 8266922"/>
              <a:gd name="connsiteY1012" fmla="*/ 2264006 h 7305087"/>
              <a:gd name="connsiteX1013" fmla="*/ 119800 w 8266922"/>
              <a:gd name="connsiteY1013" fmla="*/ 2316901 h 7305087"/>
              <a:gd name="connsiteX1014" fmla="*/ 125270 w 8266922"/>
              <a:gd name="connsiteY1014" fmla="*/ 2366946 h 7305087"/>
              <a:gd name="connsiteX1015" fmla="*/ 132790 w 8266922"/>
              <a:gd name="connsiteY1015" fmla="*/ 2414022 h 7305087"/>
              <a:gd name="connsiteX1016" fmla="*/ 142580 w 8266922"/>
              <a:gd name="connsiteY1016" fmla="*/ 2458012 h 7305087"/>
              <a:gd name="connsiteX1017" fmla="*/ 154856 w 8266922"/>
              <a:gd name="connsiteY1017" fmla="*/ 2498797 h 7305087"/>
              <a:gd name="connsiteX1018" fmla="*/ 169838 w 8266922"/>
              <a:gd name="connsiteY1018" fmla="*/ 2536259 h 7305087"/>
              <a:gd name="connsiteX1019" fmla="*/ 187744 w 8266922"/>
              <a:gd name="connsiteY1019" fmla="*/ 2570280 h 7305087"/>
              <a:gd name="connsiteX1020" fmla="*/ 233198 w 8266922"/>
              <a:gd name="connsiteY1020" fmla="*/ 2627524 h 7305087"/>
              <a:gd name="connsiteX1021" fmla="*/ 292964 w 8266922"/>
              <a:gd name="connsiteY1021" fmla="*/ 2669584 h 7305087"/>
              <a:gd name="connsiteX1022" fmla="*/ 328759 w 8266922"/>
              <a:gd name="connsiteY1022" fmla="*/ 2684624 h 7305087"/>
              <a:gd name="connsiteX1023" fmla="*/ 368787 w 8266922"/>
              <a:gd name="connsiteY1023" fmla="*/ 2695513 h 7305087"/>
              <a:gd name="connsiteX1024" fmla="*/ 413265 w 8266922"/>
              <a:gd name="connsiteY1024" fmla="*/ 2702134 h 7305087"/>
              <a:gd name="connsiteX1025" fmla="*/ 462412 w 8266922"/>
              <a:gd name="connsiteY1025" fmla="*/ 2704367 h 7305087"/>
              <a:gd name="connsiteX1026" fmla="*/ 462412 w 8266922"/>
              <a:gd name="connsiteY1026" fmla="*/ 2801189 h 7305087"/>
              <a:gd name="connsiteX1027" fmla="*/ 408890 w 8266922"/>
              <a:gd name="connsiteY1027" fmla="*/ 2799300 h 7305087"/>
              <a:gd name="connsiteX1028" fmla="*/ 359409 w 8266922"/>
              <a:gd name="connsiteY1028" fmla="*/ 2793687 h 7305087"/>
              <a:gd name="connsiteX1029" fmla="*/ 313830 w 8266922"/>
              <a:gd name="connsiteY1029" fmla="*/ 2784433 h 7305087"/>
              <a:gd name="connsiteX1030" fmla="*/ 272011 w 8266922"/>
              <a:gd name="connsiteY1030" fmla="*/ 2771621 h 7305087"/>
              <a:gd name="connsiteX1031" fmla="*/ 233814 w 8266922"/>
              <a:gd name="connsiteY1031" fmla="*/ 2755334 h 7305087"/>
              <a:gd name="connsiteX1032" fmla="*/ 199097 w 8266922"/>
              <a:gd name="connsiteY1032" fmla="*/ 2735653 h 7305087"/>
              <a:gd name="connsiteX1033" fmla="*/ 167721 w 8266922"/>
              <a:gd name="connsiteY1033" fmla="*/ 2712663 h 7305087"/>
              <a:gd name="connsiteX1034" fmla="*/ 139544 w 8266922"/>
              <a:gd name="connsiteY1034" fmla="*/ 2686444 h 7305087"/>
              <a:gd name="connsiteX1035" fmla="*/ 114428 w 8266922"/>
              <a:gd name="connsiteY1035" fmla="*/ 2657081 h 7305087"/>
              <a:gd name="connsiteX1036" fmla="*/ 92232 w 8266922"/>
              <a:gd name="connsiteY1036" fmla="*/ 2624655 h 7305087"/>
              <a:gd name="connsiteX1037" fmla="*/ 72814 w 8266922"/>
              <a:gd name="connsiteY1037" fmla="*/ 2589249 h 7305087"/>
              <a:gd name="connsiteX1038" fmla="*/ 56037 w 8266922"/>
              <a:gd name="connsiteY1038" fmla="*/ 2550946 h 7305087"/>
              <a:gd name="connsiteX1039" fmla="*/ 41758 w 8266922"/>
              <a:gd name="connsiteY1039" fmla="*/ 2509828 h 7305087"/>
              <a:gd name="connsiteX1040" fmla="*/ 29838 w 8266922"/>
              <a:gd name="connsiteY1040" fmla="*/ 2465979 h 7305087"/>
              <a:gd name="connsiteX1041" fmla="*/ 20136 w 8266922"/>
              <a:gd name="connsiteY1041" fmla="*/ 2419480 h 7305087"/>
              <a:gd name="connsiteX1042" fmla="*/ 12513 w 8266922"/>
              <a:gd name="connsiteY1042" fmla="*/ 2370415 h 7305087"/>
              <a:gd name="connsiteX1043" fmla="*/ 6828 w 8266922"/>
              <a:gd name="connsiteY1043" fmla="*/ 2318865 h 7305087"/>
              <a:gd name="connsiteX1044" fmla="*/ 2941 w 8266922"/>
              <a:gd name="connsiteY1044" fmla="*/ 2264915 h 7305087"/>
              <a:gd name="connsiteX1045" fmla="*/ 711 w 8266922"/>
              <a:gd name="connsiteY1045" fmla="*/ 2208645 h 7305087"/>
              <a:gd name="connsiteX1046" fmla="*/ 0 w 8266922"/>
              <a:gd name="connsiteY1046" fmla="*/ 2150141 h 7305087"/>
              <a:gd name="connsiteX1047" fmla="*/ 735 w 8266922"/>
              <a:gd name="connsiteY1047" fmla="*/ 2091886 h 7305087"/>
              <a:gd name="connsiteX1048" fmla="*/ 3031 w 8266922"/>
              <a:gd name="connsiteY1048" fmla="*/ 2035865 h 7305087"/>
              <a:gd name="connsiteX1049" fmla="*/ 7020 w 8266922"/>
              <a:gd name="connsiteY1049" fmla="*/ 1982160 h 7305087"/>
              <a:gd name="connsiteX1050" fmla="*/ 12834 w 8266922"/>
              <a:gd name="connsiteY1050" fmla="*/ 1930854 h 7305087"/>
              <a:gd name="connsiteX1051" fmla="*/ 20606 w 8266922"/>
              <a:gd name="connsiteY1051" fmla="*/ 1882026 h 7305087"/>
              <a:gd name="connsiteX1052" fmla="*/ 30469 w 8266922"/>
              <a:gd name="connsiteY1052" fmla="*/ 1835759 h 7305087"/>
              <a:gd name="connsiteX1053" fmla="*/ 42555 w 8266922"/>
              <a:gd name="connsiteY1053" fmla="*/ 1792133 h 7305087"/>
              <a:gd name="connsiteX1054" fmla="*/ 56998 w 8266922"/>
              <a:gd name="connsiteY1054" fmla="*/ 1751231 h 7305087"/>
              <a:gd name="connsiteX1055" fmla="*/ 73930 w 8266922"/>
              <a:gd name="connsiteY1055" fmla="*/ 1713133 h 7305087"/>
              <a:gd name="connsiteX1056" fmla="*/ 93484 w 8266922"/>
              <a:gd name="connsiteY1056" fmla="*/ 1677921 h 7305087"/>
              <a:gd name="connsiteX1057" fmla="*/ 115792 w 8266922"/>
              <a:gd name="connsiteY1057" fmla="*/ 1645676 h 7305087"/>
              <a:gd name="connsiteX1058" fmla="*/ 140987 w 8266922"/>
              <a:gd name="connsiteY1058" fmla="*/ 1616479 h 7305087"/>
              <a:gd name="connsiteX1059" fmla="*/ 169202 w 8266922"/>
              <a:gd name="connsiteY1059" fmla="*/ 1590414 h 7305087"/>
              <a:gd name="connsiteX1060" fmla="*/ 200570 w 8266922"/>
              <a:gd name="connsiteY1060" fmla="*/ 1567559 h 7305087"/>
              <a:gd name="connsiteX1061" fmla="*/ 235222 w 8266922"/>
              <a:gd name="connsiteY1061" fmla="*/ 1547998 h 7305087"/>
              <a:gd name="connsiteX1062" fmla="*/ 273293 w 8266922"/>
              <a:gd name="connsiteY1062" fmla="*/ 1531810 h 7305087"/>
              <a:gd name="connsiteX1063" fmla="*/ 314915 w 8266922"/>
              <a:gd name="connsiteY1063" fmla="*/ 1519078 h 7305087"/>
              <a:gd name="connsiteX1064" fmla="*/ 360220 w 8266922"/>
              <a:gd name="connsiteY1064" fmla="*/ 1509883 h 7305087"/>
              <a:gd name="connsiteX1065" fmla="*/ 409342 w 8266922"/>
              <a:gd name="connsiteY1065" fmla="*/ 1504306 h 7305087"/>
              <a:gd name="connsiteX1066" fmla="*/ 5280527 w 8266922"/>
              <a:gd name="connsiteY1066" fmla="*/ 871409 h 7305087"/>
              <a:gd name="connsiteX1067" fmla="*/ 6185319 w 8266922"/>
              <a:gd name="connsiteY1067" fmla="*/ 871409 h 7305087"/>
              <a:gd name="connsiteX1068" fmla="*/ 6185319 w 8266922"/>
              <a:gd name="connsiteY1068" fmla="*/ 978246 h 7305087"/>
              <a:gd name="connsiteX1069" fmla="*/ 5280527 w 8266922"/>
              <a:gd name="connsiteY1069" fmla="*/ 978246 h 7305087"/>
              <a:gd name="connsiteX1070" fmla="*/ 1874462 w 8266922"/>
              <a:gd name="connsiteY1070" fmla="*/ 871408 h 7305087"/>
              <a:gd name="connsiteX1071" fmla="*/ 2779254 w 8266922"/>
              <a:gd name="connsiteY1071" fmla="*/ 871408 h 7305087"/>
              <a:gd name="connsiteX1072" fmla="*/ 2779254 w 8266922"/>
              <a:gd name="connsiteY1072" fmla="*/ 978246 h 7305087"/>
              <a:gd name="connsiteX1073" fmla="*/ 1874462 w 8266922"/>
              <a:gd name="connsiteY1073" fmla="*/ 978246 h 7305087"/>
              <a:gd name="connsiteX1074" fmla="*/ 5280527 w 8266922"/>
              <a:gd name="connsiteY1074" fmla="*/ 522512 h 7305087"/>
              <a:gd name="connsiteX1075" fmla="*/ 6185319 w 8266922"/>
              <a:gd name="connsiteY1075" fmla="*/ 522512 h 7305087"/>
              <a:gd name="connsiteX1076" fmla="*/ 6185319 w 8266922"/>
              <a:gd name="connsiteY1076" fmla="*/ 629349 h 7305087"/>
              <a:gd name="connsiteX1077" fmla="*/ 5280527 w 8266922"/>
              <a:gd name="connsiteY1077" fmla="*/ 629349 h 7305087"/>
              <a:gd name="connsiteX1078" fmla="*/ 1874462 w 8266922"/>
              <a:gd name="connsiteY1078" fmla="*/ 522511 h 7305087"/>
              <a:gd name="connsiteX1079" fmla="*/ 2779254 w 8266922"/>
              <a:gd name="connsiteY1079" fmla="*/ 522511 h 7305087"/>
              <a:gd name="connsiteX1080" fmla="*/ 2779254 w 8266922"/>
              <a:gd name="connsiteY1080" fmla="*/ 629349 h 7305087"/>
              <a:gd name="connsiteX1081" fmla="*/ 1874462 w 8266922"/>
              <a:gd name="connsiteY1081" fmla="*/ 629349 h 7305087"/>
              <a:gd name="connsiteX1082" fmla="*/ 4621539 w 8266922"/>
              <a:gd name="connsiteY1082" fmla="*/ 116859 h 7305087"/>
              <a:gd name="connsiteX1083" fmla="*/ 4740064 w 8266922"/>
              <a:gd name="connsiteY1083" fmla="*/ 116859 h 7305087"/>
              <a:gd name="connsiteX1084" fmla="*/ 4386160 w 8266922"/>
              <a:gd name="connsiteY1084" fmla="*/ 1185248 h 7305087"/>
              <a:gd name="connsiteX1085" fmla="*/ 4264297 w 8266922"/>
              <a:gd name="connsiteY1085" fmla="*/ 1185248 h 7305087"/>
              <a:gd name="connsiteX1086" fmla="*/ 3314617 w 8266922"/>
              <a:gd name="connsiteY1086" fmla="*/ 116858 h 7305087"/>
              <a:gd name="connsiteX1087" fmla="*/ 3439819 w 8266922"/>
              <a:gd name="connsiteY1087" fmla="*/ 116858 h 7305087"/>
              <a:gd name="connsiteX1088" fmla="*/ 3795392 w 8266922"/>
              <a:gd name="connsiteY1088" fmla="*/ 1185248 h 7305087"/>
              <a:gd name="connsiteX1089" fmla="*/ 3670190 w 8266922"/>
              <a:gd name="connsiteY1089" fmla="*/ 1185248 h 7305087"/>
              <a:gd name="connsiteX1090" fmla="*/ 1312489 w 8266922"/>
              <a:gd name="connsiteY1090" fmla="*/ 1 h 7305087"/>
              <a:gd name="connsiteX1091" fmla="*/ 1312489 w 8266922"/>
              <a:gd name="connsiteY1091" fmla="*/ 98493 h 7305087"/>
              <a:gd name="connsiteX1092" fmla="*/ 1263604 w 8266922"/>
              <a:gd name="connsiteY1092" fmla="*/ 100709 h 7305087"/>
              <a:gd name="connsiteX1093" fmla="*/ 1219322 w 8266922"/>
              <a:gd name="connsiteY1093" fmla="*/ 107277 h 7305087"/>
              <a:gd name="connsiteX1094" fmla="*/ 1179437 w 8266922"/>
              <a:gd name="connsiteY1094" fmla="*/ 118080 h 7305087"/>
              <a:gd name="connsiteX1095" fmla="*/ 1143731 w 8266922"/>
              <a:gd name="connsiteY1095" fmla="*/ 132999 h 7305087"/>
              <a:gd name="connsiteX1096" fmla="*/ 1084016 w 8266922"/>
              <a:gd name="connsiteY1096" fmla="*/ 174712 h 7305087"/>
              <a:gd name="connsiteX1097" fmla="*/ 1038482 w 8266922"/>
              <a:gd name="connsiteY1097" fmla="*/ 231471 h 7305087"/>
              <a:gd name="connsiteX1098" fmla="*/ 1020503 w 8266922"/>
              <a:gd name="connsiteY1098" fmla="*/ 265197 h 7305087"/>
              <a:gd name="connsiteX1099" fmla="*/ 1005433 w 8266922"/>
              <a:gd name="connsiteY1099" fmla="*/ 302330 h 7305087"/>
              <a:gd name="connsiteX1100" fmla="*/ 993061 w 8266922"/>
              <a:gd name="connsiteY1100" fmla="*/ 342750 h 7305087"/>
              <a:gd name="connsiteX1101" fmla="*/ 983172 w 8266922"/>
              <a:gd name="connsiteY1101" fmla="*/ 386342 h 7305087"/>
              <a:gd name="connsiteX1102" fmla="*/ 975559 w 8266922"/>
              <a:gd name="connsiteY1102" fmla="*/ 432985 h 7305087"/>
              <a:gd name="connsiteX1103" fmla="*/ 970006 w 8266922"/>
              <a:gd name="connsiteY1103" fmla="*/ 482562 h 7305087"/>
              <a:gd name="connsiteX1104" fmla="*/ 966302 w 8266922"/>
              <a:gd name="connsiteY1104" fmla="*/ 534954 h 7305087"/>
              <a:gd name="connsiteX1105" fmla="*/ 964235 w 8266922"/>
              <a:gd name="connsiteY1105" fmla="*/ 590043 h 7305087"/>
              <a:gd name="connsiteX1106" fmla="*/ 963593 w 8266922"/>
              <a:gd name="connsiteY1106" fmla="*/ 647712 h 7305087"/>
              <a:gd name="connsiteX1107" fmla="*/ 964219 w 8266922"/>
              <a:gd name="connsiteY1107" fmla="*/ 705953 h 7305087"/>
              <a:gd name="connsiteX1108" fmla="*/ 966241 w 8266922"/>
              <a:gd name="connsiteY1108" fmla="*/ 761579 h 7305087"/>
              <a:gd name="connsiteX1109" fmla="*/ 969878 w 8266922"/>
              <a:gd name="connsiteY1109" fmla="*/ 814474 h 7305087"/>
              <a:gd name="connsiteX1110" fmla="*/ 975347 w 8266922"/>
              <a:gd name="connsiteY1110" fmla="*/ 864518 h 7305087"/>
              <a:gd name="connsiteX1111" fmla="*/ 982868 w 8266922"/>
              <a:gd name="connsiteY1111" fmla="*/ 911596 h 7305087"/>
              <a:gd name="connsiteX1112" fmla="*/ 992658 w 8266922"/>
              <a:gd name="connsiteY1112" fmla="*/ 955586 h 7305087"/>
              <a:gd name="connsiteX1113" fmla="*/ 1004934 w 8266922"/>
              <a:gd name="connsiteY1113" fmla="*/ 996370 h 7305087"/>
              <a:gd name="connsiteX1114" fmla="*/ 1019916 w 8266922"/>
              <a:gd name="connsiteY1114" fmla="*/ 1033831 h 7305087"/>
              <a:gd name="connsiteX1115" fmla="*/ 1037822 w 8266922"/>
              <a:gd name="connsiteY1115" fmla="*/ 1067851 h 7305087"/>
              <a:gd name="connsiteX1116" fmla="*/ 1083276 w 8266922"/>
              <a:gd name="connsiteY1116" fmla="*/ 1125096 h 7305087"/>
              <a:gd name="connsiteX1117" fmla="*/ 1143042 w 8266922"/>
              <a:gd name="connsiteY1117" fmla="*/ 1167155 h 7305087"/>
              <a:gd name="connsiteX1118" fmla="*/ 1178837 w 8266922"/>
              <a:gd name="connsiteY1118" fmla="*/ 1182194 h 7305087"/>
              <a:gd name="connsiteX1119" fmla="*/ 1218864 w 8266922"/>
              <a:gd name="connsiteY1119" fmla="*/ 1193084 h 7305087"/>
              <a:gd name="connsiteX1120" fmla="*/ 1263342 w 8266922"/>
              <a:gd name="connsiteY1120" fmla="*/ 1199705 h 7305087"/>
              <a:gd name="connsiteX1121" fmla="*/ 1312489 w 8266922"/>
              <a:gd name="connsiteY1121" fmla="*/ 1201938 h 7305087"/>
              <a:gd name="connsiteX1122" fmla="*/ 1312489 w 8266922"/>
              <a:gd name="connsiteY1122" fmla="*/ 1298761 h 7305087"/>
              <a:gd name="connsiteX1123" fmla="*/ 1258966 w 8266922"/>
              <a:gd name="connsiteY1123" fmla="*/ 1296873 h 7305087"/>
              <a:gd name="connsiteX1124" fmla="*/ 1209487 w 8266922"/>
              <a:gd name="connsiteY1124" fmla="*/ 1291259 h 7305087"/>
              <a:gd name="connsiteX1125" fmla="*/ 1163908 w 8266922"/>
              <a:gd name="connsiteY1125" fmla="*/ 1282006 h 7305087"/>
              <a:gd name="connsiteX1126" fmla="*/ 1122089 w 8266922"/>
              <a:gd name="connsiteY1126" fmla="*/ 1269194 h 7305087"/>
              <a:gd name="connsiteX1127" fmla="*/ 1083893 w 8266922"/>
              <a:gd name="connsiteY1127" fmla="*/ 1252907 h 7305087"/>
              <a:gd name="connsiteX1128" fmla="*/ 1049176 w 8266922"/>
              <a:gd name="connsiteY1128" fmla="*/ 1233225 h 7305087"/>
              <a:gd name="connsiteX1129" fmla="*/ 1017798 w 8266922"/>
              <a:gd name="connsiteY1129" fmla="*/ 1210234 h 7305087"/>
              <a:gd name="connsiteX1130" fmla="*/ 989622 w 8266922"/>
              <a:gd name="connsiteY1130" fmla="*/ 1184015 h 7305087"/>
              <a:gd name="connsiteX1131" fmla="*/ 964506 w 8266922"/>
              <a:gd name="connsiteY1131" fmla="*/ 1154652 h 7305087"/>
              <a:gd name="connsiteX1132" fmla="*/ 942309 w 8266922"/>
              <a:gd name="connsiteY1132" fmla="*/ 1122226 h 7305087"/>
              <a:gd name="connsiteX1133" fmla="*/ 922891 w 8266922"/>
              <a:gd name="connsiteY1133" fmla="*/ 1086820 h 7305087"/>
              <a:gd name="connsiteX1134" fmla="*/ 906113 w 8266922"/>
              <a:gd name="connsiteY1134" fmla="*/ 1048518 h 7305087"/>
              <a:gd name="connsiteX1135" fmla="*/ 891835 w 8266922"/>
              <a:gd name="connsiteY1135" fmla="*/ 1007402 h 7305087"/>
              <a:gd name="connsiteX1136" fmla="*/ 879914 w 8266922"/>
              <a:gd name="connsiteY1136" fmla="*/ 963551 h 7305087"/>
              <a:gd name="connsiteX1137" fmla="*/ 870214 w 8266922"/>
              <a:gd name="connsiteY1137" fmla="*/ 917053 h 7305087"/>
              <a:gd name="connsiteX1138" fmla="*/ 862590 w 8266922"/>
              <a:gd name="connsiteY1138" fmla="*/ 867987 h 7305087"/>
              <a:gd name="connsiteX1139" fmla="*/ 856906 w 8266922"/>
              <a:gd name="connsiteY1139" fmla="*/ 816438 h 7305087"/>
              <a:gd name="connsiteX1140" fmla="*/ 853019 w 8266922"/>
              <a:gd name="connsiteY1140" fmla="*/ 762487 h 7305087"/>
              <a:gd name="connsiteX1141" fmla="*/ 850789 w 8266922"/>
              <a:gd name="connsiteY1141" fmla="*/ 706217 h 7305087"/>
              <a:gd name="connsiteX1142" fmla="*/ 850077 w 8266922"/>
              <a:gd name="connsiteY1142" fmla="*/ 647712 h 7305087"/>
              <a:gd name="connsiteX1143" fmla="*/ 850812 w 8266922"/>
              <a:gd name="connsiteY1143" fmla="*/ 589457 h 7305087"/>
              <a:gd name="connsiteX1144" fmla="*/ 853109 w 8266922"/>
              <a:gd name="connsiteY1144" fmla="*/ 533437 h 7305087"/>
              <a:gd name="connsiteX1145" fmla="*/ 857098 w 8266922"/>
              <a:gd name="connsiteY1145" fmla="*/ 479733 h 7305087"/>
              <a:gd name="connsiteX1146" fmla="*/ 862911 w 8266922"/>
              <a:gd name="connsiteY1146" fmla="*/ 428425 h 7305087"/>
              <a:gd name="connsiteX1147" fmla="*/ 870684 w 8266922"/>
              <a:gd name="connsiteY1147" fmla="*/ 379597 h 7305087"/>
              <a:gd name="connsiteX1148" fmla="*/ 880547 w 8266922"/>
              <a:gd name="connsiteY1148" fmla="*/ 333331 h 7305087"/>
              <a:gd name="connsiteX1149" fmla="*/ 892633 w 8266922"/>
              <a:gd name="connsiteY1149" fmla="*/ 289705 h 7305087"/>
              <a:gd name="connsiteX1150" fmla="*/ 907076 w 8266922"/>
              <a:gd name="connsiteY1150" fmla="*/ 248802 h 7305087"/>
              <a:gd name="connsiteX1151" fmla="*/ 924008 w 8266922"/>
              <a:gd name="connsiteY1151" fmla="*/ 210704 h 7305087"/>
              <a:gd name="connsiteX1152" fmla="*/ 943561 w 8266922"/>
              <a:gd name="connsiteY1152" fmla="*/ 175493 h 7305087"/>
              <a:gd name="connsiteX1153" fmla="*/ 965869 w 8266922"/>
              <a:gd name="connsiteY1153" fmla="*/ 143247 h 7305087"/>
              <a:gd name="connsiteX1154" fmla="*/ 991066 w 8266922"/>
              <a:gd name="connsiteY1154" fmla="*/ 114051 h 7305087"/>
              <a:gd name="connsiteX1155" fmla="*/ 1019280 w 8266922"/>
              <a:gd name="connsiteY1155" fmla="*/ 87986 h 7305087"/>
              <a:gd name="connsiteX1156" fmla="*/ 1050647 w 8266922"/>
              <a:gd name="connsiteY1156" fmla="*/ 65131 h 7305087"/>
              <a:gd name="connsiteX1157" fmla="*/ 1085300 w 8266922"/>
              <a:gd name="connsiteY1157" fmla="*/ 45570 h 7305087"/>
              <a:gd name="connsiteX1158" fmla="*/ 1123371 w 8266922"/>
              <a:gd name="connsiteY1158" fmla="*/ 29382 h 7305087"/>
              <a:gd name="connsiteX1159" fmla="*/ 1164993 w 8266922"/>
              <a:gd name="connsiteY1159" fmla="*/ 16650 h 7305087"/>
              <a:gd name="connsiteX1160" fmla="*/ 1210299 w 8266922"/>
              <a:gd name="connsiteY1160" fmla="*/ 7455 h 7305087"/>
              <a:gd name="connsiteX1161" fmla="*/ 1259419 w 8266922"/>
              <a:gd name="connsiteY1161" fmla="*/ 1877 h 7305087"/>
              <a:gd name="connsiteX1162" fmla="*/ 6747401 w 8266922"/>
              <a:gd name="connsiteY1162" fmla="*/ 0 h 7305087"/>
              <a:gd name="connsiteX1163" fmla="*/ 6800471 w 8266922"/>
              <a:gd name="connsiteY1163" fmla="*/ 1876 h 7305087"/>
              <a:gd name="connsiteX1164" fmla="*/ 6849592 w 8266922"/>
              <a:gd name="connsiteY1164" fmla="*/ 7453 h 7305087"/>
              <a:gd name="connsiteX1165" fmla="*/ 6894897 w 8266922"/>
              <a:gd name="connsiteY1165" fmla="*/ 16648 h 7305087"/>
              <a:gd name="connsiteX1166" fmla="*/ 6936519 w 8266922"/>
              <a:gd name="connsiteY1166" fmla="*/ 29380 h 7305087"/>
              <a:gd name="connsiteX1167" fmla="*/ 6974590 w 8266922"/>
              <a:gd name="connsiteY1167" fmla="*/ 45568 h 7305087"/>
              <a:gd name="connsiteX1168" fmla="*/ 7009243 w 8266922"/>
              <a:gd name="connsiteY1168" fmla="*/ 65130 h 7305087"/>
              <a:gd name="connsiteX1169" fmla="*/ 7040610 w 8266922"/>
              <a:gd name="connsiteY1169" fmla="*/ 87984 h 7305087"/>
              <a:gd name="connsiteX1170" fmla="*/ 7068825 w 8266922"/>
              <a:gd name="connsiteY1170" fmla="*/ 114050 h 7305087"/>
              <a:gd name="connsiteX1171" fmla="*/ 7094021 w 8266922"/>
              <a:gd name="connsiteY1171" fmla="*/ 143246 h 7305087"/>
              <a:gd name="connsiteX1172" fmla="*/ 7116329 w 8266922"/>
              <a:gd name="connsiteY1172" fmla="*/ 175491 h 7305087"/>
              <a:gd name="connsiteX1173" fmla="*/ 7135882 w 8266922"/>
              <a:gd name="connsiteY1173" fmla="*/ 210703 h 7305087"/>
              <a:gd name="connsiteX1174" fmla="*/ 7152814 w 8266922"/>
              <a:gd name="connsiteY1174" fmla="*/ 248801 h 7305087"/>
              <a:gd name="connsiteX1175" fmla="*/ 7167257 w 8266922"/>
              <a:gd name="connsiteY1175" fmla="*/ 289704 h 7305087"/>
              <a:gd name="connsiteX1176" fmla="*/ 7179344 w 8266922"/>
              <a:gd name="connsiteY1176" fmla="*/ 333329 h 7305087"/>
              <a:gd name="connsiteX1177" fmla="*/ 7189207 w 8266922"/>
              <a:gd name="connsiteY1177" fmla="*/ 379596 h 7305087"/>
              <a:gd name="connsiteX1178" fmla="*/ 7196979 w 8266922"/>
              <a:gd name="connsiteY1178" fmla="*/ 428424 h 7305087"/>
              <a:gd name="connsiteX1179" fmla="*/ 7202793 w 8266922"/>
              <a:gd name="connsiteY1179" fmla="*/ 479731 h 7305087"/>
              <a:gd name="connsiteX1180" fmla="*/ 7206781 w 8266922"/>
              <a:gd name="connsiteY1180" fmla="*/ 533435 h 7305087"/>
              <a:gd name="connsiteX1181" fmla="*/ 7209077 w 8266922"/>
              <a:gd name="connsiteY1181" fmla="*/ 589455 h 7305087"/>
              <a:gd name="connsiteX1182" fmla="*/ 7209813 w 8266922"/>
              <a:gd name="connsiteY1182" fmla="*/ 647711 h 7305087"/>
              <a:gd name="connsiteX1183" fmla="*/ 7209113 w 8266922"/>
              <a:gd name="connsiteY1183" fmla="*/ 706216 h 7305087"/>
              <a:gd name="connsiteX1184" fmla="*/ 7206916 w 8266922"/>
              <a:gd name="connsiteY1184" fmla="*/ 762486 h 7305087"/>
              <a:gd name="connsiteX1185" fmla="*/ 7203080 w 8266922"/>
              <a:gd name="connsiteY1185" fmla="*/ 816437 h 7305087"/>
              <a:gd name="connsiteX1186" fmla="*/ 7197459 w 8266922"/>
              <a:gd name="connsiteY1186" fmla="*/ 867986 h 7305087"/>
              <a:gd name="connsiteX1187" fmla="*/ 7189911 w 8266922"/>
              <a:gd name="connsiteY1187" fmla="*/ 917051 h 7305087"/>
              <a:gd name="connsiteX1188" fmla="*/ 7180290 w 8266922"/>
              <a:gd name="connsiteY1188" fmla="*/ 963550 h 7305087"/>
              <a:gd name="connsiteX1189" fmla="*/ 7168453 w 8266922"/>
              <a:gd name="connsiteY1189" fmla="*/ 1007400 h 7305087"/>
              <a:gd name="connsiteX1190" fmla="*/ 7154256 w 8266922"/>
              <a:gd name="connsiteY1190" fmla="*/ 1048517 h 7305087"/>
              <a:gd name="connsiteX1191" fmla="*/ 7137555 w 8266922"/>
              <a:gd name="connsiteY1191" fmla="*/ 1086819 h 7305087"/>
              <a:gd name="connsiteX1192" fmla="*/ 7118206 w 8266922"/>
              <a:gd name="connsiteY1192" fmla="*/ 1122225 h 7305087"/>
              <a:gd name="connsiteX1193" fmla="*/ 7096065 w 8266922"/>
              <a:gd name="connsiteY1193" fmla="*/ 1154652 h 7305087"/>
              <a:gd name="connsiteX1194" fmla="*/ 7070989 w 8266922"/>
              <a:gd name="connsiteY1194" fmla="*/ 1184015 h 7305087"/>
              <a:gd name="connsiteX1195" fmla="*/ 7042832 w 8266922"/>
              <a:gd name="connsiteY1195" fmla="*/ 1210234 h 7305087"/>
              <a:gd name="connsiteX1196" fmla="*/ 7011451 w 8266922"/>
              <a:gd name="connsiteY1196" fmla="*/ 1233224 h 7305087"/>
              <a:gd name="connsiteX1197" fmla="*/ 6976702 w 8266922"/>
              <a:gd name="connsiteY1197" fmla="*/ 1252906 h 7305087"/>
              <a:gd name="connsiteX1198" fmla="*/ 6938442 w 8266922"/>
              <a:gd name="connsiteY1198" fmla="*/ 1269193 h 7305087"/>
              <a:gd name="connsiteX1199" fmla="*/ 6896525 w 8266922"/>
              <a:gd name="connsiteY1199" fmla="*/ 1282004 h 7305087"/>
              <a:gd name="connsiteX1200" fmla="*/ 6850809 w 8266922"/>
              <a:gd name="connsiteY1200" fmla="*/ 1291259 h 7305087"/>
              <a:gd name="connsiteX1201" fmla="*/ 6801149 w 8266922"/>
              <a:gd name="connsiteY1201" fmla="*/ 1296872 h 7305087"/>
              <a:gd name="connsiteX1202" fmla="*/ 6747401 w 8266922"/>
              <a:gd name="connsiteY1202" fmla="*/ 1298760 h 7305087"/>
              <a:gd name="connsiteX1203" fmla="*/ 6747401 w 8266922"/>
              <a:gd name="connsiteY1203" fmla="*/ 1201937 h 7305087"/>
              <a:gd name="connsiteX1204" fmla="*/ 6797086 w 8266922"/>
              <a:gd name="connsiteY1204" fmla="*/ 1199704 h 7305087"/>
              <a:gd name="connsiteX1205" fmla="*/ 6842006 w 8266922"/>
              <a:gd name="connsiteY1205" fmla="*/ 1193083 h 7305087"/>
              <a:gd name="connsiteX1206" fmla="*/ 6882389 w 8266922"/>
              <a:gd name="connsiteY1206" fmla="*/ 1182194 h 7305087"/>
              <a:gd name="connsiteX1207" fmla="*/ 6918460 w 8266922"/>
              <a:gd name="connsiteY1207" fmla="*/ 1167155 h 7305087"/>
              <a:gd name="connsiteX1208" fmla="*/ 6978571 w 8266922"/>
              <a:gd name="connsiteY1208" fmla="*/ 1125095 h 7305087"/>
              <a:gd name="connsiteX1209" fmla="*/ 7024150 w 8266922"/>
              <a:gd name="connsiteY1209" fmla="*/ 1067850 h 7305087"/>
              <a:gd name="connsiteX1210" fmla="*/ 7042056 w 8266922"/>
              <a:gd name="connsiteY1210" fmla="*/ 1033830 h 7305087"/>
              <a:gd name="connsiteX1211" fmla="*/ 7057008 w 8266922"/>
              <a:gd name="connsiteY1211" fmla="*/ 996368 h 7305087"/>
              <a:gd name="connsiteX1212" fmla="*/ 7069232 w 8266922"/>
              <a:gd name="connsiteY1212" fmla="*/ 955584 h 7305087"/>
              <a:gd name="connsiteX1213" fmla="*/ 7078955 w 8266922"/>
              <a:gd name="connsiteY1213" fmla="*/ 911594 h 7305087"/>
              <a:gd name="connsiteX1214" fmla="*/ 7086402 w 8266922"/>
              <a:gd name="connsiteY1214" fmla="*/ 864517 h 7305087"/>
              <a:gd name="connsiteX1215" fmla="*/ 7091801 w 8266922"/>
              <a:gd name="connsiteY1215" fmla="*/ 814473 h 7305087"/>
              <a:gd name="connsiteX1216" fmla="*/ 7095377 w 8266922"/>
              <a:gd name="connsiteY1216" fmla="*/ 761578 h 7305087"/>
              <a:gd name="connsiteX1217" fmla="*/ 7097356 w 8266922"/>
              <a:gd name="connsiteY1217" fmla="*/ 705951 h 7305087"/>
              <a:gd name="connsiteX1218" fmla="*/ 7097966 w 8266922"/>
              <a:gd name="connsiteY1218" fmla="*/ 647711 h 7305087"/>
              <a:gd name="connsiteX1219" fmla="*/ 7097324 w 8266922"/>
              <a:gd name="connsiteY1219" fmla="*/ 590042 h 7305087"/>
              <a:gd name="connsiteX1220" fmla="*/ 7095254 w 8266922"/>
              <a:gd name="connsiteY1220" fmla="*/ 534953 h 7305087"/>
              <a:gd name="connsiteX1221" fmla="*/ 7091544 w 8266922"/>
              <a:gd name="connsiteY1221" fmla="*/ 482560 h 7305087"/>
              <a:gd name="connsiteX1222" fmla="*/ 7085978 w 8266922"/>
              <a:gd name="connsiteY1222" fmla="*/ 432984 h 7305087"/>
              <a:gd name="connsiteX1223" fmla="*/ 7078343 w 8266922"/>
              <a:gd name="connsiteY1223" fmla="*/ 386340 h 7305087"/>
              <a:gd name="connsiteX1224" fmla="*/ 7068425 w 8266922"/>
              <a:gd name="connsiteY1224" fmla="*/ 342749 h 7305087"/>
              <a:gd name="connsiteX1225" fmla="*/ 7056009 w 8266922"/>
              <a:gd name="connsiteY1225" fmla="*/ 302328 h 7305087"/>
              <a:gd name="connsiteX1226" fmla="*/ 7040882 w 8266922"/>
              <a:gd name="connsiteY1226" fmla="*/ 265196 h 7305087"/>
              <a:gd name="connsiteX1227" fmla="*/ 7022829 w 8266922"/>
              <a:gd name="connsiteY1227" fmla="*/ 231470 h 7305087"/>
              <a:gd name="connsiteX1228" fmla="*/ 6977091 w 8266922"/>
              <a:gd name="connsiteY1228" fmla="*/ 174711 h 7305087"/>
              <a:gd name="connsiteX1229" fmla="*/ 6917082 w 8266922"/>
              <a:gd name="connsiteY1229" fmla="*/ 132998 h 7305087"/>
              <a:gd name="connsiteX1230" fmla="*/ 6881190 w 8266922"/>
              <a:gd name="connsiteY1230" fmla="*/ 118079 h 7305087"/>
              <a:gd name="connsiteX1231" fmla="*/ 6841089 w 8266922"/>
              <a:gd name="connsiteY1231" fmla="*/ 107276 h 7305087"/>
              <a:gd name="connsiteX1232" fmla="*/ 6796564 w 8266922"/>
              <a:gd name="connsiteY1232" fmla="*/ 100708 h 7305087"/>
              <a:gd name="connsiteX1233" fmla="*/ 6747401 w 8266922"/>
              <a:gd name="connsiteY1233" fmla="*/ 98492 h 7305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Lst>
            <a:rect l="l" t="t" r="r" b="b"/>
            <a:pathLst>
              <a:path w="8266922" h="7305087">
                <a:moveTo>
                  <a:pt x="5241587" y="7031344"/>
                </a:moveTo>
                <a:lnTo>
                  <a:pt x="5448586" y="7031344"/>
                </a:lnTo>
                <a:lnTo>
                  <a:pt x="5448586" y="7204957"/>
                </a:lnTo>
                <a:lnTo>
                  <a:pt x="5241587" y="7204957"/>
                </a:lnTo>
                <a:close/>
                <a:moveTo>
                  <a:pt x="2946862" y="7031344"/>
                </a:moveTo>
                <a:lnTo>
                  <a:pt x="3153861" y="7031344"/>
                </a:lnTo>
                <a:lnTo>
                  <a:pt x="3153861" y="7204957"/>
                </a:lnTo>
                <a:lnTo>
                  <a:pt x="2946862" y="7204957"/>
                </a:lnTo>
                <a:close/>
                <a:moveTo>
                  <a:pt x="4247643" y="6016037"/>
                </a:moveTo>
                <a:lnTo>
                  <a:pt x="4621582" y="6016037"/>
                </a:lnTo>
                <a:lnTo>
                  <a:pt x="4621582" y="6111287"/>
                </a:lnTo>
                <a:lnTo>
                  <a:pt x="4621582" y="7209837"/>
                </a:lnTo>
                <a:lnTo>
                  <a:pt x="4621582" y="7305087"/>
                </a:lnTo>
                <a:lnTo>
                  <a:pt x="4247643" y="7305087"/>
                </a:lnTo>
                <a:lnTo>
                  <a:pt x="4247643" y="7209837"/>
                </a:lnTo>
                <a:lnTo>
                  <a:pt x="4506393" y="7209837"/>
                </a:lnTo>
                <a:lnTo>
                  <a:pt x="4506393" y="6111287"/>
                </a:lnTo>
                <a:lnTo>
                  <a:pt x="4247643" y="6111287"/>
                </a:lnTo>
                <a:close/>
                <a:moveTo>
                  <a:pt x="3773921" y="6016037"/>
                </a:moveTo>
                <a:lnTo>
                  <a:pt x="4147860" y="6016037"/>
                </a:lnTo>
                <a:lnTo>
                  <a:pt x="4147860" y="6111287"/>
                </a:lnTo>
                <a:lnTo>
                  <a:pt x="3889111" y="6111287"/>
                </a:lnTo>
                <a:lnTo>
                  <a:pt x="3889111" y="7209837"/>
                </a:lnTo>
                <a:lnTo>
                  <a:pt x="4147860" y="7209837"/>
                </a:lnTo>
                <a:lnTo>
                  <a:pt x="4147860" y="7305087"/>
                </a:lnTo>
                <a:lnTo>
                  <a:pt x="3773921" y="7305087"/>
                </a:lnTo>
                <a:lnTo>
                  <a:pt x="3773921" y="7209837"/>
                </a:lnTo>
                <a:lnTo>
                  <a:pt x="3773921" y="6111287"/>
                </a:lnTo>
                <a:close/>
                <a:moveTo>
                  <a:pt x="6688042" y="5528924"/>
                </a:moveTo>
                <a:lnTo>
                  <a:pt x="6895043" y="5528924"/>
                </a:lnTo>
                <a:lnTo>
                  <a:pt x="6895043" y="5702536"/>
                </a:lnTo>
                <a:lnTo>
                  <a:pt x="6688042" y="5702536"/>
                </a:lnTo>
                <a:close/>
                <a:moveTo>
                  <a:pt x="3990746" y="5378675"/>
                </a:moveTo>
                <a:lnTo>
                  <a:pt x="4895538" y="5378675"/>
                </a:lnTo>
                <a:lnTo>
                  <a:pt x="4895538" y="5485512"/>
                </a:lnTo>
                <a:lnTo>
                  <a:pt x="3990746" y="5485512"/>
                </a:lnTo>
                <a:close/>
                <a:moveTo>
                  <a:pt x="1270097" y="5378675"/>
                </a:moveTo>
                <a:lnTo>
                  <a:pt x="2174890" y="5378675"/>
                </a:lnTo>
                <a:lnTo>
                  <a:pt x="2174890" y="5485512"/>
                </a:lnTo>
                <a:lnTo>
                  <a:pt x="1270097" y="5485512"/>
                </a:lnTo>
                <a:close/>
                <a:moveTo>
                  <a:pt x="3990746" y="5029777"/>
                </a:moveTo>
                <a:lnTo>
                  <a:pt x="4895538" y="5029777"/>
                </a:lnTo>
                <a:lnTo>
                  <a:pt x="4895538" y="5136615"/>
                </a:lnTo>
                <a:lnTo>
                  <a:pt x="3990746" y="5136615"/>
                </a:lnTo>
                <a:close/>
                <a:moveTo>
                  <a:pt x="1270097" y="5029777"/>
                </a:moveTo>
                <a:lnTo>
                  <a:pt x="2174890" y="5029777"/>
                </a:lnTo>
                <a:lnTo>
                  <a:pt x="2174890" y="5136615"/>
                </a:lnTo>
                <a:lnTo>
                  <a:pt x="1270097" y="5136615"/>
                </a:lnTo>
                <a:close/>
                <a:moveTo>
                  <a:pt x="6062007" y="4507277"/>
                </a:moveTo>
                <a:lnTo>
                  <a:pt x="6115077" y="4509153"/>
                </a:lnTo>
                <a:lnTo>
                  <a:pt x="6164198" y="4514730"/>
                </a:lnTo>
                <a:lnTo>
                  <a:pt x="6209503" y="4523925"/>
                </a:lnTo>
                <a:lnTo>
                  <a:pt x="6251125" y="4536657"/>
                </a:lnTo>
                <a:lnTo>
                  <a:pt x="6289196" y="4552845"/>
                </a:lnTo>
                <a:lnTo>
                  <a:pt x="6323849" y="4572406"/>
                </a:lnTo>
                <a:lnTo>
                  <a:pt x="6355216" y="4595261"/>
                </a:lnTo>
                <a:lnTo>
                  <a:pt x="6383431" y="4621327"/>
                </a:lnTo>
                <a:lnTo>
                  <a:pt x="6408627" y="4650523"/>
                </a:lnTo>
                <a:lnTo>
                  <a:pt x="6430935" y="4682768"/>
                </a:lnTo>
                <a:lnTo>
                  <a:pt x="6450488" y="4717980"/>
                </a:lnTo>
                <a:lnTo>
                  <a:pt x="6467420" y="4756077"/>
                </a:lnTo>
                <a:lnTo>
                  <a:pt x="6481863" y="4796980"/>
                </a:lnTo>
                <a:lnTo>
                  <a:pt x="6493950" y="4840605"/>
                </a:lnTo>
                <a:lnTo>
                  <a:pt x="6503813" y="4886873"/>
                </a:lnTo>
                <a:lnTo>
                  <a:pt x="6511585" y="4935701"/>
                </a:lnTo>
                <a:lnTo>
                  <a:pt x="6517399" y="4987008"/>
                </a:lnTo>
                <a:lnTo>
                  <a:pt x="6521387" y="5040712"/>
                </a:lnTo>
                <a:lnTo>
                  <a:pt x="6523683" y="5096732"/>
                </a:lnTo>
                <a:lnTo>
                  <a:pt x="6524419" y="5154988"/>
                </a:lnTo>
                <a:lnTo>
                  <a:pt x="6523719" y="5213493"/>
                </a:lnTo>
                <a:lnTo>
                  <a:pt x="6521522" y="5269763"/>
                </a:lnTo>
                <a:lnTo>
                  <a:pt x="6517686" y="5323713"/>
                </a:lnTo>
                <a:lnTo>
                  <a:pt x="6512065" y="5375263"/>
                </a:lnTo>
                <a:lnTo>
                  <a:pt x="6504517" y="5424328"/>
                </a:lnTo>
                <a:lnTo>
                  <a:pt x="6494896" y="5470827"/>
                </a:lnTo>
                <a:lnTo>
                  <a:pt x="6483059" y="5514676"/>
                </a:lnTo>
                <a:lnTo>
                  <a:pt x="6468862" y="5555794"/>
                </a:lnTo>
                <a:lnTo>
                  <a:pt x="6452162" y="5594097"/>
                </a:lnTo>
                <a:lnTo>
                  <a:pt x="6432813" y="5629503"/>
                </a:lnTo>
                <a:lnTo>
                  <a:pt x="6410672" y="5661929"/>
                </a:lnTo>
                <a:lnTo>
                  <a:pt x="6385595" y="5691293"/>
                </a:lnTo>
                <a:lnTo>
                  <a:pt x="6357438" y="5717511"/>
                </a:lnTo>
                <a:lnTo>
                  <a:pt x="6326057" y="5740502"/>
                </a:lnTo>
                <a:lnTo>
                  <a:pt x="6291309" y="5760183"/>
                </a:lnTo>
                <a:lnTo>
                  <a:pt x="6253048" y="5776470"/>
                </a:lnTo>
                <a:lnTo>
                  <a:pt x="6211131" y="5789282"/>
                </a:lnTo>
                <a:lnTo>
                  <a:pt x="6165415" y="5798536"/>
                </a:lnTo>
                <a:lnTo>
                  <a:pt x="6115755" y="5804149"/>
                </a:lnTo>
                <a:lnTo>
                  <a:pt x="6062007" y="5806038"/>
                </a:lnTo>
                <a:lnTo>
                  <a:pt x="6062007" y="5709215"/>
                </a:lnTo>
                <a:lnTo>
                  <a:pt x="6111692" y="5706982"/>
                </a:lnTo>
                <a:lnTo>
                  <a:pt x="6156613" y="5700361"/>
                </a:lnTo>
                <a:lnTo>
                  <a:pt x="6196995" y="5689472"/>
                </a:lnTo>
                <a:lnTo>
                  <a:pt x="6233066" y="5674432"/>
                </a:lnTo>
                <a:lnTo>
                  <a:pt x="6293177" y="5632372"/>
                </a:lnTo>
                <a:lnTo>
                  <a:pt x="6338757" y="5575128"/>
                </a:lnTo>
                <a:lnTo>
                  <a:pt x="6356662" y="5541107"/>
                </a:lnTo>
                <a:lnTo>
                  <a:pt x="6371614" y="5503645"/>
                </a:lnTo>
                <a:lnTo>
                  <a:pt x="6383838" y="5462861"/>
                </a:lnTo>
                <a:lnTo>
                  <a:pt x="6393561" y="5418871"/>
                </a:lnTo>
                <a:lnTo>
                  <a:pt x="6401008" y="5371794"/>
                </a:lnTo>
                <a:lnTo>
                  <a:pt x="6406407" y="5321750"/>
                </a:lnTo>
                <a:lnTo>
                  <a:pt x="6409983" y="5268855"/>
                </a:lnTo>
                <a:lnTo>
                  <a:pt x="6411962" y="5213228"/>
                </a:lnTo>
                <a:lnTo>
                  <a:pt x="6412572" y="5154988"/>
                </a:lnTo>
                <a:lnTo>
                  <a:pt x="6411930" y="5097319"/>
                </a:lnTo>
                <a:lnTo>
                  <a:pt x="6409860" y="5042230"/>
                </a:lnTo>
                <a:lnTo>
                  <a:pt x="6406150" y="4989837"/>
                </a:lnTo>
                <a:lnTo>
                  <a:pt x="6400584" y="4940261"/>
                </a:lnTo>
                <a:lnTo>
                  <a:pt x="6392949" y="4893617"/>
                </a:lnTo>
                <a:lnTo>
                  <a:pt x="6383031" y="4850025"/>
                </a:lnTo>
                <a:lnTo>
                  <a:pt x="6370615" y="4809604"/>
                </a:lnTo>
                <a:lnTo>
                  <a:pt x="6355488" y="4772472"/>
                </a:lnTo>
                <a:lnTo>
                  <a:pt x="6337435" y="4738746"/>
                </a:lnTo>
                <a:lnTo>
                  <a:pt x="6291697" y="4681987"/>
                </a:lnTo>
                <a:lnTo>
                  <a:pt x="6231688" y="4640273"/>
                </a:lnTo>
                <a:lnTo>
                  <a:pt x="6195796" y="4625355"/>
                </a:lnTo>
                <a:lnTo>
                  <a:pt x="6155695" y="4614552"/>
                </a:lnTo>
                <a:lnTo>
                  <a:pt x="6111170" y="4607983"/>
                </a:lnTo>
                <a:lnTo>
                  <a:pt x="6062007" y="4605768"/>
                </a:lnTo>
                <a:close/>
                <a:moveTo>
                  <a:pt x="5970138" y="4507277"/>
                </a:moveTo>
                <a:lnTo>
                  <a:pt x="5970138" y="4605768"/>
                </a:lnTo>
                <a:lnTo>
                  <a:pt x="5921252" y="4607983"/>
                </a:lnTo>
                <a:lnTo>
                  <a:pt x="5876971" y="4614552"/>
                </a:lnTo>
                <a:lnTo>
                  <a:pt x="5837085" y="4625355"/>
                </a:lnTo>
                <a:lnTo>
                  <a:pt x="5801379" y="4640273"/>
                </a:lnTo>
                <a:lnTo>
                  <a:pt x="5741664" y="4681987"/>
                </a:lnTo>
                <a:lnTo>
                  <a:pt x="5696130" y="4738746"/>
                </a:lnTo>
                <a:lnTo>
                  <a:pt x="5678151" y="4772472"/>
                </a:lnTo>
                <a:lnTo>
                  <a:pt x="5663081" y="4809604"/>
                </a:lnTo>
                <a:lnTo>
                  <a:pt x="5650709" y="4850025"/>
                </a:lnTo>
                <a:lnTo>
                  <a:pt x="5640821" y="4893617"/>
                </a:lnTo>
                <a:lnTo>
                  <a:pt x="5633207" y="4940261"/>
                </a:lnTo>
                <a:lnTo>
                  <a:pt x="5627654" y="4989837"/>
                </a:lnTo>
                <a:lnTo>
                  <a:pt x="5623950" y="5042230"/>
                </a:lnTo>
                <a:lnTo>
                  <a:pt x="5621883" y="5097319"/>
                </a:lnTo>
                <a:lnTo>
                  <a:pt x="5621241" y="5154988"/>
                </a:lnTo>
                <a:lnTo>
                  <a:pt x="5621867" y="5213228"/>
                </a:lnTo>
                <a:lnTo>
                  <a:pt x="5623889" y="5268855"/>
                </a:lnTo>
                <a:lnTo>
                  <a:pt x="5627526" y="5321750"/>
                </a:lnTo>
                <a:lnTo>
                  <a:pt x="5632995" y="5371794"/>
                </a:lnTo>
                <a:lnTo>
                  <a:pt x="5640516" y="5418871"/>
                </a:lnTo>
                <a:lnTo>
                  <a:pt x="5650305" y="5462861"/>
                </a:lnTo>
                <a:lnTo>
                  <a:pt x="5662582" y="5503645"/>
                </a:lnTo>
                <a:lnTo>
                  <a:pt x="5677564" y="5541107"/>
                </a:lnTo>
                <a:lnTo>
                  <a:pt x="5695470" y="5575128"/>
                </a:lnTo>
                <a:lnTo>
                  <a:pt x="5740924" y="5632372"/>
                </a:lnTo>
                <a:lnTo>
                  <a:pt x="5800690" y="5674432"/>
                </a:lnTo>
                <a:lnTo>
                  <a:pt x="5836485" y="5689472"/>
                </a:lnTo>
                <a:lnTo>
                  <a:pt x="5876513" y="5700361"/>
                </a:lnTo>
                <a:lnTo>
                  <a:pt x="5920991" y="5706982"/>
                </a:lnTo>
                <a:lnTo>
                  <a:pt x="5970138" y="5709215"/>
                </a:lnTo>
                <a:lnTo>
                  <a:pt x="5970138" y="5806038"/>
                </a:lnTo>
                <a:lnTo>
                  <a:pt x="5916615" y="5804149"/>
                </a:lnTo>
                <a:lnTo>
                  <a:pt x="5867135" y="5798536"/>
                </a:lnTo>
                <a:lnTo>
                  <a:pt x="5821555" y="5789282"/>
                </a:lnTo>
                <a:lnTo>
                  <a:pt x="5779737" y="5776470"/>
                </a:lnTo>
                <a:lnTo>
                  <a:pt x="5741540" y="5760183"/>
                </a:lnTo>
                <a:lnTo>
                  <a:pt x="5706823" y="5740502"/>
                </a:lnTo>
                <a:lnTo>
                  <a:pt x="5675446" y="5717511"/>
                </a:lnTo>
                <a:lnTo>
                  <a:pt x="5647270" y="5691293"/>
                </a:lnTo>
                <a:lnTo>
                  <a:pt x="5622154" y="5661929"/>
                </a:lnTo>
                <a:lnTo>
                  <a:pt x="5599957" y="5629503"/>
                </a:lnTo>
                <a:lnTo>
                  <a:pt x="5580540" y="5594097"/>
                </a:lnTo>
                <a:lnTo>
                  <a:pt x="5563762" y="5555794"/>
                </a:lnTo>
                <a:lnTo>
                  <a:pt x="5549483" y="5514676"/>
                </a:lnTo>
                <a:lnTo>
                  <a:pt x="5537563" y="5470827"/>
                </a:lnTo>
                <a:lnTo>
                  <a:pt x="5527862" y="5424328"/>
                </a:lnTo>
                <a:lnTo>
                  <a:pt x="5520239" y="5375263"/>
                </a:lnTo>
                <a:lnTo>
                  <a:pt x="5514554" y="5323713"/>
                </a:lnTo>
                <a:lnTo>
                  <a:pt x="5510667" y="5269763"/>
                </a:lnTo>
                <a:lnTo>
                  <a:pt x="5508437" y="5213493"/>
                </a:lnTo>
                <a:lnTo>
                  <a:pt x="5507726" y="5154988"/>
                </a:lnTo>
                <a:lnTo>
                  <a:pt x="5508461" y="5096732"/>
                </a:lnTo>
                <a:lnTo>
                  <a:pt x="5510757" y="5040712"/>
                </a:lnTo>
                <a:lnTo>
                  <a:pt x="5514746" y="4987008"/>
                </a:lnTo>
                <a:lnTo>
                  <a:pt x="5520559" y="4935701"/>
                </a:lnTo>
                <a:lnTo>
                  <a:pt x="5528332" y="4886873"/>
                </a:lnTo>
                <a:lnTo>
                  <a:pt x="5538195" y="4840605"/>
                </a:lnTo>
                <a:lnTo>
                  <a:pt x="5550281" y="4796980"/>
                </a:lnTo>
                <a:lnTo>
                  <a:pt x="5564724" y="4756077"/>
                </a:lnTo>
                <a:lnTo>
                  <a:pt x="5581656" y="4717980"/>
                </a:lnTo>
                <a:lnTo>
                  <a:pt x="5601209" y="4682768"/>
                </a:lnTo>
                <a:lnTo>
                  <a:pt x="5623517" y="4650523"/>
                </a:lnTo>
                <a:lnTo>
                  <a:pt x="5648713" y="4621327"/>
                </a:lnTo>
                <a:lnTo>
                  <a:pt x="5676928" y="4595261"/>
                </a:lnTo>
                <a:lnTo>
                  <a:pt x="5708295" y="4572406"/>
                </a:lnTo>
                <a:lnTo>
                  <a:pt x="5742948" y="4552845"/>
                </a:lnTo>
                <a:lnTo>
                  <a:pt x="5781019" y="4536657"/>
                </a:lnTo>
                <a:lnTo>
                  <a:pt x="5822641" y="4523925"/>
                </a:lnTo>
                <a:lnTo>
                  <a:pt x="5867946" y="4514730"/>
                </a:lnTo>
                <a:lnTo>
                  <a:pt x="5917067" y="4509153"/>
                </a:lnTo>
                <a:close/>
                <a:moveTo>
                  <a:pt x="2916306" y="4507277"/>
                </a:moveTo>
                <a:lnTo>
                  <a:pt x="2969376" y="4509153"/>
                </a:lnTo>
                <a:lnTo>
                  <a:pt x="3018497" y="4514730"/>
                </a:lnTo>
                <a:lnTo>
                  <a:pt x="3063803" y="4523925"/>
                </a:lnTo>
                <a:lnTo>
                  <a:pt x="3105426" y="4536657"/>
                </a:lnTo>
                <a:lnTo>
                  <a:pt x="3143497" y="4552845"/>
                </a:lnTo>
                <a:lnTo>
                  <a:pt x="3178150" y="4572406"/>
                </a:lnTo>
                <a:lnTo>
                  <a:pt x="3209516" y="4595261"/>
                </a:lnTo>
                <a:lnTo>
                  <a:pt x="3237732" y="4621327"/>
                </a:lnTo>
                <a:lnTo>
                  <a:pt x="3262928" y="4650523"/>
                </a:lnTo>
                <a:lnTo>
                  <a:pt x="3285236" y="4682768"/>
                </a:lnTo>
                <a:lnTo>
                  <a:pt x="3304789" y="4717980"/>
                </a:lnTo>
                <a:lnTo>
                  <a:pt x="3321718" y="4756077"/>
                </a:lnTo>
                <a:lnTo>
                  <a:pt x="3336161" y="4796980"/>
                </a:lnTo>
                <a:lnTo>
                  <a:pt x="3348248" y="4840605"/>
                </a:lnTo>
                <a:lnTo>
                  <a:pt x="3358111" y="4886873"/>
                </a:lnTo>
                <a:lnTo>
                  <a:pt x="3365883" y="4935701"/>
                </a:lnTo>
                <a:lnTo>
                  <a:pt x="3371697" y="4987008"/>
                </a:lnTo>
                <a:lnTo>
                  <a:pt x="3375685" y="5040712"/>
                </a:lnTo>
                <a:lnTo>
                  <a:pt x="3377981" y="5096732"/>
                </a:lnTo>
                <a:lnTo>
                  <a:pt x="3378717" y="5154988"/>
                </a:lnTo>
                <a:lnTo>
                  <a:pt x="3378017" y="5213493"/>
                </a:lnTo>
                <a:lnTo>
                  <a:pt x="3375820" y="5269763"/>
                </a:lnTo>
                <a:lnTo>
                  <a:pt x="3371984" y="5323713"/>
                </a:lnTo>
                <a:lnTo>
                  <a:pt x="3366363" y="5375263"/>
                </a:lnTo>
                <a:lnTo>
                  <a:pt x="3358815" y="5424328"/>
                </a:lnTo>
                <a:lnTo>
                  <a:pt x="3349194" y="5470827"/>
                </a:lnTo>
                <a:lnTo>
                  <a:pt x="3337357" y="5514676"/>
                </a:lnTo>
                <a:lnTo>
                  <a:pt x="3323160" y="5555794"/>
                </a:lnTo>
                <a:lnTo>
                  <a:pt x="3306462" y="5594097"/>
                </a:lnTo>
                <a:lnTo>
                  <a:pt x="3287114" y="5629503"/>
                </a:lnTo>
                <a:lnTo>
                  <a:pt x="3264973" y="5661929"/>
                </a:lnTo>
                <a:lnTo>
                  <a:pt x="3239895" y="5691293"/>
                </a:lnTo>
                <a:lnTo>
                  <a:pt x="3211738" y="5717511"/>
                </a:lnTo>
                <a:lnTo>
                  <a:pt x="3180357" y="5740502"/>
                </a:lnTo>
                <a:lnTo>
                  <a:pt x="3145609" y="5760183"/>
                </a:lnTo>
                <a:lnTo>
                  <a:pt x="3107348" y="5776470"/>
                </a:lnTo>
                <a:lnTo>
                  <a:pt x="3065431" y="5789282"/>
                </a:lnTo>
                <a:lnTo>
                  <a:pt x="3019716" y="5798536"/>
                </a:lnTo>
                <a:lnTo>
                  <a:pt x="2970054" y="5804149"/>
                </a:lnTo>
                <a:lnTo>
                  <a:pt x="2916306" y="5806038"/>
                </a:lnTo>
                <a:lnTo>
                  <a:pt x="2916306" y="5709215"/>
                </a:lnTo>
                <a:lnTo>
                  <a:pt x="2965992" y="5706982"/>
                </a:lnTo>
                <a:lnTo>
                  <a:pt x="3010913" y="5700361"/>
                </a:lnTo>
                <a:lnTo>
                  <a:pt x="3051294" y="5689472"/>
                </a:lnTo>
                <a:lnTo>
                  <a:pt x="3087367" y="5674432"/>
                </a:lnTo>
                <a:lnTo>
                  <a:pt x="3147477" y="5632372"/>
                </a:lnTo>
                <a:lnTo>
                  <a:pt x="3193057" y="5575128"/>
                </a:lnTo>
                <a:lnTo>
                  <a:pt x="3210963" y="5541107"/>
                </a:lnTo>
                <a:lnTo>
                  <a:pt x="3225916" y="5503645"/>
                </a:lnTo>
                <a:lnTo>
                  <a:pt x="3238139" y="5462861"/>
                </a:lnTo>
                <a:lnTo>
                  <a:pt x="3247862" y="5418871"/>
                </a:lnTo>
                <a:lnTo>
                  <a:pt x="3255309" y="5371794"/>
                </a:lnTo>
                <a:lnTo>
                  <a:pt x="3260708" y="5321750"/>
                </a:lnTo>
                <a:lnTo>
                  <a:pt x="3264284" y="5268855"/>
                </a:lnTo>
                <a:lnTo>
                  <a:pt x="3266263" y="5213228"/>
                </a:lnTo>
                <a:lnTo>
                  <a:pt x="3266872" y="5154988"/>
                </a:lnTo>
                <a:lnTo>
                  <a:pt x="3266231" y="5097319"/>
                </a:lnTo>
                <a:lnTo>
                  <a:pt x="3264161" y="5042230"/>
                </a:lnTo>
                <a:lnTo>
                  <a:pt x="3260451" y="4989837"/>
                </a:lnTo>
                <a:lnTo>
                  <a:pt x="3254885" y="4940261"/>
                </a:lnTo>
                <a:lnTo>
                  <a:pt x="3247250" y="4893617"/>
                </a:lnTo>
                <a:lnTo>
                  <a:pt x="3237332" y="4850025"/>
                </a:lnTo>
                <a:lnTo>
                  <a:pt x="3224916" y="4809604"/>
                </a:lnTo>
                <a:lnTo>
                  <a:pt x="3209789" y="4772472"/>
                </a:lnTo>
                <a:lnTo>
                  <a:pt x="3191735" y="4738746"/>
                </a:lnTo>
                <a:lnTo>
                  <a:pt x="3145998" y="4681987"/>
                </a:lnTo>
                <a:lnTo>
                  <a:pt x="3085988" y="4640273"/>
                </a:lnTo>
                <a:lnTo>
                  <a:pt x="3050095" y="4625355"/>
                </a:lnTo>
                <a:lnTo>
                  <a:pt x="3009995" y="4614552"/>
                </a:lnTo>
                <a:lnTo>
                  <a:pt x="2965470" y="4607983"/>
                </a:lnTo>
                <a:lnTo>
                  <a:pt x="2916306" y="4605768"/>
                </a:lnTo>
                <a:close/>
                <a:moveTo>
                  <a:pt x="2824439" y="4507277"/>
                </a:moveTo>
                <a:lnTo>
                  <a:pt x="2824439" y="4605768"/>
                </a:lnTo>
                <a:lnTo>
                  <a:pt x="2775553" y="4607983"/>
                </a:lnTo>
                <a:lnTo>
                  <a:pt x="2731271" y="4614552"/>
                </a:lnTo>
                <a:lnTo>
                  <a:pt x="2691385" y="4625355"/>
                </a:lnTo>
                <a:lnTo>
                  <a:pt x="2655680" y="4640273"/>
                </a:lnTo>
                <a:lnTo>
                  <a:pt x="2595965" y="4681987"/>
                </a:lnTo>
                <a:lnTo>
                  <a:pt x="2550430" y="4738746"/>
                </a:lnTo>
                <a:lnTo>
                  <a:pt x="2532451" y="4772472"/>
                </a:lnTo>
                <a:lnTo>
                  <a:pt x="2517381" y="4809604"/>
                </a:lnTo>
                <a:lnTo>
                  <a:pt x="2505009" y="4850025"/>
                </a:lnTo>
                <a:lnTo>
                  <a:pt x="2495121" y="4893617"/>
                </a:lnTo>
                <a:lnTo>
                  <a:pt x="2487508" y="4940261"/>
                </a:lnTo>
                <a:lnTo>
                  <a:pt x="2481955" y="4989837"/>
                </a:lnTo>
                <a:lnTo>
                  <a:pt x="2478251" y="5042230"/>
                </a:lnTo>
                <a:lnTo>
                  <a:pt x="2476183" y="5097319"/>
                </a:lnTo>
                <a:lnTo>
                  <a:pt x="2475541" y="5154988"/>
                </a:lnTo>
                <a:lnTo>
                  <a:pt x="2476168" y="5213228"/>
                </a:lnTo>
                <a:lnTo>
                  <a:pt x="2478189" y="5268855"/>
                </a:lnTo>
                <a:lnTo>
                  <a:pt x="2481827" y="5321750"/>
                </a:lnTo>
                <a:lnTo>
                  <a:pt x="2487296" y="5371794"/>
                </a:lnTo>
                <a:lnTo>
                  <a:pt x="2494816" y="5418871"/>
                </a:lnTo>
                <a:lnTo>
                  <a:pt x="2504605" y="5462861"/>
                </a:lnTo>
                <a:lnTo>
                  <a:pt x="2516882" y="5503645"/>
                </a:lnTo>
                <a:lnTo>
                  <a:pt x="2531865" y="5541107"/>
                </a:lnTo>
                <a:lnTo>
                  <a:pt x="2549770" y="5575128"/>
                </a:lnTo>
                <a:lnTo>
                  <a:pt x="2595224" y="5632372"/>
                </a:lnTo>
                <a:lnTo>
                  <a:pt x="2654990" y="5674432"/>
                </a:lnTo>
                <a:lnTo>
                  <a:pt x="2690785" y="5689472"/>
                </a:lnTo>
                <a:lnTo>
                  <a:pt x="2730814" y="5700361"/>
                </a:lnTo>
                <a:lnTo>
                  <a:pt x="2775291" y="5706982"/>
                </a:lnTo>
                <a:lnTo>
                  <a:pt x="2824439" y="5709215"/>
                </a:lnTo>
                <a:lnTo>
                  <a:pt x="2824439" y="5806038"/>
                </a:lnTo>
                <a:lnTo>
                  <a:pt x="2770915" y="5804149"/>
                </a:lnTo>
                <a:lnTo>
                  <a:pt x="2721436" y="5798536"/>
                </a:lnTo>
                <a:lnTo>
                  <a:pt x="2675855" y="5789282"/>
                </a:lnTo>
                <a:lnTo>
                  <a:pt x="2634037" y="5776470"/>
                </a:lnTo>
                <a:lnTo>
                  <a:pt x="2595840" y="5760183"/>
                </a:lnTo>
                <a:lnTo>
                  <a:pt x="2561122" y="5740502"/>
                </a:lnTo>
                <a:lnTo>
                  <a:pt x="2529747" y="5717511"/>
                </a:lnTo>
                <a:lnTo>
                  <a:pt x="2501571" y="5691293"/>
                </a:lnTo>
                <a:lnTo>
                  <a:pt x="2476454" y="5661929"/>
                </a:lnTo>
                <a:lnTo>
                  <a:pt x="2454257" y="5629503"/>
                </a:lnTo>
                <a:lnTo>
                  <a:pt x="2434840" y="5594097"/>
                </a:lnTo>
                <a:lnTo>
                  <a:pt x="2418062" y="5555794"/>
                </a:lnTo>
                <a:lnTo>
                  <a:pt x="2403783" y="5514676"/>
                </a:lnTo>
                <a:lnTo>
                  <a:pt x="2391863" y="5470827"/>
                </a:lnTo>
                <a:lnTo>
                  <a:pt x="2382162" y="5424328"/>
                </a:lnTo>
                <a:lnTo>
                  <a:pt x="2374539" y="5375263"/>
                </a:lnTo>
                <a:lnTo>
                  <a:pt x="2368854" y="5323713"/>
                </a:lnTo>
                <a:lnTo>
                  <a:pt x="2364967" y="5269763"/>
                </a:lnTo>
                <a:lnTo>
                  <a:pt x="2362736" y="5213493"/>
                </a:lnTo>
                <a:lnTo>
                  <a:pt x="2362026" y="5154988"/>
                </a:lnTo>
                <a:lnTo>
                  <a:pt x="2362760" y="5096732"/>
                </a:lnTo>
                <a:lnTo>
                  <a:pt x="2365057" y="5040712"/>
                </a:lnTo>
                <a:lnTo>
                  <a:pt x="2369046" y="4987008"/>
                </a:lnTo>
                <a:lnTo>
                  <a:pt x="2374859" y="4935701"/>
                </a:lnTo>
                <a:lnTo>
                  <a:pt x="2382632" y="4886873"/>
                </a:lnTo>
                <a:lnTo>
                  <a:pt x="2392495" y="4840605"/>
                </a:lnTo>
                <a:lnTo>
                  <a:pt x="2404581" y="4796980"/>
                </a:lnTo>
                <a:lnTo>
                  <a:pt x="2419024" y="4756077"/>
                </a:lnTo>
                <a:lnTo>
                  <a:pt x="2435956" y="4717980"/>
                </a:lnTo>
                <a:lnTo>
                  <a:pt x="2455509" y="4682768"/>
                </a:lnTo>
                <a:lnTo>
                  <a:pt x="2477817" y="4650523"/>
                </a:lnTo>
                <a:lnTo>
                  <a:pt x="2503013" y="4621327"/>
                </a:lnTo>
                <a:lnTo>
                  <a:pt x="2531228" y="4595261"/>
                </a:lnTo>
                <a:lnTo>
                  <a:pt x="2562596" y="4572406"/>
                </a:lnTo>
                <a:lnTo>
                  <a:pt x="2597248" y="4552845"/>
                </a:lnTo>
                <a:lnTo>
                  <a:pt x="2635318" y="4536657"/>
                </a:lnTo>
                <a:lnTo>
                  <a:pt x="2676942" y="4523925"/>
                </a:lnTo>
                <a:lnTo>
                  <a:pt x="2722247" y="4514730"/>
                </a:lnTo>
                <a:lnTo>
                  <a:pt x="2771367" y="4509153"/>
                </a:lnTo>
                <a:close/>
                <a:moveTo>
                  <a:pt x="2506783" y="4026496"/>
                </a:moveTo>
                <a:lnTo>
                  <a:pt x="2549012" y="4030174"/>
                </a:lnTo>
                <a:lnTo>
                  <a:pt x="2581695" y="4043398"/>
                </a:lnTo>
                <a:lnTo>
                  <a:pt x="2602796" y="4069456"/>
                </a:lnTo>
                <a:lnTo>
                  <a:pt x="2610283" y="4111633"/>
                </a:lnTo>
                <a:lnTo>
                  <a:pt x="2602796" y="4155741"/>
                </a:lnTo>
                <a:lnTo>
                  <a:pt x="2581695" y="4182790"/>
                </a:lnTo>
                <a:lnTo>
                  <a:pt x="2549012" y="4196380"/>
                </a:lnTo>
                <a:lnTo>
                  <a:pt x="2506783" y="4200110"/>
                </a:lnTo>
                <a:lnTo>
                  <a:pt x="2464554" y="4196380"/>
                </a:lnTo>
                <a:lnTo>
                  <a:pt x="2431870" y="4182790"/>
                </a:lnTo>
                <a:lnTo>
                  <a:pt x="2410769" y="4155741"/>
                </a:lnTo>
                <a:lnTo>
                  <a:pt x="2403283" y="4111633"/>
                </a:lnTo>
                <a:lnTo>
                  <a:pt x="2411003" y="4069456"/>
                </a:lnTo>
                <a:lnTo>
                  <a:pt x="2432496" y="4043398"/>
                </a:lnTo>
                <a:lnTo>
                  <a:pt x="2465257" y="4030174"/>
                </a:lnTo>
                <a:close/>
                <a:moveTo>
                  <a:pt x="2506783" y="3325365"/>
                </a:moveTo>
                <a:lnTo>
                  <a:pt x="2549012" y="3328834"/>
                </a:lnTo>
                <a:lnTo>
                  <a:pt x="2581695" y="3341849"/>
                </a:lnTo>
                <a:lnTo>
                  <a:pt x="2602796" y="3368324"/>
                </a:lnTo>
                <a:lnTo>
                  <a:pt x="2610283" y="3412171"/>
                </a:lnTo>
                <a:lnTo>
                  <a:pt x="2602796" y="3454609"/>
                </a:lnTo>
                <a:lnTo>
                  <a:pt x="2581695" y="3481240"/>
                </a:lnTo>
                <a:lnTo>
                  <a:pt x="2549012" y="3495038"/>
                </a:lnTo>
                <a:lnTo>
                  <a:pt x="2506783" y="3498977"/>
                </a:lnTo>
                <a:lnTo>
                  <a:pt x="2465519" y="3495038"/>
                </a:lnTo>
                <a:lnTo>
                  <a:pt x="2433331" y="3481240"/>
                </a:lnTo>
                <a:lnTo>
                  <a:pt x="2412411" y="3454609"/>
                </a:lnTo>
                <a:lnTo>
                  <a:pt x="2404952" y="3412171"/>
                </a:lnTo>
                <a:lnTo>
                  <a:pt x="2412411" y="3368324"/>
                </a:lnTo>
                <a:lnTo>
                  <a:pt x="2433331" y="3341849"/>
                </a:lnTo>
                <a:lnTo>
                  <a:pt x="2465519" y="3328834"/>
                </a:lnTo>
                <a:close/>
                <a:moveTo>
                  <a:pt x="3576931" y="3011218"/>
                </a:moveTo>
                <a:lnTo>
                  <a:pt x="3950858" y="3011218"/>
                </a:lnTo>
                <a:lnTo>
                  <a:pt x="3950858" y="3106468"/>
                </a:lnTo>
                <a:lnTo>
                  <a:pt x="3950858" y="4205018"/>
                </a:lnTo>
                <a:lnTo>
                  <a:pt x="3950858" y="4300268"/>
                </a:lnTo>
                <a:lnTo>
                  <a:pt x="3576931" y="4300268"/>
                </a:lnTo>
                <a:lnTo>
                  <a:pt x="3576931" y="4205018"/>
                </a:lnTo>
                <a:lnTo>
                  <a:pt x="3835681" y="4205018"/>
                </a:lnTo>
                <a:lnTo>
                  <a:pt x="3835681" y="3106468"/>
                </a:lnTo>
                <a:lnTo>
                  <a:pt x="3576931" y="3106468"/>
                </a:lnTo>
                <a:close/>
                <a:moveTo>
                  <a:pt x="1487809" y="3011218"/>
                </a:moveTo>
                <a:lnTo>
                  <a:pt x="1861748" y="3011218"/>
                </a:lnTo>
                <a:lnTo>
                  <a:pt x="1861748" y="3106468"/>
                </a:lnTo>
                <a:lnTo>
                  <a:pt x="1602998" y="3106468"/>
                </a:lnTo>
                <a:lnTo>
                  <a:pt x="1602998" y="4205018"/>
                </a:lnTo>
                <a:lnTo>
                  <a:pt x="1861748" y="4205018"/>
                </a:lnTo>
                <a:lnTo>
                  <a:pt x="1861748" y="4300268"/>
                </a:lnTo>
                <a:lnTo>
                  <a:pt x="1487809" y="4300268"/>
                </a:lnTo>
                <a:lnTo>
                  <a:pt x="1487809" y="4205018"/>
                </a:lnTo>
                <a:lnTo>
                  <a:pt x="1487809" y="3106468"/>
                </a:lnTo>
                <a:close/>
                <a:moveTo>
                  <a:pt x="7212302" y="3004847"/>
                </a:moveTo>
                <a:lnTo>
                  <a:pt x="7265372" y="3006723"/>
                </a:lnTo>
                <a:lnTo>
                  <a:pt x="7314493" y="3012300"/>
                </a:lnTo>
                <a:lnTo>
                  <a:pt x="7359798" y="3021495"/>
                </a:lnTo>
                <a:lnTo>
                  <a:pt x="7401420" y="3034227"/>
                </a:lnTo>
                <a:lnTo>
                  <a:pt x="7439491" y="3050415"/>
                </a:lnTo>
                <a:lnTo>
                  <a:pt x="7474144" y="3069977"/>
                </a:lnTo>
                <a:lnTo>
                  <a:pt x="7505511" y="3092831"/>
                </a:lnTo>
                <a:lnTo>
                  <a:pt x="7533726" y="3118897"/>
                </a:lnTo>
                <a:lnTo>
                  <a:pt x="7558922" y="3148093"/>
                </a:lnTo>
                <a:lnTo>
                  <a:pt x="7581230" y="3180338"/>
                </a:lnTo>
                <a:lnTo>
                  <a:pt x="7600783" y="3215550"/>
                </a:lnTo>
                <a:lnTo>
                  <a:pt x="7617715" y="3253648"/>
                </a:lnTo>
                <a:lnTo>
                  <a:pt x="7632158" y="3294551"/>
                </a:lnTo>
                <a:lnTo>
                  <a:pt x="7644245" y="3338176"/>
                </a:lnTo>
                <a:lnTo>
                  <a:pt x="7654108" y="3384443"/>
                </a:lnTo>
                <a:lnTo>
                  <a:pt x="7661880" y="3433271"/>
                </a:lnTo>
                <a:lnTo>
                  <a:pt x="7667694" y="3484578"/>
                </a:lnTo>
                <a:lnTo>
                  <a:pt x="7671682" y="3538282"/>
                </a:lnTo>
                <a:lnTo>
                  <a:pt x="7673978" y="3594302"/>
                </a:lnTo>
                <a:lnTo>
                  <a:pt x="7674714" y="3652558"/>
                </a:lnTo>
                <a:lnTo>
                  <a:pt x="7674014" y="3711063"/>
                </a:lnTo>
                <a:lnTo>
                  <a:pt x="7671817" y="3767333"/>
                </a:lnTo>
                <a:lnTo>
                  <a:pt x="7667981" y="3821283"/>
                </a:lnTo>
                <a:lnTo>
                  <a:pt x="7662360" y="3872833"/>
                </a:lnTo>
                <a:lnTo>
                  <a:pt x="7654812" y="3921898"/>
                </a:lnTo>
                <a:lnTo>
                  <a:pt x="7645191" y="3968397"/>
                </a:lnTo>
                <a:lnTo>
                  <a:pt x="7633354" y="4012246"/>
                </a:lnTo>
                <a:lnTo>
                  <a:pt x="7619157" y="4053364"/>
                </a:lnTo>
                <a:lnTo>
                  <a:pt x="7602457" y="4091667"/>
                </a:lnTo>
                <a:lnTo>
                  <a:pt x="7583108" y="4127073"/>
                </a:lnTo>
                <a:lnTo>
                  <a:pt x="7560967" y="4159499"/>
                </a:lnTo>
                <a:lnTo>
                  <a:pt x="7535890" y="4188862"/>
                </a:lnTo>
                <a:lnTo>
                  <a:pt x="7507733" y="4215081"/>
                </a:lnTo>
                <a:lnTo>
                  <a:pt x="7476352" y="4238071"/>
                </a:lnTo>
                <a:lnTo>
                  <a:pt x="7441604" y="4257752"/>
                </a:lnTo>
                <a:lnTo>
                  <a:pt x="7403343" y="4274039"/>
                </a:lnTo>
                <a:lnTo>
                  <a:pt x="7361426" y="4286851"/>
                </a:lnTo>
                <a:lnTo>
                  <a:pt x="7315710" y="4296105"/>
                </a:lnTo>
                <a:lnTo>
                  <a:pt x="7266050" y="4301718"/>
                </a:lnTo>
                <a:lnTo>
                  <a:pt x="7212302" y="4303607"/>
                </a:lnTo>
                <a:lnTo>
                  <a:pt x="7212302" y="4206785"/>
                </a:lnTo>
                <a:lnTo>
                  <a:pt x="7261987" y="4204552"/>
                </a:lnTo>
                <a:lnTo>
                  <a:pt x="7306907" y="4197931"/>
                </a:lnTo>
                <a:lnTo>
                  <a:pt x="7347290" y="4187042"/>
                </a:lnTo>
                <a:lnTo>
                  <a:pt x="7383361" y="4172002"/>
                </a:lnTo>
                <a:lnTo>
                  <a:pt x="7443472" y="4129942"/>
                </a:lnTo>
                <a:lnTo>
                  <a:pt x="7489051" y="4072698"/>
                </a:lnTo>
                <a:lnTo>
                  <a:pt x="7506957" y="4038677"/>
                </a:lnTo>
                <a:lnTo>
                  <a:pt x="7521909" y="4001216"/>
                </a:lnTo>
                <a:lnTo>
                  <a:pt x="7534133" y="3960431"/>
                </a:lnTo>
                <a:lnTo>
                  <a:pt x="7543856" y="3916441"/>
                </a:lnTo>
                <a:lnTo>
                  <a:pt x="7551303" y="3869364"/>
                </a:lnTo>
                <a:lnTo>
                  <a:pt x="7556702" y="3819320"/>
                </a:lnTo>
                <a:lnTo>
                  <a:pt x="7560278" y="3766425"/>
                </a:lnTo>
                <a:lnTo>
                  <a:pt x="7562257" y="3710798"/>
                </a:lnTo>
                <a:lnTo>
                  <a:pt x="7562867" y="3652558"/>
                </a:lnTo>
                <a:lnTo>
                  <a:pt x="7562225" y="3594889"/>
                </a:lnTo>
                <a:lnTo>
                  <a:pt x="7560155" y="3539800"/>
                </a:lnTo>
                <a:lnTo>
                  <a:pt x="7556445" y="3487407"/>
                </a:lnTo>
                <a:lnTo>
                  <a:pt x="7550879" y="3437831"/>
                </a:lnTo>
                <a:lnTo>
                  <a:pt x="7543244" y="3391187"/>
                </a:lnTo>
                <a:lnTo>
                  <a:pt x="7533326" y="3347596"/>
                </a:lnTo>
                <a:lnTo>
                  <a:pt x="7520910" y="3307175"/>
                </a:lnTo>
                <a:lnTo>
                  <a:pt x="7505783" y="3270043"/>
                </a:lnTo>
                <a:lnTo>
                  <a:pt x="7487730" y="3236317"/>
                </a:lnTo>
                <a:lnTo>
                  <a:pt x="7441992" y="3179558"/>
                </a:lnTo>
                <a:lnTo>
                  <a:pt x="7381983" y="3137845"/>
                </a:lnTo>
                <a:lnTo>
                  <a:pt x="7346091" y="3122926"/>
                </a:lnTo>
                <a:lnTo>
                  <a:pt x="7305990" y="3112123"/>
                </a:lnTo>
                <a:lnTo>
                  <a:pt x="7261465" y="3105555"/>
                </a:lnTo>
                <a:lnTo>
                  <a:pt x="7212302" y="3103339"/>
                </a:lnTo>
                <a:close/>
                <a:moveTo>
                  <a:pt x="6695380" y="3004847"/>
                </a:moveTo>
                <a:lnTo>
                  <a:pt x="6695380" y="3103339"/>
                </a:lnTo>
                <a:lnTo>
                  <a:pt x="6646494" y="3105555"/>
                </a:lnTo>
                <a:lnTo>
                  <a:pt x="6602213" y="3112123"/>
                </a:lnTo>
                <a:lnTo>
                  <a:pt x="6562327" y="3122926"/>
                </a:lnTo>
                <a:lnTo>
                  <a:pt x="6526621" y="3137845"/>
                </a:lnTo>
                <a:lnTo>
                  <a:pt x="6466906" y="3179558"/>
                </a:lnTo>
                <a:lnTo>
                  <a:pt x="6421372" y="3236317"/>
                </a:lnTo>
                <a:lnTo>
                  <a:pt x="6403393" y="3270043"/>
                </a:lnTo>
                <a:lnTo>
                  <a:pt x="6388323" y="3307175"/>
                </a:lnTo>
                <a:lnTo>
                  <a:pt x="6375951" y="3347596"/>
                </a:lnTo>
                <a:lnTo>
                  <a:pt x="6366063" y="3391187"/>
                </a:lnTo>
                <a:lnTo>
                  <a:pt x="6358449" y="3437831"/>
                </a:lnTo>
                <a:lnTo>
                  <a:pt x="6352896" y="3487407"/>
                </a:lnTo>
                <a:lnTo>
                  <a:pt x="6349192" y="3539800"/>
                </a:lnTo>
                <a:lnTo>
                  <a:pt x="6347125" y="3594889"/>
                </a:lnTo>
                <a:lnTo>
                  <a:pt x="6346483" y="3652558"/>
                </a:lnTo>
                <a:lnTo>
                  <a:pt x="6347109" y="3710798"/>
                </a:lnTo>
                <a:lnTo>
                  <a:pt x="6349131" y="3766425"/>
                </a:lnTo>
                <a:lnTo>
                  <a:pt x="6352768" y="3819320"/>
                </a:lnTo>
                <a:lnTo>
                  <a:pt x="6358237" y="3869364"/>
                </a:lnTo>
                <a:lnTo>
                  <a:pt x="6365758" y="3916441"/>
                </a:lnTo>
                <a:lnTo>
                  <a:pt x="6375547" y="3960431"/>
                </a:lnTo>
                <a:lnTo>
                  <a:pt x="6387824" y="4001216"/>
                </a:lnTo>
                <a:lnTo>
                  <a:pt x="6402806" y="4038677"/>
                </a:lnTo>
                <a:lnTo>
                  <a:pt x="6420712" y="4072698"/>
                </a:lnTo>
                <a:lnTo>
                  <a:pt x="6466166" y="4129942"/>
                </a:lnTo>
                <a:lnTo>
                  <a:pt x="6525932" y="4172002"/>
                </a:lnTo>
                <a:lnTo>
                  <a:pt x="6561727" y="4187042"/>
                </a:lnTo>
                <a:lnTo>
                  <a:pt x="6601755" y="4197931"/>
                </a:lnTo>
                <a:lnTo>
                  <a:pt x="6646233" y="4204552"/>
                </a:lnTo>
                <a:lnTo>
                  <a:pt x="6695380" y="4206785"/>
                </a:lnTo>
                <a:lnTo>
                  <a:pt x="6695380" y="4303607"/>
                </a:lnTo>
                <a:lnTo>
                  <a:pt x="6641857" y="4301718"/>
                </a:lnTo>
                <a:lnTo>
                  <a:pt x="6592377" y="4296105"/>
                </a:lnTo>
                <a:lnTo>
                  <a:pt x="6546797" y="4286851"/>
                </a:lnTo>
                <a:lnTo>
                  <a:pt x="6504979" y="4274039"/>
                </a:lnTo>
                <a:lnTo>
                  <a:pt x="6466782" y="4257752"/>
                </a:lnTo>
                <a:lnTo>
                  <a:pt x="6432065" y="4238071"/>
                </a:lnTo>
                <a:lnTo>
                  <a:pt x="6400688" y="4215081"/>
                </a:lnTo>
                <a:lnTo>
                  <a:pt x="6372512" y="4188862"/>
                </a:lnTo>
                <a:lnTo>
                  <a:pt x="6347396" y="4159499"/>
                </a:lnTo>
                <a:lnTo>
                  <a:pt x="6325199" y="4127073"/>
                </a:lnTo>
                <a:lnTo>
                  <a:pt x="6305782" y="4091667"/>
                </a:lnTo>
                <a:lnTo>
                  <a:pt x="6289004" y="4053364"/>
                </a:lnTo>
                <a:lnTo>
                  <a:pt x="6274725" y="4012246"/>
                </a:lnTo>
                <a:lnTo>
                  <a:pt x="6262805" y="3968397"/>
                </a:lnTo>
                <a:lnTo>
                  <a:pt x="6253104" y="3921898"/>
                </a:lnTo>
                <a:lnTo>
                  <a:pt x="6245481" y="3872833"/>
                </a:lnTo>
                <a:lnTo>
                  <a:pt x="6239796" y="3821283"/>
                </a:lnTo>
                <a:lnTo>
                  <a:pt x="6235909" y="3767333"/>
                </a:lnTo>
                <a:lnTo>
                  <a:pt x="6233679" y="3711063"/>
                </a:lnTo>
                <a:lnTo>
                  <a:pt x="6232968" y="3652558"/>
                </a:lnTo>
                <a:lnTo>
                  <a:pt x="6233703" y="3594302"/>
                </a:lnTo>
                <a:lnTo>
                  <a:pt x="6235999" y="3538282"/>
                </a:lnTo>
                <a:lnTo>
                  <a:pt x="6239988" y="3484578"/>
                </a:lnTo>
                <a:lnTo>
                  <a:pt x="6245801" y="3433271"/>
                </a:lnTo>
                <a:lnTo>
                  <a:pt x="6253574" y="3384443"/>
                </a:lnTo>
                <a:lnTo>
                  <a:pt x="6263437" y="3338176"/>
                </a:lnTo>
                <a:lnTo>
                  <a:pt x="6275523" y="3294551"/>
                </a:lnTo>
                <a:lnTo>
                  <a:pt x="6289966" y="3253648"/>
                </a:lnTo>
                <a:lnTo>
                  <a:pt x="6306898" y="3215550"/>
                </a:lnTo>
                <a:lnTo>
                  <a:pt x="6326451" y="3180338"/>
                </a:lnTo>
                <a:lnTo>
                  <a:pt x="6348759" y="3148093"/>
                </a:lnTo>
                <a:lnTo>
                  <a:pt x="6373955" y="3118897"/>
                </a:lnTo>
                <a:lnTo>
                  <a:pt x="6402170" y="3092831"/>
                </a:lnTo>
                <a:lnTo>
                  <a:pt x="6433537" y="3069977"/>
                </a:lnTo>
                <a:lnTo>
                  <a:pt x="6468190" y="3050415"/>
                </a:lnTo>
                <a:lnTo>
                  <a:pt x="6506261" y="3034227"/>
                </a:lnTo>
                <a:lnTo>
                  <a:pt x="6547883" y="3021495"/>
                </a:lnTo>
                <a:lnTo>
                  <a:pt x="6593188" y="3012300"/>
                </a:lnTo>
                <a:lnTo>
                  <a:pt x="6642309" y="3006723"/>
                </a:lnTo>
                <a:close/>
                <a:moveTo>
                  <a:pt x="5578527" y="3004847"/>
                </a:moveTo>
                <a:lnTo>
                  <a:pt x="5631597" y="3006723"/>
                </a:lnTo>
                <a:lnTo>
                  <a:pt x="5680718" y="3012300"/>
                </a:lnTo>
                <a:lnTo>
                  <a:pt x="5726023" y="3021495"/>
                </a:lnTo>
                <a:lnTo>
                  <a:pt x="5767645" y="3034227"/>
                </a:lnTo>
                <a:lnTo>
                  <a:pt x="5805716" y="3050415"/>
                </a:lnTo>
                <a:lnTo>
                  <a:pt x="5840369" y="3069977"/>
                </a:lnTo>
                <a:lnTo>
                  <a:pt x="5871736" y="3092831"/>
                </a:lnTo>
                <a:lnTo>
                  <a:pt x="5899951" y="3118897"/>
                </a:lnTo>
                <a:lnTo>
                  <a:pt x="5925147" y="3148093"/>
                </a:lnTo>
                <a:lnTo>
                  <a:pt x="5947455" y="3180338"/>
                </a:lnTo>
                <a:lnTo>
                  <a:pt x="5967008" y="3215550"/>
                </a:lnTo>
                <a:lnTo>
                  <a:pt x="5983940" y="3253648"/>
                </a:lnTo>
                <a:lnTo>
                  <a:pt x="5998383" y="3294551"/>
                </a:lnTo>
                <a:lnTo>
                  <a:pt x="6010470" y="3338176"/>
                </a:lnTo>
                <a:lnTo>
                  <a:pt x="6020333" y="3384443"/>
                </a:lnTo>
                <a:lnTo>
                  <a:pt x="6028105" y="3433271"/>
                </a:lnTo>
                <a:lnTo>
                  <a:pt x="6033919" y="3484578"/>
                </a:lnTo>
                <a:lnTo>
                  <a:pt x="6037907" y="3538282"/>
                </a:lnTo>
                <a:lnTo>
                  <a:pt x="6040203" y="3594302"/>
                </a:lnTo>
                <a:lnTo>
                  <a:pt x="6040939" y="3652558"/>
                </a:lnTo>
                <a:lnTo>
                  <a:pt x="6040239" y="3711063"/>
                </a:lnTo>
                <a:lnTo>
                  <a:pt x="6038042" y="3767333"/>
                </a:lnTo>
                <a:lnTo>
                  <a:pt x="6034206" y="3821283"/>
                </a:lnTo>
                <a:lnTo>
                  <a:pt x="6028585" y="3872833"/>
                </a:lnTo>
                <a:lnTo>
                  <a:pt x="6021037" y="3921898"/>
                </a:lnTo>
                <a:lnTo>
                  <a:pt x="6011416" y="3968397"/>
                </a:lnTo>
                <a:lnTo>
                  <a:pt x="5999579" y="4012246"/>
                </a:lnTo>
                <a:lnTo>
                  <a:pt x="5985382" y="4053364"/>
                </a:lnTo>
                <a:lnTo>
                  <a:pt x="5968682" y="4091667"/>
                </a:lnTo>
                <a:lnTo>
                  <a:pt x="5949333" y="4127073"/>
                </a:lnTo>
                <a:lnTo>
                  <a:pt x="5927192" y="4159499"/>
                </a:lnTo>
                <a:lnTo>
                  <a:pt x="5902115" y="4188862"/>
                </a:lnTo>
                <a:lnTo>
                  <a:pt x="5873958" y="4215081"/>
                </a:lnTo>
                <a:lnTo>
                  <a:pt x="5842577" y="4238071"/>
                </a:lnTo>
                <a:lnTo>
                  <a:pt x="5807829" y="4257752"/>
                </a:lnTo>
                <a:lnTo>
                  <a:pt x="5769568" y="4274039"/>
                </a:lnTo>
                <a:lnTo>
                  <a:pt x="5727651" y="4286851"/>
                </a:lnTo>
                <a:lnTo>
                  <a:pt x="5681935" y="4296105"/>
                </a:lnTo>
                <a:lnTo>
                  <a:pt x="5632275" y="4301718"/>
                </a:lnTo>
                <a:lnTo>
                  <a:pt x="5578527" y="4303607"/>
                </a:lnTo>
                <a:lnTo>
                  <a:pt x="5578527" y="4206785"/>
                </a:lnTo>
                <a:lnTo>
                  <a:pt x="5628212" y="4204552"/>
                </a:lnTo>
                <a:lnTo>
                  <a:pt x="5673133" y="4197931"/>
                </a:lnTo>
                <a:lnTo>
                  <a:pt x="5713515" y="4187042"/>
                </a:lnTo>
                <a:lnTo>
                  <a:pt x="5749586" y="4172002"/>
                </a:lnTo>
                <a:lnTo>
                  <a:pt x="5809697" y="4129942"/>
                </a:lnTo>
                <a:lnTo>
                  <a:pt x="5855277" y="4072698"/>
                </a:lnTo>
                <a:lnTo>
                  <a:pt x="5873182" y="4038677"/>
                </a:lnTo>
                <a:lnTo>
                  <a:pt x="5888134" y="4001216"/>
                </a:lnTo>
                <a:lnTo>
                  <a:pt x="5900358" y="3960431"/>
                </a:lnTo>
                <a:lnTo>
                  <a:pt x="5910081" y="3916441"/>
                </a:lnTo>
                <a:lnTo>
                  <a:pt x="5917528" y="3869364"/>
                </a:lnTo>
                <a:lnTo>
                  <a:pt x="5922927" y="3819320"/>
                </a:lnTo>
                <a:lnTo>
                  <a:pt x="5926503" y="3766425"/>
                </a:lnTo>
                <a:lnTo>
                  <a:pt x="5928482" y="3710798"/>
                </a:lnTo>
                <a:lnTo>
                  <a:pt x="5929092" y="3652558"/>
                </a:lnTo>
                <a:lnTo>
                  <a:pt x="5928450" y="3594889"/>
                </a:lnTo>
                <a:lnTo>
                  <a:pt x="5926380" y="3539800"/>
                </a:lnTo>
                <a:lnTo>
                  <a:pt x="5922670" y="3487407"/>
                </a:lnTo>
                <a:lnTo>
                  <a:pt x="5917104" y="3437831"/>
                </a:lnTo>
                <a:lnTo>
                  <a:pt x="5909469" y="3391187"/>
                </a:lnTo>
                <a:lnTo>
                  <a:pt x="5899551" y="3347596"/>
                </a:lnTo>
                <a:lnTo>
                  <a:pt x="5887135" y="3307175"/>
                </a:lnTo>
                <a:lnTo>
                  <a:pt x="5872008" y="3270043"/>
                </a:lnTo>
                <a:lnTo>
                  <a:pt x="5853955" y="3236317"/>
                </a:lnTo>
                <a:lnTo>
                  <a:pt x="5808217" y="3179558"/>
                </a:lnTo>
                <a:lnTo>
                  <a:pt x="5748208" y="3137845"/>
                </a:lnTo>
                <a:lnTo>
                  <a:pt x="5712316" y="3122926"/>
                </a:lnTo>
                <a:lnTo>
                  <a:pt x="5672215" y="3112123"/>
                </a:lnTo>
                <a:lnTo>
                  <a:pt x="5627690" y="3105555"/>
                </a:lnTo>
                <a:lnTo>
                  <a:pt x="5578527" y="3103339"/>
                </a:lnTo>
                <a:close/>
                <a:moveTo>
                  <a:pt x="5061625" y="3004847"/>
                </a:moveTo>
                <a:lnTo>
                  <a:pt x="5061625" y="3103339"/>
                </a:lnTo>
                <a:lnTo>
                  <a:pt x="5012739" y="3105555"/>
                </a:lnTo>
                <a:lnTo>
                  <a:pt x="4968459" y="3112123"/>
                </a:lnTo>
                <a:lnTo>
                  <a:pt x="4928572" y="3122926"/>
                </a:lnTo>
                <a:lnTo>
                  <a:pt x="4892867" y="3137845"/>
                </a:lnTo>
                <a:lnTo>
                  <a:pt x="4833152" y="3179558"/>
                </a:lnTo>
                <a:lnTo>
                  <a:pt x="4787618" y="3236317"/>
                </a:lnTo>
                <a:lnTo>
                  <a:pt x="4769639" y="3270043"/>
                </a:lnTo>
                <a:lnTo>
                  <a:pt x="4754569" y="3307175"/>
                </a:lnTo>
                <a:lnTo>
                  <a:pt x="4742197" y="3347596"/>
                </a:lnTo>
                <a:lnTo>
                  <a:pt x="4732309" y="3391187"/>
                </a:lnTo>
                <a:lnTo>
                  <a:pt x="4724695" y="3437831"/>
                </a:lnTo>
                <a:lnTo>
                  <a:pt x="4719142" y="3487407"/>
                </a:lnTo>
                <a:lnTo>
                  <a:pt x="4715437" y="3539800"/>
                </a:lnTo>
                <a:lnTo>
                  <a:pt x="4713370" y="3594889"/>
                </a:lnTo>
                <a:lnTo>
                  <a:pt x="4712728" y="3652558"/>
                </a:lnTo>
                <a:lnTo>
                  <a:pt x="4713354" y="3710798"/>
                </a:lnTo>
                <a:lnTo>
                  <a:pt x="4715376" y="3766425"/>
                </a:lnTo>
                <a:lnTo>
                  <a:pt x="4719014" y="3819320"/>
                </a:lnTo>
                <a:lnTo>
                  <a:pt x="4724483" y="3869364"/>
                </a:lnTo>
                <a:lnTo>
                  <a:pt x="4732004" y="3916441"/>
                </a:lnTo>
                <a:lnTo>
                  <a:pt x="4741793" y="3960431"/>
                </a:lnTo>
                <a:lnTo>
                  <a:pt x="4754070" y="4001216"/>
                </a:lnTo>
                <a:lnTo>
                  <a:pt x="4769052" y="4038677"/>
                </a:lnTo>
                <a:lnTo>
                  <a:pt x="4786958" y="4072698"/>
                </a:lnTo>
                <a:lnTo>
                  <a:pt x="4832412" y="4129942"/>
                </a:lnTo>
                <a:lnTo>
                  <a:pt x="4892178" y="4172002"/>
                </a:lnTo>
                <a:lnTo>
                  <a:pt x="4927973" y="4187042"/>
                </a:lnTo>
                <a:lnTo>
                  <a:pt x="4968000" y="4197931"/>
                </a:lnTo>
                <a:lnTo>
                  <a:pt x="5012478" y="4204552"/>
                </a:lnTo>
                <a:lnTo>
                  <a:pt x="5061625" y="4206785"/>
                </a:lnTo>
                <a:lnTo>
                  <a:pt x="5061625" y="4303607"/>
                </a:lnTo>
                <a:lnTo>
                  <a:pt x="5008102" y="4301718"/>
                </a:lnTo>
                <a:lnTo>
                  <a:pt x="4958622" y="4296105"/>
                </a:lnTo>
                <a:lnTo>
                  <a:pt x="4913043" y="4286851"/>
                </a:lnTo>
                <a:lnTo>
                  <a:pt x="4871225" y="4274039"/>
                </a:lnTo>
                <a:lnTo>
                  <a:pt x="4833027" y="4257752"/>
                </a:lnTo>
                <a:lnTo>
                  <a:pt x="4798310" y="4238071"/>
                </a:lnTo>
                <a:lnTo>
                  <a:pt x="4766934" y="4215081"/>
                </a:lnTo>
                <a:lnTo>
                  <a:pt x="4738758" y="4188862"/>
                </a:lnTo>
                <a:lnTo>
                  <a:pt x="4713641" y="4159499"/>
                </a:lnTo>
                <a:lnTo>
                  <a:pt x="4691444" y="4127073"/>
                </a:lnTo>
                <a:lnTo>
                  <a:pt x="4672027" y="4091667"/>
                </a:lnTo>
                <a:lnTo>
                  <a:pt x="4655249" y="4053364"/>
                </a:lnTo>
                <a:lnTo>
                  <a:pt x="4640970" y="4012246"/>
                </a:lnTo>
                <a:lnTo>
                  <a:pt x="4629050" y="3968397"/>
                </a:lnTo>
                <a:lnTo>
                  <a:pt x="4619349" y="3921898"/>
                </a:lnTo>
                <a:lnTo>
                  <a:pt x="4611726" y="3872833"/>
                </a:lnTo>
                <a:lnTo>
                  <a:pt x="4606041" y="3821283"/>
                </a:lnTo>
                <a:lnTo>
                  <a:pt x="4602154" y="3767333"/>
                </a:lnTo>
                <a:lnTo>
                  <a:pt x="4599924" y="3711063"/>
                </a:lnTo>
                <a:lnTo>
                  <a:pt x="4599213" y="3652558"/>
                </a:lnTo>
                <a:lnTo>
                  <a:pt x="4599948" y="3594302"/>
                </a:lnTo>
                <a:lnTo>
                  <a:pt x="4602244" y="3538282"/>
                </a:lnTo>
                <a:lnTo>
                  <a:pt x="4606233" y="3484578"/>
                </a:lnTo>
                <a:lnTo>
                  <a:pt x="4612046" y="3433271"/>
                </a:lnTo>
                <a:lnTo>
                  <a:pt x="4619819" y="3384443"/>
                </a:lnTo>
                <a:lnTo>
                  <a:pt x="4629682" y="3338176"/>
                </a:lnTo>
                <a:lnTo>
                  <a:pt x="4641768" y="3294551"/>
                </a:lnTo>
                <a:lnTo>
                  <a:pt x="4656211" y="3253648"/>
                </a:lnTo>
                <a:lnTo>
                  <a:pt x="4673143" y="3215550"/>
                </a:lnTo>
                <a:lnTo>
                  <a:pt x="4692696" y="3180338"/>
                </a:lnTo>
                <a:lnTo>
                  <a:pt x="4715004" y="3148093"/>
                </a:lnTo>
                <a:lnTo>
                  <a:pt x="4740200" y="3118897"/>
                </a:lnTo>
                <a:lnTo>
                  <a:pt x="4768415" y="3092831"/>
                </a:lnTo>
                <a:lnTo>
                  <a:pt x="4799783" y="3069977"/>
                </a:lnTo>
                <a:lnTo>
                  <a:pt x="4834436" y="3050415"/>
                </a:lnTo>
                <a:lnTo>
                  <a:pt x="4872507" y="3034227"/>
                </a:lnTo>
                <a:lnTo>
                  <a:pt x="4914128" y="3021495"/>
                </a:lnTo>
                <a:lnTo>
                  <a:pt x="4959433" y="3012300"/>
                </a:lnTo>
                <a:lnTo>
                  <a:pt x="5008555" y="3006723"/>
                </a:lnTo>
                <a:close/>
                <a:moveTo>
                  <a:pt x="887436" y="3004847"/>
                </a:moveTo>
                <a:lnTo>
                  <a:pt x="887436" y="3103339"/>
                </a:lnTo>
                <a:lnTo>
                  <a:pt x="838550" y="3105555"/>
                </a:lnTo>
                <a:lnTo>
                  <a:pt x="794269" y="3112123"/>
                </a:lnTo>
                <a:lnTo>
                  <a:pt x="754383" y="3122926"/>
                </a:lnTo>
                <a:lnTo>
                  <a:pt x="718677" y="3137845"/>
                </a:lnTo>
                <a:lnTo>
                  <a:pt x="658962" y="3179558"/>
                </a:lnTo>
                <a:lnTo>
                  <a:pt x="613427" y="3236317"/>
                </a:lnTo>
                <a:lnTo>
                  <a:pt x="595448" y="3270043"/>
                </a:lnTo>
                <a:lnTo>
                  <a:pt x="580378" y="3307175"/>
                </a:lnTo>
                <a:lnTo>
                  <a:pt x="568006" y="3347596"/>
                </a:lnTo>
                <a:lnTo>
                  <a:pt x="558118" y="3391187"/>
                </a:lnTo>
                <a:lnTo>
                  <a:pt x="550504" y="3437831"/>
                </a:lnTo>
                <a:lnTo>
                  <a:pt x="544951" y="3487407"/>
                </a:lnTo>
                <a:lnTo>
                  <a:pt x="541247" y="3539800"/>
                </a:lnTo>
                <a:lnTo>
                  <a:pt x="539180" y="3594889"/>
                </a:lnTo>
                <a:lnTo>
                  <a:pt x="538538" y="3652558"/>
                </a:lnTo>
                <a:lnTo>
                  <a:pt x="539164" y="3710798"/>
                </a:lnTo>
                <a:lnTo>
                  <a:pt x="541186" y="3766425"/>
                </a:lnTo>
                <a:lnTo>
                  <a:pt x="544823" y="3819320"/>
                </a:lnTo>
                <a:lnTo>
                  <a:pt x="550292" y="3869364"/>
                </a:lnTo>
                <a:lnTo>
                  <a:pt x="557813" y="3916441"/>
                </a:lnTo>
                <a:lnTo>
                  <a:pt x="567602" y="3960431"/>
                </a:lnTo>
                <a:lnTo>
                  <a:pt x="579880" y="4001216"/>
                </a:lnTo>
                <a:lnTo>
                  <a:pt x="594862" y="4038677"/>
                </a:lnTo>
                <a:lnTo>
                  <a:pt x="612768" y="4072698"/>
                </a:lnTo>
                <a:lnTo>
                  <a:pt x="658222" y="4129942"/>
                </a:lnTo>
                <a:lnTo>
                  <a:pt x="717988" y="4172002"/>
                </a:lnTo>
                <a:lnTo>
                  <a:pt x="753783" y="4187042"/>
                </a:lnTo>
                <a:lnTo>
                  <a:pt x="793811" y="4197931"/>
                </a:lnTo>
                <a:lnTo>
                  <a:pt x="838289" y="4204552"/>
                </a:lnTo>
                <a:lnTo>
                  <a:pt x="887436" y="4206785"/>
                </a:lnTo>
                <a:lnTo>
                  <a:pt x="887436" y="4303607"/>
                </a:lnTo>
                <a:lnTo>
                  <a:pt x="833914" y="4301718"/>
                </a:lnTo>
                <a:lnTo>
                  <a:pt x="784433" y="4296105"/>
                </a:lnTo>
                <a:lnTo>
                  <a:pt x="738854" y="4286851"/>
                </a:lnTo>
                <a:lnTo>
                  <a:pt x="697035" y="4274039"/>
                </a:lnTo>
                <a:lnTo>
                  <a:pt x="658838" y="4257752"/>
                </a:lnTo>
                <a:lnTo>
                  <a:pt x="624121" y="4238071"/>
                </a:lnTo>
                <a:lnTo>
                  <a:pt x="592745" y="4215081"/>
                </a:lnTo>
                <a:lnTo>
                  <a:pt x="564568" y="4188862"/>
                </a:lnTo>
                <a:lnTo>
                  <a:pt x="539451" y="4159499"/>
                </a:lnTo>
                <a:lnTo>
                  <a:pt x="517255" y="4127073"/>
                </a:lnTo>
                <a:lnTo>
                  <a:pt x="497837" y="4091667"/>
                </a:lnTo>
                <a:lnTo>
                  <a:pt x="481060" y="4053364"/>
                </a:lnTo>
                <a:lnTo>
                  <a:pt x="466781" y="4012246"/>
                </a:lnTo>
                <a:lnTo>
                  <a:pt x="454861" y="3968397"/>
                </a:lnTo>
                <a:lnTo>
                  <a:pt x="445159" y="3921898"/>
                </a:lnTo>
                <a:lnTo>
                  <a:pt x="437536" y="3872833"/>
                </a:lnTo>
                <a:lnTo>
                  <a:pt x="431851" y="3821283"/>
                </a:lnTo>
                <a:lnTo>
                  <a:pt x="427964" y="3767333"/>
                </a:lnTo>
                <a:lnTo>
                  <a:pt x="425734" y="3711063"/>
                </a:lnTo>
                <a:lnTo>
                  <a:pt x="425023" y="3652558"/>
                </a:lnTo>
                <a:lnTo>
                  <a:pt x="425758" y="3594302"/>
                </a:lnTo>
                <a:lnTo>
                  <a:pt x="428054" y="3538282"/>
                </a:lnTo>
                <a:lnTo>
                  <a:pt x="432043" y="3484578"/>
                </a:lnTo>
                <a:lnTo>
                  <a:pt x="437856" y="3433271"/>
                </a:lnTo>
                <a:lnTo>
                  <a:pt x="445629" y="3384443"/>
                </a:lnTo>
                <a:lnTo>
                  <a:pt x="455492" y="3338176"/>
                </a:lnTo>
                <a:lnTo>
                  <a:pt x="467578" y="3294551"/>
                </a:lnTo>
                <a:lnTo>
                  <a:pt x="482021" y="3253648"/>
                </a:lnTo>
                <a:lnTo>
                  <a:pt x="498953" y="3215550"/>
                </a:lnTo>
                <a:lnTo>
                  <a:pt x="518506" y="3180338"/>
                </a:lnTo>
                <a:lnTo>
                  <a:pt x="540814" y="3148093"/>
                </a:lnTo>
                <a:lnTo>
                  <a:pt x="566010" y="3118897"/>
                </a:lnTo>
                <a:lnTo>
                  <a:pt x="594226" y="3092831"/>
                </a:lnTo>
                <a:lnTo>
                  <a:pt x="625592" y="3069977"/>
                </a:lnTo>
                <a:lnTo>
                  <a:pt x="660246" y="3050415"/>
                </a:lnTo>
                <a:lnTo>
                  <a:pt x="698317" y="3034227"/>
                </a:lnTo>
                <a:lnTo>
                  <a:pt x="739939" y="3021495"/>
                </a:lnTo>
                <a:lnTo>
                  <a:pt x="785244" y="3012300"/>
                </a:lnTo>
                <a:lnTo>
                  <a:pt x="834365" y="3006723"/>
                </a:lnTo>
                <a:close/>
                <a:moveTo>
                  <a:pt x="7060934" y="2524077"/>
                </a:moveTo>
                <a:lnTo>
                  <a:pt x="7267935" y="2524077"/>
                </a:lnTo>
                <a:lnTo>
                  <a:pt x="7267935" y="2697690"/>
                </a:lnTo>
                <a:lnTo>
                  <a:pt x="7060934" y="2697690"/>
                </a:lnTo>
                <a:close/>
                <a:moveTo>
                  <a:pt x="2536338" y="2373825"/>
                </a:moveTo>
                <a:lnTo>
                  <a:pt x="3441128" y="2373825"/>
                </a:lnTo>
                <a:lnTo>
                  <a:pt x="3441128" y="2480664"/>
                </a:lnTo>
                <a:lnTo>
                  <a:pt x="2536338" y="2480664"/>
                </a:lnTo>
                <a:close/>
                <a:moveTo>
                  <a:pt x="1024388" y="2373825"/>
                </a:moveTo>
                <a:lnTo>
                  <a:pt x="1929180" y="2373825"/>
                </a:lnTo>
                <a:lnTo>
                  <a:pt x="1929180" y="2480664"/>
                </a:lnTo>
                <a:lnTo>
                  <a:pt x="1024388" y="2480664"/>
                </a:lnTo>
                <a:close/>
                <a:moveTo>
                  <a:pt x="2536338" y="2024932"/>
                </a:moveTo>
                <a:lnTo>
                  <a:pt x="3441128" y="2024932"/>
                </a:lnTo>
                <a:lnTo>
                  <a:pt x="3441128" y="2131770"/>
                </a:lnTo>
                <a:lnTo>
                  <a:pt x="2536338" y="2131770"/>
                </a:lnTo>
                <a:close/>
                <a:moveTo>
                  <a:pt x="1024388" y="2024932"/>
                </a:moveTo>
                <a:lnTo>
                  <a:pt x="1929180" y="2024932"/>
                </a:lnTo>
                <a:lnTo>
                  <a:pt x="1929180" y="2131770"/>
                </a:lnTo>
                <a:lnTo>
                  <a:pt x="1024388" y="2131770"/>
                </a:lnTo>
                <a:close/>
                <a:moveTo>
                  <a:pt x="6145468" y="1508808"/>
                </a:moveTo>
                <a:lnTo>
                  <a:pt x="6519394" y="1508808"/>
                </a:lnTo>
                <a:lnTo>
                  <a:pt x="6519394" y="1604058"/>
                </a:lnTo>
                <a:lnTo>
                  <a:pt x="6260644" y="1604058"/>
                </a:lnTo>
                <a:lnTo>
                  <a:pt x="6260644" y="2702607"/>
                </a:lnTo>
                <a:lnTo>
                  <a:pt x="6519394" y="2702607"/>
                </a:lnTo>
                <a:lnTo>
                  <a:pt x="6519394" y="2797857"/>
                </a:lnTo>
                <a:lnTo>
                  <a:pt x="6145468" y="2797857"/>
                </a:lnTo>
                <a:lnTo>
                  <a:pt x="6145468" y="2702607"/>
                </a:lnTo>
                <a:lnTo>
                  <a:pt x="6145468" y="1604058"/>
                </a:lnTo>
                <a:close/>
                <a:moveTo>
                  <a:pt x="7804510" y="1502430"/>
                </a:moveTo>
                <a:lnTo>
                  <a:pt x="7857580" y="1504306"/>
                </a:lnTo>
                <a:lnTo>
                  <a:pt x="7906701" y="1509883"/>
                </a:lnTo>
                <a:lnTo>
                  <a:pt x="7952006" y="1519078"/>
                </a:lnTo>
                <a:lnTo>
                  <a:pt x="7993628" y="1531810"/>
                </a:lnTo>
                <a:lnTo>
                  <a:pt x="8031699" y="1547998"/>
                </a:lnTo>
                <a:lnTo>
                  <a:pt x="8066352" y="1567559"/>
                </a:lnTo>
                <a:lnTo>
                  <a:pt x="8097719" y="1590414"/>
                </a:lnTo>
                <a:lnTo>
                  <a:pt x="8125934" y="1616479"/>
                </a:lnTo>
                <a:lnTo>
                  <a:pt x="8151130" y="1645676"/>
                </a:lnTo>
                <a:lnTo>
                  <a:pt x="8173438" y="1677921"/>
                </a:lnTo>
                <a:lnTo>
                  <a:pt x="8192991" y="1713133"/>
                </a:lnTo>
                <a:lnTo>
                  <a:pt x="8209923" y="1751231"/>
                </a:lnTo>
                <a:lnTo>
                  <a:pt x="8224366" y="1792133"/>
                </a:lnTo>
                <a:lnTo>
                  <a:pt x="8236453" y="1835759"/>
                </a:lnTo>
                <a:lnTo>
                  <a:pt x="8246316" y="1882026"/>
                </a:lnTo>
                <a:lnTo>
                  <a:pt x="8254088" y="1930854"/>
                </a:lnTo>
                <a:lnTo>
                  <a:pt x="8259902" y="1982160"/>
                </a:lnTo>
                <a:lnTo>
                  <a:pt x="8263890" y="2035865"/>
                </a:lnTo>
                <a:lnTo>
                  <a:pt x="8266186" y="2091886"/>
                </a:lnTo>
                <a:lnTo>
                  <a:pt x="8266922" y="2150141"/>
                </a:lnTo>
                <a:lnTo>
                  <a:pt x="8266222" y="2208645"/>
                </a:lnTo>
                <a:lnTo>
                  <a:pt x="8264025" y="2264915"/>
                </a:lnTo>
                <a:lnTo>
                  <a:pt x="8260189" y="2318865"/>
                </a:lnTo>
                <a:lnTo>
                  <a:pt x="8254568" y="2370415"/>
                </a:lnTo>
                <a:lnTo>
                  <a:pt x="8247020" y="2419480"/>
                </a:lnTo>
                <a:lnTo>
                  <a:pt x="8237399" y="2465979"/>
                </a:lnTo>
                <a:lnTo>
                  <a:pt x="8225562" y="2509828"/>
                </a:lnTo>
                <a:lnTo>
                  <a:pt x="8211365" y="2550946"/>
                </a:lnTo>
                <a:lnTo>
                  <a:pt x="8194665" y="2589249"/>
                </a:lnTo>
                <a:lnTo>
                  <a:pt x="8175316" y="2624655"/>
                </a:lnTo>
                <a:lnTo>
                  <a:pt x="8153175" y="2657081"/>
                </a:lnTo>
                <a:lnTo>
                  <a:pt x="8128098" y="2686444"/>
                </a:lnTo>
                <a:lnTo>
                  <a:pt x="8099941" y="2712663"/>
                </a:lnTo>
                <a:lnTo>
                  <a:pt x="8068560" y="2735653"/>
                </a:lnTo>
                <a:lnTo>
                  <a:pt x="8033812" y="2755334"/>
                </a:lnTo>
                <a:lnTo>
                  <a:pt x="7995551" y="2771621"/>
                </a:lnTo>
                <a:lnTo>
                  <a:pt x="7953634" y="2784433"/>
                </a:lnTo>
                <a:lnTo>
                  <a:pt x="7907918" y="2793687"/>
                </a:lnTo>
                <a:lnTo>
                  <a:pt x="7858258" y="2799300"/>
                </a:lnTo>
                <a:lnTo>
                  <a:pt x="7804510" y="2801189"/>
                </a:lnTo>
                <a:lnTo>
                  <a:pt x="7804510" y="2704367"/>
                </a:lnTo>
                <a:lnTo>
                  <a:pt x="7854195" y="2702134"/>
                </a:lnTo>
                <a:lnTo>
                  <a:pt x="7899116" y="2695513"/>
                </a:lnTo>
                <a:lnTo>
                  <a:pt x="7939498" y="2684624"/>
                </a:lnTo>
                <a:lnTo>
                  <a:pt x="7975569" y="2669584"/>
                </a:lnTo>
                <a:lnTo>
                  <a:pt x="8035680" y="2627524"/>
                </a:lnTo>
                <a:lnTo>
                  <a:pt x="8081260" y="2570280"/>
                </a:lnTo>
                <a:lnTo>
                  <a:pt x="8099165" y="2536259"/>
                </a:lnTo>
                <a:lnTo>
                  <a:pt x="8114117" y="2498797"/>
                </a:lnTo>
                <a:lnTo>
                  <a:pt x="8126341" y="2458012"/>
                </a:lnTo>
                <a:lnTo>
                  <a:pt x="8136064" y="2414022"/>
                </a:lnTo>
                <a:lnTo>
                  <a:pt x="8143511" y="2366946"/>
                </a:lnTo>
                <a:lnTo>
                  <a:pt x="8148910" y="2316901"/>
                </a:lnTo>
                <a:lnTo>
                  <a:pt x="8152486" y="2264006"/>
                </a:lnTo>
                <a:lnTo>
                  <a:pt x="8154465" y="2208380"/>
                </a:lnTo>
                <a:lnTo>
                  <a:pt x="8155075" y="2150141"/>
                </a:lnTo>
                <a:lnTo>
                  <a:pt x="8154433" y="2092472"/>
                </a:lnTo>
                <a:lnTo>
                  <a:pt x="8152363" y="2037383"/>
                </a:lnTo>
                <a:lnTo>
                  <a:pt x="8148653" y="1984990"/>
                </a:lnTo>
                <a:lnTo>
                  <a:pt x="8143087" y="1935414"/>
                </a:lnTo>
                <a:lnTo>
                  <a:pt x="8135452" y="1888770"/>
                </a:lnTo>
                <a:lnTo>
                  <a:pt x="8125534" y="1845179"/>
                </a:lnTo>
                <a:lnTo>
                  <a:pt x="8113118" y="1804759"/>
                </a:lnTo>
                <a:lnTo>
                  <a:pt x="8097991" y="1767626"/>
                </a:lnTo>
                <a:lnTo>
                  <a:pt x="8079938" y="1733900"/>
                </a:lnTo>
                <a:lnTo>
                  <a:pt x="8034200" y="1677141"/>
                </a:lnTo>
                <a:lnTo>
                  <a:pt x="7974191" y="1635428"/>
                </a:lnTo>
                <a:lnTo>
                  <a:pt x="7938299" y="1620509"/>
                </a:lnTo>
                <a:lnTo>
                  <a:pt x="7898198" y="1609705"/>
                </a:lnTo>
                <a:lnTo>
                  <a:pt x="7853673" y="1603138"/>
                </a:lnTo>
                <a:lnTo>
                  <a:pt x="7804510" y="1600921"/>
                </a:lnTo>
                <a:close/>
                <a:moveTo>
                  <a:pt x="5032599" y="1502430"/>
                </a:moveTo>
                <a:lnTo>
                  <a:pt x="5085669" y="1504306"/>
                </a:lnTo>
                <a:lnTo>
                  <a:pt x="5134790" y="1509883"/>
                </a:lnTo>
                <a:lnTo>
                  <a:pt x="5180096" y="1519078"/>
                </a:lnTo>
                <a:lnTo>
                  <a:pt x="5221718" y="1531810"/>
                </a:lnTo>
                <a:lnTo>
                  <a:pt x="5259789" y="1547998"/>
                </a:lnTo>
                <a:lnTo>
                  <a:pt x="5294442" y="1567559"/>
                </a:lnTo>
                <a:lnTo>
                  <a:pt x="5325809" y="1590414"/>
                </a:lnTo>
                <a:lnTo>
                  <a:pt x="5354024" y="1616479"/>
                </a:lnTo>
                <a:lnTo>
                  <a:pt x="5379220" y="1645676"/>
                </a:lnTo>
                <a:lnTo>
                  <a:pt x="5401528" y="1677921"/>
                </a:lnTo>
                <a:lnTo>
                  <a:pt x="5421081" y="1713133"/>
                </a:lnTo>
                <a:lnTo>
                  <a:pt x="5438013" y="1751231"/>
                </a:lnTo>
                <a:lnTo>
                  <a:pt x="5452456" y="1792133"/>
                </a:lnTo>
                <a:lnTo>
                  <a:pt x="5464543" y="1835759"/>
                </a:lnTo>
                <a:lnTo>
                  <a:pt x="5474406" y="1882026"/>
                </a:lnTo>
                <a:lnTo>
                  <a:pt x="5482178" y="1930854"/>
                </a:lnTo>
                <a:lnTo>
                  <a:pt x="5487992" y="1982160"/>
                </a:lnTo>
                <a:lnTo>
                  <a:pt x="5491980" y="2035865"/>
                </a:lnTo>
                <a:lnTo>
                  <a:pt x="5494276" y="2091886"/>
                </a:lnTo>
                <a:lnTo>
                  <a:pt x="5495012" y="2150141"/>
                </a:lnTo>
                <a:lnTo>
                  <a:pt x="5494312" y="2208645"/>
                </a:lnTo>
                <a:lnTo>
                  <a:pt x="5492115" y="2264915"/>
                </a:lnTo>
                <a:lnTo>
                  <a:pt x="5488279" y="2318865"/>
                </a:lnTo>
                <a:lnTo>
                  <a:pt x="5482658" y="2370415"/>
                </a:lnTo>
                <a:lnTo>
                  <a:pt x="5475110" y="2419480"/>
                </a:lnTo>
                <a:lnTo>
                  <a:pt x="5465489" y="2465979"/>
                </a:lnTo>
                <a:lnTo>
                  <a:pt x="5453652" y="2509828"/>
                </a:lnTo>
                <a:lnTo>
                  <a:pt x="5439455" y="2550946"/>
                </a:lnTo>
                <a:lnTo>
                  <a:pt x="5422755" y="2589249"/>
                </a:lnTo>
                <a:lnTo>
                  <a:pt x="5403406" y="2624655"/>
                </a:lnTo>
                <a:lnTo>
                  <a:pt x="5381265" y="2657081"/>
                </a:lnTo>
                <a:lnTo>
                  <a:pt x="5356188" y="2686444"/>
                </a:lnTo>
                <a:lnTo>
                  <a:pt x="5328031" y="2712663"/>
                </a:lnTo>
                <a:lnTo>
                  <a:pt x="5296650" y="2735653"/>
                </a:lnTo>
                <a:lnTo>
                  <a:pt x="5261902" y="2755334"/>
                </a:lnTo>
                <a:lnTo>
                  <a:pt x="5223641" y="2771621"/>
                </a:lnTo>
                <a:lnTo>
                  <a:pt x="5181724" y="2784433"/>
                </a:lnTo>
                <a:lnTo>
                  <a:pt x="5136007" y="2793687"/>
                </a:lnTo>
                <a:lnTo>
                  <a:pt x="5086347" y="2799300"/>
                </a:lnTo>
                <a:lnTo>
                  <a:pt x="5032599" y="2801189"/>
                </a:lnTo>
                <a:lnTo>
                  <a:pt x="5032599" y="2704367"/>
                </a:lnTo>
                <a:lnTo>
                  <a:pt x="5082284" y="2702134"/>
                </a:lnTo>
                <a:lnTo>
                  <a:pt x="5127205" y="2695513"/>
                </a:lnTo>
                <a:lnTo>
                  <a:pt x="5167588" y="2684624"/>
                </a:lnTo>
                <a:lnTo>
                  <a:pt x="5203659" y="2669584"/>
                </a:lnTo>
                <a:lnTo>
                  <a:pt x="5263770" y="2627524"/>
                </a:lnTo>
                <a:lnTo>
                  <a:pt x="5309350" y="2570280"/>
                </a:lnTo>
                <a:lnTo>
                  <a:pt x="5327255" y="2536259"/>
                </a:lnTo>
                <a:lnTo>
                  <a:pt x="5342207" y="2498797"/>
                </a:lnTo>
                <a:lnTo>
                  <a:pt x="5354431" y="2458012"/>
                </a:lnTo>
                <a:lnTo>
                  <a:pt x="5364154" y="2414022"/>
                </a:lnTo>
                <a:lnTo>
                  <a:pt x="5371601" y="2366946"/>
                </a:lnTo>
                <a:lnTo>
                  <a:pt x="5377000" y="2316901"/>
                </a:lnTo>
                <a:lnTo>
                  <a:pt x="5380576" y="2264006"/>
                </a:lnTo>
                <a:lnTo>
                  <a:pt x="5382555" y="2208380"/>
                </a:lnTo>
                <a:lnTo>
                  <a:pt x="5383165" y="2150141"/>
                </a:lnTo>
                <a:lnTo>
                  <a:pt x="5382523" y="2092472"/>
                </a:lnTo>
                <a:lnTo>
                  <a:pt x="5380453" y="2037383"/>
                </a:lnTo>
                <a:lnTo>
                  <a:pt x="5376743" y="1984990"/>
                </a:lnTo>
                <a:lnTo>
                  <a:pt x="5371177" y="1935414"/>
                </a:lnTo>
                <a:lnTo>
                  <a:pt x="5363542" y="1888770"/>
                </a:lnTo>
                <a:lnTo>
                  <a:pt x="5353624" y="1845179"/>
                </a:lnTo>
                <a:lnTo>
                  <a:pt x="5341208" y="1804759"/>
                </a:lnTo>
                <a:lnTo>
                  <a:pt x="5326081" y="1767626"/>
                </a:lnTo>
                <a:lnTo>
                  <a:pt x="5308028" y="1733900"/>
                </a:lnTo>
                <a:lnTo>
                  <a:pt x="5262290" y="1677141"/>
                </a:lnTo>
                <a:lnTo>
                  <a:pt x="5202281" y="1635428"/>
                </a:lnTo>
                <a:lnTo>
                  <a:pt x="5166389" y="1620509"/>
                </a:lnTo>
                <a:lnTo>
                  <a:pt x="5126287" y="1609705"/>
                </a:lnTo>
                <a:lnTo>
                  <a:pt x="5081762" y="1603138"/>
                </a:lnTo>
                <a:lnTo>
                  <a:pt x="5032599" y="1600921"/>
                </a:lnTo>
                <a:close/>
                <a:moveTo>
                  <a:pt x="4515699" y="1502430"/>
                </a:moveTo>
                <a:lnTo>
                  <a:pt x="4515699" y="1600921"/>
                </a:lnTo>
                <a:lnTo>
                  <a:pt x="4466813" y="1603138"/>
                </a:lnTo>
                <a:lnTo>
                  <a:pt x="4422532" y="1609705"/>
                </a:lnTo>
                <a:lnTo>
                  <a:pt x="4382646" y="1620509"/>
                </a:lnTo>
                <a:lnTo>
                  <a:pt x="4346940" y="1635428"/>
                </a:lnTo>
                <a:lnTo>
                  <a:pt x="4287225" y="1677141"/>
                </a:lnTo>
                <a:lnTo>
                  <a:pt x="4241691" y="1733900"/>
                </a:lnTo>
                <a:lnTo>
                  <a:pt x="4223712" y="1767626"/>
                </a:lnTo>
                <a:lnTo>
                  <a:pt x="4208642" y="1804759"/>
                </a:lnTo>
                <a:lnTo>
                  <a:pt x="4196270" y="1845179"/>
                </a:lnTo>
                <a:lnTo>
                  <a:pt x="4186382" y="1888770"/>
                </a:lnTo>
                <a:lnTo>
                  <a:pt x="4178768" y="1935414"/>
                </a:lnTo>
                <a:lnTo>
                  <a:pt x="4173215" y="1984990"/>
                </a:lnTo>
                <a:lnTo>
                  <a:pt x="4169510" y="2037383"/>
                </a:lnTo>
                <a:lnTo>
                  <a:pt x="4167443" y="2092472"/>
                </a:lnTo>
                <a:lnTo>
                  <a:pt x="4166801" y="2150141"/>
                </a:lnTo>
                <a:lnTo>
                  <a:pt x="4167427" y="2208380"/>
                </a:lnTo>
                <a:lnTo>
                  <a:pt x="4169449" y="2264006"/>
                </a:lnTo>
                <a:lnTo>
                  <a:pt x="4173087" y="2316901"/>
                </a:lnTo>
                <a:lnTo>
                  <a:pt x="4178556" y="2366946"/>
                </a:lnTo>
                <a:lnTo>
                  <a:pt x="4186077" y="2414022"/>
                </a:lnTo>
                <a:lnTo>
                  <a:pt x="4195866" y="2458012"/>
                </a:lnTo>
                <a:lnTo>
                  <a:pt x="4208143" y="2498797"/>
                </a:lnTo>
                <a:lnTo>
                  <a:pt x="4223125" y="2536259"/>
                </a:lnTo>
                <a:lnTo>
                  <a:pt x="4241031" y="2570280"/>
                </a:lnTo>
                <a:lnTo>
                  <a:pt x="4286485" y="2627524"/>
                </a:lnTo>
                <a:lnTo>
                  <a:pt x="4346251" y="2669584"/>
                </a:lnTo>
                <a:lnTo>
                  <a:pt x="4382046" y="2684624"/>
                </a:lnTo>
                <a:lnTo>
                  <a:pt x="4422074" y="2695513"/>
                </a:lnTo>
                <a:lnTo>
                  <a:pt x="4466552" y="2702134"/>
                </a:lnTo>
                <a:lnTo>
                  <a:pt x="4515699" y="2704367"/>
                </a:lnTo>
                <a:lnTo>
                  <a:pt x="4515699" y="2801189"/>
                </a:lnTo>
                <a:lnTo>
                  <a:pt x="4462176" y="2799300"/>
                </a:lnTo>
                <a:lnTo>
                  <a:pt x="4412696" y="2793687"/>
                </a:lnTo>
                <a:lnTo>
                  <a:pt x="4367116" y="2784433"/>
                </a:lnTo>
                <a:lnTo>
                  <a:pt x="4325298" y="2771621"/>
                </a:lnTo>
                <a:lnTo>
                  <a:pt x="4287101" y="2755334"/>
                </a:lnTo>
                <a:lnTo>
                  <a:pt x="4252384" y="2735653"/>
                </a:lnTo>
                <a:lnTo>
                  <a:pt x="4221007" y="2712663"/>
                </a:lnTo>
                <a:lnTo>
                  <a:pt x="4192831" y="2686444"/>
                </a:lnTo>
                <a:lnTo>
                  <a:pt x="4167714" y="2657081"/>
                </a:lnTo>
                <a:lnTo>
                  <a:pt x="4145517" y="2624655"/>
                </a:lnTo>
                <a:lnTo>
                  <a:pt x="4126100" y="2589249"/>
                </a:lnTo>
                <a:lnTo>
                  <a:pt x="4109322" y="2550946"/>
                </a:lnTo>
                <a:lnTo>
                  <a:pt x="4095043" y="2509828"/>
                </a:lnTo>
                <a:lnTo>
                  <a:pt x="4083123" y="2465979"/>
                </a:lnTo>
                <a:lnTo>
                  <a:pt x="4073422" y="2419480"/>
                </a:lnTo>
                <a:lnTo>
                  <a:pt x="4065799" y="2370415"/>
                </a:lnTo>
                <a:lnTo>
                  <a:pt x="4060114" y="2318865"/>
                </a:lnTo>
                <a:lnTo>
                  <a:pt x="4056227" y="2264915"/>
                </a:lnTo>
                <a:lnTo>
                  <a:pt x="4053997" y="2208645"/>
                </a:lnTo>
                <a:lnTo>
                  <a:pt x="4053286" y="2150141"/>
                </a:lnTo>
                <a:lnTo>
                  <a:pt x="4054021" y="2091886"/>
                </a:lnTo>
                <a:lnTo>
                  <a:pt x="4056317" y="2035865"/>
                </a:lnTo>
                <a:lnTo>
                  <a:pt x="4060306" y="1982160"/>
                </a:lnTo>
                <a:lnTo>
                  <a:pt x="4066119" y="1930854"/>
                </a:lnTo>
                <a:lnTo>
                  <a:pt x="4073892" y="1882026"/>
                </a:lnTo>
                <a:lnTo>
                  <a:pt x="4083755" y="1835759"/>
                </a:lnTo>
                <a:lnTo>
                  <a:pt x="4095841" y="1792133"/>
                </a:lnTo>
                <a:lnTo>
                  <a:pt x="4110284" y="1751231"/>
                </a:lnTo>
                <a:lnTo>
                  <a:pt x="4127216" y="1713133"/>
                </a:lnTo>
                <a:lnTo>
                  <a:pt x="4146769" y="1677921"/>
                </a:lnTo>
                <a:lnTo>
                  <a:pt x="4169077" y="1645676"/>
                </a:lnTo>
                <a:lnTo>
                  <a:pt x="4194274" y="1616479"/>
                </a:lnTo>
                <a:lnTo>
                  <a:pt x="4222489" y="1590414"/>
                </a:lnTo>
                <a:lnTo>
                  <a:pt x="4253856" y="1567559"/>
                </a:lnTo>
                <a:lnTo>
                  <a:pt x="4288509" y="1547998"/>
                </a:lnTo>
                <a:lnTo>
                  <a:pt x="4326580" y="1531810"/>
                </a:lnTo>
                <a:lnTo>
                  <a:pt x="4368202" y="1519078"/>
                </a:lnTo>
                <a:lnTo>
                  <a:pt x="4413507" y="1509883"/>
                </a:lnTo>
                <a:lnTo>
                  <a:pt x="4462628" y="1504306"/>
                </a:lnTo>
                <a:close/>
                <a:moveTo>
                  <a:pt x="462412" y="1502430"/>
                </a:moveTo>
                <a:lnTo>
                  <a:pt x="462412" y="1600921"/>
                </a:lnTo>
                <a:lnTo>
                  <a:pt x="413526" y="1603138"/>
                </a:lnTo>
                <a:lnTo>
                  <a:pt x="369246" y="1609705"/>
                </a:lnTo>
                <a:lnTo>
                  <a:pt x="329359" y="1620509"/>
                </a:lnTo>
                <a:lnTo>
                  <a:pt x="293653" y="1635428"/>
                </a:lnTo>
                <a:lnTo>
                  <a:pt x="233938" y="1677141"/>
                </a:lnTo>
                <a:lnTo>
                  <a:pt x="188404" y="1733900"/>
                </a:lnTo>
                <a:lnTo>
                  <a:pt x="170425" y="1767626"/>
                </a:lnTo>
                <a:lnTo>
                  <a:pt x="155356" y="1804759"/>
                </a:lnTo>
                <a:lnTo>
                  <a:pt x="142983" y="1845179"/>
                </a:lnTo>
                <a:lnTo>
                  <a:pt x="133096" y="1888770"/>
                </a:lnTo>
                <a:lnTo>
                  <a:pt x="125482" y="1935414"/>
                </a:lnTo>
                <a:lnTo>
                  <a:pt x="119929" y="1984990"/>
                </a:lnTo>
                <a:lnTo>
                  <a:pt x="116225" y="2037383"/>
                </a:lnTo>
                <a:lnTo>
                  <a:pt x="114158" y="2092472"/>
                </a:lnTo>
                <a:lnTo>
                  <a:pt x="113516" y="2150141"/>
                </a:lnTo>
                <a:lnTo>
                  <a:pt x="114141" y="2208380"/>
                </a:lnTo>
                <a:lnTo>
                  <a:pt x="116163" y="2264006"/>
                </a:lnTo>
                <a:lnTo>
                  <a:pt x="119800" y="2316901"/>
                </a:lnTo>
                <a:lnTo>
                  <a:pt x="125270" y="2366946"/>
                </a:lnTo>
                <a:lnTo>
                  <a:pt x="132790" y="2414022"/>
                </a:lnTo>
                <a:lnTo>
                  <a:pt x="142580" y="2458012"/>
                </a:lnTo>
                <a:lnTo>
                  <a:pt x="154856" y="2498797"/>
                </a:lnTo>
                <a:lnTo>
                  <a:pt x="169838" y="2536259"/>
                </a:lnTo>
                <a:lnTo>
                  <a:pt x="187744" y="2570280"/>
                </a:lnTo>
                <a:lnTo>
                  <a:pt x="233198" y="2627524"/>
                </a:lnTo>
                <a:lnTo>
                  <a:pt x="292964" y="2669584"/>
                </a:lnTo>
                <a:lnTo>
                  <a:pt x="328759" y="2684624"/>
                </a:lnTo>
                <a:lnTo>
                  <a:pt x="368787" y="2695513"/>
                </a:lnTo>
                <a:lnTo>
                  <a:pt x="413265" y="2702134"/>
                </a:lnTo>
                <a:lnTo>
                  <a:pt x="462412" y="2704367"/>
                </a:lnTo>
                <a:lnTo>
                  <a:pt x="462412" y="2801189"/>
                </a:lnTo>
                <a:lnTo>
                  <a:pt x="408890" y="2799300"/>
                </a:lnTo>
                <a:lnTo>
                  <a:pt x="359409" y="2793687"/>
                </a:lnTo>
                <a:lnTo>
                  <a:pt x="313830" y="2784433"/>
                </a:lnTo>
                <a:lnTo>
                  <a:pt x="272011" y="2771621"/>
                </a:lnTo>
                <a:lnTo>
                  <a:pt x="233814" y="2755334"/>
                </a:lnTo>
                <a:lnTo>
                  <a:pt x="199097" y="2735653"/>
                </a:lnTo>
                <a:lnTo>
                  <a:pt x="167721" y="2712663"/>
                </a:lnTo>
                <a:lnTo>
                  <a:pt x="139544" y="2686444"/>
                </a:lnTo>
                <a:lnTo>
                  <a:pt x="114428" y="2657081"/>
                </a:lnTo>
                <a:lnTo>
                  <a:pt x="92232" y="2624655"/>
                </a:lnTo>
                <a:lnTo>
                  <a:pt x="72814" y="2589249"/>
                </a:lnTo>
                <a:lnTo>
                  <a:pt x="56037" y="2550946"/>
                </a:lnTo>
                <a:lnTo>
                  <a:pt x="41758" y="2509828"/>
                </a:lnTo>
                <a:lnTo>
                  <a:pt x="29838" y="2465979"/>
                </a:lnTo>
                <a:lnTo>
                  <a:pt x="20136" y="2419480"/>
                </a:lnTo>
                <a:lnTo>
                  <a:pt x="12513" y="2370415"/>
                </a:lnTo>
                <a:lnTo>
                  <a:pt x="6828" y="2318865"/>
                </a:lnTo>
                <a:lnTo>
                  <a:pt x="2941" y="2264915"/>
                </a:lnTo>
                <a:lnTo>
                  <a:pt x="711" y="2208645"/>
                </a:lnTo>
                <a:lnTo>
                  <a:pt x="0" y="2150141"/>
                </a:lnTo>
                <a:lnTo>
                  <a:pt x="735" y="2091886"/>
                </a:lnTo>
                <a:lnTo>
                  <a:pt x="3031" y="2035865"/>
                </a:lnTo>
                <a:lnTo>
                  <a:pt x="7020" y="1982160"/>
                </a:lnTo>
                <a:lnTo>
                  <a:pt x="12834" y="1930854"/>
                </a:lnTo>
                <a:lnTo>
                  <a:pt x="20606" y="1882026"/>
                </a:lnTo>
                <a:lnTo>
                  <a:pt x="30469" y="1835759"/>
                </a:lnTo>
                <a:lnTo>
                  <a:pt x="42555" y="1792133"/>
                </a:lnTo>
                <a:lnTo>
                  <a:pt x="56998" y="1751231"/>
                </a:lnTo>
                <a:lnTo>
                  <a:pt x="73930" y="1713133"/>
                </a:lnTo>
                <a:lnTo>
                  <a:pt x="93484" y="1677921"/>
                </a:lnTo>
                <a:lnTo>
                  <a:pt x="115792" y="1645676"/>
                </a:lnTo>
                <a:lnTo>
                  <a:pt x="140987" y="1616479"/>
                </a:lnTo>
                <a:lnTo>
                  <a:pt x="169202" y="1590414"/>
                </a:lnTo>
                <a:lnTo>
                  <a:pt x="200570" y="1567559"/>
                </a:lnTo>
                <a:lnTo>
                  <a:pt x="235222" y="1547998"/>
                </a:lnTo>
                <a:lnTo>
                  <a:pt x="273293" y="1531810"/>
                </a:lnTo>
                <a:lnTo>
                  <a:pt x="314915" y="1519078"/>
                </a:lnTo>
                <a:lnTo>
                  <a:pt x="360220" y="1509883"/>
                </a:lnTo>
                <a:lnTo>
                  <a:pt x="409342" y="1504306"/>
                </a:lnTo>
                <a:close/>
                <a:moveTo>
                  <a:pt x="5280527" y="871409"/>
                </a:moveTo>
                <a:lnTo>
                  <a:pt x="6185319" y="871409"/>
                </a:lnTo>
                <a:lnTo>
                  <a:pt x="6185319" y="978246"/>
                </a:lnTo>
                <a:lnTo>
                  <a:pt x="5280527" y="978246"/>
                </a:lnTo>
                <a:close/>
                <a:moveTo>
                  <a:pt x="1874462" y="871408"/>
                </a:moveTo>
                <a:lnTo>
                  <a:pt x="2779254" y="871408"/>
                </a:lnTo>
                <a:lnTo>
                  <a:pt x="2779254" y="978246"/>
                </a:lnTo>
                <a:lnTo>
                  <a:pt x="1874462" y="978246"/>
                </a:lnTo>
                <a:close/>
                <a:moveTo>
                  <a:pt x="5280527" y="522512"/>
                </a:moveTo>
                <a:lnTo>
                  <a:pt x="6185319" y="522512"/>
                </a:lnTo>
                <a:lnTo>
                  <a:pt x="6185319" y="629349"/>
                </a:lnTo>
                <a:lnTo>
                  <a:pt x="5280527" y="629349"/>
                </a:lnTo>
                <a:close/>
                <a:moveTo>
                  <a:pt x="1874462" y="522511"/>
                </a:moveTo>
                <a:lnTo>
                  <a:pt x="2779254" y="522511"/>
                </a:lnTo>
                <a:lnTo>
                  <a:pt x="2779254" y="629349"/>
                </a:lnTo>
                <a:lnTo>
                  <a:pt x="1874462" y="629349"/>
                </a:lnTo>
                <a:close/>
                <a:moveTo>
                  <a:pt x="4621539" y="116859"/>
                </a:moveTo>
                <a:lnTo>
                  <a:pt x="4740064" y="116859"/>
                </a:lnTo>
                <a:lnTo>
                  <a:pt x="4386160" y="1185248"/>
                </a:lnTo>
                <a:lnTo>
                  <a:pt x="4264297" y="1185248"/>
                </a:lnTo>
                <a:close/>
                <a:moveTo>
                  <a:pt x="3314617" y="116858"/>
                </a:moveTo>
                <a:lnTo>
                  <a:pt x="3439819" y="116858"/>
                </a:lnTo>
                <a:lnTo>
                  <a:pt x="3795392" y="1185248"/>
                </a:lnTo>
                <a:lnTo>
                  <a:pt x="3670190" y="1185248"/>
                </a:lnTo>
                <a:close/>
                <a:moveTo>
                  <a:pt x="1312489" y="1"/>
                </a:moveTo>
                <a:lnTo>
                  <a:pt x="1312489" y="98493"/>
                </a:lnTo>
                <a:lnTo>
                  <a:pt x="1263604" y="100709"/>
                </a:lnTo>
                <a:lnTo>
                  <a:pt x="1219322" y="107277"/>
                </a:lnTo>
                <a:lnTo>
                  <a:pt x="1179437" y="118080"/>
                </a:lnTo>
                <a:lnTo>
                  <a:pt x="1143731" y="132999"/>
                </a:lnTo>
                <a:lnTo>
                  <a:pt x="1084016" y="174712"/>
                </a:lnTo>
                <a:lnTo>
                  <a:pt x="1038482" y="231471"/>
                </a:lnTo>
                <a:lnTo>
                  <a:pt x="1020503" y="265197"/>
                </a:lnTo>
                <a:lnTo>
                  <a:pt x="1005433" y="302330"/>
                </a:lnTo>
                <a:lnTo>
                  <a:pt x="993061" y="342750"/>
                </a:lnTo>
                <a:lnTo>
                  <a:pt x="983172" y="386342"/>
                </a:lnTo>
                <a:lnTo>
                  <a:pt x="975559" y="432985"/>
                </a:lnTo>
                <a:lnTo>
                  <a:pt x="970006" y="482562"/>
                </a:lnTo>
                <a:lnTo>
                  <a:pt x="966302" y="534954"/>
                </a:lnTo>
                <a:lnTo>
                  <a:pt x="964235" y="590043"/>
                </a:lnTo>
                <a:lnTo>
                  <a:pt x="963593" y="647712"/>
                </a:lnTo>
                <a:lnTo>
                  <a:pt x="964219" y="705953"/>
                </a:lnTo>
                <a:lnTo>
                  <a:pt x="966241" y="761579"/>
                </a:lnTo>
                <a:lnTo>
                  <a:pt x="969878" y="814474"/>
                </a:lnTo>
                <a:lnTo>
                  <a:pt x="975347" y="864518"/>
                </a:lnTo>
                <a:lnTo>
                  <a:pt x="982868" y="911596"/>
                </a:lnTo>
                <a:lnTo>
                  <a:pt x="992658" y="955586"/>
                </a:lnTo>
                <a:lnTo>
                  <a:pt x="1004934" y="996370"/>
                </a:lnTo>
                <a:lnTo>
                  <a:pt x="1019916" y="1033831"/>
                </a:lnTo>
                <a:lnTo>
                  <a:pt x="1037822" y="1067851"/>
                </a:lnTo>
                <a:lnTo>
                  <a:pt x="1083276" y="1125096"/>
                </a:lnTo>
                <a:lnTo>
                  <a:pt x="1143042" y="1167155"/>
                </a:lnTo>
                <a:lnTo>
                  <a:pt x="1178837" y="1182194"/>
                </a:lnTo>
                <a:lnTo>
                  <a:pt x="1218864" y="1193084"/>
                </a:lnTo>
                <a:lnTo>
                  <a:pt x="1263342" y="1199705"/>
                </a:lnTo>
                <a:lnTo>
                  <a:pt x="1312489" y="1201938"/>
                </a:lnTo>
                <a:lnTo>
                  <a:pt x="1312489" y="1298761"/>
                </a:lnTo>
                <a:lnTo>
                  <a:pt x="1258966" y="1296873"/>
                </a:lnTo>
                <a:lnTo>
                  <a:pt x="1209487" y="1291259"/>
                </a:lnTo>
                <a:lnTo>
                  <a:pt x="1163908" y="1282006"/>
                </a:lnTo>
                <a:lnTo>
                  <a:pt x="1122089" y="1269194"/>
                </a:lnTo>
                <a:lnTo>
                  <a:pt x="1083893" y="1252907"/>
                </a:lnTo>
                <a:lnTo>
                  <a:pt x="1049176" y="1233225"/>
                </a:lnTo>
                <a:lnTo>
                  <a:pt x="1017798" y="1210234"/>
                </a:lnTo>
                <a:lnTo>
                  <a:pt x="989622" y="1184015"/>
                </a:lnTo>
                <a:lnTo>
                  <a:pt x="964506" y="1154652"/>
                </a:lnTo>
                <a:lnTo>
                  <a:pt x="942309" y="1122226"/>
                </a:lnTo>
                <a:lnTo>
                  <a:pt x="922891" y="1086820"/>
                </a:lnTo>
                <a:lnTo>
                  <a:pt x="906113" y="1048518"/>
                </a:lnTo>
                <a:lnTo>
                  <a:pt x="891835" y="1007402"/>
                </a:lnTo>
                <a:lnTo>
                  <a:pt x="879914" y="963551"/>
                </a:lnTo>
                <a:lnTo>
                  <a:pt x="870214" y="917053"/>
                </a:lnTo>
                <a:lnTo>
                  <a:pt x="862590" y="867987"/>
                </a:lnTo>
                <a:lnTo>
                  <a:pt x="856906" y="816438"/>
                </a:lnTo>
                <a:lnTo>
                  <a:pt x="853019" y="762487"/>
                </a:lnTo>
                <a:lnTo>
                  <a:pt x="850789" y="706217"/>
                </a:lnTo>
                <a:lnTo>
                  <a:pt x="850077" y="647712"/>
                </a:lnTo>
                <a:lnTo>
                  <a:pt x="850812" y="589457"/>
                </a:lnTo>
                <a:lnTo>
                  <a:pt x="853109" y="533437"/>
                </a:lnTo>
                <a:lnTo>
                  <a:pt x="857098" y="479733"/>
                </a:lnTo>
                <a:lnTo>
                  <a:pt x="862911" y="428425"/>
                </a:lnTo>
                <a:lnTo>
                  <a:pt x="870684" y="379597"/>
                </a:lnTo>
                <a:lnTo>
                  <a:pt x="880547" y="333331"/>
                </a:lnTo>
                <a:lnTo>
                  <a:pt x="892633" y="289705"/>
                </a:lnTo>
                <a:lnTo>
                  <a:pt x="907076" y="248802"/>
                </a:lnTo>
                <a:lnTo>
                  <a:pt x="924008" y="210704"/>
                </a:lnTo>
                <a:lnTo>
                  <a:pt x="943561" y="175493"/>
                </a:lnTo>
                <a:lnTo>
                  <a:pt x="965869" y="143247"/>
                </a:lnTo>
                <a:lnTo>
                  <a:pt x="991066" y="114051"/>
                </a:lnTo>
                <a:lnTo>
                  <a:pt x="1019280" y="87986"/>
                </a:lnTo>
                <a:lnTo>
                  <a:pt x="1050647" y="65131"/>
                </a:lnTo>
                <a:lnTo>
                  <a:pt x="1085300" y="45570"/>
                </a:lnTo>
                <a:lnTo>
                  <a:pt x="1123371" y="29382"/>
                </a:lnTo>
                <a:lnTo>
                  <a:pt x="1164993" y="16650"/>
                </a:lnTo>
                <a:lnTo>
                  <a:pt x="1210299" y="7455"/>
                </a:lnTo>
                <a:lnTo>
                  <a:pt x="1259419" y="1877"/>
                </a:lnTo>
                <a:close/>
                <a:moveTo>
                  <a:pt x="6747401" y="0"/>
                </a:moveTo>
                <a:lnTo>
                  <a:pt x="6800471" y="1876"/>
                </a:lnTo>
                <a:lnTo>
                  <a:pt x="6849592" y="7453"/>
                </a:lnTo>
                <a:lnTo>
                  <a:pt x="6894897" y="16648"/>
                </a:lnTo>
                <a:lnTo>
                  <a:pt x="6936519" y="29380"/>
                </a:lnTo>
                <a:lnTo>
                  <a:pt x="6974590" y="45568"/>
                </a:lnTo>
                <a:lnTo>
                  <a:pt x="7009243" y="65130"/>
                </a:lnTo>
                <a:lnTo>
                  <a:pt x="7040610" y="87984"/>
                </a:lnTo>
                <a:lnTo>
                  <a:pt x="7068825" y="114050"/>
                </a:lnTo>
                <a:lnTo>
                  <a:pt x="7094021" y="143246"/>
                </a:lnTo>
                <a:lnTo>
                  <a:pt x="7116329" y="175491"/>
                </a:lnTo>
                <a:lnTo>
                  <a:pt x="7135882" y="210703"/>
                </a:lnTo>
                <a:lnTo>
                  <a:pt x="7152814" y="248801"/>
                </a:lnTo>
                <a:lnTo>
                  <a:pt x="7167257" y="289704"/>
                </a:lnTo>
                <a:lnTo>
                  <a:pt x="7179344" y="333329"/>
                </a:lnTo>
                <a:lnTo>
                  <a:pt x="7189207" y="379596"/>
                </a:lnTo>
                <a:lnTo>
                  <a:pt x="7196979" y="428424"/>
                </a:lnTo>
                <a:lnTo>
                  <a:pt x="7202793" y="479731"/>
                </a:lnTo>
                <a:lnTo>
                  <a:pt x="7206781" y="533435"/>
                </a:lnTo>
                <a:lnTo>
                  <a:pt x="7209077" y="589455"/>
                </a:lnTo>
                <a:lnTo>
                  <a:pt x="7209813" y="647711"/>
                </a:lnTo>
                <a:lnTo>
                  <a:pt x="7209113" y="706216"/>
                </a:lnTo>
                <a:lnTo>
                  <a:pt x="7206916" y="762486"/>
                </a:lnTo>
                <a:lnTo>
                  <a:pt x="7203080" y="816437"/>
                </a:lnTo>
                <a:lnTo>
                  <a:pt x="7197459" y="867986"/>
                </a:lnTo>
                <a:lnTo>
                  <a:pt x="7189911" y="917051"/>
                </a:lnTo>
                <a:lnTo>
                  <a:pt x="7180290" y="963550"/>
                </a:lnTo>
                <a:lnTo>
                  <a:pt x="7168453" y="1007400"/>
                </a:lnTo>
                <a:lnTo>
                  <a:pt x="7154256" y="1048517"/>
                </a:lnTo>
                <a:lnTo>
                  <a:pt x="7137555" y="1086819"/>
                </a:lnTo>
                <a:lnTo>
                  <a:pt x="7118206" y="1122225"/>
                </a:lnTo>
                <a:lnTo>
                  <a:pt x="7096065" y="1154652"/>
                </a:lnTo>
                <a:lnTo>
                  <a:pt x="7070989" y="1184015"/>
                </a:lnTo>
                <a:lnTo>
                  <a:pt x="7042832" y="1210234"/>
                </a:lnTo>
                <a:lnTo>
                  <a:pt x="7011451" y="1233224"/>
                </a:lnTo>
                <a:lnTo>
                  <a:pt x="6976702" y="1252906"/>
                </a:lnTo>
                <a:lnTo>
                  <a:pt x="6938442" y="1269193"/>
                </a:lnTo>
                <a:lnTo>
                  <a:pt x="6896525" y="1282004"/>
                </a:lnTo>
                <a:lnTo>
                  <a:pt x="6850809" y="1291259"/>
                </a:lnTo>
                <a:lnTo>
                  <a:pt x="6801149" y="1296872"/>
                </a:lnTo>
                <a:lnTo>
                  <a:pt x="6747401" y="1298760"/>
                </a:lnTo>
                <a:lnTo>
                  <a:pt x="6747401" y="1201937"/>
                </a:lnTo>
                <a:lnTo>
                  <a:pt x="6797086" y="1199704"/>
                </a:lnTo>
                <a:lnTo>
                  <a:pt x="6842006" y="1193083"/>
                </a:lnTo>
                <a:lnTo>
                  <a:pt x="6882389" y="1182194"/>
                </a:lnTo>
                <a:lnTo>
                  <a:pt x="6918460" y="1167155"/>
                </a:lnTo>
                <a:lnTo>
                  <a:pt x="6978571" y="1125095"/>
                </a:lnTo>
                <a:lnTo>
                  <a:pt x="7024150" y="1067850"/>
                </a:lnTo>
                <a:lnTo>
                  <a:pt x="7042056" y="1033830"/>
                </a:lnTo>
                <a:lnTo>
                  <a:pt x="7057008" y="996368"/>
                </a:lnTo>
                <a:lnTo>
                  <a:pt x="7069232" y="955584"/>
                </a:lnTo>
                <a:lnTo>
                  <a:pt x="7078955" y="911594"/>
                </a:lnTo>
                <a:lnTo>
                  <a:pt x="7086402" y="864517"/>
                </a:lnTo>
                <a:lnTo>
                  <a:pt x="7091801" y="814473"/>
                </a:lnTo>
                <a:lnTo>
                  <a:pt x="7095377" y="761578"/>
                </a:lnTo>
                <a:lnTo>
                  <a:pt x="7097356" y="705951"/>
                </a:lnTo>
                <a:lnTo>
                  <a:pt x="7097966" y="647711"/>
                </a:lnTo>
                <a:lnTo>
                  <a:pt x="7097324" y="590042"/>
                </a:lnTo>
                <a:lnTo>
                  <a:pt x="7095254" y="534953"/>
                </a:lnTo>
                <a:lnTo>
                  <a:pt x="7091544" y="482560"/>
                </a:lnTo>
                <a:lnTo>
                  <a:pt x="7085978" y="432984"/>
                </a:lnTo>
                <a:lnTo>
                  <a:pt x="7078343" y="386340"/>
                </a:lnTo>
                <a:lnTo>
                  <a:pt x="7068425" y="342749"/>
                </a:lnTo>
                <a:lnTo>
                  <a:pt x="7056009" y="302328"/>
                </a:lnTo>
                <a:lnTo>
                  <a:pt x="7040882" y="265196"/>
                </a:lnTo>
                <a:lnTo>
                  <a:pt x="7022829" y="231470"/>
                </a:lnTo>
                <a:lnTo>
                  <a:pt x="6977091" y="174711"/>
                </a:lnTo>
                <a:lnTo>
                  <a:pt x="6917082" y="132998"/>
                </a:lnTo>
                <a:lnTo>
                  <a:pt x="6881190" y="118079"/>
                </a:lnTo>
                <a:lnTo>
                  <a:pt x="6841089" y="107276"/>
                </a:lnTo>
                <a:lnTo>
                  <a:pt x="6796564" y="100708"/>
                </a:lnTo>
                <a:lnTo>
                  <a:pt x="6747401" y="98492"/>
                </a:lnTo>
                <a:close/>
              </a:path>
            </a:pathLst>
          </a:custGeom>
          <a:solidFill>
            <a:srgbClr val="4D7836"/>
          </a:solidFill>
        </p:spPr>
        <p:txBody>
          <a:bodyPr wrap="square" lIns="0" tIns="0" rIns="0" bIns="0" rtlCol="0">
            <a:noAutofit/>
          </a:bodyPr>
          <a:lstStyle/>
          <a:p>
            <a:pPr marL="0" marR="0" lvl="0" indent="0" defTabSz="911794" eaLnBrk="1" fontAlgn="auto" latinLnBrk="0" hangingPunct="1">
              <a:lnSpc>
                <a:spcPct val="100000"/>
              </a:lnSpc>
              <a:spcBef>
                <a:spcPts val="0"/>
              </a:spcBef>
              <a:spcAft>
                <a:spcPts val="0"/>
              </a:spcAft>
              <a:buClrTx/>
              <a:buSzTx/>
              <a:buFontTx/>
              <a:buNone/>
              <a:tabLst/>
              <a:defRPr/>
            </a:pPr>
            <a:endParaRPr kumimoji="0" lang="da-DK" sz="1795"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7102132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993">
          <p15:clr>
            <a:srgbClr val="A4A3A4"/>
          </p15:clr>
        </p15:guide>
        <p15:guide id="2" orient="horz" pos="1705">
          <p15:clr>
            <a:srgbClr val="A4A3A4"/>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reaker J">
    <p:bg>
      <p:bgRef idx="1001">
        <a:schemeClr val="bg1"/>
      </p:bgRef>
    </p:bg>
    <p:spTree>
      <p:nvGrpSpPr>
        <p:cNvPr id="1" name=""/>
        <p:cNvGrpSpPr/>
        <p:nvPr/>
      </p:nvGrpSpPr>
      <p:grpSpPr>
        <a:xfrm>
          <a:off x="0" y="0"/>
          <a:ext cx="0" cy="0"/>
          <a:chOff x="0" y="0"/>
          <a:chExt cx="0" cy="0"/>
        </a:xfrm>
      </p:grpSpPr>
      <p:sp>
        <p:nvSpPr>
          <p:cNvPr id="7" name="Baggrund"/>
          <p:cNvSpPr/>
          <p:nvPr userDrawn="1"/>
        </p:nvSpPr>
        <p:spPr bwMode="white">
          <a:xfrm>
            <a:off x="0" y="0"/>
            <a:ext cx="12193200" cy="6858000"/>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994" noProof="0" dirty="0" err="1"/>
          </a:p>
        </p:txBody>
      </p:sp>
      <p:sp>
        <p:nvSpPr>
          <p:cNvPr id="3" name="Subtitle 2"/>
          <p:cNvSpPr>
            <a:spLocks noGrp="1"/>
          </p:cNvSpPr>
          <p:nvPr>
            <p:ph type="subTitle" idx="1" hasCustomPrompt="1"/>
          </p:nvPr>
        </p:nvSpPr>
        <p:spPr>
          <a:xfrm>
            <a:off x="7126287" y="2705553"/>
            <a:ext cx="4528800" cy="360000"/>
          </a:xfrm>
        </p:spPr>
        <p:txBody>
          <a:bodyPr anchor="b" anchorCtr="0"/>
          <a:lstStyle>
            <a:lvl1pPr marL="0" indent="0" algn="l">
              <a:lnSpc>
                <a:spcPct val="100000"/>
              </a:lnSpc>
              <a:spcBef>
                <a:spcPts val="0"/>
              </a:spcBef>
              <a:spcAft>
                <a:spcPts val="0"/>
              </a:spcAft>
              <a:buFont typeface="Arial" panose="020B0604020202020204" pitchFamily="34" charset="0"/>
              <a:buNone/>
              <a:defRPr sz="1595">
                <a:solidFill>
                  <a:schemeClr val="bg1"/>
                </a:solidFill>
                <a:latin typeface="+mn-lt"/>
              </a:defRPr>
            </a:lvl1pPr>
            <a:lvl2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1595"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tabLst/>
              <a:defRPr sz="1595" b="0">
                <a:solidFill>
                  <a:schemeClr val="bg1"/>
                </a:solidFill>
                <a:latin typeface="+mn-lt"/>
              </a:defRPr>
            </a:lvl9pPr>
          </a:lstStyle>
          <a:p>
            <a:r>
              <a:rPr lang="da-DK" dirty="0"/>
              <a:t>Klik for at tilføje sektionstitel</a:t>
            </a:r>
          </a:p>
        </p:txBody>
      </p:sp>
      <p:sp>
        <p:nvSpPr>
          <p:cNvPr id="2" name="Title 1"/>
          <p:cNvSpPr>
            <a:spLocks noGrp="1"/>
          </p:cNvSpPr>
          <p:nvPr>
            <p:ph type="ctrTitle" hasCustomPrompt="1"/>
          </p:nvPr>
        </p:nvSpPr>
        <p:spPr>
          <a:xfrm>
            <a:off x="7126288" y="3165284"/>
            <a:ext cx="4528800" cy="1242000"/>
          </a:xfrm>
        </p:spPr>
        <p:txBody>
          <a:bodyPr anchor="t" anchorCtr="0"/>
          <a:lstStyle>
            <a:lvl1pPr algn="l">
              <a:defRPr sz="3191">
                <a:solidFill>
                  <a:schemeClr val="bg1"/>
                </a:solidFill>
              </a:defRPr>
            </a:lvl1pPr>
          </a:lstStyle>
          <a:p>
            <a:r>
              <a:rPr lang="da-DK" dirty="0"/>
              <a:t>Klik for at tilføje titel</a:t>
            </a:r>
          </a:p>
        </p:txBody>
      </p:sp>
      <p:sp>
        <p:nvSpPr>
          <p:cNvPr id="11" name="Pladsholder til dato 10">
            <a:extLst>
              <a:ext uri="{FF2B5EF4-FFF2-40B4-BE49-F238E27FC236}">
                <a16:creationId xmlns:a16="http://schemas.microsoft.com/office/drawing/2014/main" id="{ECF1C836-21A0-0331-A849-E61A90896536}"/>
              </a:ext>
            </a:extLst>
          </p:cNvPr>
          <p:cNvSpPr>
            <a:spLocks noGrp="1"/>
          </p:cNvSpPr>
          <p:nvPr>
            <p:ph type="dt" sz="half" idx="15"/>
          </p:nvPr>
        </p:nvSpPr>
        <p:spPr/>
        <p:txBody>
          <a:bodyPr/>
          <a:lstStyle>
            <a:lvl1pPr>
              <a:defRPr>
                <a:solidFill>
                  <a:schemeClr val="bg1"/>
                </a:solidFill>
              </a:defRPr>
            </a:lvl1pPr>
          </a:lstStyle>
          <a:p>
            <a:fld id="{C478D43B-6DB1-49ED-A3EC-43DFBB246817}" type="datetime2">
              <a:rPr lang="da-DK" smtClean="0"/>
              <a:t>30. september 2026</a:t>
            </a:fld>
            <a:endParaRPr lang="da-DK" dirty="0"/>
          </a:p>
        </p:txBody>
      </p:sp>
      <p:sp>
        <p:nvSpPr>
          <p:cNvPr id="12" name="Pladsholder til sidefod 11">
            <a:extLst>
              <a:ext uri="{FF2B5EF4-FFF2-40B4-BE49-F238E27FC236}">
                <a16:creationId xmlns:a16="http://schemas.microsoft.com/office/drawing/2014/main" id="{F8D5FDD7-8020-3589-F424-24D4FE9B564D}"/>
              </a:ext>
            </a:extLst>
          </p:cNvPr>
          <p:cNvSpPr>
            <a:spLocks noGrp="1"/>
          </p:cNvSpPr>
          <p:nvPr>
            <p:ph type="ftr" sz="quarter" idx="16"/>
          </p:nvPr>
        </p:nvSpPr>
        <p:spPr/>
        <p:txBody>
          <a:bodyPr/>
          <a:lstStyle>
            <a:lvl1pPr>
              <a:defRPr>
                <a:solidFill>
                  <a:schemeClr val="bg1"/>
                </a:solidFill>
              </a:defRPr>
            </a:lvl1pPr>
          </a:lstStyle>
          <a:p>
            <a:r>
              <a:rPr lang="da-DK" dirty="0"/>
              <a:t>Digitaliseringsstyrelsen</a:t>
            </a:r>
          </a:p>
        </p:txBody>
      </p:sp>
      <p:sp>
        <p:nvSpPr>
          <p:cNvPr id="13" name="Pladsholder til slidenummer 12">
            <a:extLst>
              <a:ext uri="{FF2B5EF4-FFF2-40B4-BE49-F238E27FC236}">
                <a16:creationId xmlns:a16="http://schemas.microsoft.com/office/drawing/2014/main" id="{94C0154D-C90A-C45E-44EB-A9BE528AF3BC}"/>
              </a:ext>
            </a:extLst>
          </p:cNvPr>
          <p:cNvSpPr>
            <a:spLocks noGrp="1"/>
          </p:cNvSpPr>
          <p:nvPr>
            <p:ph type="sldNum" sz="quarter" idx="17"/>
          </p:nvPr>
        </p:nvSpPr>
        <p:spPr/>
        <p:txBody>
          <a:bodyPr/>
          <a:lstStyle>
            <a:lvl1pPr>
              <a:defRPr>
                <a:solidFill>
                  <a:schemeClr val="bg1"/>
                </a:solidFill>
              </a:defRPr>
            </a:lvl1pPr>
          </a:lstStyle>
          <a:p>
            <a:fld id="{24C8C45C-947F-4981-8B3F-4F32E973C901}" type="slidenum">
              <a:rPr lang="da-DK" smtClean="0"/>
              <a:pPr/>
              <a:t>‹nr.›</a:t>
            </a:fld>
            <a:endParaRPr lang="da-DK" dirty="0"/>
          </a:p>
        </p:txBody>
      </p:sp>
      <p:sp>
        <p:nvSpPr>
          <p:cNvPr id="5" name="Mikro grafik 1">
            <a:extLst>
              <a:ext uri="{FF2B5EF4-FFF2-40B4-BE49-F238E27FC236}">
                <a16:creationId xmlns:a16="http://schemas.microsoft.com/office/drawing/2014/main" id="{8E8246C8-AEEC-66A0-3B85-75D6EBE031F7}"/>
              </a:ext>
            </a:extLst>
          </p:cNvPr>
          <p:cNvSpPr/>
          <p:nvPr userDrawn="1"/>
        </p:nvSpPr>
        <p:spPr>
          <a:xfrm>
            <a:off x="540000" y="1220896"/>
            <a:ext cx="4997675" cy="4416208"/>
          </a:xfrm>
          <a:custGeom>
            <a:avLst/>
            <a:gdLst>
              <a:gd name="connsiteX0" fmla="*/ 5241587 w 8266922"/>
              <a:gd name="connsiteY0" fmla="*/ 7031344 h 7305087"/>
              <a:gd name="connsiteX1" fmla="*/ 5448586 w 8266922"/>
              <a:gd name="connsiteY1" fmla="*/ 7031344 h 7305087"/>
              <a:gd name="connsiteX2" fmla="*/ 5448586 w 8266922"/>
              <a:gd name="connsiteY2" fmla="*/ 7204957 h 7305087"/>
              <a:gd name="connsiteX3" fmla="*/ 5241587 w 8266922"/>
              <a:gd name="connsiteY3" fmla="*/ 7204957 h 7305087"/>
              <a:gd name="connsiteX4" fmla="*/ 2946862 w 8266922"/>
              <a:gd name="connsiteY4" fmla="*/ 7031344 h 7305087"/>
              <a:gd name="connsiteX5" fmla="*/ 3153861 w 8266922"/>
              <a:gd name="connsiteY5" fmla="*/ 7031344 h 7305087"/>
              <a:gd name="connsiteX6" fmla="*/ 3153861 w 8266922"/>
              <a:gd name="connsiteY6" fmla="*/ 7204957 h 7305087"/>
              <a:gd name="connsiteX7" fmla="*/ 2946862 w 8266922"/>
              <a:gd name="connsiteY7" fmla="*/ 7204957 h 7305087"/>
              <a:gd name="connsiteX8" fmla="*/ 4247643 w 8266922"/>
              <a:gd name="connsiteY8" fmla="*/ 6016037 h 7305087"/>
              <a:gd name="connsiteX9" fmla="*/ 4621582 w 8266922"/>
              <a:gd name="connsiteY9" fmla="*/ 6016037 h 7305087"/>
              <a:gd name="connsiteX10" fmla="*/ 4621582 w 8266922"/>
              <a:gd name="connsiteY10" fmla="*/ 6111287 h 7305087"/>
              <a:gd name="connsiteX11" fmla="*/ 4621582 w 8266922"/>
              <a:gd name="connsiteY11" fmla="*/ 7209837 h 7305087"/>
              <a:gd name="connsiteX12" fmla="*/ 4621582 w 8266922"/>
              <a:gd name="connsiteY12" fmla="*/ 7305087 h 7305087"/>
              <a:gd name="connsiteX13" fmla="*/ 4247643 w 8266922"/>
              <a:gd name="connsiteY13" fmla="*/ 7305087 h 7305087"/>
              <a:gd name="connsiteX14" fmla="*/ 4247643 w 8266922"/>
              <a:gd name="connsiteY14" fmla="*/ 7209837 h 7305087"/>
              <a:gd name="connsiteX15" fmla="*/ 4506393 w 8266922"/>
              <a:gd name="connsiteY15" fmla="*/ 7209837 h 7305087"/>
              <a:gd name="connsiteX16" fmla="*/ 4506393 w 8266922"/>
              <a:gd name="connsiteY16" fmla="*/ 6111287 h 7305087"/>
              <a:gd name="connsiteX17" fmla="*/ 4247643 w 8266922"/>
              <a:gd name="connsiteY17" fmla="*/ 6111287 h 7305087"/>
              <a:gd name="connsiteX18" fmla="*/ 3773921 w 8266922"/>
              <a:gd name="connsiteY18" fmla="*/ 6016037 h 7305087"/>
              <a:gd name="connsiteX19" fmla="*/ 4147860 w 8266922"/>
              <a:gd name="connsiteY19" fmla="*/ 6016037 h 7305087"/>
              <a:gd name="connsiteX20" fmla="*/ 4147860 w 8266922"/>
              <a:gd name="connsiteY20" fmla="*/ 6111287 h 7305087"/>
              <a:gd name="connsiteX21" fmla="*/ 3889111 w 8266922"/>
              <a:gd name="connsiteY21" fmla="*/ 6111287 h 7305087"/>
              <a:gd name="connsiteX22" fmla="*/ 3889111 w 8266922"/>
              <a:gd name="connsiteY22" fmla="*/ 7209837 h 7305087"/>
              <a:gd name="connsiteX23" fmla="*/ 4147860 w 8266922"/>
              <a:gd name="connsiteY23" fmla="*/ 7209837 h 7305087"/>
              <a:gd name="connsiteX24" fmla="*/ 4147860 w 8266922"/>
              <a:gd name="connsiteY24" fmla="*/ 7305087 h 7305087"/>
              <a:gd name="connsiteX25" fmla="*/ 3773921 w 8266922"/>
              <a:gd name="connsiteY25" fmla="*/ 7305087 h 7305087"/>
              <a:gd name="connsiteX26" fmla="*/ 3773921 w 8266922"/>
              <a:gd name="connsiteY26" fmla="*/ 7209837 h 7305087"/>
              <a:gd name="connsiteX27" fmla="*/ 3773921 w 8266922"/>
              <a:gd name="connsiteY27" fmla="*/ 6111287 h 7305087"/>
              <a:gd name="connsiteX28" fmla="*/ 6688042 w 8266922"/>
              <a:gd name="connsiteY28" fmla="*/ 5528924 h 7305087"/>
              <a:gd name="connsiteX29" fmla="*/ 6895043 w 8266922"/>
              <a:gd name="connsiteY29" fmla="*/ 5528924 h 7305087"/>
              <a:gd name="connsiteX30" fmla="*/ 6895043 w 8266922"/>
              <a:gd name="connsiteY30" fmla="*/ 5702536 h 7305087"/>
              <a:gd name="connsiteX31" fmla="*/ 6688042 w 8266922"/>
              <a:gd name="connsiteY31" fmla="*/ 5702536 h 7305087"/>
              <a:gd name="connsiteX32" fmla="*/ 3990746 w 8266922"/>
              <a:gd name="connsiteY32" fmla="*/ 5378675 h 7305087"/>
              <a:gd name="connsiteX33" fmla="*/ 4895538 w 8266922"/>
              <a:gd name="connsiteY33" fmla="*/ 5378675 h 7305087"/>
              <a:gd name="connsiteX34" fmla="*/ 4895538 w 8266922"/>
              <a:gd name="connsiteY34" fmla="*/ 5485512 h 7305087"/>
              <a:gd name="connsiteX35" fmla="*/ 3990746 w 8266922"/>
              <a:gd name="connsiteY35" fmla="*/ 5485512 h 7305087"/>
              <a:gd name="connsiteX36" fmla="*/ 1270097 w 8266922"/>
              <a:gd name="connsiteY36" fmla="*/ 5378675 h 7305087"/>
              <a:gd name="connsiteX37" fmla="*/ 2174890 w 8266922"/>
              <a:gd name="connsiteY37" fmla="*/ 5378675 h 7305087"/>
              <a:gd name="connsiteX38" fmla="*/ 2174890 w 8266922"/>
              <a:gd name="connsiteY38" fmla="*/ 5485512 h 7305087"/>
              <a:gd name="connsiteX39" fmla="*/ 1270097 w 8266922"/>
              <a:gd name="connsiteY39" fmla="*/ 5485512 h 7305087"/>
              <a:gd name="connsiteX40" fmla="*/ 3990746 w 8266922"/>
              <a:gd name="connsiteY40" fmla="*/ 5029777 h 7305087"/>
              <a:gd name="connsiteX41" fmla="*/ 4895538 w 8266922"/>
              <a:gd name="connsiteY41" fmla="*/ 5029777 h 7305087"/>
              <a:gd name="connsiteX42" fmla="*/ 4895538 w 8266922"/>
              <a:gd name="connsiteY42" fmla="*/ 5136615 h 7305087"/>
              <a:gd name="connsiteX43" fmla="*/ 3990746 w 8266922"/>
              <a:gd name="connsiteY43" fmla="*/ 5136615 h 7305087"/>
              <a:gd name="connsiteX44" fmla="*/ 1270097 w 8266922"/>
              <a:gd name="connsiteY44" fmla="*/ 5029777 h 7305087"/>
              <a:gd name="connsiteX45" fmla="*/ 2174890 w 8266922"/>
              <a:gd name="connsiteY45" fmla="*/ 5029777 h 7305087"/>
              <a:gd name="connsiteX46" fmla="*/ 2174890 w 8266922"/>
              <a:gd name="connsiteY46" fmla="*/ 5136615 h 7305087"/>
              <a:gd name="connsiteX47" fmla="*/ 1270097 w 8266922"/>
              <a:gd name="connsiteY47" fmla="*/ 5136615 h 7305087"/>
              <a:gd name="connsiteX48" fmla="*/ 6062007 w 8266922"/>
              <a:gd name="connsiteY48" fmla="*/ 4507277 h 7305087"/>
              <a:gd name="connsiteX49" fmla="*/ 6115077 w 8266922"/>
              <a:gd name="connsiteY49" fmla="*/ 4509153 h 7305087"/>
              <a:gd name="connsiteX50" fmla="*/ 6164198 w 8266922"/>
              <a:gd name="connsiteY50" fmla="*/ 4514730 h 7305087"/>
              <a:gd name="connsiteX51" fmla="*/ 6209503 w 8266922"/>
              <a:gd name="connsiteY51" fmla="*/ 4523925 h 7305087"/>
              <a:gd name="connsiteX52" fmla="*/ 6251125 w 8266922"/>
              <a:gd name="connsiteY52" fmla="*/ 4536657 h 7305087"/>
              <a:gd name="connsiteX53" fmla="*/ 6289196 w 8266922"/>
              <a:gd name="connsiteY53" fmla="*/ 4552845 h 7305087"/>
              <a:gd name="connsiteX54" fmla="*/ 6323849 w 8266922"/>
              <a:gd name="connsiteY54" fmla="*/ 4572406 h 7305087"/>
              <a:gd name="connsiteX55" fmla="*/ 6355216 w 8266922"/>
              <a:gd name="connsiteY55" fmla="*/ 4595261 h 7305087"/>
              <a:gd name="connsiteX56" fmla="*/ 6383431 w 8266922"/>
              <a:gd name="connsiteY56" fmla="*/ 4621327 h 7305087"/>
              <a:gd name="connsiteX57" fmla="*/ 6408627 w 8266922"/>
              <a:gd name="connsiteY57" fmla="*/ 4650523 h 7305087"/>
              <a:gd name="connsiteX58" fmla="*/ 6430935 w 8266922"/>
              <a:gd name="connsiteY58" fmla="*/ 4682768 h 7305087"/>
              <a:gd name="connsiteX59" fmla="*/ 6450488 w 8266922"/>
              <a:gd name="connsiteY59" fmla="*/ 4717980 h 7305087"/>
              <a:gd name="connsiteX60" fmla="*/ 6467420 w 8266922"/>
              <a:gd name="connsiteY60" fmla="*/ 4756077 h 7305087"/>
              <a:gd name="connsiteX61" fmla="*/ 6481863 w 8266922"/>
              <a:gd name="connsiteY61" fmla="*/ 4796980 h 7305087"/>
              <a:gd name="connsiteX62" fmla="*/ 6493950 w 8266922"/>
              <a:gd name="connsiteY62" fmla="*/ 4840605 h 7305087"/>
              <a:gd name="connsiteX63" fmla="*/ 6503813 w 8266922"/>
              <a:gd name="connsiteY63" fmla="*/ 4886873 h 7305087"/>
              <a:gd name="connsiteX64" fmla="*/ 6511585 w 8266922"/>
              <a:gd name="connsiteY64" fmla="*/ 4935701 h 7305087"/>
              <a:gd name="connsiteX65" fmla="*/ 6517399 w 8266922"/>
              <a:gd name="connsiteY65" fmla="*/ 4987008 h 7305087"/>
              <a:gd name="connsiteX66" fmla="*/ 6521387 w 8266922"/>
              <a:gd name="connsiteY66" fmla="*/ 5040712 h 7305087"/>
              <a:gd name="connsiteX67" fmla="*/ 6523683 w 8266922"/>
              <a:gd name="connsiteY67" fmla="*/ 5096732 h 7305087"/>
              <a:gd name="connsiteX68" fmla="*/ 6524419 w 8266922"/>
              <a:gd name="connsiteY68" fmla="*/ 5154988 h 7305087"/>
              <a:gd name="connsiteX69" fmla="*/ 6523719 w 8266922"/>
              <a:gd name="connsiteY69" fmla="*/ 5213493 h 7305087"/>
              <a:gd name="connsiteX70" fmla="*/ 6521522 w 8266922"/>
              <a:gd name="connsiteY70" fmla="*/ 5269763 h 7305087"/>
              <a:gd name="connsiteX71" fmla="*/ 6517686 w 8266922"/>
              <a:gd name="connsiteY71" fmla="*/ 5323713 h 7305087"/>
              <a:gd name="connsiteX72" fmla="*/ 6512065 w 8266922"/>
              <a:gd name="connsiteY72" fmla="*/ 5375263 h 7305087"/>
              <a:gd name="connsiteX73" fmla="*/ 6504517 w 8266922"/>
              <a:gd name="connsiteY73" fmla="*/ 5424328 h 7305087"/>
              <a:gd name="connsiteX74" fmla="*/ 6494896 w 8266922"/>
              <a:gd name="connsiteY74" fmla="*/ 5470827 h 7305087"/>
              <a:gd name="connsiteX75" fmla="*/ 6483059 w 8266922"/>
              <a:gd name="connsiteY75" fmla="*/ 5514676 h 7305087"/>
              <a:gd name="connsiteX76" fmla="*/ 6468862 w 8266922"/>
              <a:gd name="connsiteY76" fmla="*/ 5555794 h 7305087"/>
              <a:gd name="connsiteX77" fmla="*/ 6452162 w 8266922"/>
              <a:gd name="connsiteY77" fmla="*/ 5594097 h 7305087"/>
              <a:gd name="connsiteX78" fmla="*/ 6432813 w 8266922"/>
              <a:gd name="connsiteY78" fmla="*/ 5629503 h 7305087"/>
              <a:gd name="connsiteX79" fmla="*/ 6410672 w 8266922"/>
              <a:gd name="connsiteY79" fmla="*/ 5661929 h 7305087"/>
              <a:gd name="connsiteX80" fmla="*/ 6385595 w 8266922"/>
              <a:gd name="connsiteY80" fmla="*/ 5691293 h 7305087"/>
              <a:gd name="connsiteX81" fmla="*/ 6357438 w 8266922"/>
              <a:gd name="connsiteY81" fmla="*/ 5717511 h 7305087"/>
              <a:gd name="connsiteX82" fmla="*/ 6326057 w 8266922"/>
              <a:gd name="connsiteY82" fmla="*/ 5740502 h 7305087"/>
              <a:gd name="connsiteX83" fmla="*/ 6291309 w 8266922"/>
              <a:gd name="connsiteY83" fmla="*/ 5760183 h 7305087"/>
              <a:gd name="connsiteX84" fmla="*/ 6253048 w 8266922"/>
              <a:gd name="connsiteY84" fmla="*/ 5776470 h 7305087"/>
              <a:gd name="connsiteX85" fmla="*/ 6211131 w 8266922"/>
              <a:gd name="connsiteY85" fmla="*/ 5789282 h 7305087"/>
              <a:gd name="connsiteX86" fmla="*/ 6165415 w 8266922"/>
              <a:gd name="connsiteY86" fmla="*/ 5798536 h 7305087"/>
              <a:gd name="connsiteX87" fmla="*/ 6115755 w 8266922"/>
              <a:gd name="connsiteY87" fmla="*/ 5804149 h 7305087"/>
              <a:gd name="connsiteX88" fmla="*/ 6062007 w 8266922"/>
              <a:gd name="connsiteY88" fmla="*/ 5806038 h 7305087"/>
              <a:gd name="connsiteX89" fmla="*/ 6062007 w 8266922"/>
              <a:gd name="connsiteY89" fmla="*/ 5709215 h 7305087"/>
              <a:gd name="connsiteX90" fmla="*/ 6111692 w 8266922"/>
              <a:gd name="connsiteY90" fmla="*/ 5706982 h 7305087"/>
              <a:gd name="connsiteX91" fmla="*/ 6156613 w 8266922"/>
              <a:gd name="connsiteY91" fmla="*/ 5700361 h 7305087"/>
              <a:gd name="connsiteX92" fmla="*/ 6196995 w 8266922"/>
              <a:gd name="connsiteY92" fmla="*/ 5689472 h 7305087"/>
              <a:gd name="connsiteX93" fmla="*/ 6233066 w 8266922"/>
              <a:gd name="connsiteY93" fmla="*/ 5674432 h 7305087"/>
              <a:gd name="connsiteX94" fmla="*/ 6293177 w 8266922"/>
              <a:gd name="connsiteY94" fmla="*/ 5632372 h 7305087"/>
              <a:gd name="connsiteX95" fmla="*/ 6338757 w 8266922"/>
              <a:gd name="connsiteY95" fmla="*/ 5575128 h 7305087"/>
              <a:gd name="connsiteX96" fmla="*/ 6356662 w 8266922"/>
              <a:gd name="connsiteY96" fmla="*/ 5541107 h 7305087"/>
              <a:gd name="connsiteX97" fmla="*/ 6371614 w 8266922"/>
              <a:gd name="connsiteY97" fmla="*/ 5503645 h 7305087"/>
              <a:gd name="connsiteX98" fmla="*/ 6383838 w 8266922"/>
              <a:gd name="connsiteY98" fmla="*/ 5462861 h 7305087"/>
              <a:gd name="connsiteX99" fmla="*/ 6393561 w 8266922"/>
              <a:gd name="connsiteY99" fmla="*/ 5418871 h 7305087"/>
              <a:gd name="connsiteX100" fmla="*/ 6401008 w 8266922"/>
              <a:gd name="connsiteY100" fmla="*/ 5371794 h 7305087"/>
              <a:gd name="connsiteX101" fmla="*/ 6406407 w 8266922"/>
              <a:gd name="connsiteY101" fmla="*/ 5321750 h 7305087"/>
              <a:gd name="connsiteX102" fmla="*/ 6409983 w 8266922"/>
              <a:gd name="connsiteY102" fmla="*/ 5268855 h 7305087"/>
              <a:gd name="connsiteX103" fmla="*/ 6411962 w 8266922"/>
              <a:gd name="connsiteY103" fmla="*/ 5213228 h 7305087"/>
              <a:gd name="connsiteX104" fmla="*/ 6412572 w 8266922"/>
              <a:gd name="connsiteY104" fmla="*/ 5154988 h 7305087"/>
              <a:gd name="connsiteX105" fmla="*/ 6411930 w 8266922"/>
              <a:gd name="connsiteY105" fmla="*/ 5097319 h 7305087"/>
              <a:gd name="connsiteX106" fmla="*/ 6409860 w 8266922"/>
              <a:gd name="connsiteY106" fmla="*/ 5042230 h 7305087"/>
              <a:gd name="connsiteX107" fmla="*/ 6406150 w 8266922"/>
              <a:gd name="connsiteY107" fmla="*/ 4989837 h 7305087"/>
              <a:gd name="connsiteX108" fmla="*/ 6400584 w 8266922"/>
              <a:gd name="connsiteY108" fmla="*/ 4940261 h 7305087"/>
              <a:gd name="connsiteX109" fmla="*/ 6392949 w 8266922"/>
              <a:gd name="connsiteY109" fmla="*/ 4893617 h 7305087"/>
              <a:gd name="connsiteX110" fmla="*/ 6383031 w 8266922"/>
              <a:gd name="connsiteY110" fmla="*/ 4850025 h 7305087"/>
              <a:gd name="connsiteX111" fmla="*/ 6370615 w 8266922"/>
              <a:gd name="connsiteY111" fmla="*/ 4809604 h 7305087"/>
              <a:gd name="connsiteX112" fmla="*/ 6355488 w 8266922"/>
              <a:gd name="connsiteY112" fmla="*/ 4772472 h 7305087"/>
              <a:gd name="connsiteX113" fmla="*/ 6337435 w 8266922"/>
              <a:gd name="connsiteY113" fmla="*/ 4738746 h 7305087"/>
              <a:gd name="connsiteX114" fmla="*/ 6291697 w 8266922"/>
              <a:gd name="connsiteY114" fmla="*/ 4681987 h 7305087"/>
              <a:gd name="connsiteX115" fmla="*/ 6231688 w 8266922"/>
              <a:gd name="connsiteY115" fmla="*/ 4640273 h 7305087"/>
              <a:gd name="connsiteX116" fmla="*/ 6195796 w 8266922"/>
              <a:gd name="connsiteY116" fmla="*/ 4625355 h 7305087"/>
              <a:gd name="connsiteX117" fmla="*/ 6155695 w 8266922"/>
              <a:gd name="connsiteY117" fmla="*/ 4614552 h 7305087"/>
              <a:gd name="connsiteX118" fmla="*/ 6111170 w 8266922"/>
              <a:gd name="connsiteY118" fmla="*/ 4607983 h 7305087"/>
              <a:gd name="connsiteX119" fmla="*/ 6062007 w 8266922"/>
              <a:gd name="connsiteY119" fmla="*/ 4605768 h 7305087"/>
              <a:gd name="connsiteX120" fmla="*/ 5970138 w 8266922"/>
              <a:gd name="connsiteY120" fmla="*/ 4507277 h 7305087"/>
              <a:gd name="connsiteX121" fmla="*/ 5970138 w 8266922"/>
              <a:gd name="connsiteY121" fmla="*/ 4605768 h 7305087"/>
              <a:gd name="connsiteX122" fmla="*/ 5921252 w 8266922"/>
              <a:gd name="connsiteY122" fmla="*/ 4607983 h 7305087"/>
              <a:gd name="connsiteX123" fmla="*/ 5876971 w 8266922"/>
              <a:gd name="connsiteY123" fmla="*/ 4614552 h 7305087"/>
              <a:gd name="connsiteX124" fmla="*/ 5837085 w 8266922"/>
              <a:gd name="connsiteY124" fmla="*/ 4625355 h 7305087"/>
              <a:gd name="connsiteX125" fmla="*/ 5801379 w 8266922"/>
              <a:gd name="connsiteY125" fmla="*/ 4640273 h 7305087"/>
              <a:gd name="connsiteX126" fmla="*/ 5741664 w 8266922"/>
              <a:gd name="connsiteY126" fmla="*/ 4681987 h 7305087"/>
              <a:gd name="connsiteX127" fmla="*/ 5696130 w 8266922"/>
              <a:gd name="connsiteY127" fmla="*/ 4738746 h 7305087"/>
              <a:gd name="connsiteX128" fmla="*/ 5678151 w 8266922"/>
              <a:gd name="connsiteY128" fmla="*/ 4772472 h 7305087"/>
              <a:gd name="connsiteX129" fmla="*/ 5663081 w 8266922"/>
              <a:gd name="connsiteY129" fmla="*/ 4809604 h 7305087"/>
              <a:gd name="connsiteX130" fmla="*/ 5650709 w 8266922"/>
              <a:gd name="connsiteY130" fmla="*/ 4850025 h 7305087"/>
              <a:gd name="connsiteX131" fmla="*/ 5640821 w 8266922"/>
              <a:gd name="connsiteY131" fmla="*/ 4893617 h 7305087"/>
              <a:gd name="connsiteX132" fmla="*/ 5633207 w 8266922"/>
              <a:gd name="connsiteY132" fmla="*/ 4940261 h 7305087"/>
              <a:gd name="connsiteX133" fmla="*/ 5627654 w 8266922"/>
              <a:gd name="connsiteY133" fmla="*/ 4989837 h 7305087"/>
              <a:gd name="connsiteX134" fmla="*/ 5623950 w 8266922"/>
              <a:gd name="connsiteY134" fmla="*/ 5042230 h 7305087"/>
              <a:gd name="connsiteX135" fmla="*/ 5621883 w 8266922"/>
              <a:gd name="connsiteY135" fmla="*/ 5097319 h 7305087"/>
              <a:gd name="connsiteX136" fmla="*/ 5621241 w 8266922"/>
              <a:gd name="connsiteY136" fmla="*/ 5154988 h 7305087"/>
              <a:gd name="connsiteX137" fmla="*/ 5621867 w 8266922"/>
              <a:gd name="connsiteY137" fmla="*/ 5213228 h 7305087"/>
              <a:gd name="connsiteX138" fmla="*/ 5623889 w 8266922"/>
              <a:gd name="connsiteY138" fmla="*/ 5268855 h 7305087"/>
              <a:gd name="connsiteX139" fmla="*/ 5627526 w 8266922"/>
              <a:gd name="connsiteY139" fmla="*/ 5321750 h 7305087"/>
              <a:gd name="connsiteX140" fmla="*/ 5632995 w 8266922"/>
              <a:gd name="connsiteY140" fmla="*/ 5371794 h 7305087"/>
              <a:gd name="connsiteX141" fmla="*/ 5640516 w 8266922"/>
              <a:gd name="connsiteY141" fmla="*/ 5418871 h 7305087"/>
              <a:gd name="connsiteX142" fmla="*/ 5650305 w 8266922"/>
              <a:gd name="connsiteY142" fmla="*/ 5462861 h 7305087"/>
              <a:gd name="connsiteX143" fmla="*/ 5662582 w 8266922"/>
              <a:gd name="connsiteY143" fmla="*/ 5503645 h 7305087"/>
              <a:gd name="connsiteX144" fmla="*/ 5677564 w 8266922"/>
              <a:gd name="connsiteY144" fmla="*/ 5541107 h 7305087"/>
              <a:gd name="connsiteX145" fmla="*/ 5695470 w 8266922"/>
              <a:gd name="connsiteY145" fmla="*/ 5575128 h 7305087"/>
              <a:gd name="connsiteX146" fmla="*/ 5740924 w 8266922"/>
              <a:gd name="connsiteY146" fmla="*/ 5632372 h 7305087"/>
              <a:gd name="connsiteX147" fmla="*/ 5800690 w 8266922"/>
              <a:gd name="connsiteY147" fmla="*/ 5674432 h 7305087"/>
              <a:gd name="connsiteX148" fmla="*/ 5836485 w 8266922"/>
              <a:gd name="connsiteY148" fmla="*/ 5689472 h 7305087"/>
              <a:gd name="connsiteX149" fmla="*/ 5876513 w 8266922"/>
              <a:gd name="connsiteY149" fmla="*/ 5700361 h 7305087"/>
              <a:gd name="connsiteX150" fmla="*/ 5920991 w 8266922"/>
              <a:gd name="connsiteY150" fmla="*/ 5706982 h 7305087"/>
              <a:gd name="connsiteX151" fmla="*/ 5970138 w 8266922"/>
              <a:gd name="connsiteY151" fmla="*/ 5709215 h 7305087"/>
              <a:gd name="connsiteX152" fmla="*/ 5970138 w 8266922"/>
              <a:gd name="connsiteY152" fmla="*/ 5806038 h 7305087"/>
              <a:gd name="connsiteX153" fmla="*/ 5916615 w 8266922"/>
              <a:gd name="connsiteY153" fmla="*/ 5804149 h 7305087"/>
              <a:gd name="connsiteX154" fmla="*/ 5867135 w 8266922"/>
              <a:gd name="connsiteY154" fmla="*/ 5798536 h 7305087"/>
              <a:gd name="connsiteX155" fmla="*/ 5821555 w 8266922"/>
              <a:gd name="connsiteY155" fmla="*/ 5789282 h 7305087"/>
              <a:gd name="connsiteX156" fmla="*/ 5779737 w 8266922"/>
              <a:gd name="connsiteY156" fmla="*/ 5776470 h 7305087"/>
              <a:gd name="connsiteX157" fmla="*/ 5741540 w 8266922"/>
              <a:gd name="connsiteY157" fmla="*/ 5760183 h 7305087"/>
              <a:gd name="connsiteX158" fmla="*/ 5706823 w 8266922"/>
              <a:gd name="connsiteY158" fmla="*/ 5740502 h 7305087"/>
              <a:gd name="connsiteX159" fmla="*/ 5675446 w 8266922"/>
              <a:gd name="connsiteY159" fmla="*/ 5717511 h 7305087"/>
              <a:gd name="connsiteX160" fmla="*/ 5647270 w 8266922"/>
              <a:gd name="connsiteY160" fmla="*/ 5691293 h 7305087"/>
              <a:gd name="connsiteX161" fmla="*/ 5622154 w 8266922"/>
              <a:gd name="connsiteY161" fmla="*/ 5661929 h 7305087"/>
              <a:gd name="connsiteX162" fmla="*/ 5599957 w 8266922"/>
              <a:gd name="connsiteY162" fmla="*/ 5629503 h 7305087"/>
              <a:gd name="connsiteX163" fmla="*/ 5580540 w 8266922"/>
              <a:gd name="connsiteY163" fmla="*/ 5594097 h 7305087"/>
              <a:gd name="connsiteX164" fmla="*/ 5563762 w 8266922"/>
              <a:gd name="connsiteY164" fmla="*/ 5555794 h 7305087"/>
              <a:gd name="connsiteX165" fmla="*/ 5549483 w 8266922"/>
              <a:gd name="connsiteY165" fmla="*/ 5514676 h 7305087"/>
              <a:gd name="connsiteX166" fmla="*/ 5537563 w 8266922"/>
              <a:gd name="connsiteY166" fmla="*/ 5470827 h 7305087"/>
              <a:gd name="connsiteX167" fmla="*/ 5527862 w 8266922"/>
              <a:gd name="connsiteY167" fmla="*/ 5424328 h 7305087"/>
              <a:gd name="connsiteX168" fmla="*/ 5520239 w 8266922"/>
              <a:gd name="connsiteY168" fmla="*/ 5375263 h 7305087"/>
              <a:gd name="connsiteX169" fmla="*/ 5514554 w 8266922"/>
              <a:gd name="connsiteY169" fmla="*/ 5323713 h 7305087"/>
              <a:gd name="connsiteX170" fmla="*/ 5510667 w 8266922"/>
              <a:gd name="connsiteY170" fmla="*/ 5269763 h 7305087"/>
              <a:gd name="connsiteX171" fmla="*/ 5508437 w 8266922"/>
              <a:gd name="connsiteY171" fmla="*/ 5213493 h 7305087"/>
              <a:gd name="connsiteX172" fmla="*/ 5507726 w 8266922"/>
              <a:gd name="connsiteY172" fmla="*/ 5154988 h 7305087"/>
              <a:gd name="connsiteX173" fmla="*/ 5508461 w 8266922"/>
              <a:gd name="connsiteY173" fmla="*/ 5096732 h 7305087"/>
              <a:gd name="connsiteX174" fmla="*/ 5510757 w 8266922"/>
              <a:gd name="connsiteY174" fmla="*/ 5040712 h 7305087"/>
              <a:gd name="connsiteX175" fmla="*/ 5514746 w 8266922"/>
              <a:gd name="connsiteY175" fmla="*/ 4987008 h 7305087"/>
              <a:gd name="connsiteX176" fmla="*/ 5520559 w 8266922"/>
              <a:gd name="connsiteY176" fmla="*/ 4935701 h 7305087"/>
              <a:gd name="connsiteX177" fmla="*/ 5528332 w 8266922"/>
              <a:gd name="connsiteY177" fmla="*/ 4886873 h 7305087"/>
              <a:gd name="connsiteX178" fmla="*/ 5538195 w 8266922"/>
              <a:gd name="connsiteY178" fmla="*/ 4840605 h 7305087"/>
              <a:gd name="connsiteX179" fmla="*/ 5550281 w 8266922"/>
              <a:gd name="connsiteY179" fmla="*/ 4796980 h 7305087"/>
              <a:gd name="connsiteX180" fmla="*/ 5564724 w 8266922"/>
              <a:gd name="connsiteY180" fmla="*/ 4756077 h 7305087"/>
              <a:gd name="connsiteX181" fmla="*/ 5581656 w 8266922"/>
              <a:gd name="connsiteY181" fmla="*/ 4717980 h 7305087"/>
              <a:gd name="connsiteX182" fmla="*/ 5601209 w 8266922"/>
              <a:gd name="connsiteY182" fmla="*/ 4682768 h 7305087"/>
              <a:gd name="connsiteX183" fmla="*/ 5623517 w 8266922"/>
              <a:gd name="connsiteY183" fmla="*/ 4650523 h 7305087"/>
              <a:gd name="connsiteX184" fmla="*/ 5648713 w 8266922"/>
              <a:gd name="connsiteY184" fmla="*/ 4621327 h 7305087"/>
              <a:gd name="connsiteX185" fmla="*/ 5676928 w 8266922"/>
              <a:gd name="connsiteY185" fmla="*/ 4595261 h 7305087"/>
              <a:gd name="connsiteX186" fmla="*/ 5708295 w 8266922"/>
              <a:gd name="connsiteY186" fmla="*/ 4572406 h 7305087"/>
              <a:gd name="connsiteX187" fmla="*/ 5742948 w 8266922"/>
              <a:gd name="connsiteY187" fmla="*/ 4552845 h 7305087"/>
              <a:gd name="connsiteX188" fmla="*/ 5781019 w 8266922"/>
              <a:gd name="connsiteY188" fmla="*/ 4536657 h 7305087"/>
              <a:gd name="connsiteX189" fmla="*/ 5822641 w 8266922"/>
              <a:gd name="connsiteY189" fmla="*/ 4523925 h 7305087"/>
              <a:gd name="connsiteX190" fmla="*/ 5867946 w 8266922"/>
              <a:gd name="connsiteY190" fmla="*/ 4514730 h 7305087"/>
              <a:gd name="connsiteX191" fmla="*/ 5917067 w 8266922"/>
              <a:gd name="connsiteY191" fmla="*/ 4509153 h 7305087"/>
              <a:gd name="connsiteX192" fmla="*/ 2916306 w 8266922"/>
              <a:gd name="connsiteY192" fmla="*/ 4507277 h 7305087"/>
              <a:gd name="connsiteX193" fmla="*/ 2969376 w 8266922"/>
              <a:gd name="connsiteY193" fmla="*/ 4509153 h 7305087"/>
              <a:gd name="connsiteX194" fmla="*/ 3018497 w 8266922"/>
              <a:gd name="connsiteY194" fmla="*/ 4514730 h 7305087"/>
              <a:gd name="connsiteX195" fmla="*/ 3063803 w 8266922"/>
              <a:gd name="connsiteY195" fmla="*/ 4523925 h 7305087"/>
              <a:gd name="connsiteX196" fmla="*/ 3105426 w 8266922"/>
              <a:gd name="connsiteY196" fmla="*/ 4536657 h 7305087"/>
              <a:gd name="connsiteX197" fmla="*/ 3143497 w 8266922"/>
              <a:gd name="connsiteY197" fmla="*/ 4552845 h 7305087"/>
              <a:gd name="connsiteX198" fmla="*/ 3178150 w 8266922"/>
              <a:gd name="connsiteY198" fmla="*/ 4572406 h 7305087"/>
              <a:gd name="connsiteX199" fmla="*/ 3209516 w 8266922"/>
              <a:gd name="connsiteY199" fmla="*/ 4595261 h 7305087"/>
              <a:gd name="connsiteX200" fmla="*/ 3237732 w 8266922"/>
              <a:gd name="connsiteY200" fmla="*/ 4621327 h 7305087"/>
              <a:gd name="connsiteX201" fmla="*/ 3262928 w 8266922"/>
              <a:gd name="connsiteY201" fmla="*/ 4650523 h 7305087"/>
              <a:gd name="connsiteX202" fmla="*/ 3285236 w 8266922"/>
              <a:gd name="connsiteY202" fmla="*/ 4682768 h 7305087"/>
              <a:gd name="connsiteX203" fmla="*/ 3304789 w 8266922"/>
              <a:gd name="connsiteY203" fmla="*/ 4717980 h 7305087"/>
              <a:gd name="connsiteX204" fmla="*/ 3321718 w 8266922"/>
              <a:gd name="connsiteY204" fmla="*/ 4756077 h 7305087"/>
              <a:gd name="connsiteX205" fmla="*/ 3336161 w 8266922"/>
              <a:gd name="connsiteY205" fmla="*/ 4796980 h 7305087"/>
              <a:gd name="connsiteX206" fmla="*/ 3348248 w 8266922"/>
              <a:gd name="connsiteY206" fmla="*/ 4840605 h 7305087"/>
              <a:gd name="connsiteX207" fmla="*/ 3358111 w 8266922"/>
              <a:gd name="connsiteY207" fmla="*/ 4886873 h 7305087"/>
              <a:gd name="connsiteX208" fmla="*/ 3365883 w 8266922"/>
              <a:gd name="connsiteY208" fmla="*/ 4935701 h 7305087"/>
              <a:gd name="connsiteX209" fmla="*/ 3371697 w 8266922"/>
              <a:gd name="connsiteY209" fmla="*/ 4987008 h 7305087"/>
              <a:gd name="connsiteX210" fmla="*/ 3375685 w 8266922"/>
              <a:gd name="connsiteY210" fmla="*/ 5040712 h 7305087"/>
              <a:gd name="connsiteX211" fmla="*/ 3377981 w 8266922"/>
              <a:gd name="connsiteY211" fmla="*/ 5096732 h 7305087"/>
              <a:gd name="connsiteX212" fmla="*/ 3378717 w 8266922"/>
              <a:gd name="connsiteY212" fmla="*/ 5154988 h 7305087"/>
              <a:gd name="connsiteX213" fmla="*/ 3378017 w 8266922"/>
              <a:gd name="connsiteY213" fmla="*/ 5213493 h 7305087"/>
              <a:gd name="connsiteX214" fmla="*/ 3375820 w 8266922"/>
              <a:gd name="connsiteY214" fmla="*/ 5269763 h 7305087"/>
              <a:gd name="connsiteX215" fmla="*/ 3371984 w 8266922"/>
              <a:gd name="connsiteY215" fmla="*/ 5323713 h 7305087"/>
              <a:gd name="connsiteX216" fmla="*/ 3366363 w 8266922"/>
              <a:gd name="connsiteY216" fmla="*/ 5375263 h 7305087"/>
              <a:gd name="connsiteX217" fmla="*/ 3358815 w 8266922"/>
              <a:gd name="connsiteY217" fmla="*/ 5424328 h 7305087"/>
              <a:gd name="connsiteX218" fmla="*/ 3349194 w 8266922"/>
              <a:gd name="connsiteY218" fmla="*/ 5470827 h 7305087"/>
              <a:gd name="connsiteX219" fmla="*/ 3337357 w 8266922"/>
              <a:gd name="connsiteY219" fmla="*/ 5514676 h 7305087"/>
              <a:gd name="connsiteX220" fmla="*/ 3323160 w 8266922"/>
              <a:gd name="connsiteY220" fmla="*/ 5555794 h 7305087"/>
              <a:gd name="connsiteX221" fmla="*/ 3306462 w 8266922"/>
              <a:gd name="connsiteY221" fmla="*/ 5594097 h 7305087"/>
              <a:gd name="connsiteX222" fmla="*/ 3287114 w 8266922"/>
              <a:gd name="connsiteY222" fmla="*/ 5629503 h 7305087"/>
              <a:gd name="connsiteX223" fmla="*/ 3264973 w 8266922"/>
              <a:gd name="connsiteY223" fmla="*/ 5661929 h 7305087"/>
              <a:gd name="connsiteX224" fmla="*/ 3239895 w 8266922"/>
              <a:gd name="connsiteY224" fmla="*/ 5691293 h 7305087"/>
              <a:gd name="connsiteX225" fmla="*/ 3211738 w 8266922"/>
              <a:gd name="connsiteY225" fmla="*/ 5717511 h 7305087"/>
              <a:gd name="connsiteX226" fmla="*/ 3180357 w 8266922"/>
              <a:gd name="connsiteY226" fmla="*/ 5740502 h 7305087"/>
              <a:gd name="connsiteX227" fmla="*/ 3145609 w 8266922"/>
              <a:gd name="connsiteY227" fmla="*/ 5760183 h 7305087"/>
              <a:gd name="connsiteX228" fmla="*/ 3107348 w 8266922"/>
              <a:gd name="connsiteY228" fmla="*/ 5776470 h 7305087"/>
              <a:gd name="connsiteX229" fmla="*/ 3065431 w 8266922"/>
              <a:gd name="connsiteY229" fmla="*/ 5789282 h 7305087"/>
              <a:gd name="connsiteX230" fmla="*/ 3019716 w 8266922"/>
              <a:gd name="connsiteY230" fmla="*/ 5798536 h 7305087"/>
              <a:gd name="connsiteX231" fmla="*/ 2970054 w 8266922"/>
              <a:gd name="connsiteY231" fmla="*/ 5804149 h 7305087"/>
              <a:gd name="connsiteX232" fmla="*/ 2916306 w 8266922"/>
              <a:gd name="connsiteY232" fmla="*/ 5806038 h 7305087"/>
              <a:gd name="connsiteX233" fmla="*/ 2916306 w 8266922"/>
              <a:gd name="connsiteY233" fmla="*/ 5709215 h 7305087"/>
              <a:gd name="connsiteX234" fmla="*/ 2965992 w 8266922"/>
              <a:gd name="connsiteY234" fmla="*/ 5706982 h 7305087"/>
              <a:gd name="connsiteX235" fmla="*/ 3010913 w 8266922"/>
              <a:gd name="connsiteY235" fmla="*/ 5700361 h 7305087"/>
              <a:gd name="connsiteX236" fmla="*/ 3051294 w 8266922"/>
              <a:gd name="connsiteY236" fmla="*/ 5689472 h 7305087"/>
              <a:gd name="connsiteX237" fmla="*/ 3087367 w 8266922"/>
              <a:gd name="connsiteY237" fmla="*/ 5674432 h 7305087"/>
              <a:gd name="connsiteX238" fmla="*/ 3147477 w 8266922"/>
              <a:gd name="connsiteY238" fmla="*/ 5632372 h 7305087"/>
              <a:gd name="connsiteX239" fmla="*/ 3193057 w 8266922"/>
              <a:gd name="connsiteY239" fmla="*/ 5575128 h 7305087"/>
              <a:gd name="connsiteX240" fmla="*/ 3210963 w 8266922"/>
              <a:gd name="connsiteY240" fmla="*/ 5541107 h 7305087"/>
              <a:gd name="connsiteX241" fmla="*/ 3225916 w 8266922"/>
              <a:gd name="connsiteY241" fmla="*/ 5503645 h 7305087"/>
              <a:gd name="connsiteX242" fmla="*/ 3238139 w 8266922"/>
              <a:gd name="connsiteY242" fmla="*/ 5462861 h 7305087"/>
              <a:gd name="connsiteX243" fmla="*/ 3247862 w 8266922"/>
              <a:gd name="connsiteY243" fmla="*/ 5418871 h 7305087"/>
              <a:gd name="connsiteX244" fmla="*/ 3255309 w 8266922"/>
              <a:gd name="connsiteY244" fmla="*/ 5371794 h 7305087"/>
              <a:gd name="connsiteX245" fmla="*/ 3260708 w 8266922"/>
              <a:gd name="connsiteY245" fmla="*/ 5321750 h 7305087"/>
              <a:gd name="connsiteX246" fmla="*/ 3264284 w 8266922"/>
              <a:gd name="connsiteY246" fmla="*/ 5268855 h 7305087"/>
              <a:gd name="connsiteX247" fmla="*/ 3266263 w 8266922"/>
              <a:gd name="connsiteY247" fmla="*/ 5213228 h 7305087"/>
              <a:gd name="connsiteX248" fmla="*/ 3266872 w 8266922"/>
              <a:gd name="connsiteY248" fmla="*/ 5154988 h 7305087"/>
              <a:gd name="connsiteX249" fmla="*/ 3266231 w 8266922"/>
              <a:gd name="connsiteY249" fmla="*/ 5097319 h 7305087"/>
              <a:gd name="connsiteX250" fmla="*/ 3264161 w 8266922"/>
              <a:gd name="connsiteY250" fmla="*/ 5042230 h 7305087"/>
              <a:gd name="connsiteX251" fmla="*/ 3260451 w 8266922"/>
              <a:gd name="connsiteY251" fmla="*/ 4989837 h 7305087"/>
              <a:gd name="connsiteX252" fmla="*/ 3254885 w 8266922"/>
              <a:gd name="connsiteY252" fmla="*/ 4940261 h 7305087"/>
              <a:gd name="connsiteX253" fmla="*/ 3247250 w 8266922"/>
              <a:gd name="connsiteY253" fmla="*/ 4893617 h 7305087"/>
              <a:gd name="connsiteX254" fmla="*/ 3237332 w 8266922"/>
              <a:gd name="connsiteY254" fmla="*/ 4850025 h 7305087"/>
              <a:gd name="connsiteX255" fmla="*/ 3224916 w 8266922"/>
              <a:gd name="connsiteY255" fmla="*/ 4809604 h 7305087"/>
              <a:gd name="connsiteX256" fmla="*/ 3209789 w 8266922"/>
              <a:gd name="connsiteY256" fmla="*/ 4772472 h 7305087"/>
              <a:gd name="connsiteX257" fmla="*/ 3191735 w 8266922"/>
              <a:gd name="connsiteY257" fmla="*/ 4738746 h 7305087"/>
              <a:gd name="connsiteX258" fmla="*/ 3145998 w 8266922"/>
              <a:gd name="connsiteY258" fmla="*/ 4681987 h 7305087"/>
              <a:gd name="connsiteX259" fmla="*/ 3085988 w 8266922"/>
              <a:gd name="connsiteY259" fmla="*/ 4640273 h 7305087"/>
              <a:gd name="connsiteX260" fmla="*/ 3050095 w 8266922"/>
              <a:gd name="connsiteY260" fmla="*/ 4625355 h 7305087"/>
              <a:gd name="connsiteX261" fmla="*/ 3009995 w 8266922"/>
              <a:gd name="connsiteY261" fmla="*/ 4614552 h 7305087"/>
              <a:gd name="connsiteX262" fmla="*/ 2965470 w 8266922"/>
              <a:gd name="connsiteY262" fmla="*/ 4607983 h 7305087"/>
              <a:gd name="connsiteX263" fmla="*/ 2916306 w 8266922"/>
              <a:gd name="connsiteY263" fmla="*/ 4605768 h 7305087"/>
              <a:gd name="connsiteX264" fmla="*/ 2824439 w 8266922"/>
              <a:gd name="connsiteY264" fmla="*/ 4507277 h 7305087"/>
              <a:gd name="connsiteX265" fmla="*/ 2824439 w 8266922"/>
              <a:gd name="connsiteY265" fmla="*/ 4605768 h 7305087"/>
              <a:gd name="connsiteX266" fmla="*/ 2775553 w 8266922"/>
              <a:gd name="connsiteY266" fmla="*/ 4607983 h 7305087"/>
              <a:gd name="connsiteX267" fmla="*/ 2731271 w 8266922"/>
              <a:gd name="connsiteY267" fmla="*/ 4614552 h 7305087"/>
              <a:gd name="connsiteX268" fmla="*/ 2691385 w 8266922"/>
              <a:gd name="connsiteY268" fmla="*/ 4625355 h 7305087"/>
              <a:gd name="connsiteX269" fmla="*/ 2655680 w 8266922"/>
              <a:gd name="connsiteY269" fmla="*/ 4640273 h 7305087"/>
              <a:gd name="connsiteX270" fmla="*/ 2595965 w 8266922"/>
              <a:gd name="connsiteY270" fmla="*/ 4681987 h 7305087"/>
              <a:gd name="connsiteX271" fmla="*/ 2550430 w 8266922"/>
              <a:gd name="connsiteY271" fmla="*/ 4738746 h 7305087"/>
              <a:gd name="connsiteX272" fmla="*/ 2532451 w 8266922"/>
              <a:gd name="connsiteY272" fmla="*/ 4772472 h 7305087"/>
              <a:gd name="connsiteX273" fmla="*/ 2517381 w 8266922"/>
              <a:gd name="connsiteY273" fmla="*/ 4809604 h 7305087"/>
              <a:gd name="connsiteX274" fmla="*/ 2505009 w 8266922"/>
              <a:gd name="connsiteY274" fmla="*/ 4850025 h 7305087"/>
              <a:gd name="connsiteX275" fmla="*/ 2495121 w 8266922"/>
              <a:gd name="connsiteY275" fmla="*/ 4893617 h 7305087"/>
              <a:gd name="connsiteX276" fmla="*/ 2487508 w 8266922"/>
              <a:gd name="connsiteY276" fmla="*/ 4940261 h 7305087"/>
              <a:gd name="connsiteX277" fmla="*/ 2481955 w 8266922"/>
              <a:gd name="connsiteY277" fmla="*/ 4989837 h 7305087"/>
              <a:gd name="connsiteX278" fmla="*/ 2478251 w 8266922"/>
              <a:gd name="connsiteY278" fmla="*/ 5042230 h 7305087"/>
              <a:gd name="connsiteX279" fmla="*/ 2476183 w 8266922"/>
              <a:gd name="connsiteY279" fmla="*/ 5097319 h 7305087"/>
              <a:gd name="connsiteX280" fmla="*/ 2475541 w 8266922"/>
              <a:gd name="connsiteY280" fmla="*/ 5154988 h 7305087"/>
              <a:gd name="connsiteX281" fmla="*/ 2476168 w 8266922"/>
              <a:gd name="connsiteY281" fmla="*/ 5213228 h 7305087"/>
              <a:gd name="connsiteX282" fmla="*/ 2478189 w 8266922"/>
              <a:gd name="connsiteY282" fmla="*/ 5268855 h 7305087"/>
              <a:gd name="connsiteX283" fmla="*/ 2481827 w 8266922"/>
              <a:gd name="connsiteY283" fmla="*/ 5321750 h 7305087"/>
              <a:gd name="connsiteX284" fmla="*/ 2487296 w 8266922"/>
              <a:gd name="connsiteY284" fmla="*/ 5371794 h 7305087"/>
              <a:gd name="connsiteX285" fmla="*/ 2494816 w 8266922"/>
              <a:gd name="connsiteY285" fmla="*/ 5418871 h 7305087"/>
              <a:gd name="connsiteX286" fmla="*/ 2504605 w 8266922"/>
              <a:gd name="connsiteY286" fmla="*/ 5462861 h 7305087"/>
              <a:gd name="connsiteX287" fmla="*/ 2516882 w 8266922"/>
              <a:gd name="connsiteY287" fmla="*/ 5503645 h 7305087"/>
              <a:gd name="connsiteX288" fmla="*/ 2531865 w 8266922"/>
              <a:gd name="connsiteY288" fmla="*/ 5541107 h 7305087"/>
              <a:gd name="connsiteX289" fmla="*/ 2549770 w 8266922"/>
              <a:gd name="connsiteY289" fmla="*/ 5575128 h 7305087"/>
              <a:gd name="connsiteX290" fmla="*/ 2595224 w 8266922"/>
              <a:gd name="connsiteY290" fmla="*/ 5632372 h 7305087"/>
              <a:gd name="connsiteX291" fmla="*/ 2654990 w 8266922"/>
              <a:gd name="connsiteY291" fmla="*/ 5674432 h 7305087"/>
              <a:gd name="connsiteX292" fmla="*/ 2690785 w 8266922"/>
              <a:gd name="connsiteY292" fmla="*/ 5689472 h 7305087"/>
              <a:gd name="connsiteX293" fmla="*/ 2730814 w 8266922"/>
              <a:gd name="connsiteY293" fmla="*/ 5700361 h 7305087"/>
              <a:gd name="connsiteX294" fmla="*/ 2775291 w 8266922"/>
              <a:gd name="connsiteY294" fmla="*/ 5706982 h 7305087"/>
              <a:gd name="connsiteX295" fmla="*/ 2824439 w 8266922"/>
              <a:gd name="connsiteY295" fmla="*/ 5709215 h 7305087"/>
              <a:gd name="connsiteX296" fmla="*/ 2824439 w 8266922"/>
              <a:gd name="connsiteY296" fmla="*/ 5806038 h 7305087"/>
              <a:gd name="connsiteX297" fmla="*/ 2770915 w 8266922"/>
              <a:gd name="connsiteY297" fmla="*/ 5804149 h 7305087"/>
              <a:gd name="connsiteX298" fmla="*/ 2721436 w 8266922"/>
              <a:gd name="connsiteY298" fmla="*/ 5798536 h 7305087"/>
              <a:gd name="connsiteX299" fmla="*/ 2675855 w 8266922"/>
              <a:gd name="connsiteY299" fmla="*/ 5789282 h 7305087"/>
              <a:gd name="connsiteX300" fmla="*/ 2634037 w 8266922"/>
              <a:gd name="connsiteY300" fmla="*/ 5776470 h 7305087"/>
              <a:gd name="connsiteX301" fmla="*/ 2595840 w 8266922"/>
              <a:gd name="connsiteY301" fmla="*/ 5760183 h 7305087"/>
              <a:gd name="connsiteX302" fmla="*/ 2561122 w 8266922"/>
              <a:gd name="connsiteY302" fmla="*/ 5740502 h 7305087"/>
              <a:gd name="connsiteX303" fmla="*/ 2529747 w 8266922"/>
              <a:gd name="connsiteY303" fmla="*/ 5717511 h 7305087"/>
              <a:gd name="connsiteX304" fmla="*/ 2501571 w 8266922"/>
              <a:gd name="connsiteY304" fmla="*/ 5691293 h 7305087"/>
              <a:gd name="connsiteX305" fmla="*/ 2476454 w 8266922"/>
              <a:gd name="connsiteY305" fmla="*/ 5661929 h 7305087"/>
              <a:gd name="connsiteX306" fmla="*/ 2454257 w 8266922"/>
              <a:gd name="connsiteY306" fmla="*/ 5629503 h 7305087"/>
              <a:gd name="connsiteX307" fmla="*/ 2434840 w 8266922"/>
              <a:gd name="connsiteY307" fmla="*/ 5594097 h 7305087"/>
              <a:gd name="connsiteX308" fmla="*/ 2418062 w 8266922"/>
              <a:gd name="connsiteY308" fmla="*/ 5555794 h 7305087"/>
              <a:gd name="connsiteX309" fmla="*/ 2403783 w 8266922"/>
              <a:gd name="connsiteY309" fmla="*/ 5514676 h 7305087"/>
              <a:gd name="connsiteX310" fmla="*/ 2391863 w 8266922"/>
              <a:gd name="connsiteY310" fmla="*/ 5470827 h 7305087"/>
              <a:gd name="connsiteX311" fmla="*/ 2382162 w 8266922"/>
              <a:gd name="connsiteY311" fmla="*/ 5424328 h 7305087"/>
              <a:gd name="connsiteX312" fmla="*/ 2374539 w 8266922"/>
              <a:gd name="connsiteY312" fmla="*/ 5375263 h 7305087"/>
              <a:gd name="connsiteX313" fmla="*/ 2368854 w 8266922"/>
              <a:gd name="connsiteY313" fmla="*/ 5323713 h 7305087"/>
              <a:gd name="connsiteX314" fmla="*/ 2364967 w 8266922"/>
              <a:gd name="connsiteY314" fmla="*/ 5269763 h 7305087"/>
              <a:gd name="connsiteX315" fmla="*/ 2362736 w 8266922"/>
              <a:gd name="connsiteY315" fmla="*/ 5213493 h 7305087"/>
              <a:gd name="connsiteX316" fmla="*/ 2362026 w 8266922"/>
              <a:gd name="connsiteY316" fmla="*/ 5154988 h 7305087"/>
              <a:gd name="connsiteX317" fmla="*/ 2362760 w 8266922"/>
              <a:gd name="connsiteY317" fmla="*/ 5096732 h 7305087"/>
              <a:gd name="connsiteX318" fmla="*/ 2365057 w 8266922"/>
              <a:gd name="connsiteY318" fmla="*/ 5040712 h 7305087"/>
              <a:gd name="connsiteX319" fmla="*/ 2369046 w 8266922"/>
              <a:gd name="connsiteY319" fmla="*/ 4987008 h 7305087"/>
              <a:gd name="connsiteX320" fmla="*/ 2374859 w 8266922"/>
              <a:gd name="connsiteY320" fmla="*/ 4935701 h 7305087"/>
              <a:gd name="connsiteX321" fmla="*/ 2382632 w 8266922"/>
              <a:gd name="connsiteY321" fmla="*/ 4886873 h 7305087"/>
              <a:gd name="connsiteX322" fmla="*/ 2392495 w 8266922"/>
              <a:gd name="connsiteY322" fmla="*/ 4840605 h 7305087"/>
              <a:gd name="connsiteX323" fmla="*/ 2404581 w 8266922"/>
              <a:gd name="connsiteY323" fmla="*/ 4796980 h 7305087"/>
              <a:gd name="connsiteX324" fmla="*/ 2419024 w 8266922"/>
              <a:gd name="connsiteY324" fmla="*/ 4756077 h 7305087"/>
              <a:gd name="connsiteX325" fmla="*/ 2435956 w 8266922"/>
              <a:gd name="connsiteY325" fmla="*/ 4717980 h 7305087"/>
              <a:gd name="connsiteX326" fmla="*/ 2455509 w 8266922"/>
              <a:gd name="connsiteY326" fmla="*/ 4682768 h 7305087"/>
              <a:gd name="connsiteX327" fmla="*/ 2477817 w 8266922"/>
              <a:gd name="connsiteY327" fmla="*/ 4650523 h 7305087"/>
              <a:gd name="connsiteX328" fmla="*/ 2503013 w 8266922"/>
              <a:gd name="connsiteY328" fmla="*/ 4621327 h 7305087"/>
              <a:gd name="connsiteX329" fmla="*/ 2531228 w 8266922"/>
              <a:gd name="connsiteY329" fmla="*/ 4595261 h 7305087"/>
              <a:gd name="connsiteX330" fmla="*/ 2562596 w 8266922"/>
              <a:gd name="connsiteY330" fmla="*/ 4572406 h 7305087"/>
              <a:gd name="connsiteX331" fmla="*/ 2597248 w 8266922"/>
              <a:gd name="connsiteY331" fmla="*/ 4552845 h 7305087"/>
              <a:gd name="connsiteX332" fmla="*/ 2635318 w 8266922"/>
              <a:gd name="connsiteY332" fmla="*/ 4536657 h 7305087"/>
              <a:gd name="connsiteX333" fmla="*/ 2676942 w 8266922"/>
              <a:gd name="connsiteY333" fmla="*/ 4523925 h 7305087"/>
              <a:gd name="connsiteX334" fmla="*/ 2722247 w 8266922"/>
              <a:gd name="connsiteY334" fmla="*/ 4514730 h 7305087"/>
              <a:gd name="connsiteX335" fmla="*/ 2771367 w 8266922"/>
              <a:gd name="connsiteY335" fmla="*/ 4509153 h 7305087"/>
              <a:gd name="connsiteX336" fmla="*/ 2506783 w 8266922"/>
              <a:gd name="connsiteY336" fmla="*/ 4026496 h 7305087"/>
              <a:gd name="connsiteX337" fmla="*/ 2549012 w 8266922"/>
              <a:gd name="connsiteY337" fmla="*/ 4030174 h 7305087"/>
              <a:gd name="connsiteX338" fmla="*/ 2581695 w 8266922"/>
              <a:gd name="connsiteY338" fmla="*/ 4043398 h 7305087"/>
              <a:gd name="connsiteX339" fmla="*/ 2602796 w 8266922"/>
              <a:gd name="connsiteY339" fmla="*/ 4069456 h 7305087"/>
              <a:gd name="connsiteX340" fmla="*/ 2610283 w 8266922"/>
              <a:gd name="connsiteY340" fmla="*/ 4111633 h 7305087"/>
              <a:gd name="connsiteX341" fmla="*/ 2602796 w 8266922"/>
              <a:gd name="connsiteY341" fmla="*/ 4155741 h 7305087"/>
              <a:gd name="connsiteX342" fmla="*/ 2581695 w 8266922"/>
              <a:gd name="connsiteY342" fmla="*/ 4182790 h 7305087"/>
              <a:gd name="connsiteX343" fmla="*/ 2549012 w 8266922"/>
              <a:gd name="connsiteY343" fmla="*/ 4196380 h 7305087"/>
              <a:gd name="connsiteX344" fmla="*/ 2506783 w 8266922"/>
              <a:gd name="connsiteY344" fmla="*/ 4200110 h 7305087"/>
              <a:gd name="connsiteX345" fmla="*/ 2464554 w 8266922"/>
              <a:gd name="connsiteY345" fmla="*/ 4196380 h 7305087"/>
              <a:gd name="connsiteX346" fmla="*/ 2431870 w 8266922"/>
              <a:gd name="connsiteY346" fmla="*/ 4182790 h 7305087"/>
              <a:gd name="connsiteX347" fmla="*/ 2410769 w 8266922"/>
              <a:gd name="connsiteY347" fmla="*/ 4155741 h 7305087"/>
              <a:gd name="connsiteX348" fmla="*/ 2403283 w 8266922"/>
              <a:gd name="connsiteY348" fmla="*/ 4111633 h 7305087"/>
              <a:gd name="connsiteX349" fmla="*/ 2411003 w 8266922"/>
              <a:gd name="connsiteY349" fmla="*/ 4069456 h 7305087"/>
              <a:gd name="connsiteX350" fmla="*/ 2432496 w 8266922"/>
              <a:gd name="connsiteY350" fmla="*/ 4043398 h 7305087"/>
              <a:gd name="connsiteX351" fmla="*/ 2465257 w 8266922"/>
              <a:gd name="connsiteY351" fmla="*/ 4030174 h 7305087"/>
              <a:gd name="connsiteX352" fmla="*/ 2506783 w 8266922"/>
              <a:gd name="connsiteY352" fmla="*/ 3325365 h 7305087"/>
              <a:gd name="connsiteX353" fmla="*/ 2549012 w 8266922"/>
              <a:gd name="connsiteY353" fmla="*/ 3328834 h 7305087"/>
              <a:gd name="connsiteX354" fmla="*/ 2581695 w 8266922"/>
              <a:gd name="connsiteY354" fmla="*/ 3341849 h 7305087"/>
              <a:gd name="connsiteX355" fmla="*/ 2602796 w 8266922"/>
              <a:gd name="connsiteY355" fmla="*/ 3368324 h 7305087"/>
              <a:gd name="connsiteX356" fmla="*/ 2610283 w 8266922"/>
              <a:gd name="connsiteY356" fmla="*/ 3412171 h 7305087"/>
              <a:gd name="connsiteX357" fmla="*/ 2602796 w 8266922"/>
              <a:gd name="connsiteY357" fmla="*/ 3454609 h 7305087"/>
              <a:gd name="connsiteX358" fmla="*/ 2581695 w 8266922"/>
              <a:gd name="connsiteY358" fmla="*/ 3481240 h 7305087"/>
              <a:gd name="connsiteX359" fmla="*/ 2549012 w 8266922"/>
              <a:gd name="connsiteY359" fmla="*/ 3495038 h 7305087"/>
              <a:gd name="connsiteX360" fmla="*/ 2506783 w 8266922"/>
              <a:gd name="connsiteY360" fmla="*/ 3498977 h 7305087"/>
              <a:gd name="connsiteX361" fmla="*/ 2465519 w 8266922"/>
              <a:gd name="connsiteY361" fmla="*/ 3495038 h 7305087"/>
              <a:gd name="connsiteX362" fmla="*/ 2433331 w 8266922"/>
              <a:gd name="connsiteY362" fmla="*/ 3481240 h 7305087"/>
              <a:gd name="connsiteX363" fmla="*/ 2412411 w 8266922"/>
              <a:gd name="connsiteY363" fmla="*/ 3454609 h 7305087"/>
              <a:gd name="connsiteX364" fmla="*/ 2404952 w 8266922"/>
              <a:gd name="connsiteY364" fmla="*/ 3412171 h 7305087"/>
              <a:gd name="connsiteX365" fmla="*/ 2412411 w 8266922"/>
              <a:gd name="connsiteY365" fmla="*/ 3368324 h 7305087"/>
              <a:gd name="connsiteX366" fmla="*/ 2433331 w 8266922"/>
              <a:gd name="connsiteY366" fmla="*/ 3341849 h 7305087"/>
              <a:gd name="connsiteX367" fmla="*/ 2465519 w 8266922"/>
              <a:gd name="connsiteY367" fmla="*/ 3328834 h 7305087"/>
              <a:gd name="connsiteX368" fmla="*/ 3576931 w 8266922"/>
              <a:gd name="connsiteY368" fmla="*/ 3011218 h 7305087"/>
              <a:gd name="connsiteX369" fmla="*/ 3950858 w 8266922"/>
              <a:gd name="connsiteY369" fmla="*/ 3011218 h 7305087"/>
              <a:gd name="connsiteX370" fmla="*/ 3950858 w 8266922"/>
              <a:gd name="connsiteY370" fmla="*/ 3106468 h 7305087"/>
              <a:gd name="connsiteX371" fmla="*/ 3950858 w 8266922"/>
              <a:gd name="connsiteY371" fmla="*/ 4205018 h 7305087"/>
              <a:gd name="connsiteX372" fmla="*/ 3950858 w 8266922"/>
              <a:gd name="connsiteY372" fmla="*/ 4300268 h 7305087"/>
              <a:gd name="connsiteX373" fmla="*/ 3576931 w 8266922"/>
              <a:gd name="connsiteY373" fmla="*/ 4300268 h 7305087"/>
              <a:gd name="connsiteX374" fmla="*/ 3576931 w 8266922"/>
              <a:gd name="connsiteY374" fmla="*/ 4205018 h 7305087"/>
              <a:gd name="connsiteX375" fmla="*/ 3835681 w 8266922"/>
              <a:gd name="connsiteY375" fmla="*/ 4205018 h 7305087"/>
              <a:gd name="connsiteX376" fmla="*/ 3835681 w 8266922"/>
              <a:gd name="connsiteY376" fmla="*/ 3106468 h 7305087"/>
              <a:gd name="connsiteX377" fmla="*/ 3576931 w 8266922"/>
              <a:gd name="connsiteY377" fmla="*/ 3106468 h 7305087"/>
              <a:gd name="connsiteX378" fmla="*/ 1487809 w 8266922"/>
              <a:gd name="connsiteY378" fmla="*/ 3011218 h 7305087"/>
              <a:gd name="connsiteX379" fmla="*/ 1861748 w 8266922"/>
              <a:gd name="connsiteY379" fmla="*/ 3011218 h 7305087"/>
              <a:gd name="connsiteX380" fmla="*/ 1861748 w 8266922"/>
              <a:gd name="connsiteY380" fmla="*/ 3106468 h 7305087"/>
              <a:gd name="connsiteX381" fmla="*/ 1602998 w 8266922"/>
              <a:gd name="connsiteY381" fmla="*/ 3106468 h 7305087"/>
              <a:gd name="connsiteX382" fmla="*/ 1602998 w 8266922"/>
              <a:gd name="connsiteY382" fmla="*/ 4205018 h 7305087"/>
              <a:gd name="connsiteX383" fmla="*/ 1861748 w 8266922"/>
              <a:gd name="connsiteY383" fmla="*/ 4205018 h 7305087"/>
              <a:gd name="connsiteX384" fmla="*/ 1861748 w 8266922"/>
              <a:gd name="connsiteY384" fmla="*/ 4300268 h 7305087"/>
              <a:gd name="connsiteX385" fmla="*/ 1487809 w 8266922"/>
              <a:gd name="connsiteY385" fmla="*/ 4300268 h 7305087"/>
              <a:gd name="connsiteX386" fmla="*/ 1487809 w 8266922"/>
              <a:gd name="connsiteY386" fmla="*/ 4205018 h 7305087"/>
              <a:gd name="connsiteX387" fmla="*/ 1487809 w 8266922"/>
              <a:gd name="connsiteY387" fmla="*/ 3106468 h 7305087"/>
              <a:gd name="connsiteX388" fmla="*/ 7212302 w 8266922"/>
              <a:gd name="connsiteY388" fmla="*/ 3004847 h 7305087"/>
              <a:gd name="connsiteX389" fmla="*/ 7265372 w 8266922"/>
              <a:gd name="connsiteY389" fmla="*/ 3006723 h 7305087"/>
              <a:gd name="connsiteX390" fmla="*/ 7314493 w 8266922"/>
              <a:gd name="connsiteY390" fmla="*/ 3012300 h 7305087"/>
              <a:gd name="connsiteX391" fmla="*/ 7359798 w 8266922"/>
              <a:gd name="connsiteY391" fmla="*/ 3021495 h 7305087"/>
              <a:gd name="connsiteX392" fmla="*/ 7401420 w 8266922"/>
              <a:gd name="connsiteY392" fmla="*/ 3034227 h 7305087"/>
              <a:gd name="connsiteX393" fmla="*/ 7439491 w 8266922"/>
              <a:gd name="connsiteY393" fmla="*/ 3050415 h 7305087"/>
              <a:gd name="connsiteX394" fmla="*/ 7474144 w 8266922"/>
              <a:gd name="connsiteY394" fmla="*/ 3069977 h 7305087"/>
              <a:gd name="connsiteX395" fmla="*/ 7505511 w 8266922"/>
              <a:gd name="connsiteY395" fmla="*/ 3092831 h 7305087"/>
              <a:gd name="connsiteX396" fmla="*/ 7533726 w 8266922"/>
              <a:gd name="connsiteY396" fmla="*/ 3118897 h 7305087"/>
              <a:gd name="connsiteX397" fmla="*/ 7558922 w 8266922"/>
              <a:gd name="connsiteY397" fmla="*/ 3148093 h 7305087"/>
              <a:gd name="connsiteX398" fmla="*/ 7581230 w 8266922"/>
              <a:gd name="connsiteY398" fmla="*/ 3180338 h 7305087"/>
              <a:gd name="connsiteX399" fmla="*/ 7600783 w 8266922"/>
              <a:gd name="connsiteY399" fmla="*/ 3215550 h 7305087"/>
              <a:gd name="connsiteX400" fmla="*/ 7617715 w 8266922"/>
              <a:gd name="connsiteY400" fmla="*/ 3253648 h 7305087"/>
              <a:gd name="connsiteX401" fmla="*/ 7632158 w 8266922"/>
              <a:gd name="connsiteY401" fmla="*/ 3294551 h 7305087"/>
              <a:gd name="connsiteX402" fmla="*/ 7644245 w 8266922"/>
              <a:gd name="connsiteY402" fmla="*/ 3338176 h 7305087"/>
              <a:gd name="connsiteX403" fmla="*/ 7654108 w 8266922"/>
              <a:gd name="connsiteY403" fmla="*/ 3384443 h 7305087"/>
              <a:gd name="connsiteX404" fmla="*/ 7661880 w 8266922"/>
              <a:gd name="connsiteY404" fmla="*/ 3433271 h 7305087"/>
              <a:gd name="connsiteX405" fmla="*/ 7667694 w 8266922"/>
              <a:gd name="connsiteY405" fmla="*/ 3484578 h 7305087"/>
              <a:gd name="connsiteX406" fmla="*/ 7671682 w 8266922"/>
              <a:gd name="connsiteY406" fmla="*/ 3538282 h 7305087"/>
              <a:gd name="connsiteX407" fmla="*/ 7673978 w 8266922"/>
              <a:gd name="connsiteY407" fmla="*/ 3594302 h 7305087"/>
              <a:gd name="connsiteX408" fmla="*/ 7674714 w 8266922"/>
              <a:gd name="connsiteY408" fmla="*/ 3652558 h 7305087"/>
              <a:gd name="connsiteX409" fmla="*/ 7674014 w 8266922"/>
              <a:gd name="connsiteY409" fmla="*/ 3711063 h 7305087"/>
              <a:gd name="connsiteX410" fmla="*/ 7671817 w 8266922"/>
              <a:gd name="connsiteY410" fmla="*/ 3767333 h 7305087"/>
              <a:gd name="connsiteX411" fmla="*/ 7667981 w 8266922"/>
              <a:gd name="connsiteY411" fmla="*/ 3821283 h 7305087"/>
              <a:gd name="connsiteX412" fmla="*/ 7662360 w 8266922"/>
              <a:gd name="connsiteY412" fmla="*/ 3872833 h 7305087"/>
              <a:gd name="connsiteX413" fmla="*/ 7654812 w 8266922"/>
              <a:gd name="connsiteY413" fmla="*/ 3921898 h 7305087"/>
              <a:gd name="connsiteX414" fmla="*/ 7645191 w 8266922"/>
              <a:gd name="connsiteY414" fmla="*/ 3968397 h 7305087"/>
              <a:gd name="connsiteX415" fmla="*/ 7633354 w 8266922"/>
              <a:gd name="connsiteY415" fmla="*/ 4012246 h 7305087"/>
              <a:gd name="connsiteX416" fmla="*/ 7619157 w 8266922"/>
              <a:gd name="connsiteY416" fmla="*/ 4053364 h 7305087"/>
              <a:gd name="connsiteX417" fmla="*/ 7602457 w 8266922"/>
              <a:gd name="connsiteY417" fmla="*/ 4091667 h 7305087"/>
              <a:gd name="connsiteX418" fmla="*/ 7583108 w 8266922"/>
              <a:gd name="connsiteY418" fmla="*/ 4127073 h 7305087"/>
              <a:gd name="connsiteX419" fmla="*/ 7560967 w 8266922"/>
              <a:gd name="connsiteY419" fmla="*/ 4159499 h 7305087"/>
              <a:gd name="connsiteX420" fmla="*/ 7535890 w 8266922"/>
              <a:gd name="connsiteY420" fmla="*/ 4188862 h 7305087"/>
              <a:gd name="connsiteX421" fmla="*/ 7507733 w 8266922"/>
              <a:gd name="connsiteY421" fmla="*/ 4215081 h 7305087"/>
              <a:gd name="connsiteX422" fmla="*/ 7476352 w 8266922"/>
              <a:gd name="connsiteY422" fmla="*/ 4238071 h 7305087"/>
              <a:gd name="connsiteX423" fmla="*/ 7441604 w 8266922"/>
              <a:gd name="connsiteY423" fmla="*/ 4257752 h 7305087"/>
              <a:gd name="connsiteX424" fmla="*/ 7403343 w 8266922"/>
              <a:gd name="connsiteY424" fmla="*/ 4274039 h 7305087"/>
              <a:gd name="connsiteX425" fmla="*/ 7361426 w 8266922"/>
              <a:gd name="connsiteY425" fmla="*/ 4286851 h 7305087"/>
              <a:gd name="connsiteX426" fmla="*/ 7315710 w 8266922"/>
              <a:gd name="connsiteY426" fmla="*/ 4296105 h 7305087"/>
              <a:gd name="connsiteX427" fmla="*/ 7266050 w 8266922"/>
              <a:gd name="connsiteY427" fmla="*/ 4301718 h 7305087"/>
              <a:gd name="connsiteX428" fmla="*/ 7212302 w 8266922"/>
              <a:gd name="connsiteY428" fmla="*/ 4303607 h 7305087"/>
              <a:gd name="connsiteX429" fmla="*/ 7212302 w 8266922"/>
              <a:gd name="connsiteY429" fmla="*/ 4206785 h 7305087"/>
              <a:gd name="connsiteX430" fmla="*/ 7261987 w 8266922"/>
              <a:gd name="connsiteY430" fmla="*/ 4204552 h 7305087"/>
              <a:gd name="connsiteX431" fmla="*/ 7306907 w 8266922"/>
              <a:gd name="connsiteY431" fmla="*/ 4197931 h 7305087"/>
              <a:gd name="connsiteX432" fmla="*/ 7347290 w 8266922"/>
              <a:gd name="connsiteY432" fmla="*/ 4187042 h 7305087"/>
              <a:gd name="connsiteX433" fmla="*/ 7383361 w 8266922"/>
              <a:gd name="connsiteY433" fmla="*/ 4172002 h 7305087"/>
              <a:gd name="connsiteX434" fmla="*/ 7443472 w 8266922"/>
              <a:gd name="connsiteY434" fmla="*/ 4129942 h 7305087"/>
              <a:gd name="connsiteX435" fmla="*/ 7489051 w 8266922"/>
              <a:gd name="connsiteY435" fmla="*/ 4072698 h 7305087"/>
              <a:gd name="connsiteX436" fmla="*/ 7506957 w 8266922"/>
              <a:gd name="connsiteY436" fmla="*/ 4038677 h 7305087"/>
              <a:gd name="connsiteX437" fmla="*/ 7521909 w 8266922"/>
              <a:gd name="connsiteY437" fmla="*/ 4001216 h 7305087"/>
              <a:gd name="connsiteX438" fmla="*/ 7534133 w 8266922"/>
              <a:gd name="connsiteY438" fmla="*/ 3960431 h 7305087"/>
              <a:gd name="connsiteX439" fmla="*/ 7543856 w 8266922"/>
              <a:gd name="connsiteY439" fmla="*/ 3916441 h 7305087"/>
              <a:gd name="connsiteX440" fmla="*/ 7551303 w 8266922"/>
              <a:gd name="connsiteY440" fmla="*/ 3869364 h 7305087"/>
              <a:gd name="connsiteX441" fmla="*/ 7556702 w 8266922"/>
              <a:gd name="connsiteY441" fmla="*/ 3819320 h 7305087"/>
              <a:gd name="connsiteX442" fmla="*/ 7560278 w 8266922"/>
              <a:gd name="connsiteY442" fmla="*/ 3766425 h 7305087"/>
              <a:gd name="connsiteX443" fmla="*/ 7562257 w 8266922"/>
              <a:gd name="connsiteY443" fmla="*/ 3710798 h 7305087"/>
              <a:gd name="connsiteX444" fmla="*/ 7562867 w 8266922"/>
              <a:gd name="connsiteY444" fmla="*/ 3652558 h 7305087"/>
              <a:gd name="connsiteX445" fmla="*/ 7562225 w 8266922"/>
              <a:gd name="connsiteY445" fmla="*/ 3594889 h 7305087"/>
              <a:gd name="connsiteX446" fmla="*/ 7560155 w 8266922"/>
              <a:gd name="connsiteY446" fmla="*/ 3539800 h 7305087"/>
              <a:gd name="connsiteX447" fmla="*/ 7556445 w 8266922"/>
              <a:gd name="connsiteY447" fmla="*/ 3487407 h 7305087"/>
              <a:gd name="connsiteX448" fmla="*/ 7550879 w 8266922"/>
              <a:gd name="connsiteY448" fmla="*/ 3437831 h 7305087"/>
              <a:gd name="connsiteX449" fmla="*/ 7543244 w 8266922"/>
              <a:gd name="connsiteY449" fmla="*/ 3391187 h 7305087"/>
              <a:gd name="connsiteX450" fmla="*/ 7533326 w 8266922"/>
              <a:gd name="connsiteY450" fmla="*/ 3347596 h 7305087"/>
              <a:gd name="connsiteX451" fmla="*/ 7520910 w 8266922"/>
              <a:gd name="connsiteY451" fmla="*/ 3307175 h 7305087"/>
              <a:gd name="connsiteX452" fmla="*/ 7505783 w 8266922"/>
              <a:gd name="connsiteY452" fmla="*/ 3270043 h 7305087"/>
              <a:gd name="connsiteX453" fmla="*/ 7487730 w 8266922"/>
              <a:gd name="connsiteY453" fmla="*/ 3236317 h 7305087"/>
              <a:gd name="connsiteX454" fmla="*/ 7441992 w 8266922"/>
              <a:gd name="connsiteY454" fmla="*/ 3179558 h 7305087"/>
              <a:gd name="connsiteX455" fmla="*/ 7381983 w 8266922"/>
              <a:gd name="connsiteY455" fmla="*/ 3137845 h 7305087"/>
              <a:gd name="connsiteX456" fmla="*/ 7346091 w 8266922"/>
              <a:gd name="connsiteY456" fmla="*/ 3122926 h 7305087"/>
              <a:gd name="connsiteX457" fmla="*/ 7305990 w 8266922"/>
              <a:gd name="connsiteY457" fmla="*/ 3112123 h 7305087"/>
              <a:gd name="connsiteX458" fmla="*/ 7261465 w 8266922"/>
              <a:gd name="connsiteY458" fmla="*/ 3105555 h 7305087"/>
              <a:gd name="connsiteX459" fmla="*/ 7212302 w 8266922"/>
              <a:gd name="connsiteY459" fmla="*/ 3103339 h 7305087"/>
              <a:gd name="connsiteX460" fmla="*/ 6695380 w 8266922"/>
              <a:gd name="connsiteY460" fmla="*/ 3004847 h 7305087"/>
              <a:gd name="connsiteX461" fmla="*/ 6695380 w 8266922"/>
              <a:gd name="connsiteY461" fmla="*/ 3103339 h 7305087"/>
              <a:gd name="connsiteX462" fmla="*/ 6646494 w 8266922"/>
              <a:gd name="connsiteY462" fmla="*/ 3105555 h 7305087"/>
              <a:gd name="connsiteX463" fmla="*/ 6602213 w 8266922"/>
              <a:gd name="connsiteY463" fmla="*/ 3112123 h 7305087"/>
              <a:gd name="connsiteX464" fmla="*/ 6562327 w 8266922"/>
              <a:gd name="connsiteY464" fmla="*/ 3122926 h 7305087"/>
              <a:gd name="connsiteX465" fmla="*/ 6526621 w 8266922"/>
              <a:gd name="connsiteY465" fmla="*/ 3137845 h 7305087"/>
              <a:gd name="connsiteX466" fmla="*/ 6466906 w 8266922"/>
              <a:gd name="connsiteY466" fmla="*/ 3179558 h 7305087"/>
              <a:gd name="connsiteX467" fmla="*/ 6421372 w 8266922"/>
              <a:gd name="connsiteY467" fmla="*/ 3236317 h 7305087"/>
              <a:gd name="connsiteX468" fmla="*/ 6403393 w 8266922"/>
              <a:gd name="connsiteY468" fmla="*/ 3270043 h 7305087"/>
              <a:gd name="connsiteX469" fmla="*/ 6388323 w 8266922"/>
              <a:gd name="connsiteY469" fmla="*/ 3307175 h 7305087"/>
              <a:gd name="connsiteX470" fmla="*/ 6375951 w 8266922"/>
              <a:gd name="connsiteY470" fmla="*/ 3347596 h 7305087"/>
              <a:gd name="connsiteX471" fmla="*/ 6366063 w 8266922"/>
              <a:gd name="connsiteY471" fmla="*/ 3391187 h 7305087"/>
              <a:gd name="connsiteX472" fmla="*/ 6358449 w 8266922"/>
              <a:gd name="connsiteY472" fmla="*/ 3437831 h 7305087"/>
              <a:gd name="connsiteX473" fmla="*/ 6352896 w 8266922"/>
              <a:gd name="connsiteY473" fmla="*/ 3487407 h 7305087"/>
              <a:gd name="connsiteX474" fmla="*/ 6349192 w 8266922"/>
              <a:gd name="connsiteY474" fmla="*/ 3539800 h 7305087"/>
              <a:gd name="connsiteX475" fmla="*/ 6347125 w 8266922"/>
              <a:gd name="connsiteY475" fmla="*/ 3594889 h 7305087"/>
              <a:gd name="connsiteX476" fmla="*/ 6346483 w 8266922"/>
              <a:gd name="connsiteY476" fmla="*/ 3652558 h 7305087"/>
              <a:gd name="connsiteX477" fmla="*/ 6347109 w 8266922"/>
              <a:gd name="connsiteY477" fmla="*/ 3710798 h 7305087"/>
              <a:gd name="connsiteX478" fmla="*/ 6349131 w 8266922"/>
              <a:gd name="connsiteY478" fmla="*/ 3766425 h 7305087"/>
              <a:gd name="connsiteX479" fmla="*/ 6352768 w 8266922"/>
              <a:gd name="connsiteY479" fmla="*/ 3819320 h 7305087"/>
              <a:gd name="connsiteX480" fmla="*/ 6358237 w 8266922"/>
              <a:gd name="connsiteY480" fmla="*/ 3869364 h 7305087"/>
              <a:gd name="connsiteX481" fmla="*/ 6365758 w 8266922"/>
              <a:gd name="connsiteY481" fmla="*/ 3916441 h 7305087"/>
              <a:gd name="connsiteX482" fmla="*/ 6375547 w 8266922"/>
              <a:gd name="connsiteY482" fmla="*/ 3960431 h 7305087"/>
              <a:gd name="connsiteX483" fmla="*/ 6387824 w 8266922"/>
              <a:gd name="connsiteY483" fmla="*/ 4001216 h 7305087"/>
              <a:gd name="connsiteX484" fmla="*/ 6402806 w 8266922"/>
              <a:gd name="connsiteY484" fmla="*/ 4038677 h 7305087"/>
              <a:gd name="connsiteX485" fmla="*/ 6420712 w 8266922"/>
              <a:gd name="connsiteY485" fmla="*/ 4072698 h 7305087"/>
              <a:gd name="connsiteX486" fmla="*/ 6466166 w 8266922"/>
              <a:gd name="connsiteY486" fmla="*/ 4129942 h 7305087"/>
              <a:gd name="connsiteX487" fmla="*/ 6525932 w 8266922"/>
              <a:gd name="connsiteY487" fmla="*/ 4172002 h 7305087"/>
              <a:gd name="connsiteX488" fmla="*/ 6561727 w 8266922"/>
              <a:gd name="connsiteY488" fmla="*/ 4187042 h 7305087"/>
              <a:gd name="connsiteX489" fmla="*/ 6601755 w 8266922"/>
              <a:gd name="connsiteY489" fmla="*/ 4197931 h 7305087"/>
              <a:gd name="connsiteX490" fmla="*/ 6646233 w 8266922"/>
              <a:gd name="connsiteY490" fmla="*/ 4204552 h 7305087"/>
              <a:gd name="connsiteX491" fmla="*/ 6695380 w 8266922"/>
              <a:gd name="connsiteY491" fmla="*/ 4206785 h 7305087"/>
              <a:gd name="connsiteX492" fmla="*/ 6695380 w 8266922"/>
              <a:gd name="connsiteY492" fmla="*/ 4303607 h 7305087"/>
              <a:gd name="connsiteX493" fmla="*/ 6641857 w 8266922"/>
              <a:gd name="connsiteY493" fmla="*/ 4301718 h 7305087"/>
              <a:gd name="connsiteX494" fmla="*/ 6592377 w 8266922"/>
              <a:gd name="connsiteY494" fmla="*/ 4296105 h 7305087"/>
              <a:gd name="connsiteX495" fmla="*/ 6546797 w 8266922"/>
              <a:gd name="connsiteY495" fmla="*/ 4286851 h 7305087"/>
              <a:gd name="connsiteX496" fmla="*/ 6504979 w 8266922"/>
              <a:gd name="connsiteY496" fmla="*/ 4274039 h 7305087"/>
              <a:gd name="connsiteX497" fmla="*/ 6466782 w 8266922"/>
              <a:gd name="connsiteY497" fmla="*/ 4257752 h 7305087"/>
              <a:gd name="connsiteX498" fmla="*/ 6432065 w 8266922"/>
              <a:gd name="connsiteY498" fmla="*/ 4238071 h 7305087"/>
              <a:gd name="connsiteX499" fmla="*/ 6400688 w 8266922"/>
              <a:gd name="connsiteY499" fmla="*/ 4215081 h 7305087"/>
              <a:gd name="connsiteX500" fmla="*/ 6372512 w 8266922"/>
              <a:gd name="connsiteY500" fmla="*/ 4188862 h 7305087"/>
              <a:gd name="connsiteX501" fmla="*/ 6347396 w 8266922"/>
              <a:gd name="connsiteY501" fmla="*/ 4159499 h 7305087"/>
              <a:gd name="connsiteX502" fmla="*/ 6325199 w 8266922"/>
              <a:gd name="connsiteY502" fmla="*/ 4127073 h 7305087"/>
              <a:gd name="connsiteX503" fmla="*/ 6305782 w 8266922"/>
              <a:gd name="connsiteY503" fmla="*/ 4091667 h 7305087"/>
              <a:gd name="connsiteX504" fmla="*/ 6289004 w 8266922"/>
              <a:gd name="connsiteY504" fmla="*/ 4053364 h 7305087"/>
              <a:gd name="connsiteX505" fmla="*/ 6274725 w 8266922"/>
              <a:gd name="connsiteY505" fmla="*/ 4012246 h 7305087"/>
              <a:gd name="connsiteX506" fmla="*/ 6262805 w 8266922"/>
              <a:gd name="connsiteY506" fmla="*/ 3968397 h 7305087"/>
              <a:gd name="connsiteX507" fmla="*/ 6253104 w 8266922"/>
              <a:gd name="connsiteY507" fmla="*/ 3921898 h 7305087"/>
              <a:gd name="connsiteX508" fmla="*/ 6245481 w 8266922"/>
              <a:gd name="connsiteY508" fmla="*/ 3872833 h 7305087"/>
              <a:gd name="connsiteX509" fmla="*/ 6239796 w 8266922"/>
              <a:gd name="connsiteY509" fmla="*/ 3821283 h 7305087"/>
              <a:gd name="connsiteX510" fmla="*/ 6235909 w 8266922"/>
              <a:gd name="connsiteY510" fmla="*/ 3767333 h 7305087"/>
              <a:gd name="connsiteX511" fmla="*/ 6233679 w 8266922"/>
              <a:gd name="connsiteY511" fmla="*/ 3711063 h 7305087"/>
              <a:gd name="connsiteX512" fmla="*/ 6232968 w 8266922"/>
              <a:gd name="connsiteY512" fmla="*/ 3652558 h 7305087"/>
              <a:gd name="connsiteX513" fmla="*/ 6233703 w 8266922"/>
              <a:gd name="connsiteY513" fmla="*/ 3594302 h 7305087"/>
              <a:gd name="connsiteX514" fmla="*/ 6235999 w 8266922"/>
              <a:gd name="connsiteY514" fmla="*/ 3538282 h 7305087"/>
              <a:gd name="connsiteX515" fmla="*/ 6239988 w 8266922"/>
              <a:gd name="connsiteY515" fmla="*/ 3484578 h 7305087"/>
              <a:gd name="connsiteX516" fmla="*/ 6245801 w 8266922"/>
              <a:gd name="connsiteY516" fmla="*/ 3433271 h 7305087"/>
              <a:gd name="connsiteX517" fmla="*/ 6253574 w 8266922"/>
              <a:gd name="connsiteY517" fmla="*/ 3384443 h 7305087"/>
              <a:gd name="connsiteX518" fmla="*/ 6263437 w 8266922"/>
              <a:gd name="connsiteY518" fmla="*/ 3338176 h 7305087"/>
              <a:gd name="connsiteX519" fmla="*/ 6275523 w 8266922"/>
              <a:gd name="connsiteY519" fmla="*/ 3294551 h 7305087"/>
              <a:gd name="connsiteX520" fmla="*/ 6289966 w 8266922"/>
              <a:gd name="connsiteY520" fmla="*/ 3253648 h 7305087"/>
              <a:gd name="connsiteX521" fmla="*/ 6306898 w 8266922"/>
              <a:gd name="connsiteY521" fmla="*/ 3215550 h 7305087"/>
              <a:gd name="connsiteX522" fmla="*/ 6326451 w 8266922"/>
              <a:gd name="connsiteY522" fmla="*/ 3180338 h 7305087"/>
              <a:gd name="connsiteX523" fmla="*/ 6348759 w 8266922"/>
              <a:gd name="connsiteY523" fmla="*/ 3148093 h 7305087"/>
              <a:gd name="connsiteX524" fmla="*/ 6373955 w 8266922"/>
              <a:gd name="connsiteY524" fmla="*/ 3118897 h 7305087"/>
              <a:gd name="connsiteX525" fmla="*/ 6402170 w 8266922"/>
              <a:gd name="connsiteY525" fmla="*/ 3092831 h 7305087"/>
              <a:gd name="connsiteX526" fmla="*/ 6433537 w 8266922"/>
              <a:gd name="connsiteY526" fmla="*/ 3069977 h 7305087"/>
              <a:gd name="connsiteX527" fmla="*/ 6468190 w 8266922"/>
              <a:gd name="connsiteY527" fmla="*/ 3050415 h 7305087"/>
              <a:gd name="connsiteX528" fmla="*/ 6506261 w 8266922"/>
              <a:gd name="connsiteY528" fmla="*/ 3034227 h 7305087"/>
              <a:gd name="connsiteX529" fmla="*/ 6547883 w 8266922"/>
              <a:gd name="connsiteY529" fmla="*/ 3021495 h 7305087"/>
              <a:gd name="connsiteX530" fmla="*/ 6593188 w 8266922"/>
              <a:gd name="connsiteY530" fmla="*/ 3012300 h 7305087"/>
              <a:gd name="connsiteX531" fmla="*/ 6642309 w 8266922"/>
              <a:gd name="connsiteY531" fmla="*/ 3006723 h 7305087"/>
              <a:gd name="connsiteX532" fmla="*/ 5578527 w 8266922"/>
              <a:gd name="connsiteY532" fmla="*/ 3004847 h 7305087"/>
              <a:gd name="connsiteX533" fmla="*/ 5631597 w 8266922"/>
              <a:gd name="connsiteY533" fmla="*/ 3006723 h 7305087"/>
              <a:gd name="connsiteX534" fmla="*/ 5680718 w 8266922"/>
              <a:gd name="connsiteY534" fmla="*/ 3012300 h 7305087"/>
              <a:gd name="connsiteX535" fmla="*/ 5726023 w 8266922"/>
              <a:gd name="connsiteY535" fmla="*/ 3021495 h 7305087"/>
              <a:gd name="connsiteX536" fmla="*/ 5767645 w 8266922"/>
              <a:gd name="connsiteY536" fmla="*/ 3034227 h 7305087"/>
              <a:gd name="connsiteX537" fmla="*/ 5805716 w 8266922"/>
              <a:gd name="connsiteY537" fmla="*/ 3050415 h 7305087"/>
              <a:gd name="connsiteX538" fmla="*/ 5840369 w 8266922"/>
              <a:gd name="connsiteY538" fmla="*/ 3069977 h 7305087"/>
              <a:gd name="connsiteX539" fmla="*/ 5871736 w 8266922"/>
              <a:gd name="connsiteY539" fmla="*/ 3092831 h 7305087"/>
              <a:gd name="connsiteX540" fmla="*/ 5899951 w 8266922"/>
              <a:gd name="connsiteY540" fmla="*/ 3118897 h 7305087"/>
              <a:gd name="connsiteX541" fmla="*/ 5925147 w 8266922"/>
              <a:gd name="connsiteY541" fmla="*/ 3148093 h 7305087"/>
              <a:gd name="connsiteX542" fmla="*/ 5947455 w 8266922"/>
              <a:gd name="connsiteY542" fmla="*/ 3180338 h 7305087"/>
              <a:gd name="connsiteX543" fmla="*/ 5967008 w 8266922"/>
              <a:gd name="connsiteY543" fmla="*/ 3215550 h 7305087"/>
              <a:gd name="connsiteX544" fmla="*/ 5983940 w 8266922"/>
              <a:gd name="connsiteY544" fmla="*/ 3253648 h 7305087"/>
              <a:gd name="connsiteX545" fmla="*/ 5998383 w 8266922"/>
              <a:gd name="connsiteY545" fmla="*/ 3294551 h 7305087"/>
              <a:gd name="connsiteX546" fmla="*/ 6010470 w 8266922"/>
              <a:gd name="connsiteY546" fmla="*/ 3338176 h 7305087"/>
              <a:gd name="connsiteX547" fmla="*/ 6020333 w 8266922"/>
              <a:gd name="connsiteY547" fmla="*/ 3384443 h 7305087"/>
              <a:gd name="connsiteX548" fmla="*/ 6028105 w 8266922"/>
              <a:gd name="connsiteY548" fmla="*/ 3433271 h 7305087"/>
              <a:gd name="connsiteX549" fmla="*/ 6033919 w 8266922"/>
              <a:gd name="connsiteY549" fmla="*/ 3484578 h 7305087"/>
              <a:gd name="connsiteX550" fmla="*/ 6037907 w 8266922"/>
              <a:gd name="connsiteY550" fmla="*/ 3538282 h 7305087"/>
              <a:gd name="connsiteX551" fmla="*/ 6040203 w 8266922"/>
              <a:gd name="connsiteY551" fmla="*/ 3594302 h 7305087"/>
              <a:gd name="connsiteX552" fmla="*/ 6040939 w 8266922"/>
              <a:gd name="connsiteY552" fmla="*/ 3652558 h 7305087"/>
              <a:gd name="connsiteX553" fmla="*/ 6040239 w 8266922"/>
              <a:gd name="connsiteY553" fmla="*/ 3711063 h 7305087"/>
              <a:gd name="connsiteX554" fmla="*/ 6038042 w 8266922"/>
              <a:gd name="connsiteY554" fmla="*/ 3767333 h 7305087"/>
              <a:gd name="connsiteX555" fmla="*/ 6034206 w 8266922"/>
              <a:gd name="connsiteY555" fmla="*/ 3821283 h 7305087"/>
              <a:gd name="connsiteX556" fmla="*/ 6028585 w 8266922"/>
              <a:gd name="connsiteY556" fmla="*/ 3872833 h 7305087"/>
              <a:gd name="connsiteX557" fmla="*/ 6021037 w 8266922"/>
              <a:gd name="connsiteY557" fmla="*/ 3921898 h 7305087"/>
              <a:gd name="connsiteX558" fmla="*/ 6011416 w 8266922"/>
              <a:gd name="connsiteY558" fmla="*/ 3968397 h 7305087"/>
              <a:gd name="connsiteX559" fmla="*/ 5999579 w 8266922"/>
              <a:gd name="connsiteY559" fmla="*/ 4012246 h 7305087"/>
              <a:gd name="connsiteX560" fmla="*/ 5985382 w 8266922"/>
              <a:gd name="connsiteY560" fmla="*/ 4053364 h 7305087"/>
              <a:gd name="connsiteX561" fmla="*/ 5968682 w 8266922"/>
              <a:gd name="connsiteY561" fmla="*/ 4091667 h 7305087"/>
              <a:gd name="connsiteX562" fmla="*/ 5949333 w 8266922"/>
              <a:gd name="connsiteY562" fmla="*/ 4127073 h 7305087"/>
              <a:gd name="connsiteX563" fmla="*/ 5927192 w 8266922"/>
              <a:gd name="connsiteY563" fmla="*/ 4159499 h 7305087"/>
              <a:gd name="connsiteX564" fmla="*/ 5902115 w 8266922"/>
              <a:gd name="connsiteY564" fmla="*/ 4188862 h 7305087"/>
              <a:gd name="connsiteX565" fmla="*/ 5873958 w 8266922"/>
              <a:gd name="connsiteY565" fmla="*/ 4215081 h 7305087"/>
              <a:gd name="connsiteX566" fmla="*/ 5842577 w 8266922"/>
              <a:gd name="connsiteY566" fmla="*/ 4238071 h 7305087"/>
              <a:gd name="connsiteX567" fmla="*/ 5807829 w 8266922"/>
              <a:gd name="connsiteY567" fmla="*/ 4257752 h 7305087"/>
              <a:gd name="connsiteX568" fmla="*/ 5769568 w 8266922"/>
              <a:gd name="connsiteY568" fmla="*/ 4274039 h 7305087"/>
              <a:gd name="connsiteX569" fmla="*/ 5727651 w 8266922"/>
              <a:gd name="connsiteY569" fmla="*/ 4286851 h 7305087"/>
              <a:gd name="connsiteX570" fmla="*/ 5681935 w 8266922"/>
              <a:gd name="connsiteY570" fmla="*/ 4296105 h 7305087"/>
              <a:gd name="connsiteX571" fmla="*/ 5632275 w 8266922"/>
              <a:gd name="connsiteY571" fmla="*/ 4301718 h 7305087"/>
              <a:gd name="connsiteX572" fmla="*/ 5578527 w 8266922"/>
              <a:gd name="connsiteY572" fmla="*/ 4303607 h 7305087"/>
              <a:gd name="connsiteX573" fmla="*/ 5578527 w 8266922"/>
              <a:gd name="connsiteY573" fmla="*/ 4206785 h 7305087"/>
              <a:gd name="connsiteX574" fmla="*/ 5628212 w 8266922"/>
              <a:gd name="connsiteY574" fmla="*/ 4204552 h 7305087"/>
              <a:gd name="connsiteX575" fmla="*/ 5673133 w 8266922"/>
              <a:gd name="connsiteY575" fmla="*/ 4197931 h 7305087"/>
              <a:gd name="connsiteX576" fmla="*/ 5713515 w 8266922"/>
              <a:gd name="connsiteY576" fmla="*/ 4187042 h 7305087"/>
              <a:gd name="connsiteX577" fmla="*/ 5749586 w 8266922"/>
              <a:gd name="connsiteY577" fmla="*/ 4172002 h 7305087"/>
              <a:gd name="connsiteX578" fmla="*/ 5809697 w 8266922"/>
              <a:gd name="connsiteY578" fmla="*/ 4129942 h 7305087"/>
              <a:gd name="connsiteX579" fmla="*/ 5855277 w 8266922"/>
              <a:gd name="connsiteY579" fmla="*/ 4072698 h 7305087"/>
              <a:gd name="connsiteX580" fmla="*/ 5873182 w 8266922"/>
              <a:gd name="connsiteY580" fmla="*/ 4038677 h 7305087"/>
              <a:gd name="connsiteX581" fmla="*/ 5888134 w 8266922"/>
              <a:gd name="connsiteY581" fmla="*/ 4001216 h 7305087"/>
              <a:gd name="connsiteX582" fmla="*/ 5900358 w 8266922"/>
              <a:gd name="connsiteY582" fmla="*/ 3960431 h 7305087"/>
              <a:gd name="connsiteX583" fmla="*/ 5910081 w 8266922"/>
              <a:gd name="connsiteY583" fmla="*/ 3916441 h 7305087"/>
              <a:gd name="connsiteX584" fmla="*/ 5917528 w 8266922"/>
              <a:gd name="connsiteY584" fmla="*/ 3869364 h 7305087"/>
              <a:gd name="connsiteX585" fmla="*/ 5922927 w 8266922"/>
              <a:gd name="connsiteY585" fmla="*/ 3819320 h 7305087"/>
              <a:gd name="connsiteX586" fmla="*/ 5926503 w 8266922"/>
              <a:gd name="connsiteY586" fmla="*/ 3766425 h 7305087"/>
              <a:gd name="connsiteX587" fmla="*/ 5928482 w 8266922"/>
              <a:gd name="connsiteY587" fmla="*/ 3710798 h 7305087"/>
              <a:gd name="connsiteX588" fmla="*/ 5929092 w 8266922"/>
              <a:gd name="connsiteY588" fmla="*/ 3652558 h 7305087"/>
              <a:gd name="connsiteX589" fmla="*/ 5928450 w 8266922"/>
              <a:gd name="connsiteY589" fmla="*/ 3594889 h 7305087"/>
              <a:gd name="connsiteX590" fmla="*/ 5926380 w 8266922"/>
              <a:gd name="connsiteY590" fmla="*/ 3539800 h 7305087"/>
              <a:gd name="connsiteX591" fmla="*/ 5922670 w 8266922"/>
              <a:gd name="connsiteY591" fmla="*/ 3487407 h 7305087"/>
              <a:gd name="connsiteX592" fmla="*/ 5917104 w 8266922"/>
              <a:gd name="connsiteY592" fmla="*/ 3437831 h 7305087"/>
              <a:gd name="connsiteX593" fmla="*/ 5909469 w 8266922"/>
              <a:gd name="connsiteY593" fmla="*/ 3391187 h 7305087"/>
              <a:gd name="connsiteX594" fmla="*/ 5899551 w 8266922"/>
              <a:gd name="connsiteY594" fmla="*/ 3347596 h 7305087"/>
              <a:gd name="connsiteX595" fmla="*/ 5887135 w 8266922"/>
              <a:gd name="connsiteY595" fmla="*/ 3307175 h 7305087"/>
              <a:gd name="connsiteX596" fmla="*/ 5872008 w 8266922"/>
              <a:gd name="connsiteY596" fmla="*/ 3270043 h 7305087"/>
              <a:gd name="connsiteX597" fmla="*/ 5853955 w 8266922"/>
              <a:gd name="connsiteY597" fmla="*/ 3236317 h 7305087"/>
              <a:gd name="connsiteX598" fmla="*/ 5808217 w 8266922"/>
              <a:gd name="connsiteY598" fmla="*/ 3179558 h 7305087"/>
              <a:gd name="connsiteX599" fmla="*/ 5748208 w 8266922"/>
              <a:gd name="connsiteY599" fmla="*/ 3137845 h 7305087"/>
              <a:gd name="connsiteX600" fmla="*/ 5712316 w 8266922"/>
              <a:gd name="connsiteY600" fmla="*/ 3122926 h 7305087"/>
              <a:gd name="connsiteX601" fmla="*/ 5672215 w 8266922"/>
              <a:gd name="connsiteY601" fmla="*/ 3112123 h 7305087"/>
              <a:gd name="connsiteX602" fmla="*/ 5627690 w 8266922"/>
              <a:gd name="connsiteY602" fmla="*/ 3105555 h 7305087"/>
              <a:gd name="connsiteX603" fmla="*/ 5578527 w 8266922"/>
              <a:gd name="connsiteY603" fmla="*/ 3103339 h 7305087"/>
              <a:gd name="connsiteX604" fmla="*/ 5061625 w 8266922"/>
              <a:gd name="connsiteY604" fmla="*/ 3004847 h 7305087"/>
              <a:gd name="connsiteX605" fmla="*/ 5061625 w 8266922"/>
              <a:gd name="connsiteY605" fmla="*/ 3103339 h 7305087"/>
              <a:gd name="connsiteX606" fmla="*/ 5012739 w 8266922"/>
              <a:gd name="connsiteY606" fmla="*/ 3105555 h 7305087"/>
              <a:gd name="connsiteX607" fmla="*/ 4968459 w 8266922"/>
              <a:gd name="connsiteY607" fmla="*/ 3112123 h 7305087"/>
              <a:gd name="connsiteX608" fmla="*/ 4928572 w 8266922"/>
              <a:gd name="connsiteY608" fmla="*/ 3122926 h 7305087"/>
              <a:gd name="connsiteX609" fmla="*/ 4892867 w 8266922"/>
              <a:gd name="connsiteY609" fmla="*/ 3137845 h 7305087"/>
              <a:gd name="connsiteX610" fmla="*/ 4833152 w 8266922"/>
              <a:gd name="connsiteY610" fmla="*/ 3179558 h 7305087"/>
              <a:gd name="connsiteX611" fmla="*/ 4787618 w 8266922"/>
              <a:gd name="connsiteY611" fmla="*/ 3236317 h 7305087"/>
              <a:gd name="connsiteX612" fmla="*/ 4769639 w 8266922"/>
              <a:gd name="connsiteY612" fmla="*/ 3270043 h 7305087"/>
              <a:gd name="connsiteX613" fmla="*/ 4754569 w 8266922"/>
              <a:gd name="connsiteY613" fmla="*/ 3307175 h 7305087"/>
              <a:gd name="connsiteX614" fmla="*/ 4742197 w 8266922"/>
              <a:gd name="connsiteY614" fmla="*/ 3347596 h 7305087"/>
              <a:gd name="connsiteX615" fmla="*/ 4732309 w 8266922"/>
              <a:gd name="connsiteY615" fmla="*/ 3391187 h 7305087"/>
              <a:gd name="connsiteX616" fmla="*/ 4724695 w 8266922"/>
              <a:gd name="connsiteY616" fmla="*/ 3437831 h 7305087"/>
              <a:gd name="connsiteX617" fmla="*/ 4719142 w 8266922"/>
              <a:gd name="connsiteY617" fmla="*/ 3487407 h 7305087"/>
              <a:gd name="connsiteX618" fmla="*/ 4715437 w 8266922"/>
              <a:gd name="connsiteY618" fmla="*/ 3539800 h 7305087"/>
              <a:gd name="connsiteX619" fmla="*/ 4713370 w 8266922"/>
              <a:gd name="connsiteY619" fmla="*/ 3594889 h 7305087"/>
              <a:gd name="connsiteX620" fmla="*/ 4712728 w 8266922"/>
              <a:gd name="connsiteY620" fmla="*/ 3652558 h 7305087"/>
              <a:gd name="connsiteX621" fmla="*/ 4713354 w 8266922"/>
              <a:gd name="connsiteY621" fmla="*/ 3710798 h 7305087"/>
              <a:gd name="connsiteX622" fmla="*/ 4715376 w 8266922"/>
              <a:gd name="connsiteY622" fmla="*/ 3766425 h 7305087"/>
              <a:gd name="connsiteX623" fmla="*/ 4719014 w 8266922"/>
              <a:gd name="connsiteY623" fmla="*/ 3819320 h 7305087"/>
              <a:gd name="connsiteX624" fmla="*/ 4724483 w 8266922"/>
              <a:gd name="connsiteY624" fmla="*/ 3869364 h 7305087"/>
              <a:gd name="connsiteX625" fmla="*/ 4732004 w 8266922"/>
              <a:gd name="connsiteY625" fmla="*/ 3916441 h 7305087"/>
              <a:gd name="connsiteX626" fmla="*/ 4741793 w 8266922"/>
              <a:gd name="connsiteY626" fmla="*/ 3960431 h 7305087"/>
              <a:gd name="connsiteX627" fmla="*/ 4754070 w 8266922"/>
              <a:gd name="connsiteY627" fmla="*/ 4001216 h 7305087"/>
              <a:gd name="connsiteX628" fmla="*/ 4769052 w 8266922"/>
              <a:gd name="connsiteY628" fmla="*/ 4038677 h 7305087"/>
              <a:gd name="connsiteX629" fmla="*/ 4786958 w 8266922"/>
              <a:gd name="connsiteY629" fmla="*/ 4072698 h 7305087"/>
              <a:gd name="connsiteX630" fmla="*/ 4832412 w 8266922"/>
              <a:gd name="connsiteY630" fmla="*/ 4129942 h 7305087"/>
              <a:gd name="connsiteX631" fmla="*/ 4892178 w 8266922"/>
              <a:gd name="connsiteY631" fmla="*/ 4172002 h 7305087"/>
              <a:gd name="connsiteX632" fmla="*/ 4927973 w 8266922"/>
              <a:gd name="connsiteY632" fmla="*/ 4187042 h 7305087"/>
              <a:gd name="connsiteX633" fmla="*/ 4968000 w 8266922"/>
              <a:gd name="connsiteY633" fmla="*/ 4197931 h 7305087"/>
              <a:gd name="connsiteX634" fmla="*/ 5012478 w 8266922"/>
              <a:gd name="connsiteY634" fmla="*/ 4204552 h 7305087"/>
              <a:gd name="connsiteX635" fmla="*/ 5061625 w 8266922"/>
              <a:gd name="connsiteY635" fmla="*/ 4206785 h 7305087"/>
              <a:gd name="connsiteX636" fmla="*/ 5061625 w 8266922"/>
              <a:gd name="connsiteY636" fmla="*/ 4303607 h 7305087"/>
              <a:gd name="connsiteX637" fmla="*/ 5008102 w 8266922"/>
              <a:gd name="connsiteY637" fmla="*/ 4301718 h 7305087"/>
              <a:gd name="connsiteX638" fmla="*/ 4958622 w 8266922"/>
              <a:gd name="connsiteY638" fmla="*/ 4296105 h 7305087"/>
              <a:gd name="connsiteX639" fmla="*/ 4913043 w 8266922"/>
              <a:gd name="connsiteY639" fmla="*/ 4286851 h 7305087"/>
              <a:gd name="connsiteX640" fmla="*/ 4871225 w 8266922"/>
              <a:gd name="connsiteY640" fmla="*/ 4274039 h 7305087"/>
              <a:gd name="connsiteX641" fmla="*/ 4833027 w 8266922"/>
              <a:gd name="connsiteY641" fmla="*/ 4257752 h 7305087"/>
              <a:gd name="connsiteX642" fmla="*/ 4798310 w 8266922"/>
              <a:gd name="connsiteY642" fmla="*/ 4238071 h 7305087"/>
              <a:gd name="connsiteX643" fmla="*/ 4766934 w 8266922"/>
              <a:gd name="connsiteY643" fmla="*/ 4215081 h 7305087"/>
              <a:gd name="connsiteX644" fmla="*/ 4738758 w 8266922"/>
              <a:gd name="connsiteY644" fmla="*/ 4188862 h 7305087"/>
              <a:gd name="connsiteX645" fmla="*/ 4713641 w 8266922"/>
              <a:gd name="connsiteY645" fmla="*/ 4159499 h 7305087"/>
              <a:gd name="connsiteX646" fmla="*/ 4691444 w 8266922"/>
              <a:gd name="connsiteY646" fmla="*/ 4127073 h 7305087"/>
              <a:gd name="connsiteX647" fmla="*/ 4672027 w 8266922"/>
              <a:gd name="connsiteY647" fmla="*/ 4091667 h 7305087"/>
              <a:gd name="connsiteX648" fmla="*/ 4655249 w 8266922"/>
              <a:gd name="connsiteY648" fmla="*/ 4053364 h 7305087"/>
              <a:gd name="connsiteX649" fmla="*/ 4640970 w 8266922"/>
              <a:gd name="connsiteY649" fmla="*/ 4012246 h 7305087"/>
              <a:gd name="connsiteX650" fmla="*/ 4629050 w 8266922"/>
              <a:gd name="connsiteY650" fmla="*/ 3968397 h 7305087"/>
              <a:gd name="connsiteX651" fmla="*/ 4619349 w 8266922"/>
              <a:gd name="connsiteY651" fmla="*/ 3921898 h 7305087"/>
              <a:gd name="connsiteX652" fmla="*/ 4611726 w 8266922"/>
              <a:gd name="connsiteY652" fmla="*/ 3872833 h 7305087"/>
              <a:gd name="connsiteX653" fmla="*/ 4606041 w 8266922"/>
              <a:gd name="connsiteY653" fmla="*/ 3821283 h 7305087"/>
              <a:gd name="connsiteX654" fmla="*/ 4602154 w 8266922"/>
              <a:gd name="connsiteY654" fmla="*/ 3767333 h 7305087"/>
              <a:gd name="connsiteX655" fmla="*/ 4599924 w 8266922"/>
              <a:gd name="connsiteY655" fmla="*/ 3711063 h 7305087"/>
              <a:gd name="connsiteX656" fmla="*/ 4599213 w 8266922"/>
              <a:gd name="connsiteY656" fmla="*/ 3652558 h 7305087"/>
              <a:gd name="connsiteX657" fmla="*/ 4599948 w 8266922"/>
              <a:gd name="connsiteY657" fmla="*/ 3594302 h 7305087"/>
              <a:gd name="connsiteX658" fmla="*/ 4602244 w 8266922"/>
              <a:gd name="connsiteY658" fmla="*/ 3538282 h 7305087"/>
              <a:gd name="connsiteX659" fmla="*/ 4606233 w 8266922"/>
              <a:gd name="connsiteY659" fmla="*/ 3484578 h 7305087"/>
              <a:gd name="connsiteX660" fmla="*/ 4612046 w 8266922"/>
              <a:gd name="connsiteY660" fmla="*/ 3433271 h 7305087"/>
              <a:gd name="connsiteX661" fmla="*/ 4619819 w 8266922"/>
              <a:gd name="connsiteY661" fmla="*/ 3384443 h 7305087"/>
              <a:gd name="connsiteX662" fmla="*/ 4629682 w 8266922"/>
              <a:gd name="connsiteY662" fmla="*/ 3338176 h 7305087"/>
              <a:gd name="connsiteX663" fmla="*/ 4641768 w 8266922"/>
              <a:gd name="connsiteY663" fmla="*/ 3294551 h 7305087"/>
              <a:gd name="connsiteX664" fmla="*/ 4656211 w 8266922"/>
              <a:gd name="connsiteY664" fmla="*/ 3253648 h 7305087"/>
              <a:gd name="connsiteX665" fmla="*/ 4673143 w 8266922"/>
              <a:gd name="connsiteY665" fmla="*/ 3215550 h 7305087"/>
              <a:gd name="connsiteX666" fmla="*/ 4692696 w 8266922"/>
              <a:gd name="connsiteY666" fmla="*/ 3180338 h 7305087"/>
              <a:gd name="connsiteX667" fmla="*/ 4715004 w 8266922"/>
              <a:gd name="connsiteY667" fmla="*/ 3148093 h 7305087"/>
              <a:gd name="connsiteX668" fmla="*/ 4740200 w 8266922"/>
              <a:gd name="connsiteY668" fmla="*/ 3118897 h 7305087"/>
              <a:gd name="connsiteX669" fmla="*/ 4768415 w 8266922"/>
              <a:gd name="connsiteY669" fmla="*/ 3092831 h 7305087"/>
              <a:gd name="connsiteX670" fmla="*/ 4799783 w 8266922"/>
              <a:gd name="connsiteY670" fmla="*/ 3069977 h 7305087"/>
              <a:gd name="connsiteX671" fmla="*/ 4834436 w 8266922"/>
              <a:gd name="connsiteY671" fmla="*/ 3050415 h 7305087"/>
              <a:gd name="connsiteX672" fmla="*/ 4872507 w 8266922"/>
              <a:gd name="connsiteY672" fmla="*/ 3034227 h 7305087"/>
              <a:gd name="connsiteX673" fmla="*/ 4914128 w 8266922"/>
              <a:gd name="connsiteY673" fmla="*/ 3021495 h 7305087"/>
              <a:gd name="connsiteX674" fmla="*/ 4959433 w 8266922"/>
              <a:gd name="connsiteY674" fmla="*/ 3012300 h 7305087"/>
              <a:gd name="connsiteX675" fmla="*/ 5008555 w 8266922"/>
              <a:gd name="connsiteY675" fmla="*/ 3006723 h 7305087"/>
              <a:gd name="connsiteX676" fmla="*/ 887436 w 8266922"/>
              <a:gd name="connsiteY676" fmla="*/ 3004847 h 7305087"/>
              <a:gd name="connsiteX677" fmla="*/ 887436 w 8266922"/>
              <a:gd name="connsiteY677" fmla="*/ 3103339 h 7305087"/>
              <a:gd name="connsiteX678" fmla="*/ 838550 w 8266922"/>
              <a:gd name="connsiteY678" fmla="*/ 3105555 h 7305087"/>
              <a:gd name="connsiteX679" fmla="*/ 794269 w 8266922"/>
              <a:gd name="connsiteY679" fmla="*/ 3112123 h 7305087"/>
              <a:gd name="connsiteX680" fmla="*/ 754383 w 8266922"/>
              <a:gd name="connsiteY680" fmla="*/ 3122926 h 7305087"/>
              <a:gd name="connsiteX681" fmla="*/ 718677 w 8266922"/>
              <a:gd name="connsiteY681" fmla="*/ 3137845 h 7305087"/>
              <a:gd name="connsiteX682" fmla="*/ 658962 w 8266922"/>
              <a:gd name="connsiteY682" fmla="*/ 3179558 h 7305087"/>
              <a:gd name="connsiteX683" fmla="*/ 613427 w 8266922"/>
              <a:gd name="connsiteY683" fmla="*/ 3236317 h 7305087"/>
              <a:gd name="connsiteX684" fmla="*/ 595448 w 8266922"/>
              <a:gd name="connsiteY684" fmla="*/ 3270043 h 7305087"/>
              <a:gd name="connsiteX685" fmla="*/ 580378 w 8266922"/>
              <a:gd name="connsiteY685" fmla="*/ 3307175 h 7305087"/>
              <a:gd name="connsiteX686" fmla="*/ 568006 w 8266922"/>
              <a:gd name="connsiteY686" fmla="*/ 3347596 h 7305087"/>
              <a:gd name="connsiteX687" fmla="*/ 558118 w 8266922"/>
              <a:gd name="connsiteY687" fmla="*/ 3391187 h 7305087"/>
              <a:gd name="connsiteX688" fmla="*/ 550504 w 8266922"/>
              <a:gd name="connsiteY688" fmla="*/ 3437831 h 7305087"/>
              <a:gd name="connsiteX689" fmla="*/ 544951 w 8266922"/>
              <a:gd name="connsiteY689" fmla="*/ 3487407 h 7305087"/>
              <a:gd name="connsiteX690" fmla="*/ 541247 w 8266922"/>
              <a:gd name="connsiteY690" fmla="*/ 3539800 h 7305087"/>
              <a:gd name="connsiteX691" fmla="*/ 539180 w 8266922"/>
              <a:gd name="connsiteY691" fmla="*/ 3594889 h 7305087"/>
              <a:gd name="connsiteX692" fmla="*/ 538538 w 8266922"/>
              <a:gd name="connsiteY692" fmla="*/ 3652558 h 7305087"/>
              <a:gd name="connsiteX693" fmla="*/ 539164 w 8266922"/>
              <a:gd name="connsiteY693" fmla="*/ 3710798 h 7305087"/>
              <a:gd name="connsiteX694" fmla="*/ 541186 w 8266922"/>
              <a:gd name="connsiteY694" fmla="*/ 3766425 h 7305087"/>
              <a:gd name="connsiteX695" fmla="*/ 544823 w 8266922"/>
              <a:gd name="connsiteY695" fmla="*/ 3819320 h 7305087"/>
              <a:gd name="connsiteX696" fmla="*/ 550292 w 8266922"/>
              <a:gd name="connsiteY696" fmla="*/ 3869364 h 7305087"/>
              <a:gd name="connsiteX697" fmla="*/ 557813 w 8266922"/>
              <a:gd name="connsiteY697" fmla="*/ 3916441 h 7305087"/>
              <a:gd name="connsiteX698" fmla="*/ 567602 w 8266922"/>
              <a:gd name="connsiteY698" fmla="*/ 3960431 h 7305087"/>
              <a:gd name="connsiteX699" fmla="*/ 579880 w 8266922"/>
              <a:gd name="connsiteY699" fmla="*/ 4001216 h 7305087"/>
              <a:gd name="connsiteX700" fmla="*/ 594862 w 8266922"/>
              <a:gd name="connsiteY700" fmla="*/ 4038677 h 7305087"/>
              <a:gd name="connsiteX701" fmla="*/ 612768 w 8266922"/>
              <a:gd name="connsiteY701" fmla="*/ 4072698 h 7305087"/>
              <a:gd name="connsiteX702" fmla="*/ 658222 w 8266922"/>
              <a:gd name="connsiteY702" fmla="*/ 4129942 h 7305087"/>
              <a:gd name="connsiteX703" fmla="*/ 717988 w 8266922"/>
              <a:gd name="connsiteY703" fmla="*/ 4172002 h 7305087"/>
              <a:gd name="connsiteX704" fmla="*/ 753783 w 8266922"/>
              <a:gd name="connsiteY704" fmla="*/ 4187042 h 7305087"/>
              <a:gd name="connsiteX705" fmla="*/ 793811 w 8266922"/>
              <a:gd name="connsiteY705" fmla="*/ 4197931 h 7305087"/>
              <a:gd name="connsiteX706" fmla="*/ 838289 w 8266922"/>
              <a:gd name="connsiteY706" fmla="*/ 4204552 h 7305087"/>
              <a:gd name="connsiteX707" fmla="*/ 887436 w 8266922"/>
              <a:gd name="connsiteY707" fmla="*/ 4206785 h 7305087"/>
              <a:gd name="connsiteX708" fmla="*/ 887436 w 8266922"/>
              <a:gd name="connsiteY708" fmla="*/ 4303607 h 7305087"/>
              <a:gd name="connsiteX709" fmla="*/ 833914 w 8266922"/>
              <a:gd name="connsiteY709" fmla="*/ 4301718 h 7305087"/>
              <a:gd name="connsiteX710" fmla="*/ 784433 w 8266922"/>
              <a:gd name="connsiteY710" fmla="*/ 4296105 h 7305087"/>
              <a:gd name="connsiteX711" fmla="*/ 738854 w 8266922"/>
              <a:gd name="connsiteY711" fmla="*/ 4286851 h 7305087"/>
              <a:gd name="connsiteX712" fmla="*/ 697035 w 8266922"/>
              <a:gd name="connsiteY712" fmla="*/ 4274039 h 7305087"/>
              <a:gd name="connsiteX713" fmla="*/ 658838 w 8266922"/>
              <a:gd name="connsiteY713" fmla="*/ 4257752 h 7305087"/>
              <a:gd name="connsiteX714" fmla="*/ 624121 w 8266922"/>
              <a:gd name="connsiteY714" fmla="*/ 4238071 h 7305087"/>
              <a:gd name="connsiteX715" fmla="*/ 592745 w 8266922"/>
              <a:gd name="connsiteY715" fmla="*/ 4215081 h 7305087"/>
              <a:gd name="connsiteX716" fmla="*/ 564568 w 8266922"/>
              <a:gd name="connsiteY716" fmla="*/ 4188862 h 7305087"/>
              <a:gd name="connsiteX717" fmla="*/ 539451 w 8266922"/>
              <a:gd name="connsiteY717" fmla="*/ 4159499 h 7305087"/>
              <a:gd name="connsiteX718" fmla="*/ 517255 w 8266922"/>
              <a:gd name="connsiteY718" fmla="*/ 4127073 h 7305087"/>
              <a:gd name="connsiteX719" fmla="*/ 497837 w 8266922"/>
              <a:gd name="connsiteY719" fmla="*/ 4091667 h 7305087"/>
              <a:gd name="connsiteX720" fmla="*/ 481060 w 8266922"/>
              <a:gd name="connsiteY720" fmla="*/ 4053364 h 7305087"/>
              <a:gd name="connsiteX721" fmla="*/ 466781 w 8266922"/>
              <a:gd name="connsiteY721" fmla="*/ 4012246 h 7305087"/>
              <a:gd name="connsiteX722" fmla="*/ 454861 w 8266922"/>
              <a:gd name="connsiteY722" fmla="*/ 3968397 h 7305087"/>
              <a:gd name="connsiteX723" fmla="*/ 445159 w 8266922"/>
              <a:gd name="connsiteY723" fmla="*/ 3921898 h 7305087"/>
              <a:gd name="connsiteX724" fmla="*/ 437536 w 8266922"/>
              <a:gd name="connsiteY724" fmla="*/ 3872833 h 7305087"/>
              <a:gd name="connsiteX725" fmla="*/ 431851 w 8266922"/>
              <a:gd name="connsiteY725" fmla="*/ 3821283 h 7305087"/>
              <a:gd name="connsiteX726" fmla="*/ 427964 w 8266922"/>
              <a:gd name="connsiteY726" fmla="*/ 3767333 h 7305087"/>
              <a:gd name="connsiteX727" fmla="*/ 425734 w 8266922"/>
              <a:gd name="connsiteY727" fmla="*/ 3711063 h 7305087"/>
              <a:gd name="connsiteX728" fmla="*/ 425023 w 8266922"/>
              <a:gd name="connsiteY728" fmla="*/ 3652558 h 7305087"/>
              <a:gd name="connsiteX729" fmla="*/ 425758 w 8266922"/>
              <a:gd name="connsiteY729" fmla="*/ 3594302 h 7305087"/>
              <a:gd name="connsiteX730" fmla="*/ 428054 w 8266922"/>
              <a:gd name="connsiteY730" fmla="*/ 3538282 h 7305087"/>
              <a:gd name="connsiteX731" fmla="*/ 432043 w 8266922"/>
              <a:gd name="connsiteY731" fmla="*/ 3484578 h 7305087"/>
              <a:gd name="connsiteX732" fmla="*/ 437856 w 8266922"/>
              <a:gd name="connsiteY732" fmla="*/ 3433271 h 7305087"/>
              <a:gd name="connsiteX733" fmla="*/ 445629 w 8266922"/>
              <a:gd name="connsiteY733" fmla="*/ 3384443 h 7305087"/>
              <a:gd name="connsiteX734" fmla="*/ 455492 w 8266922"/>
              <a:gd name="connsiteY734" fmla="*/ 3338176 h 7305087"/>
              <a:gd name="connsiteX735" fmla="*/ 467578 w 8266922"/>
              <a:gd name="connsiteY735" fmla="*/ 3294551 h 7305087"/>
              <a:gd name="connsiteX736" fmla="*/ 482021 w 8266922"/>
              <a:gd name="connsiteY736" fmla="*/ 3253648 h 7305087"/>
              <a:gd name="connsiteX737" fmla="*/ 498953 w 8266922"/>
              <a:gd name="connsiteY737" fmla="*/ 3215550 h 7305087"/>
              <a:gd name="connsiteX738" fmla="*/ 518506 w 8266922"/>
              <a:gd name="connsiteY738" fmla="*/ 3180338 h 7305087"/>
              <a:gd name="connsiteX739" fmla="*/ 540814 w 8266922"/>
              <a:gd name="connsiteY739" fmla="*/ 3148093 h 7305087"/>
              <a:gd name="connsiteX740" fmla="*/ 566010 w 8266922"/>
              <a:gd name="connsiteY740" fmla="*/ 3118897 h 7305087"/>
              <a:gd name="connsiteX741" fmla="*/ 594226 w 8266922"/>
              <a:gd name="connsiteY741" fmla="*/ 3092831 h 7305087"/>
              <a:gd name="connsiteX742" fmla="*/ 625592 w 8266922"/>
              <a:gd name="connsiteY742" fmla="*/ 3069977 h 7305087"/>
              <a:gd name="connsiteX743" fmla="*/ 660246 w 8266922"/>
              <a:gd name="connsiteY743" fmla="*/ 3050415 h 7305087"/>
              <a:gd name="connsiteX744" fmla="*/ 698317 w 8266922"/>
              <a:gd name="connsiteY744" fmla="*/ 3034227 h 7305087"/>
              <a:gd name="connsiteX745" fmla="*/ 739939 w 8266922"/>
              <a:gd name="connsiteY745" fmla="*/ 3021495 h 7305087"/>
              <a:gd name="connsiteX746" fmla="*/ 785244 w 8266922"/>
              <a:gd name="connsiteY746" fmla="*/ 3012300 h 7305087"/>
              <a:gd name="connsiteX747" fmla="*/ 834365 w 8266922"/>
              <a:gd name="connsiteY747" fmla="*/ 3006723 h 7305087"/>
              <a:gd name="connsiteX748" fmla="*/ 7060934 w 8266922"/>
              <a:gd name="connsiteY748" fmla="*/ 2524077 h 7305087"/>
              <a:gd name="connsiteX749" fmla="*/ 7267935 w 8266922"/>
              <a:gd name="connsiteY749" fmla="*/ 2524077 h 7305087"/>
              <a:gd name="connsiteX750" fmla="*/ 7267935 w 8266922"/>
              <a:gd name="connsiteY750" fmla="*/ 2697690 h 7305087"/>
              <a:gd name="connsiteX751" fmla="*/ 7060934 w 8266922"/>
              <a:gd name="connsiteY751" fmla="*/ 2697690 h 7305087"/>
              <a:gd name="connsiteX752" fmla="*/ 2536338 w 8266922"/>
              <a:gd name="connsiteY752" fmla="*/ 2373825 h 7305087"/>
              <a:gd name="connsiteX753" fmla="*/ 3441128 w 8266922"/>
              <a:gd name="connsiteY753" fmla="*/ 2373825 h 7305087"/>
              <a:gd name="connsiteX754" fmla="*/ 3441128 w 8266922"/>
              <a:gd name="connsiteY754" fmla="*/ 2480664 h 7305087"/>
              <a:gd name="connsiteX755" fmla="*/ 2536338 w 8266922"/>
              <a:gd name="connsiteY755" fmla="*/ 2480664 h 7305087"/>
              <a:gd name="connsiteX756" fmla="*/ 1024388 w 8266922"/>
              <a:gd name="connsiteY756" fmla="*/ 2373825 h 7305087"/>
              <a:gd name="connsiteX757" fmla="*/ 1929180 w 8266922"/>
              <a:gd name="connsiteY757" fmla="*/ 2373825 h 7305087"/>
              <a:gd name="connsiteX758" fmla="*/ 1929180 w 8266922"/>
              <a:gd name="connsiteY758" fmla="*/ 2480664 h 7305087"/>
              <a:gd name="connsiteX759" fmla="*/ 1024388 w 8266922"/>
              <a:gd name="connsiteY759" fmla="*/ 2480664 h 7305087"/>
              <a:gd name="connsiteX760" fmla="*/ 2536338 w 8266922"/>
              <a:gd name="connsiteY760" fmla="*/ 2024932 h 7305087"/>
              <a:gd name="connsiteX761" fmla="*/ 3441128 w 8266922"/>
              <a:gd name="connsiteY761" fmla="*/ 2024932 h 7305087"/>
              <a:gd name="connsiteX762" fmla="*/ 3441128 w 8266922"/>
              <a:gd name="connsiteY762" fmla="*/ 2131770 h 7305087"/>
              <a:gd name="connsiteX763" fmla="*/ 2536338 w 8266922"/>
              <a:gd name="connsiteY763" fmla="*/ 2131770 h 7305087"/>
              <a:gd name="connsiteX764" fmla="*/ 1024388 w 8266922"/>
              <a:gd name="connsiteY764" fmla="*/ 2024932 h 7305087"/>
              <a:gd name="connsiteX765" fmla="*/ 1929180 w 8266922"/>
              <a:gd name="connsiteY765" fmla="*/ 2024932 h 7305087"/>
              <a:gd name="connsiteX766" fmla="*/ 1929180 w 8266922"/>
              <a:gd name="connsiteY766" fmla="*/ 2131770 h 7305087"/>
              <a:gd name="connsiteX767" fmla="*/ 1024388 w 8266922"/>
              <a:gd name="connsiteY767" fmla="*/ 2131770 h 7305087"/>
              <a:gd name="connsiteX768" fmla="*/ 6145468 w 8266922"/>
              <a:gd name="connsiteY768" fmla="*/ 1508808 h 7305087"/>
              <a:gd name="connsiteX769" fmla="*/ 6519394 w 8266922"/>
              <a:gd name="connsiteY769" fmla="*/ 1508808 h 7305087"/>
              <a:gd name="connsiteX770" fmla="*/ 6519394 w 8266922"/>
              <a:gd name="connsiteY770" fmla="*/ 1604058 h 7305087"/>
              <a:gd name="connsiteX771" fmla="*/ 6260644 w 8266922"/>
              <a:gd name="connsiteY771" fmla="*/ 1604058 h 7305087"/>
              <a:gd name="connsiteX772" fmla="*/ 6260644 w 8266922"/>
              <a:gd name="connsiteY772" fmla="*/ 2702607 h 7305087"/>
              <a:gd name="connsiteX773" fmla="*/ 6519394 w 8266922"/>
              <a:gd name="connsiteY773" fmla="*/ 2702607 h 7305087"/>
              <a:gd name="connsiteX774" fmla="*/ 6519394 w 8266922"/>
              <a:gd name="connsiteY774" fmla="*/ 2797857 h 7305087"/>
              <a:gd name="connsiteX775" fmla="*/ 6145468 w 8266922"/>
              <a:gd name="connsiteY775" fmla="*/ 2797857 h 7305087"/>
              <a:gd name="connsiteX776" fmla="*/ 6145468 w 8266922"/>
              <a:gd name="connsiteY776" fmla="*/ 2702607 h 7305087"/>
              <a:gd name="connsiteX777" fmla="*/ 6145468 w 8266922"/>
              <a:gd name="connsiteY777" fmla="*/ 1604058 h 7305087"/>
              <a:gd name="connsiteX778" fmla="*/ 7804510 w 8266922"/>
              <a:gd name="connsiteY778" fmla="*/ 1502430 h 7305087"/>
              <a:gd name="connsiteX779" fmla="*/ 7857580 w 8266922"/>
              <a:gd name="connsiteY779" fmla="*/ 1504306 h 7305087"/>
              <a:gd name="connsiteX780" fmla="*/ 7906701 w 8266922"/>
              <a:gd name="connsiteY780" fmla="*/ 1509883 h 7305087"/>
              <a:gd name="connsiteX781" fmla="*/ 7952006 w 8266922"/>
              <a:gd name="connsiteY781" fmla="*/ 1519078 h 7305087"/>
              <a:gd name="connsiteX782" fmla="*/ 7993628 w 8266922"/>
              <a:gd name="connsiteY782" fmla="*/ 1531810 h 7305087"/>
              <a:gd name="connsiteX783" fmla="*/ 8031699 w 8266922"/>
              <a:gd name="connsiteY783" fmla="*/ 1547998 h 7305087"/>
              <a:gd name="connsiteX784" fmla="*/ 8066352 w 8266922"/>
              <a:gd name="connsiteY784" fmla="*/ 1567559 h 7305087"/>
              <a:gd name="connsiteX785" fmla="*/ 8097719 w 8266922"/>
              <a:gd name="connsiteY785" fmla="*/ 1590414 h 7305087"/>
              <a:gd name="connsiteX786" fmla="*/ 8125934 w 8266922"/>
              <a:gd name="connsiteY786" fmla="*/ 1616479 h 7305087"/>
              <a:gd name="connsiteX787" fmla="*/ 8151130 w 8266922"/>
              <a:gd name="connsiteY787" fmla="*/ 1645676 h 7305087"/>
              <a:gd name="connsiteX788" fmla="*/ 8173438 w 8266922"/>
              <a:gd name="connsiteY788" fmla="*/ 1677921 h 7305087"/>
              <a:gd name="connsiteX789" fmla="*/ 8192991 w 8266922"/>
              <a:gd name="connsiteY789" fmla="*/ 1713133 h 7305087"/>
              <a:gd name="connsiteX790" fmla="*/ 8209923 w 8266922"/>
              <a:gd name="connsiteY790" fmla="*/ 1751231 h 7305087"/>
              <a:gd name="connsiteX791" fmla="*/ 8224366 w 8266922"/>
              <a:gd name="connsiteY791" fmla="*/ 1792133 h 7305087"/>
              <a:gd name="connsiteX792" fmla="*/ 8236453 w 8266922"/>
              <a:gd name="connsiteY792" fmla="*/ 1835759 h 7305087"/>
              <a:gd name="connsiteX793" fmla="*/ 8246316 w 8266922"/>
              <a:gd name="connsiteY793" fmla="*/ 1882026 h 7305087"/>
              <a:gd name="connsiteX794" fmla="*/ 8254088 w 8266922"/>
              <a:gd name="connsiteY794" fmla="*/ 1930854 h 7305087"/>
              <a:gd name="connsiteX795" fmla="*/ 8259902 w 8266922"/>
              <a:gd name="connsiteY795" fmla="*/ 1982160 h 7305087"/>
              <a:gd name="connsiteX796" fmla="*/ 8263890 w 8266922"/>
              <a:gd name="connsiteY796" fmla="*/ 2035865 h 7305087"/>
              <a:gd name="connsiteX797" fmla="*/ 8266186 w 8266922"/>
              <a:gd name="connsiteY797" fmla="*/ 2091886 h 7305087"/>
              <a:gd name="connsiteX798" fmla="*/ 8266922 w 8266922"/>
              <a:gd name="connsiteY798" fmla="*/ 2150141 h 7305087"/>
              <a:gd name="connsiteX799" fmla="*/ 8266222 w 8266922"/>
              <a:gd name="connsiteY799" fmla="*/ 2208645 h 7305087"/>
              <a:gd name="connsiteX800" fmla="*/ 8264025 w 8266922"/>
              <a:gd name="connsiteY800" fmla="*/ 2264915 h 7305087"/>
              <a:gd name="connsiteX801" fmla="*/ 8260189 w 8266922"/>
              <a:gd name="connsiteY801" fmla="*/ 2318865 h 7305087"/>
              <a:gd name="connsiteX802" fmla="*/ 8254568 w 8266922"/>
              <a:gd name="connsiteY802" fmla="*/ 2370415 h 7305087"/>
              <a:gd name="connsiteX803" fmla="*/ 8247020 w 8266922"/>
              <a:gd name="connsiteY803" fmla="*/ 2419480 h 7305087"/>
              <a:gd name="connsiteX804" fmla="*/ 8237399 w 8266922"/>
              <a:gd name="connsiteY804" fmla="*/ 2465979 h 7305087"/>
              <a:gd name="connsiteX805" fmla="*/ 8225562 w 8266922"/>
              <a:gd name="connsiteY805" fmla="*/ 2509828 h 7305087"/>
              <a:gd name="connsiteX806" fmla="*/ 8211365 w 8266922"/>
              <a:gd name="connsiteY806" fmla="*/ 2550946 h 7305087"/>
              <a:gd name="connsiteX807" fmla="*/ 8194665 w 8266922"/>
              <a:gd name="connsiteY807" fmla="*/ 2589249 h 7305087"/>
              <a:gd name="connsiteX808" fmla="*/ 8175316 w 8266922"/>
              <a:gd name="connsiteY808" fmla="*/ 2624655 h 7305087"/>
              <a:gd name="connsiteX809" fmla="*/ 8153175 w 8266922"/>
              <a:gd name="connsiteY809" fmla="*/ 2657081 h 7305087"/>
              <a:gd name="connsiteX810" fmla="*/ 8128098 w 8266922"/>
              <a:gd name="connsiteY810" fmla="*/ 2686444 h 7305087"/>
              <a:gd name="connsiteX811" fmla="*/ 8099941 w 8266922"/>
              <a:gd name="connsiteY811" fmla="*/ 2712663 h 7305087"/>
              <a:gd name="connsiteX812" fmla="*/ 8068560 w 8266922"/>
              <a:gd name="connsiteY812" fmla="*/ 2735653 h 7305087"/>
              <a:gd name="connsiteX813" fmla="*/ 8033812 w 8266922"/>
              <a:gd name="connsiteY813" fmla="*/ 2755334 h 7305087"/>
              <a:gd name="connsiteX814" fmla="*/ 7995551 w 8266922"/>
              <a:gd name="connsiteY814" fmla="*/ 2771621 h 7305087"/>
              <a:gd name="connsiteX815" fmla="*/ 7953634 w 8266922"/>
              <a:gd name="connsiteY815" fmla="*/ 2784433 h 7305087"/>
              <a:gd name="connsiteX816" fmla="*/ 7907918 w 8266922"/>
              <a:gd name="connsiteY816" fmla="*/ 2793687 h 7305087"/>
              <a:gd name="connsiteX817" fmla="*/ 7858258 w 8266922"/>
              <a:gd name="connsiteY817" fmla="*/ 2799300 h 7305087"/>
              <a:gd name="connsiteX818" fmla="*/ 7804510 w 8266922"/>
              <a:gd name="connsiteY818" fmla="*/ 2801189 h 7305087"/>
              <a:gd name="connsiteX819" fmla="*/ 7804510 w 8266922"/>
              <a:gd name="connsiteY819" fmla="*/ 2704367 h 7305087"/>
              <a:gd name="connsiteX820" fmla="*/ 7854195 w 8266922"/>
              <a:gd name="connsiteY820" fmla="*/ 2702134 h 7305087"/>
              <a:gd name="connsiteX821" fmla="*/ 7899116 w 8266922"/>
              <a:gd name="connsiteY821" fmla="*/ 2695513 h 7305087"/>
              <a:gd name="connsiteX822" fmla="*/ 7939498 w 8266922"/>
              <a:gd name="connsiteY822" fmla="*/ 2684624 h 7305087"/>
              <a:gd name="connsiteX823" fmla="*/ 7975569 w 8266922"/>
              <a:gd name="connsiteY823" fmla="*/ 2669584 h 7305087"/>
              <a:gd name="connsiteX824" fmla="*/ 8035680 w 8266922"/>
              <a:gd name="connsiteY824" fmla="*/ 2627524 h 7305087"/>
              <a:gd name="connsiteX825" fmla="*/ 8081260 w 8266922"/>
              <a:gd name="connsiteY825" fmla="*/ 2570280 h 7305087"/>
              <a:gd name="connsiteX826" fmla="*/ 8099165 w 8266922"/>
              <a:gd name="connsiteY826" fmla="*/ 2536259 h 7305087"/>
              <a:gd name="connsiteX827" fmla="*/ 8114117 w 8266922"/>
              <a:gd name="connsiteY827" fmla="*/ 2498797 h 7305087"/>
              <a:gd name="connsiteX828" fmla="*/ 8126341 w 8266922"/>
              <a:gd name="connsiteY828" fmla="*/ 2458012 h 7305087"/>
              <a:gd name="connsiteX829" fmla="*/ 8136064 w 8266922"/>
              <a:gd name="connsiteY829" fmla="*/ 2414022 h 7305087"/>
              <a:gd name="connsiteX830" fmla="*/ 8143511 w 8266922"/>
              <a:gd name="connsiteY830" fmla="*/ 2366946 h 7305087"/>
              <a:gd name="connsiteX831" fmla="*/ 8148910 w 8266922"/>
              <a:gd name="connsiteY831" fmla="*/ 2316901 h 7305087"/>
              <a:gd name="connsiteX832" fmla="*/ 8152486 w 8266922"/>
              <a:gd name="connsiteY832" fmla="*/ 2264006 h 7305087"/>
              <a:gd name="connsiteX833" fmla="*/ 8154465 w 8266922"/>
              <a:gd name="connsiteY833" fmla="*/ 2208380 h 7305087"/>
              <a:gd name="connsiteX834" fmla="*/ 8155075 w 8266922"/>
              <a:gd name="connsiteY834" fmla="*/ 2150141 h 7305087"/>
              <a:gd name="connsiteX835" fmla="*/ 8154433 w 8266922"/>
              <a:gd name="connsiteY835" fmla="*/ 2092472 h 7305087"/>
              <a:gd name="connsiteX836" fmla="*/ 8152363 w 8266922"/>
              <a:gd name="connsiteY836" fmla="*/ 2037383 h 7305087"/>
              <a:gd name="connsiteX837" fmla="*/ 8148653 w 8266922"/>
              <a:gd name="connsiteY837" fmla="*/ 1984990 h 7305087"/>
              <a:gd name="connsiteX838" fmla="*/ 8143087 w 8266922"/>
              <a:gd name="connsiteY838" fmla="*/ 1935414 h 7305087"/>
              <a:gd name="connsiteX839" fmla="*/ 8135452 w 8266922"/>
              <a:gd name="connsiteY839" fmla="*/ 1888770 h 7305087"/>
              <a:gd name="connsiteX840" fmla="*/ 8125534 w 8266922"/>
              <a:gd name="connsiteY840" fmla="*/ 1845179 h 7305087"/>
              <a:gd name="connsiteX841" fmla="*/ 8113118 w 8266922"/>
              <a:gd name="connsiteY841" fmla="*/ 1804759 h 7305087"/>
              <a:gd name="connsiteX842" fmla="*/ 8097991 w 8266922"/>
              <a:gd name="connsiteY842" fmla="*/ 1767626 h 7305087"/>
              <a:gd name="connsiteX843" fmla="*/ 8079938 w 8266922"/>
              <a:gd name="connsiteY843" fmla="*/ 1733900 h 7305087"/>
              <a:gd name="connsiteX844" fmla="*/ 8034200 w 8266922"/>
              <a:gd name="connsiteY844" fmla="*/ 1677141 h 7305087"/>
              <a:gd name="connsiteX845" fmla="*/ 7974191 w 8266922"/>
              <a:gd name="connsiteY845" fmla="*/ 1635428 h 7305087"/>
              <a:gd name="connsiteX846" fmla="*/ 7938299 w 8266922"/>
              <a:gd name="connsiteY846" fmla="*/ 1620509 h 7305087"/>
              <a:gd name="connsiteX847" fmla="*/ 7898198 w 8266922"/>
              <a:gd name="connsiteY847" fmla="*/ 1609705 h 7305087"/>
              <a:gd name="connsiteX848" fmla="*/ 7853673 w 8266922"/>
              <a:gd name="connsiteY848" fmla="*/ 1603138 h 7305087"/>
              <a:gd name="connsiteX849" fmla="*/ 7804510 w 8266922"/>
              <a:gd name="connsiteY849" fmla="*/ 1600921 h 7305087"/>
              <a:gd name="connsiteX850" fmla="*/ 5032599 w 8266922"/>
              <a:gd name="connsiteY850" fmla="*/ 1502430 h 7305087"/>
              <a:gd name="connsiteX851" fmla="*/ 5085669 w 8266922"/>
              <a:gd name="connsiteY851" fmla="*/ 1504306 h 7305087"/>
              <a:gd name="connsiteX852" fmla="*/ 5134790 w 8266922"/>
              <a:gd name="connsiteY852" fmla="*/ 1509883 h 7305087"/>
              <a:gd name="connsiteX853" fmla="*/ 5180096 w 8266922"/>
              <a:gd name="connsiteY853" fmla="*/ 1519078 h 7305087"/>
              <a:gd name="connsiteX854" fmla="*/ 5221718 w 8266922"/>
              <a:gd name="connsiteY854" fmla="*/ 1531810 h 7305087"/>
              <a:gd name="connsiteX855" fmla="*/ 5259789 w 8266922"/>
              <a:gd name="connsiteY855" fmla="*/ 1547998 h 7305087"/>
              <a:gd name="connsiteX856" fmla="*/ 5294442 w 8266922"/>
              <a:gd name="connsiteY856" fmla="*/ 1567559 h 7305087"/>
              <a:gd name="connsiteX857" fmla="*/ 5325809 w 8266922"/>
              <a:gd name="connsiteY857" fmla="*/ 1590414 h 7305087"/>
              <a:gd name="connsiteX858" fmla="*/ 5354024 w 8266922"/>
              <a:gd name="connsiteY858" fmla="*/ 1616479 h 7305087"/>
              <a:gd name="connsiteX859" fmla="*/ 5379220 w 8266922"/>
              <a:gd name="connsiteY859" fmla="*/ 1645676 h 7305087"/>
              <a:gd name="connsiteX860" fmla="*/ 5401528 w 8266922"/>
              <a:gd name="connsiteY860" fmla="*/ 1677921 h 7305087"/>
              <a:gd name="connsiteX861" fmla="*/ 5421081 w 8266922"/>
              <a:gd name="connsiteY861" fmla="*/ 1713133 h 7305087"/>
              <a:gd name="connsiteX862" fmla="*/ 5438013 w 8266922"/>
              <a:gd name="connsiteY862" fmla="*/ 1751231 h 7305087"/>
              <a:gd name="connsiteX863" fmla="*/ 5452456 w 8266922"/>
              <a:gd name="connsiteY863" fmla="*/ 1792133 h 7305087"/>
              <a:gd name="connsiteX864" fmla="*/ 5464543 w 8266922"/>
              <a:gd name="connsiteY864" fmla="*/ 1835759 h 7305087"/>
              <a:gd name="connsiteX865" fmla="*/ 5474406 w 8266922"/>
              <a:gd name="connsiteY865" fmla="*/ 1882026 h 7305087"/>
              <a:gd name="connsiteX866" fmla="*/ 5482178 w 8266922"/>
              <a:gd name="connsiteY866" fmla="*/ 1930854 h 7305087"/>
              <a:gd name="connsiteX867" fmla="*/ 5487992 w 8266922"/>
              <a:gd name="connsiteY867" fmla="*/ 1982160 h 7305087"/>
              <a:gd name="connsiteX868" fmla="*/ 5491980 w 8266922"/>
              <a:gd name="connsiteY868" fmla="*/ 2035865 h 7305087"/>
              <a:gd name="connsiteX869" fmla="*/ 5494276 w 8266922"/>
              <a:gd name="connsiteY869" fmla="*/ 2091886 h 7305087"/>
              <a:gd name="connsiteX870" fmla="*/ 5495012 w 8266922"/>
              <a:gd name="connsiteY870" fmla="*/ 2150141 h 7305087"/>
              <a:gd name="connsiteX871" fmla="*/ 5494312 w 8266922"/>
              <a:gd name="connsiteY871" fmla="*/ 2208645 h 7305087"/>
              <a:gd name="connsiteX872" fmla="*/ 5492115 w 8266922"/>
              <a:gd name="connsiteY872" fmla="*/ 2264915 h 7305087"/>
              <a:gd name="connsiteX873" fmla="*/ 5488279 w 8266922"/>
              <a:gd name="connsiteY873" fmla="*/ 2318865 h 7305087"/>
              <a:gd name="connsiteX874" fmla="*/ 5482658 w 8266922"/>
              <a:gd name="connsiteY874" fmla="*/ 2370415 h 7305087"/>
              <a:gd name="connsiteX875" fmla="*/ 5475110 w 8266922"/>
              <a:gd name="connsiteY875" fmla="*/ 2419480 h 7305087"/>
              <a:gd name="connsiteX876" fmla="*/ 5465489 w 8266922"/>
              <a:gd name="connsiteY876" fmla="*/ 2465979 h 7305087"/>
              <a:gd name="connsiteX877" fmla="*/ 5453652 w 8266922"/>
              <a:gd name="connsiteY877" fmla="*/ 2509828 h 7305087"/>
              <a:gd name="connsiteX878" fmla="*/ 5439455 w 8266922"/>
              <a:gd name="connsiteY878" fmla="*/ 2550946 h 7305087"/>
              <a:gd name="connsiteX879" fmla="*/ 5422755 w 8266922"/>
              <a:gd name="connsiteY879" fmla="*/ 2589249 h 7305087"/>
              <a:gd name="connsiteX880" fmla="*/ 5403406 w 8266922"/>
              <a:gd name="connsiteY880" fmla="*/ 2624655 h 7305087"/>
              <a:gd name="connsiteX881" fmla="*/ 5381265 w 8266922"/>
              <a:gd name="connsiteY881" fmla="*/ 2657081 h 7305087"/>
              <a:gd name="connsiteX882" fmla="*/ 5356188 w 8266922"/>
              <a:gd name="connsiteY882" fmla="*/ 2686444 h 7305087"/>
              <a:gd name="connsiteX883" fmla="*/ 5328031 w 8266922"/>
              <a:gd name="connsiteY883" fmla="*/ 2712663 h 7305087"/>
              <a:gd name="connsiteX884" fmla="*/ 5296650 w 8266922"/>
              <a:gd name="connsiteY884" fmla="*/ 2735653 h 7305087"/>
              <a:gd name="connsiteX885" fmla="*/ 5261902 w 8266922"/>
              <a:gd name="connsiteY885" fmla="*/ 2755334 h 7305087"/>
              <a:gd name="connsiteX886" fmla="*/ 5223641 w 8266922"/>
              <a:gd name="connsiteY886" fmla="*/ 2771621 h 7305087"/>
              <a:gd name="connsiteX887" fmla="*/ 5181724 w 8266922"/>
              <a:gd name="connsiteY887" fmla="*/ 2784433 h 7305087"/>
              <a:gd name="connsiteX888" fmla="*/ 5136007 w 8266922"/>
              <a:gd name="connsiteY888" fmla="*/ 2793687 h 7305087"/>
              <a:gd name="connsiteX889" fmla="*/ 5086347 w 8266922"/>
              <a:gd name="connsiteY889" fmla="*/ 2799300 h 7305087"/>
              <a:gd name="connsiteX890" fmla="*/ 5032599 w 8266922"/>
              <a:gd name="connsiteY890" fmla="*/ 2801189 h 7305087"/>
              <a:gd name="connsiteX891" fmla="*/ 5032599 w 8266922"/>
              <a:gd name="connsiteY891" fmla="*/ 2704367 h 7305087"/>
              <a:gd name="connsiteX892" fmla="*/ 5082284 w 8266922"/>
              <a:gd name="connsiteY892" fmla="*/ 2702134 h 7305087"/>
              <a:gd name="connsiteX893" fmla="*/ 5127205 w 8266922"/>
              <a:gd name="connsiteY893" fmla="*/ 2695513 h 7305087"/>
              <a:gd name="connsiteX894" fmla="*/ 5167588 w 8266922"/>
              <a:gd name="connsiteY894" fmla="*/ 2684624 h 7305087"/>
              <a:gd name="connsiteX895" fmla="*/ 5203659 w 8266922"/>
              <a:gd name="connsiteY895" fmla="*/ 2669584 h 7305087"/>
              <a:gd name="connsiteX896" fmla="*/ 5263770 w 8266922"/>
              <a:gd name="connsiteY896" fmla="*/ 2627524 h 7305087"/>
              <a:gd name="connsiteX897" fmla="*/ 5309350 w 8266922"/>
              <a:gd name="connsiteY897" fmla="*/ 2570280 h 7305087"/>
              <a:gd name="connsiteX898" fmla="*/ 5327255 w 8266922"/>
              <a:gd name="connsiteY898" fmla="*/ 2536259 h 7305087"/>
              <a:gd name="connsiteX899" fmla="*/ 5342207 w 8266922"/>
              <a:gd name="connsiteY899" fmla="*/ 2498797 h 7305087"/>
              <a:gd name="connsiteX900" fmla="*/ 5354431 w 8266922"/>
              <a:gd name="connsiteY900" fmla="*/ 2458012 h 7305087"/>
              <a:gd name="connsiteX901" fmla="*/ 5364154 w 8266922"/>
              <a:gd name="connsiteY901" fmla="*/ 2414022 h 7305087"/>
              <a:gd name="connsiteX902" fmla="*/ 5371601 w 8266922"/>
              <a:gd name="connsiteY902" fmla="*/ 2366946 h 7305087"/>
              <a:gd name="connsiteX903" fmla="*/ 5377000 w 8266922"/>
              <a:gd name="connsiteY903" fmla="*/ 2316901 h 7305087"/>
              <a:gd name="connsiteX904" fmla="*/ 5380576 w 8266922"/>
              <a:gd name="connsiteY904" fmla="*/ 2264006 h 7305087"/>
              <a:gd name="connsiteX905" fmla="*/ 5382555 w 8266922"/>
              <a:gd name="connsiteY905" fmla="*/ 2208380 h 7305087"/>
              <a:gd name="connsiteX906" fmla="*/ 5383165 w 8266922"/>
              <a:gd name="connsiteY906" fmla="*/ 2150141 h 7305087"/>
              <a:gd name="connsiteX907" fmla="*/ 5382523 w 8266922"/>
              <a:gd name="connsiteY907" fmla="*/ 2092472 h 7305087"/>
              <a:gd name="connsiteX908" fmla="*/ 5380453 w 8266922"/>
              <a:gd name="connsiteY908" fmla="*/ 2037383 h 7305087"/>
              <a:gd name="connsiteX909" fmla="*/ 5376743 w 8266922"/>
              <a:gd name="connsiteY909" fmla="*/ 1984990 h 7305087"/>
              <a:gd name="connsiteX910" fmla="*/ 5371177 w 8266922"/>
              <a:gd name="connsiteY910" fmla="*/ 1935414 h 7305087"/>
              <a:gd name="connsiteX911" fmla="*/ 5363542 w 8266922"/>
              <a:gd name="connsiteY911" fmla="*/ 1888770 h 7305087"/>
              <a:gd name="connsiteX912" fmla="*/ 5353624 w 8266922"/>
              <a:gd name="connsiteY912" fmla="*/ 1845179 h 7305087"/>
              <a:gd name="connsiteX913" fmla="*/ 5341208 w 8266922"/>
              <a:gd name="connsiteY913" fmla="*/ 1804759 h 7305087"/>
              <a:gd name="connsiteX914" fmla="*/ 5326081 w 8266922"/>
              <a:gd name="connsiteY914" fmla="*/ 1767626 h 7305087"/>
              <a:gd name="connsiteX915" fmla="*/ 5308028 w 8266922"/>
              <a:gd name="connsiteY915" fmla="*/ 1733900 h 7305087"/>
              <a:gd name="connsiteX916" fmla="*/ 5262290 w 8266922"/>
              <a:gd name="connsiteY916" fmla="*/ 1677141 h 7305087"/>
              <a:gd name="connsiteX917" fmla="*/ 5202281 w 8266922"/>
              <a:gd name="connsiteY917" fmla="*/ 1635428 h 7305087"/>
              <a:gd name="connsiteX918" fmla="*/ 5166389 w 8266922"/>
              <a:gd name="connsiteY918" fmla="*/ 1620509 h 7305087"/>
              <a:gd name="connsiteX919" fmla="*/ 5126287 w 8266922"/>
              <a:gd name="connsiteY919" fmla="*/ 1609705 h 7305087"/>
              <a:gd name="connsiteX920" fmla="*/ 5081762 w 8266922"/>
              <a:gd name="connsiteY920" fmla="*/ 1603138 h 7305087"/>
              <a:gd name="connsiteX921" fmla="*/ 5032599 w 8266922"/>
              <a:gd name="connsiteY921" fmla="*/ 1600921 h 7305087"/>
              <a:gd name="connsiteX922" fmla="*/ 4515699 w 8266922"/>
              <a:gd name="connsiteY922" fmla="*/ 1502430 h 7305087"/>
              <a:gd name="connsiteX923" fmla="*/ 4515699 w 8266922"/>
              <a:gd name="connsiteY923" fmla="*/ 1600921 h 7305087"/>
              <a:gd name="connsiteX924" fmla="*/ 4466813 w 8266922"/>
              <a:gd name="connsiteY924" fmla="*/ 1603138 h 7305087"/>
              <a:gd name="connsiteX925" fmla="*/ 4422532 w 8266922"/>
              <a:gd name="connsiteY925" fmla="*/ 1609705 h 7305087"/>
              <a:gd name="connsiteX926" fmla="*/ 4382646 w 8266922"/>
              <a:gd name="connsiteY926" fmla="*/ 1620509 h 7305087"/>
              <a:gd name="connsiteX927" fmla="*/ 4346940 w 8266922"/>
              <a:gd name="connsiteY927" fmla="*/ 1635428 h 7305087"/>
              <a:gd name="connsiteX928" fmla="*/ 4287225 w 8266922"/>
              <a:gd name="connsiteY928" fmla="*/ 1677141 h 7305087"/>
              <a:gd name="connsiteX929" fmla="*/ 4241691 w 8266922"/>
              <a:gd name="connsiteY929" fmla="*/ 1733900 h 7305087"/>
              <a:gd name="connsiteX930" fmla="*/ 4223712 w 8266922"/>
              <a:gd name="connsiteY930" fmla="*/ 1767626 h 7305087"/>
              <a:gd name="connsiteX931" fmla="*/ 4208642 w 8266922"/>
              <a:gd name="connsiteY931" fmla="*/ 1804759 h 7305087"/>
              <a:gd name="connsiteX932" fmla="*/ 4196270 w 8266922"/>
              <a:gd name="connsiteY932" fmla="*/ 1845179 h 7305087"/>
              <a:gd name="connsiteX933" fmla="*/ 4186382 w 8266922"/>
              <a:gd name="connsiteY933" fmla="*/ 1888770 h 7305087"/>
              <a:gd name="connsiteX934" fmla="*/ 4178768 w 8266922"/>
              <a:gd name="connsiteY934" fmla="*/ 1935414 h 7305087"/>
              <a:gd name="connsiteX935" fmla="*/ 4173215 w 8266922"/>
              <a:gd name="connsiteY935" fmla="*/ 1984990 h 7305087"/>
              <a:gd name="connsiteX936" fmla="*/ 4169510 w 8266922"/>
              <a:gd name="connsiteY936" fmla="*/ 2037383 h 7305087"/>
              <a:gd name="connsiteX937" fmla="*/ 4167443 w 8266922"/>
              <a:gd name="connsiteY937" fmla="*/ 2092472 h 7305087"/>
              <a:gd name="connsiteX938" fmla="*/ 4166801 w 8266922"/>
              <a:gd name="connsiteY938" fmla="*/ 2150141 h 7305087"/>
              <a:gd name="connsiteX939" fmla="*/ 4167427 w 8266922"/>
              <a:gd name="connsiteY939" fmla="*/ 2208380 h 7305087"/>
              <a:gd name="connsiteX940" fmla="*/ 4169449 w 8266922"/>
              <a:gd name="connsiteY940" fmla="*/ 2264006 h 7305087"/>
              <a:gd name="connsiteX941" fmla="*/ 4173087 w 8266922"/>
              <a:gd name="connsiteY941" fmla="*/ 2316901 h 7305087"/>
              <a:gd name="connsiteX942" fmla="*/ 4178556 w 8266922"/>
              <a:gd name="connsiteY942" fmla="*/ 2366946 h 7305087"/>
              <a:gd name="connsiteX943" fmla="*/ 4186077 w 8266922"/>
              <a:gd name="connsiteY943" fmla="*/ 2414022 h 7305087"/>
              <a:gd name="connsiteX944" fmla="*/ 4195866 w 8266922"/>
              <a:gd name="connsiteY944" fmla="*/ 2458012 h 7305087"/>
              <a:gd name="connsiteX945" fmla="*/ 4208143 w 8266922"/>
              <a:gd name="connsiteY945" fmla="*/ 2498797 h 7305087"/>
              <a:gd name="connsiteX946" fmla="*/ 4223125 w 8266922"/>
              <a:gd name="connsiteY946" fmla="*/ 2536259 h 7305087"/>
              <a:gd name="connsiteX947" fmla="*/ 4241031 w 8266922"/>
              <a:gd name="connsiteY947" fmla="*/ 2570280 h 7305087"/>
              <a:gd name="connsiteX948" fmla="*/ 4286485 w 8266922"/>
              <a:gd name="connsiteY948" fmla="*/ 2627524 h 7305087"/>
              <a:gd name="connsiteX949" fmla="*/ 4346251 w 8266922"/>
              <a:gd name="connsiteY949" fmla="*/ 2669584 h 7305087"/>
              <a:gd name="connsiteX950" fmla="*/ 4382046 w 8266922"/>
              <a:gd name="connsiteY950" fmla="*/ 2684624 h 7305087"/>
              <a:gd name="connsiteX951" fmla="*/ 4422074 w 8266922"/>
              <a:gd name="connsiteY951" fmla="*/ 2695513 h 7305087"/>
              <a:gd name="connsiteX952" fmla="*/ 4466552 w 8266922"/>
              <a:gd name="connsiteY952" fmla="*/ 2702134 h 7305087"/>
              <a:gd name="connsiteX953" fmla="*/ 4515699 w 8266922"/>
              <a:gd name="connsiteY953" fmla="*/ 2704367 h 7305087"/>
              <a:gd name="connsiteX954" fmla="*/ 4515699 w 8266922"/>
              <a:gd name="connsiteY954" fmla="*/ 2801189 h 7305087"/>
              <a:gd name="connsiteX955" fmla="*/ 4462176 w 8266922"/>
              <a:gd name="connsiteY955" fmla="*/ 2799300 h 7305087"/>
              <a:gd name="connsiteX956" fmla="*/ 4412696 w 8266922"/>
              <a:gd name="connsiteY956" fmla="*/ 2793687 h 7305087"/>
              <a:gd name="connsiteX957" fmla="*/ 4367116 w 8266922"/>
              <a:gd name="connsiteY957" fmla="*/ 2784433 h 7305087"/>
              <a:gd name="connsiteX958" fmla="*/ 4325298 w 8266922"/>
              <a:gd name="connsiteY958" fmla="*/ 2771621 h 7305087"/>
              <a:gd name="connsiteX959" fmla="*/ 4287101 w 8266922"/>
              <a:gd name="connsiteY959" fmla="*/ 2755334 h 7305087"/>
              <a:gd name="connsiteX960" fmla="*/ 4252384 w 8266922"/>
              <a:gd name="connsiteY960" fmla="*/ 2735653 h 7305087"/>
              <a:gd name="connsiteX961" fmla="*/ 4221007 w 8266922"/>
              <a:gd name="connsiteY961" fmla="*/ 2712663 h 7305087"/>
              <a:gd name="connsiteX962" fmla="*/ 4192831 w 8266922"/>
              <a:gd name="connsiteY962" fmla="*/ 2686444 h 7305087"/>
              <a:gd name="connsiteX963" fmla="*/ 4167714 w 8266922"/>
              <a:gd name="connsiteY963" fmla="*/ 2657081 h 7305087"/>
              <a:gd name="connsiteX964" fmla="*/ 4145517 w 8266922"/>
              <a:gd name="connsiteY964" fmla="*/ 2624655 h 7305087"/>
              <a:gd name="connsiteX965" fmla="*/ 4126100 w 8266922"/>
              <a:gd name="connsiteY965" fmla="*/ 2589249 h 7305087"/>
              <a:gd name="connsiteX966" fmla="*/ 4109322 w 8266922"/>
              <a:gd name="connsiteY966" fmla="*/ 2550946 h 7305087"/>
              <a:gd name="connsiteX967" fmla="*/ 4095043 w 8266922"/>
              <a:gd name="connsiteY967" fmla="*/ 2509828 h 7305087"/>
              <a:gd name="connsiteX968" fmla="*/ 4083123 w 8266922"/>
              <a:gd name="connsiteY968" fmla="*/ 2465979 h 7305087"/>
              <a:gd name="connsiteX969" fmla="*/ 4073422 w 8266922"/>
              <a:gd name="connsiteY969" fmla="*/ 2419480 h 7305087"/>
              <a:gd name="connsiteX970" fmla="*/ 4065799 w 8266922"/>
              <a:gd name="connsiteY970" fmla="*/ 2370415 h 7305087"/>
              <a:gd name="connsiteX971" fmla="*/ 4060114 w 8266922"/>
              <a:gd name="connsiteY971" fmla="*/ 2318865 h 7305087"/>
              <a:gd name="connsiteX972" fmla="*/ 4056227 w 8266922"/>
              <a:gd name="connsiteY972" fmla="*/ 2264915 h 7305087"/>
              <a:gd name="connsiteX973" fmla="*/ 4053997 w 8266922"/>
              <a:gd name="connsiteY973" fmla="*/ 2208645 h 7305087"/>
              <a:gd name="connsiteX974" fmla="*/ 4053286 w 8266922"/>
              <a:gd name="connsiteY974" fmla="*/ 2150141 h 7305087"/>
              <a:gd name="connsiteX975" fmla="*/ 4054021 w 8266922"/>
              <a:gd name="connsiteY975" fmla="*/ 2091886 h 7305087"/>
              <a:gd name="connsiteX976" fmla="*/ 4056317 w 8266922"/>
              <a:gd name="connsiteY976" fmla="*/ 2035865 h 7305087"/>
              <a:gd name="connsiteX977" fmla="*/ 4060306 w 8266922"/>
              <a:gd name="connsiteY977" fmla="*/ 1982160 h 7305087"/>
              <a:gd name="connsiteX978" fmla="*/ 4066119 w 8266922"/>
              <a:gd name="connsiteY978" fmla="*/ 1930854 h 7305087"/>
              <a:gd name="connsiteX979" fmla="*/ 4073892 w 8266922"/>
              <a:gd name="connsiteY979" fmla="*/ 1882026 h 7305087"/>
              <a:gd name="connsiteX980" fmla="*/ 4083755 w 8266922"/>
              <a:gd name="connsiteY980" fmla="*/ 1835759 h 7305087"/>
              <a:gd name="connsiteX981" fmla="*/ 4095841 w 8266922"/>
              <a:gd name="connsiteY981" fmla="*/ 1792133 h 7305087"/>
              <a:gd name="connsiteX982" fmla="*/ 4110284 w 8266922"/>
              <a:gd name="connsiteY982" fmla="*/ 1751231 h 7305087"/>
              <a:gd name="connsiteX983" fmla="*/ 4127216 w 8266922"/>
              <a:gd name="connsiteY983" fmla="*/ 1713133 h 7305087"/>
              <a:gd name="connsiteX984" fmla="*/ 4146769 w 8266922"/>
              <a:gd name="connsiteY984" fmla="*/ 1677921 h 7305087"/>
              <a:gd name="connsiteX985" fmla="*/ 4169077 w 8266922"/>
              <a:gd name="connsiteY985" fmla="*/ 1645676 h 7305087"/>
              <a:gd name="connsiteX986" fmla="*/ 4194274 w 8266922"/>
              <a:gd name="connsiteY986" fmla="*/ 1616479 h 7305087"/>
              <a:gd name="connsiteX987" fmla="*/ 4222489 w 8266922"/>
              <a:gd name="connsiteY987" fmla="*/ 1590414 h 7305087"/>
              <a:gd name="connsiteX988" fmla="*/ 4253856 w 8266922"/>
              <a:gd name="connsiteY988" fmla="*/ 1567559 h 7305087"/>
              <a:gd name="connsiteX989" fmla="*/ 4288509 w 8266922"/>
              <a:gd name="connsiteY989" fmla="*/ 1547998 h 7305087"/>
              <a:gd name="connsiteX990" fmla="*/ 4326580 w 8266922"/>
              <a:gd name="connsiteY990" fmla="*/ 1531810 h 7305087"/>
              <a:gd name="connsiteX991" fmla="*/ 4368202 w 8266922"/>
              <a:gd name="connsiteY991" fmla="*/ 1519078 h 7305087"/>
              <a:gd name="connsiteX992" fmla="*/ 4413507 w 8266922"/>
              <a:gd name="connsiteY992" fmla="*/ 1509883 h 7305087"/>
              <a:gd name="connsiteX993" fmla="*/ 4462628 w 8266922"/>
              <a:gd name="connsiteY993" fmla="*/ 1504306 h 7305087"/>
              <a:gd name="connsiteX994" fmla="*/ 462412 w 8266922"/>
              <a:gd name="connsiteY994" fmla="*/ 1502430 h 7305087"/>
              <a:gd name="connsiteX995" fmla="*/ 462412 w 8266922"/>
              <a:gd name="connsiteY995" fmla="*/ 1600921 h 7305087"/>
              <a:gd name="connsiteX996" fmla="*/ 413526 w 8266922"/>
              <a:gd name="connsiteY996" fmla="*/ 1603138 h 7305087"/>
              <a:gd name="connsiteX997" fmla="*/ 369246 w 8266922"/>
              <a:gd name="connsiteY997" fmla="*/ 1609705 h 7305087"/>
              <a:gd name="connsiteX998" fmla="*/ 329359 w 8266922"/>
              <a:gd name="connsiteY998" fmla="*/ 1620509 h 7305087"/>
              <a:gd name="connsiteX999" fmla="*/ 293653 w 8266922"/>
              <a:gd name="connsiteY999" fmla="*/ 1635428 h 7305087"/>
              <a:gd name="connsiteX1000" fmla="*/ 233938 w 8266922"/>
              <a:gd name="connsiteY1000" fmla="*/ 1677141 h 7305087"/>
              <a:gd name="connsiteX1001" fmla="*/ 188404 w 8266922"/>
              <a:gd name="connsiteY1001" fmla="*/ 1733900 h 7305087"/>
              <a:gd name="connsiteX1002" fmla="*/ 170425 w 8266922"/>
              <a:gd name="connsiteY1002" fmla="*/ 1767626 h 7305087"/>
              <a:gd name="connsiteX1003" fmla="*/ 155356 w 8266922"/>
              <a:gd name="connsiteY1003" fmla="*/ 1804759 h 7305087"/>
              <a:gd name="connsiteX1004" fmla="*/ 142983 w 8266922"/>
              <a:gd name="connsiteY1004" fmla="*/ 1845179 h 7305087"/>
              <a:gd name="connsiteX1005" fmla="*/ 133096 w 8266922"/>
              <a:gd name="connsiteY1005" fmla="*/ 1888770 h 7305087"/>
              <a:gd name="connsiteX1006" fmla="*/ 125482 w 8266922"/>
              <a:gd name="connsiteY1006" fmla="*/ 1935414 h 7305087"/>
              <a:gd name="connsiteX1007" fmla="*/ 119929 w 8266922"/>
              <a:gd name="connsiteY1007" fmla="*/ 1984990 h 7305087"/>
              <a:gd name="connsiteX1008" fmla="*/ 116225 w 8266922"/>
              <a:gd name="connsiteY1008" fmla="*/ 2037383 h 7305087"/>
              <a:gd name="connsiteX1009" fmla="*/ 114158 w 8266922"/>
              <a:gd name="connsiteY1009" fmla="*/ 2092472 h 7305087"/>
              <a:gd name="connsiteX1010" fmla="*/ 113516 w 8266922"/>
              <a:gd name="connsiteY1010" fmla="*/ 2150141 h 7305087"/>
              <a:gd name="connsiteX1011" fmla="*/ 114141 w 8266922"/>
              <a:gd name="connsiteY1011" fmla="*/ 2208380 h 7305087"/>
              <a:gd name="connsiteX1012" fmla="*/ 116163 w 8266922"/>
              <a:gd name="connsiteY1012" fmla="*/ 2264006 h 7305087"/>
              <a:gd name="connsiteX1013" fmla="*/ 119800 w 8266922"/>
              <a:gd name="connsiteY1013" fmla="*/ 2316901 h 7305087"/>
              <a:gd name="connsiteX1014" fmla="*/ 125270 w 8266922"/>
              <a:gd name="connsiteY1014" fmla="*/ 2366946 h 7305087"/>
              <a:gd name="connsiteX1015" fmla="*/ 132790 w 8266922"/>
              <a:gd name="connsiteY1015" fmla="*/ 2414022 h 7305087"/>
              <a:gd name="connsiteX1016" fmla="*/ 142580 w 8266922"/>
              <a:gd name="connsiteY1016" fmla="*/ 2458012 h 7305087"/>
              <a:gd name="connsiteX1017" fmla="*/ 154856 w 8266922"/>
              <a:gd name="connsiteY1017" fmla="*/ 2498797 h 7305087"/>
              <a:gd name="connsiteX1018" fmla="*/ 169838 w 8266922"/>
              <a:gd name="connsiteY1018" fmla="*/ 2536259 h 7305087"/>
              <a:gd name="connsiteX1019" fmla="*/ 187744 w 8266922"/>
              <a:gd name="connsiteY1019" fmla="*/ 2570280 h 7305087"/>
              <a:gd name="connsiteX1020" fmla="*/ 233198 w 8266922"/>
              <a:gd name="connsiteY1020" fmla="*/ 2627524 h 7305087"/>
              <a:gd name="connsiteX1021" fmla="*/ 292964 w 8266922"/>
              <a:gd name="connsiteY1021" fmla="*/ 2669584 h 7305087"/>
              <a:gd name="connsiteX1022" fmla="*/ 328759 w 8266922"/>
              <a:gd name="connsiteY1022" fmla="*/ 2684624 h 7305087"/>
              <a:gd name="connsiteX1023" fmla="*/ 368787 w 8266922"/>
              <a:gd name="connsiteY1023" fmla="*/ 2695513 h 7305087"/>
              <a:gd name="connsiteX1024" fmla="*/ 413265 w 8266922"/>
              <a:gd name="connsiteY1024" fmla="*/ 2702134 h 7305087"/>
              <a:gd name="connsiteX1025" fmla="*/ 462412 w 8266922"/>
              <a:gd name="connsiteY1025" fmla="*/ 2704367 h 7305087"/>
              <a:gd name="connsiteX1026" fmla="*/ 462412 w 8266922"/>
              <a:gd name="connsiteY1026" fmla="*/ 2801189 h 7305087"/>
              <a:gd name="connsiteX1027" fmla="*/ 408890 w 8266922"/>
              <a:gd name="connsiteY1027" fmla="*/ 2799300 h 7305087"/>
              <a:gd name="connsiteX1028" fmla="*/ 359409 w 8266922"/>
              <a:gd name="connsiteY1028" fmla="*/ 2793687 h 7305087"/>
              <a:gd name="connsiteX1029" fmla="*/ 313830 w 8266922"/>
              <a:gd name="connsiteY1029" fmla="*/ 2784433 h 7305087"/>
              <a:gd name="connsiteX1030" fmla="*/ 272011 w 8266922"/>
              <a:gd name="connsiteY1030" fmla="*/ 2771621 h 7305087"/>
              <a:gd name="connsiteX1031" fmla="*/ 233814 w 8266922"/>
              <a:gd name="connsiteY1031" fmla="*/ 2755334 h 7305087"/>
              <a:gd name="connsiteX1032" fmla="*/ 199097 w 8266922"/>
              <a:gd name="connsiteY1032" fmla="*/ 2735653 h 7305087"/>
              <a:gd name="connsiteX1033" fmla="*/ 167721 w 8266922"/>
              <a:gd name="connsiteY1033" fmla="*/ 2712663 h 7305087"/>
              <a:gd name="connsiteX1034" fmla="*/ 139544 w 8266922"/>
              <a:gd name="connsiteY1034" fmla="*/ 2686444 h 7305087"/>
              <a:gd name="connsiteX1035" fmla="*/ 114428 w 8266922"/>
              <a:gd name="connsiteY1035" fmla="*/ 2657081 h 7305087"/>
              <a:gd name="connsiteX1036" fmla="*/ 92232 w 8266922"/>
              <a:gd name="connsiteY1036" fmla="*/ 2624655 h 7305087"/>
              <a:gd name="connsiteX1037" fmla="*/ 72814 w 8266922"/>
              <a:gd name="connsiteY1037" fmla="*/ 2589249 h 7305087"/>
              <a:gd name="connsiteX1038" fmla="*/ 56037 w 8266922"/>
              <a:gd name="connsiteY1038" fmla="*/ 2550946 h 7305087"/>
              <a:gd name="connsiteX1039" fmla="*/ 41758 w 8266922"/>
              <a:gd name="connsiteY1039" fmla="*/ 2509828 h 7305087"/>
              <a:gd name="connsiteX1040" fmla="*/ 29838 w 8266922"/>
              <a:gd name="connsiteY1040" fmla="*/ 2465979 h 7305087"/>
              <a:gd name="connsiteX1041" fmla="*/ 20136 w 8266922"/>
              <a:gd name="connsiteY1041" fmla="*/ 2419480 h 7305087"/>
              <a:gd name="connsiteX1042" fmla="*/ 12513 w 8266922"/>
              <a:gd name="connsiteY1042" fmla="*/ 2370415 h 7305087"/>
              <a:gd name="connsiteX1043" fmla="*/ 6828 w 8266922"/>
              <a:gd name="connsiteY1043" fmla="*/ 2318865 h 7305087"/>
              <a:gd name="connsiteX1044" fmla="*/ 2941 w 8266922"/>
              <a:gd name="connsiteY1044" fmla="*/ 2264915 h 7305087"/>
              <a:gd name="connsiteX1045" fmla="*/ 711 w 8266922"/>
              <a:gd name="connsiteY1045" fmla="*/ 2208645 h 7305087"/>
              <a:gd name="connsiteX1046" fmla="*/ 0 w 8266922"/>
              <a:gd name="connsiteY1046" fmla="*/ 2150141 h 7305087"/>
              <a:gd name="connsiteX1047" fmla="*/ 735 w 8266922"/>
              <a:gd name="connsiteY1047" fmla="*/ 2091886 h 7305087"/>
              <a:gd name="connsiteX1048" fmla="*/ 3031 w 8266922"/>
              <a:gd name="connsiteY1048" fmla="*/ 2035865 h 7305087"/>
              <a:gd name="connsiteX1049" fmla="*/ 7020 w 8266922"/>
              <a:gd name="connsiteY1049" fmla="*/ 1982160 h 7305087"/>
              <a:gd name="connsiteX1050" fmla="*/ 12834 w 8266922"/>
              <a:gd name="connsiteY1050" fmla="*/ 1930854 h 7305087"/>
              <a:gd name="connsiteX1051" fmla="*/ 20606 w 8266922"/>
              <a:gd name="connsiteY1051" fmla="*/ 1882026 h 7305087"/>
              <a:gd name="connsiteX1052" fmla="*/ 30469 w 8266922"/>
              <a:gd name="connsiteY1052" fmla="*/ 1835759 h 7305087"/>
              <a:gd name="connsiteX1053" fmla="*/ 42555 w 8266922"/>
              <a:gd name="connsiteY1053" fmla="*/ 1792133 h 7305087"/>
              <a:gd name="connsiteX1054" fmla="*/ 56998 w 8266922"/>
              <a:gd name="connsiteY1054" fmla="*/ 1751231 h 7305087"/>
              <a:gd name="connsiteX1055" fmla="*/ 73930 w 8266922"/>
              <a:gd name="connsiteY1055" fmla="*/ 1713133 h 7305087"/>
              <a:gd name="connsiteX1056" fmla="*/ 93484 w 8266922"/>
              <a:gd name="connsiteY1056" fmla="*/ 1677921 h 7305087"/>
              <a:gd name="connsiteX1057" fmla="*/ 115792 w 8266922"/>
              <a:gd name="connsiteY1057" fmla="*/ 1645676 h 7305087"/>
              <a:gd name="connsiteX1058" fmla="*/ 140987 w 8266922"/>
              <a:gd name="connsiteY1058" fmla="*/ 1616479 h 7305087"/>
              <a:gd name="connsiteX1059" fmla="*/ 169202 w 8266922"/>
              <a:gd name="connsiteY1059" fmla="*/ 1590414 h 7305087"/>
              <a:gd name="connsiteX1060" fmla="*/ 200570 w 8266922"/>
              <a:gd name="connsiteY1060" fmla="*/ 1567559 h 7305087"/>
              <a:gd name="connsiteX1061" fmla="*/ 235222 w 8266922"/>
              <a:gd name="connsiteY1061" fmla="*/ 1547998 h 7305087"/>
              <a:gd name="connsiteX1062" fmla="*/ 273293 w 8266922"/>
              <a:gd name="connsiteY1062" fmla="*/ 1531810 h 7305087"/>
              <a:gd name="connsiteX1063" fmla="*/ 314915 w 8266922"/>
              <a:gd name="connsiteY1063" fmla="*/ 1519078 h 7305087"/>
              <a:gd name="connsiteX1064" fmla="*/ 360220 w 8266922"/>
              <a:gd name="connsiteY1064" fmla="*/ 1509883 h 7305087"/>
              <a:gd name="connsiteX1065" fmla="*/ 409342 w 8266922"/>
              <a:gd name="connsiteY1065" fmla="*/ 1504306 h 7305087"/>
              <a:gd name="connsiteX1066" fmla="*/ 5280527 w 8266922"/>
              <a:gd name="connsiteY1066" fmla="*/ 871409 h 7305087"/>
              <a:gd name="connsiteX1067" fmla="*/ 6185319 w 8266922"/>
              <a:gd name="connsiteY1067" fmla="*/ 871409 h 7305087"/>
              <a:gd name="connsiteX1068" fmla="*/ 6185319 w 8266922"/>
              <a:gd name="connsiteY1068" fmla="*/ 978246 h 7305087"/>
              <a:gd name="connsiteX1069" fmla="*/ 5280527 w 8266922"/>
              <a:gd name="connsiteY1069" fmla="*/ 978246 h 7305087"/>
              <a:gd name="connsiteX1070" fmla="*/ 1874462 w 8266922"/>
              <a:gd name="connsiteY1070" fmla="*/ 871408 h 7305087"/>
              <a:gd name="connsiteX1071" fmla="*/ 2779254 w 8266922"/>
              <a:gd name="connsiteY1071" fmla="*/ 871408 h 7305087"/>
              <a:gd name="connsiteX1072" fmla="*/ 2779254 w 8266922"/>
              <a:gd name="connsiteY1072" fmla="*/ 978246 h 7305087"/>
              <a:gd name="connsiteX1073" fmla="*/ 1874462 w 8266922"/>
              <a:gd name="connsiteY1073" fmla="*/ 978246 h 7305087"/>
              <a:gd name="connsiteX1074" fmla="*/ 5280527 w 8266922"/>
              <a:gd name="connsiteY1074" fmla="*/ 522512 h 7305087"/>
              <a:gd name="connsiteX1075" fmla="*/ 6185319 w 8266922"/>
              <a:gd name="connsiteY1075" fmla="*/ 522512 h 7305087"/>
              <a:gd name="connsiteX1076" fmla="*/ 6185319 w 8266922"/>
              <a:gd name="connsiteY1076" fmla="*/ 629349 h 7305087"/>
              <a:gd name="connsiteX1077" fmla="*/ 5280527 w 8266922"/>
              <a:gd name="connsiteY1077" fmla="*/ 629349 h 7305087"/>
              <a:gd name="connsiteX1078" fmla="*/ 1874462 w 8266922"/>
              <a:gd name="connsiteY1078" fmla="*/ 522511 h 7305087"/>
              <a:gd name="connsiteX1079" fmla="*/ 2779254 w 8266922"/>
              <a:gd name="connsiteY1079" fmla="*/ 522511 h 7305087"/>
              <a:gd name="connsiteX1080" fmla="*/ 2779254 w 8266922"/>
              <a:gd name="connsiteY1080" fmla="*/ 629349 h 7305087"/>
              <a:gd name="connsiteX1081" fmla="*/ 1874462 w 8266922"/>
              <a:gd name="connsiteY1081" fmla="*/ 629349 h 7305087"/>
              <a:gd name="connsiteX1082" fmla="*/ 4621539 w 8266922"/>
              <a:gd name="connsiteY1082" fmla="*/ 116859 h 7305087"/>
              <a:gd name="connsiteX1083" fmla="*/ 4740064 w 8266922"/>
              <a:gd name="connsiteY1083" fmla="*/ 116859 h 7305087"/>
              <a:gd name="connsiteX1084" fmla="*/ 4386160 w 8266922"/>
              <a:gd name="connsiteY1084" fmla="*/ 1185248 h 7305087"/>
              <a:gd name="connsiteX1085" fmla="*/ 4264297 w 8266922"/>
              <a:gd name="connsiteY1085" fmla="*/ 1185248 h 7305087"/>
              <a:gd name="connsiteX1086" fmla="*/ 3314617 w 8266922"/>
              <a:gd name="connsiteY1086" fmla="*/ 116858 h 7305087"/>
              <a:gd name="connsiteX1087" fmla="*/ 3439819 w 8266922"/>
              <a:gd name="connsiteY1087" fmla="*/ 116858 h 7305087"/>
              <a:gd name="connsiteX1088" fmla="*/ 3795392 w 8266922"/>
              <a:gd name="connsiteY1088" fmla="*/ 1185248 h 7305087"/>
              <a:gd name="connsiteX1089" fmla="*/ 3670190 w 8266922"/>
              <a:gd name="connsiteY1089" fmla="*/ 1185248 h 7305087"/>
              <a:gd name="connsiteX1090" fmla="*/ 1312489 w 8266922"/>
              <a:gd name="connsiteY1090" fmla="*/ 1 h 7305087"/>
              <a:gd name="connsiteX1091" fmla="*/ 1312489 w 8266922"/>
              <a:gd name="connsiteY1091" fmla="*/ 98493 h 7305087"/>
              <a:gd name="connsiteX1092" fmla="*/ 1263604 w 8266922"/>
              <a:gd name="connsiteY1092" fmla="*/ 100709 h 7305087"/>
              <a:gd name="connsiteX1093" fmla="*/ 1219322 w 8266922"/>
              <a:gd name="connsiteY1093" fmla="*/ 107277 h 7305087"/>
              <a:gd name="connsiteX1094" fmla="*/ 1179437 w 8266922"/>
              <a:gd name="connsiteY1094" fmla="*/ 118080 h 7305087"/>
              <a:gd name="connsiteX1095" fmla="*/ 1143731 w 8266922"/>
              <a:gd name="connsiteY1095" fmla="*/ 132999 h 7305087"/>
              <a:gd name="connsiteX1096" fmla="*/ 1084016 w 8266922"/>
              <a:gd name="connsiteY1096" fmla="*/ 174712 h 7305087"/>
              <a:gd name="connsiteX1097" fmla="*/ 1038482 w 8266922"/>
              <a:gd name="connsiteY1097" fmla="*/ 231471 h 7305087"/>
              <a:gd name="connsiteX1098" fmla="*/ 1020503 w 8266922"/>
              <a:gd name="connsiteY1098" fmla="*/ 265197 h 7305087"/>
              <a:gd name="connsiteX1099" fmla="*/ 1005433 w 8266922"/>
              <a:gd name="connsiteY1099" fmla="*/ 302330 h 7305087"/>
              <a:gd name="connsiteX1100" fmla="*/ 993061 w 8266922"/>
              <a:gd name="connsiteY1100" fmla="*/ 342750 h 7305087"/>
              <a:gd name="connsiteX1101" fmla="*/ 983172 w 8266922"/>
              <a:gd name="connsiteY1101" fmla="*/ 386342 h 7305087"/>
              <a:gd name="connsiteX1102" fmla="*/ 975559 w 8266922"/>
              <a:gd name="connsiteY1102" fmla="*/ 432985 h 7305087"/>
              <a:gd name="connsiteX1103" fmla="*/ 970006 w 8266922"/>
              <a:gd name="connsiteY1103" fmla="*/ 482562 h 7305087"/>
              <a:gd name="connsiteX1104" fmla="*/ 966302 w 8266922"/>
              <a:gd name="connsiteY1104" fmla="*/ 534954 h 7305087"/>
              <a:gd name="connsiteX1105" fmla="*/ 964235 w 8266922"/>
              <a:gd name="connsiteY1105" fmla="*/ 590043 h 7305087"/>
              <a:gd name="connsiteX1106" fmla="*/ 963593 w 8266922"/>
              <a:gd name="connsiteY1106" fmla="*/ 647712 h 7305087"/>
              <a:gd name="connsiteX1107" fmla="*/ 964219 w 8266922"/>
              <a:gd name="connsiteY1107" fmla="*/ 705953 h 7305087"/>
              <a:gd name="connsiteX1108" fmla="*/ 966241 w 8266922"/>
              <a:gd name="connsiteY1108" fmla="*/ 761579 h 7305087"/>
              <a:gd name="connsiteX1109" fmla="*/ 969878 w 8266922"/>
              <a:gd name="connsiteY1109" fmla="*/ 814474 h 7305087"/>
              <a:gd name="connsiteX1110" fmla="*/ 975347 w 8266922"/>
              <a:gd name="connsiteY1110" fmla="*/ 864518 h 7305087"/>
              <a:gd name="connsiteX1111" fmla="*/ 982868 w 8266922"/>
              <a:gd name="connsiteY1111" fmla="*/ 911596 h 7305087"/>
              <a:gd name="connsiteX1112" fmla="*/ 992658 w 8266922"/>
              <a:gd name="connsiteY1112" fmla="*/ 955586 h 7305087"/>
              <a:gd name="connsiteX1113" fmla="*/ 1004934 w 8266922"/>
              <a:gd name="connsiteY1113" fmla="*/ 996370 h 7305087"/>
              <a:gd name="connsiteX1114" fmla="*/ 1019916 w 8266922"/>
              <a:gd name="connsiteY1114" fmla="*/ 1033831 h 7305087"/>
              <a:gd name="connsiteX1115" fmla="*/ 1037822 w 8266922"/>
              <a:gd name="connsiteY1115" fmla="*/ 1067851 h 7305087"/>
              <a:gd name="connsiteX1116" fmla="*/ 1083276 w 8266922"/>
              <a:gd name="connsiteY1116" fmla="*/ 1125096 h 7305087"/>
              <a:gd name="connsiteX1117" fmla="*/ 1143042 w 8266922"/>
              <a:gd name="connsiteY1117" fmla="*/ 1167155 h 7305087"/>
              <a:gd name="connsiteX1118" fmla="*/ 1178837 w 8266922"/>
              <a:gd name="connsiteY1118" fmla="*/ 1182194 h 7305087"/>
              <a:gd name="connsiteX1119" fmla="*/ 1218864 w 8266922"/>
              <a:gd name="connsiteY1119" fmla="*/ 1193084 h 7305087"/>
              <a:gd name="connsiteX1120" fmla="*/ 1263342 w 8266922"/>
              <a:gd name="connsiteY1120" fmla="*/ 1199705 h 7305087"/>
              <a:gd name="connsiteX1121" fmla="*/ 1312489 w 8266922"/>
              <a:gd name="connsiteY1121" fmla="*/ 1201938 h 7305087"/>
              <a:gd name="connsiteX1122" fmla="*/ 1312489 w 8266922"/>
              <a:gd name="connsiteY1122" fmla="*/ 1298761 h 7305087"/>
              <a:gd name="connsiteX1123" fmla="*/ 1258966 w 8266922"/>
              <a:gd name="connsiteY1123" fmla="*/ 1296873 h 7305087"/>
              <a:gd name="connsiteX1124" fmla="*/ 1209487 w 8266922"/>
              <a:gd name="connsiteY1124" fmla="*/ 1291259 h 7305087"/>
              <a:gd name="connsiteX1125" fmla="*/ 1163908 w 8266922"/>
              <a:gd name="connsiteY1125" fmla="*/ 1282006 h 7305087"/>
              <a:gd name="connsiteX1126" fmla="*/ 1122089 w 8266922"/>
              <a:gd name="connsiteY1126" fmla="*/ 1269194 h 7305087"/>
              <a:gd name="connsiteX1127" fmla="*/ 1083893 w 8266922"/>
              <a:gd name="connsiteY1127" fmla="*/ 1252907 h 7305087"/>
              <a:gd name="connsiteX1128" fmla="*/ 1049176 w 8266922"/>
              <a:gd name="connsiteY1128" fmla="*/ 1233225 h 7305087"/>
              <a:gd name="connsiteX1129" fmla="*/ 1017798 w 8266922"/>
              <a:gd name="connsiteY1129" fmla="*/ 1210234 h 7305087"/>
              <a:gd name="connsiteX1130" fmla="*/ 989622 w 8266922"/>
              <a:gd name="connsiteY1130" fmla="*/ 1184015 h 7305087"/>
              <a:gd name="connsiteX1131" fmla="*/ 964506 w 8266922"/>
              <a:gd name="connsiteY1131" fmla="*/ 1154652 h 7305087"/>
              <a:gd name="connsiteX1132" fmla="*/ 942309 w 8266922"/>
              <a:gd name="connsiteY1132" fmla="*/ 1122226 h 7305087"/>
              <a:gd name="connsiteX1133" fmla="*/ 922891 w 8266922"/>
              <a:gd name="connsiteY1133" fmla="*/ 1086820 h 7305087"/>
              <a:gd name="connsiteX1134" fmla="*/ 906113 w 8266922"/>
              <a:gd name="connsiteY1134" fmla="*/ 1048518 h 7305087"/>
              <a:gd name="connsiteX1135" fmla="*/ 891835 w 8266922"/>
              <a:gd name="connsiteY1135" fmla="*/ 1007402 h 7305087"/>
              <a:gd name="connsiteX1136" fmla="*/ 879914 w 8266922"/>
              <a:gd name="connsiteY1136" fmla="*/ 963551 h 7305087"/>
              <a:gd name="connsiteX1137" fmla="*/ 870214 w 8266922"/>
              <a:gd name="connsiteY1137" fmla="*/ 917053 h 7305087"/>
              <a:gd name="connsiteX1138" fmla="*/ 862590 w 8266922"/>
              <a:gd name="connsiteY1138" fmla="*/ 867987 h 7305087"/>
              <a:gd name="connsiteX1139" fmla="*/ 856906 w 8266922"/>
              <a:gd name="connsiteY1139" fmla="*/ 816438 h 7305087"/>
              <a:gd name="connsiteX1140" fmla="*/ 853019 w 8266922"/>
              <a:gd name="connsiteY1140" fmla="*/ 762487 h 7305087"/>
              <a:gd name="connsiteX1141" fmla="*/ 850789 w 8266922"/>
              <a:gd name="connsiteY1141" fmla="*/ 706217 h 7305087"/>
              <a:gd name="connsiteX1142" fmla="*/ 850077 w 8266922"/>
              <a:gd name="connsiteY1142" fmla="*/ 647712 h 7305087"/>
              <a:gd name="connsiteX1143" fmla="*/ 850812 w 8266922"/>
              <a:gd name="connsiteY1143" fmla="*/ 589457 h 7305087"/>
              <a:gd name="connsiteX1144" fmla="*/ 853109 w 8266922"/>
              <a:gd name="connsiteY1144" fmla="*/ 533437 h 7305087"/>
              <a:gd name="connsiteX1145" fmla="*/ 857098 w 8266922"/>
              <a:gd name="connsiteY1145" fmla="*/ 479733 h 7305087"/>
              <a:gd name="connsiteX1146" fmla="*/ 862911 w 8266922"/>
              <a:gd name="connsiteY1146" fmla="*/ 428425 h 7305087"/>
              <a:gd name="connsiteX1147" fmla="*/ 870684 w 8266922"/>
              <a:gd name="connsiteY1147" fmla="*/ 379597 h 7305087"/>
              <a:gd name="connsiteX1148" fmla="*/ 880547 w 8266922"/>
              <a:gd name="connsiteY1148" fmla="*/ 333331 h 7305087"/>
              <a:gd name="connsiteX1149" fmla="*/ 892633 w 8266922"/>
              <a:gd name="connsiteY1149" fmla="*/ 289705 h 7305087"/>
              <a:gd name="connsiteX1150" fmla="*/ 907076 w 8266922"/>
              <a:gd name="connsiteY1150" fmla="*/ 248802 h 7305087"/>
              <a:gd name="connsiteX1151" fmla="*/ 924008 w 8266922"/>
              <a:gd name="connsiteY1151" fmla="*/ 210704 h 7305087"/>
              <a:gd name="connsiteX1152" fmla="*/ 943561 w 8266922"/>
              <a:gd name="connsiteY1152" fmla="*/ 175493 h 7305087"/>
              <a:gd name="connsiteX1153" fmla="*/ 965869 w 8266922"/>
              <a:gd name="connsiteY1153" fmla="*/ 143247 h 7305087"/>
              <a:gd name="connsiteX1154" fmla="*/ 991066 w 8266922"/>
              <a:gd name="connsiteY1154" fmla="*/ 114051 h 7305087"/>
              <a:gd name="connsiteX1155" fmla="*/ 1019280 w 8266922"/>
              <a:gd name="connsiteY1155" fmla="*/ 87986 h 7305087"/>
              <a:gd name="connsiteX1156" fmla="*/ 1050647 w 8266922"/>
              <a:gd name="connsiteY1156" fmla="*/ 65131 h 7305087"/>
              <a:gd name="connsiteX1157" fmla="*/ 1085300 w 8266922"/>
              <a:gd name="connsiteY1157" fmla="*/ 45570 h 7305087"/>
              <a:gd name="connsiteX1158" fmla="*/ 1123371 w 8266922"/>
              <a:gd name="connsiteY1158" fmla="*/ 29382 h 7305087"/>
              <a:gd name="connsiteX1159" fmla="*/ 1164993 w 8266922"/>
              <a:gd name="connsiteY1159" fmla="*/ 16650 h 7305087"/>
              <a:gd name="connsiteX1160" fmla="*/ 1210299 w 8266922"/>
              <a:gd name="connsiteY1160" fmla="*/ 7455 h 7305087"/>
              <a:gd name="connsiteX1161" fmla="*/ 1259419 w 8266922"/>
              <a:gd name="connsiteY1161" fmla="*/ 1877 h 7305087"/>
              <a:gd name="connsiteX1162" fmla="*/ 6747401 w 8266922"/>
              <a:gd name="connsiteY1162" fmla="*/ 0 h 7305087"/>
              <a:gd name="connsiteX1163" fmla="*/ 6800471 w 8266922"/>
              <a:gd name="connsiteY1163" fmla="*/ 1876 h 7305087"/>
              <a:gd name="connsiteX1164" fmla="*/ 6849592 w 8266922"/>
              <a:gd name="connsiteY1164" fmla="*/ 7453 h 7305087"/>
              <a:gd name="connsiteX1165" fmla="*/ 6894897 w 8266922"/>
              <a:gd name="connsiteY1165" fmla="*/ 16648 h 7305087"/>
              <a:gd name="connsiteX1166" fmla="*/ 6936519 w 8266922"/>
              <a:gd name="connsiteY1166" fmla="*/ 29380 h 7305087"/>
              <a:gd name="connsiteX1167" fmla="*/ 6974590 w 8266922"/>
              <a:gd name="connsiteY1167" fmla="*/ 45568 h 7305087"/>
              <a:gd name="connsiteX1168" fmla="*/ 7009243 w 8266922"/>
              <a:gd name="connsiteY1168" fmla="*/ 65130 h 7305087"/>
              <a:gd name="connsiteX1169" fmla="*/ 7040610 w 8266922"/>
              <a:gd name="connsiteY1169" fmla="*/ 87984 h 7305087"/>
              <a:gd name="connsiteX1170" fmla="*/ 7068825 w 8266922"/>
              <a:gd name="connsiteY1170" fmla="*/ 114050 h 7305087"/>
              <a:gd name="connsiteX1171" fmla="*/ 7094021 w 8266922"/>
              <a:gd name="connsiteY1171" fmla="*/ 143246 h 7305087"/>
              <a:gd name="connsiteX1172" fmla="*/ 7116329 w 8266922"/>
              <a:gd name="connsiteY1172" fmla="*/ 175491 h 7305087"/>
              <a:gd name="connsiteX1173" fmla="*/ 7135882 w 8266922"/>
              <a:gd name="connsiteY1173" fmla="*/ 210703 h 7305087"/>
              <a:gd name="connsiteX1174" fmla="*/ 7152814 w 8266922"/>
              <a:gd name="connsiteY1174" fmla="*/ 248801 h 7305087"/>
              <a:gd name="connsiteX1175" fmla="*/ 7167257 w 8266922"/>
              <a:gd name="connsiteY1175" fmla="*/ 289704 h 7305087"/>
              <a:gd name="connsiteX1176" fmla="*/ 7179344 w 8266922"/>
              <a:gd name="connsiteY1176" fmla="*/ 333329 h 7305087"/>
              <a:gd name="connsiteX1177" fmla="*/ 7189207 w 8266922"/>
              <a:gd name="connsiteY1177" fmla="*/ 379596 h 7305087"/>
              <a:gd name="connsiteX1178" fmla="*/ 7196979 w 8266922"/>
              <a:gd name="connsiteY1178" fmla="*/ 428424 h 7305087"/>
              <a:gd name="connsiteX1179" fmla="*/ 7202793 w 8266922"/>
              <a:gd name="connsiteY1179" fmla="*/ 479731 h 7305087"/>
              <a:gd name="connsiteX1180" fmla="*/ 7206781 w 8266922"/>
              <a:gd name="connsiteY1180" fmla="*/ 533435 h 7305087"/>
              <a:gd name="connsiteX1181" fmla="*/ 7209077 w 8266922"/>
              <a:gd name="connsiteY1181" fmla="*/ 589455 h 7305087"/>
              <a:gd name="connsiteX1182" fmla="*/ 7209813 w 8266922"/>
              <a:gd name="connsiteY1182" fmla="*/ 647711 h 7305087"/>
              <a:gd name="connsiteX1183" fmla="*/ 7209113 w 8266922"/>
              <a:gd name="connsiteY1183" fmla="*/ 706216 h 7305087"/>
              <a:gd name="connsiteX1184" fmla="*/ 7206916 w 8266922"/>
              <a:gd name="connsiteY1184" fmla="*/ 762486 h 7305087"/>
              <a:gd name="connsiteX1185" fmla="*/ 7203080 w 8266922"/>
              <a:gd name="connsiteY1185" fmla="*/ 816437 h 7305087"/>
              <a:gd name="connsiteX1186" fmla="*/ 7197459 w 8266922"/>
              <a:gd name="connsiteY1186" fmla="*/ 867986 h 7305087"/>
              <a:gd name="connsiteX1187" fmla="*/ 7189911 w 8266922"/>
              <a:gd name="connsiteY1187" fmla="*/ 917051 h 7305087"/>
              <a:gd name="connsiteX1188" fmla="*/ 7180290 w 8266922"/>
              <a:gd name="connsiteY1188" fmla="*/ 963550 h 7305087"/>
              <a:gd name="connsiteX1189" fmla="*/ 7168453 w 8266922"/>
              <a:gd name="connsiteY1189" fmla="*/ 1007400 h 7305087"/>
              <a:gd name="connsiteX1190" fmla="*/ 7154256 w 8266922"/>
              <a:gd name="connsiteY1190" fmla="*/ 1048517 h 7305087"/>
              <a:gd name="connsiteX1191" fmla="*/ 7137555 w 8266922"/>
              <a:gd name="connsiteY1191" fmla="*/ 1086819 h 7305087"/>
              <a:gd name="connsiteX1192" fmla="*/ 7118206 w 8266922"/>
              <a:gd name="connsiteY1192" fmla="*/ 1122225 h 7305087"/>
              <a:gd name="connsiteX1193" fmla="*/ 7096065 w 8266922"/>
              <a:gd name="connsiteY1193" fmla="*/ 1154652 h 7305087"/>
              <a:gd name="connsiteX1194" fmla="*/ 7070989 w 8266922"/>
              <a:gd name="connsiteY1194" fmla="*/ 1184015 h 7305087"/>
              <a:gd name="connsiteX1195" fmla="*/ 7042832 w 8266922"/>
              <a:gd name="connsiteY1195" fmla="*/ 1210234 h 7305087"/>
              <a:gd name="connsiteX1196" fmla="*/ 7011451 w 8266922"/>
              <a:gd name="connsiteY1196" fmla="*/ 1233224 h 7305087"/>
              <a:gd name="connsiteX1197" fmla="*/ 6976702 w 8266922"/>
              <a:gd name="connsiteY1197" fmla="*/ 1252906 h 7305087"/>
              <a:gd name="connsiteX1198" fmla="*/ 6938442 w 8266922"/>
              <a:gd name="connsiteY1198" fmla="*/ 1269193 h 7305087"/>
              <a:gd name="connsiteX1199" fmla="*/ 6896525 w 8266922"/>
              <a:gd name="connsiteY1199" fmla="*/ 1282004 h 7305087"/>
              <a:gd name="connsiteX1200" fmla="*/ 6850809 w 8266922"/>
              <a:gd name="connsiteY1200" fmla="*/ 1291259 h 7305087"/>
              <a:gd name="connsiteX1201" fmla="*/ 6801149 w 8266922"/>
              <a:gd name="connsiteY1201" fmla="*/ 1296872 h 7305087"/>
              <a:gd name="connsiteX1202" fmla="*/ 6747401 w 8266922"/>
              <a:gd name="connsiteY1202" fmla="*/ 1298760 h 7305087"/>
              <a:gd name="connsiteX1203" fmla="*/ 6747401 w 8266922"/>
              <a:gd name="connsiteY1203" fmla="*/ 1201937 h 7305087"/>
              <a:gd name="connsiteX1204" fmla="*/ 6797086 w 8266922"/>
              <a:gd name="connsiteY1204" fmla="*/ 1199704 h 7305087"/>
              <a:gd name="connsiteX1205" fmla="*/ 6842006 w 8266922"/>
              <a:gd name="connsiteY1205" fmla="*/ 1193083 h 7305087"/>
              <a:gd name="connsiteX1206" fmla="*/ 6882389 w 8266922"/>
              <a:gd name="connsiteY1206" fmla="*/ 1182194 h 7305087"/>
              <a:gd name="connsiteX1207" fmla="*/ 6918460 w 8266922"/>
              <a:gd name="connsiteY1207" fmla="*/ 1167155 h 7305087"/>
              <a:gd name="connsiteX1208" fmla="*/ 6978571 w 8266922"/>
              <a:gd name="connsiteY1208" fmla="*/ 1125095 h 7305087"/>
              <a:gd name="connsiteX1209" fmla="*/ 7024150 w 8266922"/>
              <a:gd name="connsiteY1209" fmla="*/ 1067850 h 7305087"/>
              <a:gd name="connsiteX1210" fmla="*/ 7042056 w 8266922"/>
              <a:gd name="connsiteY1210" fmla="*/ 1033830 h 7305087"/>
              <a:gd name="connsiteX1211" fmla="*/ 7057008 w 8266922"/>
              <a:gd name="connsiteY1211" fmla="*/ 996368 h 7305087"/>
              <a:gd name="connsiteX1212" fmla="*/ 7069232 w 8266922"/>
              <a:gd name="connsiteY1212" fmla="*/ 955584 h 7305087"/>
              <a:gd name="connsiteX1213" fmla="*/ 7078955 w 8266922"/>
              <a:gd name="connsiteY1213" fmla="*/ 911594 h 7305087"/>
              <a:gd name="connsiteX1214" fmla="*/ 7086402 w 8266922"/>
              <a:gd name="connsiteY1214" fmla="*/ 864517 h 7305087"/>
              <a:gd name="connsiteX1215" fmla="*/ 7091801 w 8266922"/>
              <a:gd name="connsiteY1215" fmla="*/ 814473 h 7305087"/>
              <a:gd name="connsiteX1216" fmla="*/ 7095377 w 8266922"/>
              <a:gd name="connsiteY1216" fmla="*/ 761578 h 7305087"/>
              <a:gd name="connsiteX1217" fmla="*/ 7097356 w 8266922"/>
              <a:gd name="connsiteY1217" fmla="*/ 705951 h 7305087"/>
              <a:gd name="connsiteX1218" fmla="*/ 7097966 w 8266922"/>
              <a:gd name="connsiteY1218" fmla="*/ 647711 h 7305087"/>
              <a:gd name="connsiteX1219" fmla="*/ 7097324 w 8266922"/>
              <a:gd name="connsiteY1219" fmla="*/ 590042 h 7305087"/>
              <a:gd name="connsiteX1220" fmla="*/ 7095254 w 8266922"/>
              <a:gd name="connsiteY1220" fmla="*/ 534953 h 7305087"/>
              <a:gd name="connsiteX1221" fmla="*/ 7091544 w 8266922"/>
              <a:gd name="connsiteY1221" fmla="*/ 482560 h 7305087"/>
              <a:gd name="connsiteX1222" fmla="*/ 7085978 w 8266922"/>
              <a:gd name="connsiteY1222" fmla="*/ 432984 h 7305087"/>
              <a:gd name="connsiteX1223" fmla="*/ 7078343 w 8266922"/>
              <a:gd name="connsiteY1223" fmla="*/ 386340 h 7305087"/>
              <a:gd name="connsiteX1224" fmla="*/ 7068425 w 8266922"/>
              <a:gd name="connsiteY1224" fmla="*/ 342749 h 7305087"/>
              <a:gd name="connsiteX1225" fmla="*/ 7056009 w 8266922"/>
              <a:gd name="connsiteY1225" fmla="*/ 302328 h 7305087"/>
              <a:gd name="connsiteX1226" fmla="*/ 7040882 w 8266922"/>
              <a:gd name="connsiteY1226" fmla="*/ 265196 h 7305087"/>
              <a:gd name="connsiteX1227" fmla="*/ 7022829 w 8266922"/>
              <a:gd name="connsiteY1227" fmla="*/ 231470 h 7305087"/>
              <a:gd name="connsiteX1228" fmla="*/ 6977091 w 8266922"/>
              <a:gd name="connsiteY1228" fmla="*/ 174711 h 7305087"/>
              <a:gd name="connsiteX1229" fmla="*/ 6917082 w 8266922"/>
              <a:gd name="connsiteY1229" fmla="*/ 132998 h 7305087"/>
              <a:gd name="connsiteX1230" fmla="*/ 6881190 w 8266922"/>
              <a:gd name="connsiteY1230" fmla="*/ 118079 h 7305087"/>
              <a:gd name="connsiteX1231" fmla="*/ 6841089 w 8266922"/>
              <a:gd name="connsiteY1231" fmla="*/ 107276 h 7305087"/>
              <a:gd name="connsiteX1232" fmla="*/ 6796564 w 8266922"/>
              <a:gd name="connsiteY1232" fmla="*/ 100708 h 7305087"/>
              <a:gd name="connsiteX1233" fmla="*/ 6747401 w 8266922"/>
              <a:gd name="connsiteY1233" fmla="*/ 98492 h 7305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Lst>
            <a:rect l="l" t="t" r="r" b="b"/>
            <a:pathLst>
              <a:path w="8266922" h="7305087">
                <a:moveTo>
                  <a:pt x="5241587" y="7031344"/>
                </a:moveTo>
                <a:lnTo>
                  <a:pt x="5448586" y="7031344"/>
                </a:lnTo>
                <a:lnTo>
                  <a:pt x="5448586" y="7204957"/>
                </a:lnTo>
                <a:lnTo>
                  <a:pt x="5241587" y="7204957"/>
                </a:lnTo>
                <a:close/>
                <a:moveTo>
                  <a:pt x="2946862" y="7031344"/>
                </a:moveTo>
                <a:lnTo>
                  <a:pt x="3153861" y="7031344"/>
                </a:lnTo>
                <a:lnTo>
                  <a:pt x="3153861" y="7204957"/>
                </a:lnTo>
                <a:lnTo>
                  <a:pt x="2946862" y="7204957"/>
                </a:lnTo>
                <a:close/>
                <a:moveTo>
                  <a:pt x="4247643" y="6016037"/>
                </a:moveTo>
                <a:lnTo>
                  <a:pt x="4621582" y="6016037"/>
                </a:lnTo>
                <a:lnTo>
                  <a:pt x="4621582" y="6111287"/>
                </a:lnTo>
                <a:lnTo>
                  <a:pt x="4621582" y="7209837"/>
                </a:lnTo>
                <a:lnTo>
                  <a:pt x="4621582" y="7305087"/>
                </a:lnTo>
                <a:lnTo>
                  <a:pt x="4247643" y="7305087"/>
                </a:lnTo>
                <a:lnTo>
                  <a:pt x="4247643" y="7209837"/>
                </a:lnTo>
                <a:lnTo>
                  <a:pt x="4506393" y="7209837"/>
                </a:lnTo>
                <a:lnTo>
                  <a:pt x="4506393" y="6111287"/>
                </a:lnTo>
                <a:lnTo>
                  <a:pt x="4247643" y="6111287"/>
                </a:lnTo>
                <a:close/>
                <a:moveTo>
                  <a:pt x="3773921" y="6016037"/>
                </a:moveTo>
                <a:lnTo>
                  <a:pt x="4147860" y="6016037"/>
                </a:lnTo>
                <a:lnTo>
                  <a:pt x="4147860" y="6111287"/>
                </a:lnTo>
                <a:lnTo>
                  <a:pt x="3889111" y="6111287"/>
                </a:lnTo>
                <a:lnTo>
                  <a:pt x="3889111" y="7209837"/>
                </a:lnTo>
                <a:lnTo>
                  <a:pt x="4147860" y="7209837"/>
                </a:lnTo>
                <a:lnTo>
                  <a:pt x="4147860" y="7305087"/>
                </a:lnTo>
                <a:lnTo>
                  <a:pt x="3773921" y="7305087"/>
                </a:lnTo>
                <a:lnTo>
                  <a:pt x="3773921" y="7209837"/>
                </a:lnTo>
                <a:lnTo>
                  <a:pt x="3773921" y="6111287"/>
                </a:lnTo>
                <a:close/>
                <a:moveTo>
                  <a:pt x="6688042" y="5528924"/>
                </a:moveTo>
                <a:lnTo>
                  <a:pt x="6895043" y="5528924"/>
                </a:lnTo>
                <a:lnTo>
                  <a:pt x="6895043" y="5702536"/>
                </a:lnTo>
                <a:lnTo>
                  <a:pt x="6688042" y="5702536"/>
                </a:lnTo>
                <a:close/>
                <a:moveTo>
                  <a:pt x="3990746" y="5378675"/>
                </a:moveTo>
                <a:lnTo>
                  <a:pt x="4895538" y="5378675"/>
                </a:lnTo>
                <a:lnTo>
                  <a:pt x="4895538" y="5485512"/>
                </a:lnTo>
                <a:lnTo>
                  <a:pt x="3990746" y="5485512"/>
                </a:lnTo>
                <a:close/>
                <a:moveTo>
                  <a:pt x="1270097" y="5378675"/>
                </a:moveTo>
                <a:lnTo>
                  <a:pt x="2174890" y="5378675"/>
                </a:lnTo>
                <a:lnTo>
                  <a:pt x="2174890" y="5485512"/>
                </a:lnTo>
                <a:lnTo>
                  <a:pt x="1270097" y="5485512"/>
                </a:lnTo>
                <a:close/>
                <a:moveTo>
                  <a:pt x="3990746" y="5029777"/>
                </a:moveTo>
                <a:lnTo>
                  <a:pt x="4895538" y="5029777"/>
                </a:lnTo>
                <a:lnTo>
                  <a:pt x="4895538" y="5136615"/>
                </a:lnTo>
                <a:lnTo>
                  <a:pt x="3990746" y="5136615"/>
                </a:lnTo>
                <a:close/>
                <a:moveTo>
                  <a:pt x="1270097" y="5029777"/>
                </a:moveTo>
                <a:lnTo>
                  <a:pt x="2174890" y="5029777"/>
                </a:lnTo>
                <a:lnTo>
                  <a:pt x="2174890" y="5136615"/>
                </a:lnTo>
                <a:lnTo>
                  <a:pt x="1270097" y="5136615"/>
                </a:lnTo>
                <a:close/>
                <a:moveTo>
                  <a:pt x="6062007" y="4507277"/>
                </a:moveTo>
                <a:lnTo>
                  <a:pt x="6115077" y="4509153"/>
                </a:lnTo>
                <a:lnTo>
                  <a:pt x="6164198" y="4514730"/>
                </a:lnTo>
                <a:lnTo>
                  <a:pt x="6209503" y="4523925"/>
                </a:lnTo>
                <a:lnTo>
                  <a:pt x="6251125" y="4536657"/>
                </a:lnTo>
                <a:lnTo>
                  <a:pt x="6289196" y="4552845"/>
                </a:lnTo>
                <a:lnTo>
                  <a:pt x="6323849" y="4572406"/>
                </a:lnTo>
                <a:lnTo>
                  <a:pt x="6355216" y="4595261"/>
                </a:lnTo>
                <a:lnTo>
                  <a:pt x="6383431" y="4621327"/>
                </a:lnTo>
                <a:lnTo>
                  <a:pt x="6408627" y="4650523"/>
                </a:lnTo>
                <a:lnTo>
                  <a:pt x="6430935" y="4682768"/>
                </a:lnTo>
                <a:lnTo>
                  <a:pt x="6450488" y="4717980"/>
                </a:lnTo>
                <a:lnTo>
                  <a:pt x="6467420" y="4756077"/>
                </a:lnTo>
                <a:lnTo>
                  <a:pt x="6481863" y="4796980"/>
                </a:lnTo>
                <a:lnTo>
                  <a:pt x="6493950" y="4840605"/>
                </a:lnTo>
                <a:lnTo>
                  <a:pt x="6503813" y="4886873"/>
                </a:lnTo>
                <a:lnTo>
                  <a:pt x="6511585" y="4935701"/>
                </a:lnTo>
                <a:lnTo>
                  <a:pt x="6517399" y="4987008"/>
                </a:lnTo>
                <a:lnTo>
                  <a:pt x="6521387" y="5040712"/>
                </a:lnTo>
                <a:lnTo>
                  <a:pt x="6523683" y="5096732"/>
                </a:lnTo>
                <a:lnTo>
                  <a:pt x="6524419" y="5154988"/>
                </a:lnTo>
                <a:lnTo>
                  <a:pt x="6523719" y="5213493"/>
                </a:lnTo>
                <a:lnTo>
                  <a:pt x="6521522" y="5269763"/>
                </a:lnTo>
                <a:lnTo>
                  <a:pt x="6517686" y="5323713"/>
                </a:lnTo>
                <a:lnTo>
                  <a:pt x="6512065" y="5375263"/>
                </a:lnTo>
                <a:lnTo>
                  <a:pt x="6504517" y="5424328"/>
                </a:lnTo>
                <a:lnTo>
                  <a:pt x="6494896" y="5470827"/>
                </a:lnTo>
                <a:lnTo>
                  <a:pt x="6483059" y="5514676"/>
                </a:lnTo>
                <a:lnTo>
                  <a:pt x="6468862" y="5555794"/>
                </a:lnTo>
                <a:lnTo>
                  <a:pt x="6452162" y="5594097"/>
                </a:lnTo>
                <a:lnTo>
                  <a:pt x="6432813" y="5629503"/>
                </a:lnTo>
                <a:lnTo>
                  <a:pt x="6410672" y="5661929"/>
                </a:lnTo>
                <a:lnTo>
                  <a:pt x="6385595" y="5691293"/>
                </a:lnTo>
                <a:lnTo>
                  <a:pt x="6357438" y="5717511"/>
                </a:lnTo>
                <a:lnTo>
                  <a:pt x="6326057" y="5740502"/>
                </a:lnTo>
                <a:lnTo>
                  <a:pt x="6291309" y="5760183"/>
                </a:lnTo>
                <a:lnTo>
                  <a:pt x="6253048" y="5776470"/>
                </a:lnTo>
                <a:lnTo>
                  <a:pt x="6211131" y="5789282"/>
                </a:lnTo>
                <a:lnTo>
                  <a:pt x="6165415" y="5798536"/>
                </a:lnTo>
                <a:lnTo>
                  <a:pt x="6115755" y="5804149"/>
                </a:lnTo>
                <a:lnTo>
                  <a:pt x="6062007" y="5806038"/>
                </a:lnTo>
                <a:lnTo>
                  <a:pt x="6062007" y="5709215"/>
                </a:lnTo>
                <a:lnTo>
                  <a:pt x="6111692" y="5706982"/>
                </a:lnTo>
                <a:lnTo>
                  <a:pt x="6156613" y="5700361"/>
                </a:lnTo>
                <a:lnTo>
                  <a:pt x="6196995" y="5689472"/>
                </a:lnTo>
                <a:lnTo>
                  <a:pt x="6233066" y="5674432"/>
                </a:lnTo>
                <a:lnTo>
                  <a:pt x="6293177" y="5632372"/>
                </a:lnTo>
                <a:lnTo>
                  <a:pt x="6338757" y="5575128"/>
                </a:lnTo>
                <a:lnTo>
                  <a:pt x="6356662" y="5541107"/>
                </a:lnTo>
                <a:lnTo>
                  <a:pt x="6371614" y="5503645"/>
                </a:lnTo>
                <a:lnTo>
                  <a:pt x="6383838" y="5462861"/>
                </a:lnTo>
                <a:lnTo>
                  <a:pt x="6393561" y="5418871"/>
                </a:lnTo>
                <a:lnTo>
                  <a:pt x="6401008" y="5371794"/>
                </a:lnTo>
                <a:lnTo>
                  <a:pt x="6406407" y="5321750"/>
                </a:lnTo>
                <a:lnTo>
                  <a:pt x="6409983" y="5268855"/>
                </a:lnTo>
                <a:lnTo>
                  <a:pt x="6411962" y="5213228"/>
                </a:lnTo>
                <a:lnTo>
                  <a:pt x="6412572" y="5154988"/>
                </a:lnTo>
                <a:lnTo>
                  <a:pt x="6411930" y="5097319"/>
                </a:lnTo>
                <a:lnTo>
                  <a:pt x="6409860" y="5042230"/>
                </a:lnTo>
                <a:lnTo>
                  <a:pt x="6406150" y="4989837"/>
                </a:lnTo>
                <a:lnTo>
                  <a:pt x="6400584" y="4940261"/>
                </a:lnTo>
                <a:lnTo>
                  <a:pt x="6392949" y="4893617"/>
                </a:lnTo>
                <a:lnTo>
                  <a:pt x="6383031" y="4850025"/>
                </a:lnTo>
                <a:lnTo>
                  <a:pt x="6370615" y="4809604"/>
                </a:lnTo>
                <a:lnTo>
                  <a:pt x="6355488" y="4772472"/>
                </a:lnTo>
                <a:lnTo>
                  <a:pt x="6337435" y="4738746"/>
                </a:lnTo>
                <a:lnTo>
                  <a:pt x="6291697" y="4681987"/>
                </a:lnTo>
                <a:lnTo>
                  <a:pt x="6231688" y="4640273"/>
                </a:lnTo>
                <a:lnTo>
                  <a:pt x="6195796" y="4625355"/>
                </a:lnTo>
                <a:lnTo>
                  <a:pt x="6155695" y="4614552"/>
                </a:lnTo>
                <a:lnTo>
                  <a:pt x="6111170" y="4607983"/>
                </a:lnTo>
                <a:lnTo>
                  <a:pt x="6062007" y="4605768"/>
                </a:lnTo>
                <a:close/>
                <a:moveTo>
                  <a:pt x="5970138" y="4507277"/>
                </a:moveTo>
                <a:lnTo>
                  <a:pt x="5970138" y="4605768"/>
                </a:lnTo>
                <a:lnTo>
                  <a:pt x="5921252" y="4607983"/>
                </a:lnTo>
                <a:lnTo>
                  <a:pt x="5876971" y="4614552"/>
                </a:lnTo>
                <a:lnTo>
                  <a:pt x="5837085" y="4625355"/>
                </a:lnTo>
                <a:lnTo>
                  <a:pt x="5801379" y="4640273"/>
                </a:lnTo>
                <a:lnTo>
                  <a:pt x="5741664" y="4681987"/>
                </a:lnTo>
                <a:lnTo>
                  <a:pt x="5696130" y="4738746"/>
                </a:lnTo>
                <a:lnTo>
                  <a:pt x="5678151" y="4772472"/>
                </a:lnTo>
                <a:lnTo>
                  <a:pt x="5663081" y="4809604"/>
                </a:lnTo>
                <a:lnTo>
                  <a:pt x="5650709" y="4850025"/>
                </a:lnTo>
                <a:lnTo>
                  <a:pt x="5640821" y="4893617"/>
                </a:lnTo>
                <a:lnTo>
                  <a:pt x="5633207" y="4940261"/>
                </a:lnTo>
                <a:lnTo>
                  <a:pt x="5627654" y="4989837"/>
                </a:lnTo>
                <a:lnTo>
                  <a:pt x="5623950" y="5042230"/>
                </a:lnTo>
                <a:lnTo>
                  <a:pt x="5621883" y="5097319"/>
                </a:lnTo>
                <a:lnTo>
                  <a:pt x="5621241" y="5154988"/>
                </a:lnTo>
                <a:lnTo>
                  <a:pt x="5621867" y="5213228"/>
                </a:lnTo>
                <a:lnTo>
                  <a:pt x="5623889" y="5268855"/>
                </a:lnTo>
                <a:lnTo>
                  <a:pt x="5627526" y="5321750"/>
                </a:lnTo>
                <a:lnTo>
                  <a:pt x="5632995" y="5371794"/>
                </a:lnTo>
                <a:lnTo>
                  <a:pt x="5640516" y="5418871"/>
                </a:lnTo>
                <a:lnTo>
                  <a:pt x="5650305" y="5462861"/>
                </a:lnTo>
                <a:lnTo>
                  <a:pt x="5662582" y="5503645"/>
                </a:lnTo>
                <a:lnTo>
                  <a:pt x="5677564" y="5541107"/>
                </a:lnTo>
                <a:lnTo>
                  <a:pt x="5695470" y="5575128"/>
                </a:lnTo>
                <a:lnTo>
                  <a:pt x="5740924" y="5632372"/>
                </a:lnTo>
                <a:lnTo>
                  <a:pt x="5800690" y="5674432"/>
                </a:lnTo>
                <a:lnTo>
                  <a:pt x="5836485" y="5689472"/>
                </a:lnTo>
                <a:lnTo>
                  <a:pt x="5876513" y="5700361"/>
                </a:lnTo>
                <a:lnTo>
                  <a:pt x="5920991" y="5706982"/>
                </a:lnTo>
                <a:lnTo>
                  <a:pt x="5970138" y="5709215"/>
                </a:lnTo>
                <a:lnTo>
                  <a:pt x="5970138" y="5806038"/>
                </a:lnTo>
                <a:lnTo>
                  <a:pt x="5916615" y="5804149"/>
                </a:lnTo>
                <a:lnTo>
                  <a:pt x="5867135" y="5798536"/>
                </a:lnTo>
                <a:lnTo>
                  <a:pt x="5821555" y="5789282"/>
                </a:lnTo>
                <a:lnTo>
                  <a:pt x="5779737" y="5776470"/>
                </a:lnTo>
                <a:lnTo>
                  <a:pt x="5741540" y="5760183"/>
                </a:lnTo>
                <a:lnTo>
                  <a:pt x="5706823" y="5740502"/>
                </a:lnTo>
                <a:lnTo>
                  <a:pt x="5675446" y="5717511"/>
                </a:lnTo>
                <a:lnTo>
                  <a:pt x="5647270" y="5691293"/>
                </a:lnTo>
                <a:lnTo>
                  <a:pt x="5622154" y="5661929"/>
                </a:lnTo>
                <a:lnTo>
                  <a:pt x="5599957" y="5629503"/>
                </a:lnTo>
                <a:lnTo>
                  <a:pt x="5580540" y="5594097"/>
                </a:lnTo>
                <a:lnTo>
                  <a:pt x="5563762" y="5555794"/>
                </a:lnTo>
                <a:lnTo>
                  <a:pt x="5549483" y="5514676"/>
                </a:lnTo>
                <a:lnTo>
                  <a:pt x="5537563" y="5470827"/>
                </a:lnTo>
                <a:lnTo>
                  <a:pt x="5527862" y="5424328"/>
                </a:lnTo>
                <a:lnTo>
                  <a:pt x="5520239" y="5375263"/>
                </a:lnTo>
                <a:lnTo>
                  <a:pt x="5514554" y="5323713"/>
                </a:lnTo>
                <a:lnTo>
                  <a:pt x="5510667" y="5269763"/>
                </a:lnTo>
                <a:lnTo>
                  <a:pt x="5508437" y="5213493"/>
                </a:lnTo>
                <a:lnTo>
                  <a:pt x="5507726" y="5154988"/>
                </a:lnTo>
                <a:lnTo>
                  <a:pt x="5508461" y="5096732"/>
                </a:lnTo>
                <a:lnTo>
                  <a:pt x="5510757" y="5040712"/>
                </a:lnTo>
                <a:lnTo>
                  <a:pt x="5514746" y="4987008"/>
                </a:lnTo>
                <a:lnTo>
                  <a:pt x="5520559" y="4935701"/>
                </a:lnTo>
                <a:lnTo>
                  <a:pt x="5528332" y="4886873"/>
                </a:lnTo>
                <a:lnTo>
                  <a:pt x="5538195" y="4840605"/>
                </a:lnTo>
                <a:lnTo>
                  <a:pt x="5550281" y="4796980"/>
                </a:lnTo>
                <a:lnTo>
                  <a:pt x="5564724" y="4756077"/>
                </a:lnTo>
                <a:lnTo>
                  <a:pt x="5581656" y="4717980"/>
                </a:lnTo>
                <a:lnTo>
                  <a:pt x="5601209" y="4682768"/>
                </a:lnTo>
                <a:lnTo>
                  <a:pt x="5623517" y="4650523"/>
                </a:lnTo>
                <a:lnTo>
                  <a:pt x="5648713" y="4621327"/>
                </a:lnTo>
                <a:lnTo>
                  <a:pt x="5676928" y="4595261"/>
                </a:lnTo>
                <a:lnTo>
                  <a:pt x="5708295" y="4572406"/>
                </a:lnTo>
                <a:lnTo>
                  <a:pt x="5742948" y="4552845"/>
                </a:lnTo>
                <a:lnTo>
                  <a:pt x="5781019" y="4536657"/>
                </a:lnTo>
                <a:lnTo>
                  <a:pt x="5822641" y="4523925"/>
                </a:lnTo>
                <a:lnTo>
                  <a:pt x="5867946" y="4514730"/>
                </a:lnTo>
                <a:lnTo>
                  <a:pt x="5917067" y="4509153"/>
                </a:lnTo>
                <a:close/>
                <a:moveTo>
                  <a:pt x="2916306" y="4507277"/>
                </a:moveTo>
                <a:lnTo>
                  <a:pt x="2969376" y="4509153"/>
                </a:lnTo>
                <a:lnTo>
                  <a:pt x="3018497" y="4514730"/>
                </a:lnTo>
                <a:lnTo>
                  <a:pt x="3063803" y="4523925"/>
                </a:lnTo>
                <a:lnTo>
                  <a:pt x="3105426" y="4536657"/>
                </a:lnTo>
                <a:lnTo>
                  <a:pt x="3143497" y="4552845"/>
                </a:lnTo>
                <a:lnTo>
                  <a:pt x="3178150" y="4572406"/>
                </a:lnTo>
                <a:lnTo>
                  <a:pt x="3209516" y="4595261"/>
                </a:lnTo>
                <a:lnTo>
                  <a:pt x="3237732" y="4621327"/>
                </a:lnTo>
                <a:lnTo>
                  <a:pt x="3262928" y="4650523"/>
                </a:lnTo>
                <a:lnTo>
                  <a:pt x="3285236" y="4682768"/>
                </a:lnTo>
                <a:lnTo>
                  <a:pt x="3304789" y="4717980"/>
                </a:lnTo>
                <a:lnTo>
                  <a:pt x="3321718" y="4756077"/>
                </a:lnTo>
                <a:lnTo>
                  <a:pt x="3336161" y="4796980"/>
                </a:lnTo>
                <a:lnTo>
                  <a:pt x="3348248" y="4840605"/>
                </a:lnTo>
                <a:lnTo>
                  <a:pt x="3358111" y="4886873"/>
                </a:lnTo>
                <a:lnTo>
                  <a:pt x="3365883" y="4935701"/>
                </a:lnTo>
                <a:lnTo>
                  <a:pt x="3371697" y="4987008"/>
                </a:lnTo>
                <a:lnTo>
                  <a:pt x="3375685" y="5040712"/>
                </a:lnTo>
                <a:lnTo>
                  <a:pt x="3377981" y="5096732"/>
                </a:lnTo>
                <a:lnTo>
                  <a:pt x="3378717" y="5154988"/>
                </a:lnTo>
                <a:lnTo>
                  <a:pt x="3378017" y="5213493"/>
                </a:lnTo>
                <a:lnTo>
                  <a:pt x="3375820" y="5269763"/>
                </a:lnTo>
                <a:lnTo>
                  <a:pt x="3371984" y="5323713"/>
                </a:lnTo>
                <a:lnTo>
                  <a:pt x="3366363" y="5375263"/>
                </a:lnTo>
                <a:lnTo>
                  <a:pt x="3358815" y="5424328"/>
                </a:lnTo>
                <a:lnTo>
                  <a:pt x="3349194" y="5470827"/>
                </a:lnTo>
                <a:lnTo>
                  <a:pt x="3337357" y="5514676"/>
                </a:lnTo>
                <a:lnTo>
                  <a:pt x="3323160" y="5555794"/>
                </a:lnTo>
                <a:lnTo>
                  <a:pt x="3306462" y="5594097"/>
                </a:lnTo>
                <a:lnTo>
                  <a:pt x="3287114" y="5629503"/>
                </a:lnTo>
                <a:lnTo>
                  <a:pt x="3264973" y="5661929"/>
                </a:lnTo>
                <a:lnTo>
                  <a:pt x="3239895" y="5691293"/>
                </a:lnTo>
                <a:lnTo>
                  <a:pt x="3211738" y="5717511"/>
                </a:lnTo>
                <a:lnTo>
                  <a:pt x="3180357" y="5740502"/>
                </a:lnTo>
                <a:lnTo>
                  <a:pt x="3145609" y="5760183"/>
                </a:lnTo>
                <a:lnTo>
                  <a:pt x="3107348" y="5776470"/>
                </a:lnTo>
                <a:lnTo>
                  <a:pt x="3065431" y="5789282"/>
                </a:lnTo>
                <a:lnTo>
                  <a:pt x="3019716" y="5798536"/>
                </a:lnTo>
                <a:lnTo>
                  <a:pt x="2970054" y="5804149"/>
                </a:lnTo>
                <a:lnTo>
                  <a:pt x="2916306" y="5806038"/>
                </a:lnTo>
                <a:lnTo>
                  <a:pt x="2916306" y="5709215"/>
                </a:lnTo>
                <a:lnTo>
                  <a:pt x="2965992" y="5706982"/>
                </a:lnTo>
                <a:lnTo>
                  <a:pt x="3010913" y="5700361"/>
                </a:lnTo>
                <a:lnTo>
                  <a:pt x="3051294" y="5689472"/>
                </a:lnTo>
                <a:lnTo>
                  <a:pt x="3087367" y="5674432"/>
                </a:lnTo>
                <a:lnTo>
                  <a:pt x="3147477" y="5632372"/>
                </a:lnTo>
                <a:lnTo>
                  <a:pt x="3193057" y="5575128"/>
                </a:lnTo>
                <a:lnTo>
                  <a:pt x="3210963" y="5541107"/>
                </a:lnTo>
                <a:lnTo>
                  <a:pt x="3225916" y="5503645"/>
                </a:lnTo>
                <a:lnTo>
                  <a:pt x="3238139" y="5462861"/>
                </a:lnTo>
                <a:lnTo>
                  <a:pt x="3247862" y="5418871"/>
                </a:lnTo>
                <a:lnTo>
                  <a:pt x="3255309" y="5371794"/>
                </a:lnTo>
                <a:lnTo>
                  <a:pt x="3260708" y="5321750"/>
                </a:lnTo>
                <a:lnTo>
                  <a:pt x="3264284" y="5268855"/>
                </a:lnTo>
                <a:lnTo>
                  <a:pt x="3266263" y="5213228"/>
                </a:lnTo>
                <a:lnTo>
                  <a:pt x="3266872" y="5154988"/>
                </a:lnTo>
                <a:lnTo>
                  <a:pt x="3266231" y="5097319"/>
                </a:lnTo>
                <a:lnTo>
                  <a:pt x="3264161" y="5042230"/>
                </a:lnTo>
                <a:lnTo>
                  <a:pt x="3260451" y="4989837"/>
                </a:lnTo>
                <a:lnTo>
                  <a:pt x="3254885" y="4940261"/>
                </a:lnTo>
                <a:lnTo>
                  <a:pt x="3247250" y="4893617"/>
                </a:lnTo>
                <a:lnTo>
                  <a:pt x="3237332" y="4850025"/>
                </a:lnTo>
                <a:lnTo>
                  <a:pt x="3224916" y="4809604"/>
                </a:lnTo>
                <a:lnTo>
                  <a:pt x="3209789" y="4772472"/>
                </a:lnTo>
                <a:lnTo>
                  <a:pt x="3191735" y="4738746"/>
                </a:lnTo>
                <a:lnTo>
                  <a:pt x="3145998" y="4681987"/>
                </a:lnTo>
                <a:lnTo>
                  <a:pt x="3085988" y="4640273"/>
                </a:lnTo>
                <a:lnTo>
                  <a:pt x="3050095" y="4625355"/>
                </a:lnTo>
                <a:lnTo>
                  <a:pt x="3009995" y="4614552"/>
                </a:lnTo>
                <a:lnTo>
                  <a:pt x="2965470" y="4607983"/>
                </a:lnTo>
                <a:lnTo>
                  <a:pt x="2916306" y="4605768"/>
                </a:lnTo>
                <a:close/>
                <a:moveTo>
                  <a:pt x="2824439" y="4507277"/>
                </a:moveTo>
                <a:lnTo>
                  <a:pt x="2824439" y="4605768"/>
                </a:lnTo>
                <a:lnTo>
                  <a:pt x="2775553" y="4607983"/>
                </a:lnTo>
                <a:lnTo>
                  <a:pt x="2731271" y="4614552"/>
                </a:lnTo>
                <a:lnTo>
                  <a:pt x="2691385" y="4625355"/>
                </a:lnTo>
                <a:lnTo>
                  <a:pt x="2655680" y="4640273"/>
                </a:lnTo>
                <a:lnTo>
                  <a:pt x="2595965" y="4681987"/>
                </a:lnTo>
                <a:lnTo>
                  <a:pt x="2550430" y="4738746"/>
                </a:lnTo>
                <a:lnTo>
                  <a:pt x="2532451" y="4772472"/>
                </a:lnTo>
                <a:lnTo>
                  <a:pt x="2517381" y="4809604"/>
                </a:lnTo>
                <a:lnTo>
                  <a:pt x="2505009" y="4850025"/>
                </a:lnTo>
                <a:lnTo>
                  <a:pt x="2495121" y="4893617"/>
                </a:lnTo>
                <a:lnTo>
                  <a:pt x="2487508" y="4940261"/>
                </a:lnTo>
                <a:lnTo>
                  <a:pt x="2481955" y="4989837"/>
                </a:lnTo>
                <a:lnTo>
                  <a:pt x="2478251" y="5042230"/>
                </a:lnTo>
                <a:lnTo>
                  <a:pt x="2476183" y="5097319"/>
                </a:lnTo>
                <a:lnTo>
                  <a:pt x="2475541" y="5154988"/>
                </a:lnTo>
                <a:lnTo>
                  <a:pt x="2476168" y="5213228"/>
                </a:lnTo>
                <a:lnTo>
                  <a:pt x="2478189" y="5268855"/>
                </a:lnTo>
                <a:lnTo>
                  <a:pt x="2481827" y="5321750"/>
                </a:lnTo>
                <a:lnTo>
                  <a:pt x="2487296" y="5371794"/>
                </a:lnTo>
                <a:lnTo>
                  <a:pt x="2494816" y="5418871"/>
                </a:lnTo>
                <a:lnTo>
                  <a:pt x="2504605" y="5462861"/>
                </a:lnTo>
                <a:lnTo>
                  <a:pt x="2516882" y="5503645"/>
                </a:lnTo>
                <a:lnTo>
                  <a:pt x="2531865" y="5541107"/>
                </a:lnTo>
                <a:lnTo>
                  <a:pt x="2549770" y="5575128"/>
                </a:lnTo>
                <a:lnTo>
                  <a:pt x="2595224" y="5632372"/>
                </a:lnTo>
                <a:lnTo>
                  <a:pt x="2654990" y="5674432"/>
                </a:lnTo>
                <a:lnTo>
                  <a:pt x="2690785" y="5689472"/>
                </a:lnTo>
                <a:lnTo>
                  <a:pt x="2730814" y="5700361"/>
                </a:lnTo>
                <a:lnTo>
                  <a:pt x="2775291" y="5706982"/>
                </a:lnTo>
                <a:lnTo>
                  <a:pt x="2824439" y="5709215"/>
                </a:lnTo>
                <a:lnTo>
                  <a:pt x="2824439" y="5806038"/>
                </a:lnTo>
                <a:lnTo>
                  <a:pt x="2770915" y="5804149"/>
                </a:lnTo>
                <a:lnTo>
                  <a:pt x="2721436" y="5798536"/>
                </a:lnTo>
                <a:lnTo>
                  <a:pt x="2675855" y="5789282"/>
                </a:lnTo>
                <a:lnTo>
                  <a:pt x="2634037" y="5776470"/>
                </a:lnTo>
                <a:lnTo>
                  <a:pt x="2595840" y="5760183"/>
                </a:lnTo>
                <a:lnTo>
                  <a:pt x="2561122" y="5740502"/>
                </a:lnTo>
                <a:lnTo>
                  <a:pt x="2529747" y="5717511"/>
                </a:lnTo>
                <a:lnTo>
                  <a:pt x="2501571" y="5691293"/>
                </a:lnTo>
                <a:lnTo>
                  <a:pt x="2476454" y="5661929"/>
                </a:lnTo>
                <a:lnTo>
                  <a:pt x="2454257" y="5629503"/>
                </a:lnTo>
                <a:lnTo>
                  <a:pt x="2434840" y="5594097"/>
                </a:lnTo>
                <a:lnTo>
                  <a:pt x="2418062" y="5555794"/>
                </a:lnTo>
                <a:lnTo>
                  <a:pt x="2403783" y="5514676"/>
                </a:lnTo>
                <a:lnTo>
                  <a:pt x="2391863" y="5470827"/>
                </a:lnTo>
                <a:lnTo>
                  <a:pt x="2382162" y="5424328"/>
                </a:lnTo>
                <a:lnTo>
                  <a:pt x="2374539" y="5375263"/>
                </a:lnTo>
                <a:lnTo>
                  <a:pt x="2368854" y="5323713"/>
                </a:lnTo>
                <a:lnTo>
                  <a:pt x="2364967" y="5269763"/>
                </a:lnTo>
                <a:lnTo>
                  <a:pt x="2362736" y="5213493"/>
                </a:lnTo>
                <a:lnTo>
                  <a:pt x="2362026" y="5154988"/>
                </a:lnTo>
                <a:lnTo>
                  <a:pt x="2362760" y="5096732"/>
                </a:lnTo>
                <a:lnTo>
                  <a:pt x="2365057" y="5040712"/>
                </a:lnTo>
                <a:lnTo>
                  <a:pt x="2369046" y="4987008"/>
                </a:lnTo>
                <a:lnTo>
                  <a:pt x="2374859" y="4935701"/>
                </a:lnTo>
                <a:lnTo>
                  <a:pt x="2382632" y="4886873"/>
                </a:lnTo>
                <a:lnTo>
                  <a:pt x="2392495" y="4840605"/>
                </a:lnTo>
                <a:lnTo>
                  <a:pt x="2404581" y="4796980"/>
                </a:lnTo>
                <a:lnTo>
                  <a:pt x="2419024" y="4756077"/>
                </a:lnTo>
                <a:lnTo>
                  <a:pt x="2435956" y="4717980"/>
                </a:lnTo>
                <a:lnTo>
                  <a:pt x="2455509" y="4682768"/>
                </a:lnTo>
                <a:lnTo>
                  <a:pt x="2477817" y="4650523"/>
                </a:lnTo>
                <a:lnTo>
                  <a:pt x="2503013" y="4621327"/>
                </a:lnTo>
                <a:lnTo>
                  <a:pt x="2531228" y="4595261"/>
                </a:lnTo>
                <a:lnTo>
                  <a:pt x="2562596" y="4572406"/>
                </a:lnTo>
                <a:lnTo>
                  <a:pt x="2597248" y="4552845"/>
                </a:lnTo>
                <a:lnTo>
                  <a:pt x="2635318" y="4536657"/>
                </a:lnTo>
                <a:lnTo>
                  <a:pt x="2676942" y="4523925"/>
                </a:lnTo>
                <a:lnTo>
                  <a:pt x="2722247" y="4514730"/>
                </a:lnTo>
                <a:lnTo>
                  <a:pt x="2771367" y="4509153"/>
                </a:lnTo>
                <a:close/>
                <a:moveTo>
                  <a:pt x="2506783" y="4026496"/>
                </a:moveTo>
                <a:lnTo>
                  <a:pt x="2549012" y="4030174"/>
                </a:lnTo>
                <a:lnTo>
                  <a:pt x="2581695" y="4043398"/>
                </a:lnTo>
                <a:lnTo>
                  <a:pt x="2602796" y="4069456"/>
                </a:lnTo>
                <a:lnTo>
                  <a:pt x="2610283" y="4111633"/>
                </a:lnTo>
                <a:lnTo>
                  <a:pt x="2602796" y="4155741"/>
                </a:lnTo>
                <a:lnTo>
                  <a:pt x="2581695" y="4182790"/>
                </a:lnTo>
                <a:lnTo>
                  <a:pt x="2549012" y="4196380"/>
                </a:lnTo>
                <a:lnTo>
                  <a:pt x="2506783" y="4200110"/>
                </a:lnTo>
                <a:lnTo>
                  <a:pt x="2464554" y="4196380"/>
                </a:lnTo>
                <a:lnTo>
                  <a:pt x="2431870" y="4182790"/>
                </a:lnTo>
                <a:lnTo>
                  <a:pt x="2410769" y="4155741"/>
                </a:lnTo>
                <a:lnTo>
                  <a:pt x="2403283" y="4111633"/>
                </a:lnTo>
                <a:lnTo>
                  <a:pt x="2411003" y="4069456"/>
                </a:lnTo>
                <a:lnTo>
                  <a:pt x="2432496" y="4043398"/>
                </a:lnTo>
                <a:lnTo>
                  <a:pt x="2465257" y="4030174"/>
                </a:lnTo>
                <a:close/>
                <a:moveTo>
                  <a:pt x="2506783" y="3325365"/>
                </a:moveTo>
                <a:lnTo>
                  <a:pt x="2549012" y="3328834"/>
                </a:lnTo>
                <a:lnTo>
                  <a:pt x="2581695" y="3341849"/>
                </a:lnTo>
                <a:lnTo>
                  <a:pt x="2602796" y="3368324"/>
                </a:lnTo>
                <a:lnTo>
                  <a:pt x="2610283" y="3412171"/>
                </a:lnTo>
                <a:lnTo>
                  <a:pt x="2602796" y="3454609"/>
                </a:lnTo>
                <a:lnTo>
                  <a:pt x="2581695" y="3481240"/>
                </a:lnTo>
                <a:lnTo>
                  <a:pt x="2549012" y="3495038"/>
                </a:lnTo>
                <a:lnTo>
                  <a:pt x="2506783" y="3498977"/>
                </a:lnTo>
                <a:lnTo>
                  <a:pt x="2465519" y="3495038"/>
                </a:lnTo>
                <a:lnTo>
                  <a:pt x="2433331" y="3481240"/>
                </a:lnTo>
                <a:lnTo>
                  <a:pt x="2412411" y="3454609"/>
                </a:lnTo>
                <a:lnTo>
                  <a:pt x="2404952" y="3412171"/>
                </a:lnTo>
                <a:lnTo>
                  <a:pt x="2412411" y="3368324"/>
                </a:lnTo>
                <a:lnTo>
                  <a:pt x="2433331" y="3341849"/>
                </a:lnTo>
                <a:lnTo>
                  <a:pt x="2465519" y="3328834"/>
                </a:lnTo>
                <a:close/>
                <a:moveTo>
                  <a:pt x="3576931" y="3011218"/>
                </a:moveTo>
                <a:lnTo>
                  <a:pt x="3950858" y="3011218"/>
                </a:lnTo>
                <a:lnTo>
                  <a:pt x="3950858" y="3106468"/>
                </a:lnTo>
                <a:lnTo>
                  <a:pt x="3950858" y="4205018"/>
                </a:lnTo>
                <a:lnTo>
                  <a:pt x="3950858" y="4300268"/>
                </a:lnTo>
                <a:lnTo>
                  <a:pt x="3576931" y="4300268"/>
                </a:lnTo>
                <a:lnTo>
                  <a:pt x="3576931" y="4205018"/>
                </a:lnTo>
                <a:lnTo>
                  <a:pt x="3835681" y="4205018"/>
                </a:lnTo>
                <a:lnTo>
                  <a:pt x="3835681" y="3106468"/>
                </a:lnTo>
                <a:lnTo>
                  <a:pt x="3576931" y="3106468"/>
                </a:lnTo>
                <a:close/>
                <a:moveTo>
                  <a:pt x="1487809" y="3011218"/>
                </a:moveTo>
                <a:lnTo>
                  <a:pt x="1861748" y="3011218"/>
                </a:lnTo>
                <a:lnTo>
                  <a:pt x="1861748" y="3106468"/>
                </a:lnTo>
                <a:lnTo>
                  <a:pt x="1602998" y="3106468"/>
                </a:lnTo>
                <a:lnTo>
                  <a:pt x="1602998" y="4205018"/>
                </a:lnTo>
                <a:lnTo>
                  <a:pt x="1861748" y="4205018"/>
                </a:lnTo>
                <a:lnTo>
                  <a:pt x="1861748" y="4300268"/>
                </a:lnTo>
                <a:lnTo>
                  <a:pt x="1487809" y="4300268"/>
                </a:lnTo>
                <a:lnTo>
                  <a:pt x="1487809" y="4205018"/>
                </a:lnTo>
                <a:lnTo>
                  <a:pt x="1487809" y="3106468"/>
                </a:lnTo>
                <a:close/>
                <a:moveTo>
                  <a:pt x="7212302" y="3004847"/>
                </a:moveTo>
                <a:lnTo>
                  <a:pt x="7265372" y="3006723"/>
                </a:lnTo>
                <a:lnTo>
                  <a:pt x="7314493" y="3012300"/>
                </a:lnTo>
                <a:lnTo>
                  <a:pt x="7359798" y="3021495"/>
                </a:lnTo>
                <a:lnTo>
                  <a:pt x="7401420" y="3034227"/>
                </a:lnTo>
                <a:lnTo>
                  <a:pt x="7439491" y="3050415"/>
                </a:lnTo>
                <a:lnTo>
                  <a:pt x="7474144" y="3069977"/>
                </a:lnTo>
                <a:lnTo>
                  <a:pt x="7505511" y="3092831"/>
                </a:lnTo>
                <a:lnTo>
                  <a:pt x="7533726" y="3118897"/>
                </a:lnTo>
                <a:lnTo>
                  <a:pt x="7558922" y="3148093"/>
                </a:lnTo>
                <a:lnTo>
                  <a:pt x="7581230" y="3180338"/>
                </a:lnTo>
                <a:lnTo>
                  <a:pt x="7600783" y="3215550"/>
                </a:lnTo>
                <a:lnTo>
                  <a:pt x="7617715" y="3253648"/>
                </a:lnTo>
                <a:lnTo>
                  <a:pt x="7632158" y="3294551"/>
                </a:lnTo>
                <a:lnTo>
                  <a:pt x="7644245" y="3338176"/>
                </a:lnTo>
                <a:lnTo>
                  <a:pt x="7654108" y="3384443"/>
                </a:lnTo>
                <a:lnTo>
                  <a:pt x="7661880" y="3433271"/>
                </a:lnTo>
                <a:lnTo>
                  <a:pt x="7667694" y="3484578"/>
                </a:lnTo>
                <a:lnTo>
                  <a:pt x="7671682" y="3538282"/>
                </a:lnTo>
                <a:lnTo>
                  <a:pt x="7673978" y="3594302"/>
                </a:lnTo>
                <a:lnTo>
                  <a:pt x="7674714" y="3652558"/>
                </a:lnTo>
                <a:lnTo>
                  <a:pt x="7674014" y="3711063"/>
                </a:lnTo>
                <a:lnTo>
                  <a:pt x="7671817" y="3767333"/>
                </a:lnTo>
                <a:lnTo>
                  <a:pt x="7667981" y="3821283"/>
                </a:lnTo>
                <a:lnTo>
                  <a:pt x="7662360" y="3872833"/>
                </a:lnTo>
                <a:lnTo>
                  <a:pt x="7654812" y="3921898"/>
                </a:lnTo>
                <a:lnTo>
                  <a:pt x="7645191" y="3968397"/>
                </a:lnTo>
                <a:lnTo>
                  <a:pt x="7633354" y="4012246"/>
                </a:lnTo>
                <a:lnTo>
                  <a:pt x="7619157" y="4053364"/>
                </a:lnTo>
                <a:lnTo>
                  <a:pt x="7602457" y="4091667"/>
                </a:lnTo>
                <a:lnTo>
                  <a:pt x="7583108" y="4127073"/>
                </a:lnTo>
                <a:lnTo>
                  <a:pt x="7560967" y="4159499"/>
                </a:lnTo>
                <a:lnTo>
                  <a:pt x="7535890" y="4188862"/>
                </a:lnTo>
                <a:lnTo>
                  <a:pt x="7507733" y="4215081"/>
                </a:lnTo>
                <a:lnTo>
                  <a:pt x="7476352" y="4238071"/>
                </a:lnTo>
                <a:lnTo>
                  <a:pt x="7441604" y="4257752"/>
                </a:lnTo>
                <a:lnTo>
                  <a:pt x="7403343" y="4274039"/>
                </a:lnTo>
                <a:lnTo>
                  <a:pt x="7361426" y="4286851"/>
                </a:lnTo>
                <a:lnTo>
                  <a:pt x="7315710" y="4296105"/>
                </a:lnTo>
                <a:lnTo>
                  <a:pt x="7266050" y="4301718"/>
                </a:lnTo>
                <a:lnTo>
                  <a:pt x="7212302" y="4303607"/>
                </a:lnTo>
                <a:lnTo>
                  <a:pt x="7212302" y="4206785"/>
                </a:lnTo>
                <a:lnTo>
                  <a:pt x="7261987" y="4204552"/>
                </a:lnTo>
                <a:lnTo>
                  <a:pt x="7306907" y="4197931"/>
                </a:lnTo>
                <a:lnTo>
                  <a:pt x="7347290" y="4187042"/>
                </a:lnTo>
                <a:lnTo>
                  <a:pt x="7383361" y="4172002"/>
                </a:lnTo>
                <a:lnTo>
                  <a:pt x="7443472" y="4129942"/>
                </a:lnTo>
                <a:lnTo>
                  <a:pt x="7489051" y="4072698"/>
                </a:lnTo>
                <a:lnTo>
                  <a:pt x="7506957" y="4038677"/>
                </a:lnTo>
                <a:lnTo>
                  <a:pt x="7521909" y="4001216"/>
                </a:lnTo>
                <a:lnTo>
                  <a:pt x="7534133" y="3960431"/>
                </a:lnTo>
                <a:lnTo>
                  <a:pt x="7543856" y="3916441"/>
                </a:lnTo>
                <a:lnTo>
                  <a:pt x="7551303" y="3869364"/>
                </a:lnTo>
                <a:lnTo>
                  <a:pt x="7556702" y="3819320"/>
                </a:lnTo>
                <a:lnTo>
                  <a:pt x="7560278" y="3766425"/>
                </a:lnTo>
                <a:lnTo>
                  <a:pt x="7562257" y="3710798"/>
                </a:lnTo>
                <a:lnTo>
                  <a:pt x="7562867" y="3652558"/>
                </a:lnTo>
                <a:lnTo>
                  <a:pt x="7562225" y="3594889"/>
                </a:lnTo>
                <a:lnTo>
                  <a:pt x="7560155" y="3539800"/>
                </a:lnTo>
                <a:lnTo>
                  <a:pt x="7556445" y="3487407"/>
                </a:lnTo>
                <a:lnTo>
                  <a:pt x="7550879" y="3437831"/>
                </a:lnTo>
                <a:lnTo>
                  <a:pt x="7543244" y="3391187"/>
                </a:lnTo>
                <a:lnTo>
                  <a:pt x="7533326" y="3347596"/>
                </a:lnTo>
                <a:lnTo>
                  <a:pt x="7520910" y="3307175"/>
                </a:lnTo>
                <a:lnTo>
                  <a:pt x="7505783" y="3270043"/>
                </a:lnTo>
                <a:lnTo>
                  <a:pt x="7487730" y="3236317"/>
                </a:lnTo>
                <a:lnTo>
                  <a:pt x="7441992" y="3179558"/>
                </a:lnTo>
                <a:lnTo>
                  <a:pt x="7381983" y="3137845"/>
                </a:lnTo>
                <a:lnTo>
                  <a:pt x="7346091" y="3122926"/>
                </a:lnTo>
                <a:lnTo>
                  <a:pt x="7305990" y="3112123"/>
                </a:lnTo>
                <a:lnTo>
                  <a:pt x="7261465" y="3105555"/>
                </a:lnTo>
                <a:lnTo>
                  <a:pt x="7212302" y="3103339"/>
                </a:lnTo>
                <a:close/>
                <a:moveTo>
                  <a:pt x="6695380" y="3004847"/>
                </a:moveTo>
                <a:lnTo>
                  <a:pt x="6695380" y="3103339"/>
                </a:lnTo>
                <a:lnTo>
                  <a:pt x="6646494" y="3105555"/>
                </a:lnTo>
                <a:lnTo>
                  <a:pt x="6602213" y="3112123"/>
                </a:lnTo>
                <a:lnTo>
                  <a:pt x="6562327" y="3122926"/>
                </a:lnTo>
                <a:lnTo>
                  <a:pt x="6526621" y="3137845"/>
                </a:lnTo>
                <a:lnTo>
                  <a:pt x="6466906" y="3179558"/>
                </a:lnTo>
                <a:lnTo>
                  <a:pt x="6421372" y="3236317"/>
                </a:lnTo>
                <a:lnTo>
                  <a:pt x="6403393" y="3270043"/>
                </a:lnTo>
                <a:lnTo>
                  <a:pt x="6388323" y="3307175"/>
                </a:lnTo>
                <a:lnTo>
                  <a:pt x="6375951" y="3347596"/>
                </a:lnTo>
                <a:lnTo>
                  <a:pt x="6366063" y="3391187"/>
                </a:lnTo>
                <a:lnTo>
                  <a:pt x="6358449" y="3437831"/>
                </a:lnTo>
                <a:lnTo>
                  <a:pt x="6352896" y="3487407"/>
                </a:lnTo>
                <a:lnTo>
                  <a:pt x="6349192" y="3539800"/>
                </a:lnTo>
                <a:lnTo>
                  <a:pt x="6347125" y="3594889"/>
                </a:lnTo>
                <a:lnTo>
                  <a:pt x="6346483" y="3652558"/>
                </a:lnTo>
                <a:lnTo>
                  <a:pt x="6347109" y="3710798"/>
                </a:lnTo>
                <a:lnTo>
                  <a:pt x="6349131" y="3766425"/>
                </a:lnTo>
                <a:lnTo>
                  <a:pt x="6352768" y="3819320"/>
                </a:lnTo>
                <a:lnTo>
                  <a:pt x="6358237" y="3869364"/>
                </a:lnTo>
                <a:lnTo>
                  <a:pt x="6365758" y="3916441"/>
                </a:lnTo>
                <a:lnTo>
                  <a:pt x="6375547" y="3960431"/>
                </a:lnTo>
                <a:lnTo>
                  <a:pt x="6387824" y="4001216"/>
                </a:lnTo>
                <a:lnTo>
                  <a:pt x="6402806" y="4038677"/>
                </a:lnTo>
                <a:lnTo>
                  <a:pt x="6420712" y="4072698"/>
                </a:lnTo>
                <a:lnTo>
                  <a:pt x="6466166" y="4129942"/>
                </a:lnTo>
                <a:lnTo>
                  <a:pt x="6525932" y="4172002"/>
                </a:lnTo>
                <a:lnTo>
                  <a:pt x="6561727" y="4187042"/>
                </a:lnTo>
                <a:lnTo>
                  <a:pt x="6601755" y="4197931"/>
                </a:lnTo>
                <a:lnTo>
                  <a:pt x="6646233" y="4204552"/>
                </a:lnTo>
                <a:lnTo>
                  <a:pt x="6695380" y="4206785"/>
                </a:lnTo>
                <a:lnTo>
                  <a:pt x="6695380" y="4303607"/>
                </a:lnTo>
                <a:lnTo>
                  <a:pt x="6641857" y="4301718"/>
                </a:lnTo>
                <a:lnTo>
                  <a:pt x="6592377" y="4296105"/>
                </a:lnTo>
                <a:lnTo>
                  <a:pt x="6546797" y="4286851"/>
                </a:lnTo>
                <a:lnTo>
                  <a:pt x="6504979" y="4274039"/>
                </a:lnTo>
                <a:lnTo>
                  <a:pt x="6466782" y="4257752"/>
                </a:lnTo>
                <a:lnTo>
                  <a:pt x="6432065" y="4238071"/>
                </a:lnTo>
                <a:lnTo>
                  <a:pt x="6400688" y="4215081"/>
                </a:lnTo>
                <a:lnTo>
                  <a:pt x="6372512" y="4188862"/>
                </a:lnTo>
                <a:lnTo>
                  <a:pt x="6347396" y="4159499"/>
                </a:lnTo>
                <a:lnTo>
                  <a:pt x="6325199" y="4127073"/>
                </a:lnTo>
                <a:lnTo>
                  <a:pt x="6305782" y="4091667"/>
                </a:lnTo>
                <a:lnTo>
                  <a:pt x="6289004" y="4053364"/>
                </a:lnTo>
                <a:lnTo>
                  <a:pt x="6274725" y="4012246"/>
                </a:lnTo>
                <a:lnTo>
                  <a:pt x="6262805" y="3968397"/>
                </a:lnTo>
                <a:lnTo>
                  <a:pt x="6253104" y="3921898"/>
                </a:lnTo>
                <a:lnTo>
                  <a:pt x="6245481" y="3872833"/>
                </a:lnTo>
                <a:lnTo>
                  <a:pt x="6239796" y="3821283"/>
                </a:lnTo>
                <a:lnTo>
                  <a:pt x="6235909" y="3767333"/>
                </a:lnTo>
                <a:lnTo>
                  <a:pt x="6233679" y="3711063"/>
                </a:lnTo>
                <a:lnTo>
                  <a:pt x="6232968" y="3652558"/>
                </a:lnTo>
                <a:lnTo>
                  <a:pt x="6233703" y="3594302"/>
                </a:lnTo>
                <a:lnTo>
                  <a:pt x="6235999" y="3538282"/>
                </a:lnTo>
                <a:lnTo>
                  <a:pt x="6239988" y="3484578"/>
                </a:lnTo>
                <a:lnTo>
                  <a:pt x="6245801" y="3433271"/>
                </a:lnTo>
                <a:lnTo>
                  <a:pt x="6253574" y="3384443"/>
                </a:lnTo>
                <a:lnTo>
                  <a:pt x="6263437" y="3338176"/>
                </a:lnTo>
                <a:lnTo>
                  <a:pt x="6275523" y="3294551"/>
                </a:lnTo>
                <a:lnTo>
                  <a:pt x="6289966" y="3253648"/>
                </a:lnTo>
                <a:lnTo>
                  <a:pt x="6306898" y="3215550"/>
                </a:lnTo>
                <a:lnTo>
                  <a:pt x="6326451" y="3180338"/>
                </a:lnTo>
                <a:lnTo>
                  <a:pt x="6348759" y="3148093"/>
                </a:lnTo>
                <a:lnTo>
                  <a:pt x="6373955" y="3118897"/>
                </a:lnTo>
                <a:lnTo>
                  <a:pt x="6402170" y="3092831"/>
                </a:lnTo>
                <a:lnTo>
                  <a:pt x="6433537" y="3069977"/>
                </a:lnTo>
                <a:lnTo>
                  <a:pt x="6468190" y="3050415"/>
                </a:lnTo>
                <a:lnTo>
                  <a:pt x="6506261" y="3034227"/>
                </a:lnTo>
                <a:lnTo>
                  <a:pt x="6547883" y="3021495"/>
                </a:lnTo>
                <a:lnTo>
                  <a:pt x="6593188" y="3012300"/>
                </a:lnTo>
                <a:lnTo>
                  <a:pt x="6642309" y="3006723"/>
                </a:lnTo>
                <a:close/>
                <a:moveTo>
                  <a:pt x="5578527" y="3004847"/>
                </a:moveTo>
                <a:lnTo>
                  <a:pt x="5631597" y="3006723"/>
                </a:lnTo>
                <a:lnTo>
                  <a:pt x="5680718" y="3012300"/>
                </a:lnTo>
                <a:lnTo>
                  <a:pt x="5726023" y="3021495"/>
                </a:lnTo>
                <a:lnTo>
                  <a:pt x="5767645" y="3034227"/>
                </a:lnTo>
                <a:lnTo>
                  <a:pt x="5805716" y="3050415"/>
                </a:lnTo>
                <a:lnTo>
                  <a:pt x="5840369" y="3069977"/>
                </a:lnTo>
                <a:lnTo>
                  <a:pt x="5871736" y="3092831"/>
                </a:lnTo>
                <a:lnTo>
                  <a:pt x="5899951" y="3118897"/>
                </a:lnTo>
                <a:lnTo>
                  <a:pt x="5925147" y="3148093"/>
                </a:lnTo>
                <a:lnTo>
                  <a:pt x="5947455" y="3180338"/>
                </a:lnTo>
                <a:lnTo>
                  <a:pt x="5967008" y="3215550"/>
                </a:lnTo>
                <a:lnTo>
                  <a:pt x="5983940" y="3253648"/>
                </a:lnTo>
                <a:lnTo>
                  <a:pt x="5998383" y="3294551"/>
                </a:lnTo>
                <a:lnTo>
                  <a:pt x="6010470" y="3338176"/>
                </a:lnTo>
                <a:lnTo>
                  <a:pt x="6020333" y="3384443"/>
                </a:lnTo>
                <a:lnTo>
                  <a:pt x="6028105" y="3433271"/>
                </a:lnTo>
                <a:lnTo>
                  <a:pt x="6033919" y="3484578"/>
                </a:lnTo>
                <a:lnTo>
                  <a:pt x="6037907" y="3538282"/>
                </a:lnTo>
                <a:lnTo>
                  <a:pt x="6040203" y="3594302"/>
                </a:lnTo>
                <a:lnTo>
                  <a:pt x="6040939" y="3652558"/>
                </a:lnTo>
                <a:lnTo>
                  <a:pt x="6040239" y="3711063"/>
                </a:lnTo>
                <a:lnTo>
                  <a:pt x="6038042" y="3767333"/>
                </a:lnTo>
                <a:lnTo>
                  <a:pt x="6034206" y="3821283"/>
                </a:lnTo>
                <a:lnTo>
                  <a:pt x="6028585" y="3872833"/>
                </a:lnTo>
                <a:lnTo>
                  <a:pt x="6021037" y="3921898"/>
                </a:lnTo>
                <a:lnTo>
                  <a:pt x="6011416" y="3968397"/>
                </a:lnTo>
                <a:lnTo>
                  <a:pt x="5999579" y="4012246"/>
                </a:lnTo>
                <a:lnTo>
                  <a:pt x="5985382" y="4053364"/>
                </a:lnTo>
                <a:lnTo>
                  <a:pt x="5968682" y="4091667"/>
                </a:lnTo>
                <a:lnTo>
                  <a:pt x="5949333" y="4127073"/>
                </a:lnTo>
                <a:lnTo>
                  <a:pt x="5927192" y="4159499"/>
                </a:lnTo>
                <a:lnTo>
                  <a:pt x="5902115" y="4188862"/>
                </a:lnTo>
                <a:lnTo>
                  <a:pt x="5873958" y="4215081"/>
                </a:lnTo>
                <a:lnTo>
                  <a:pt x="5842577" y="4238071"/>
                </a:lnTo>
                <a:lnTo>
                  <a:pt x="5807829" y="4257752"/>
                </a:lnTo>
                <a:lnTo>
                  <a:pt x="5769568" y="4274039"/>
                </a:lnTo>
                <a:lnTo>
                  <a:pt x="5727651" y="4286851"/>
                </a:lnTo>
                <a:lnTo>
                  <a:pt x="5681935" y="4296105"/>
                </a:lnTo>
                <a:lnTo>
                  <a:pt x="5632275" y="4301718"/>
                </a:lnTo>
                <a:lnTo>
                  <a:pt x="5578527" y="4303607"/>
                </a:lnTo>
                <a:lnTo>
                  <a:pt x="5578527" y="4206785"/>
                </a:lnTo>
                <a:lnTo>
                  <a:pt x="5628212" y="4204552"/>
                </a:lnTo>
                <a:lnTo>
                  <a:pt x="5673133" y="4197931"/>
                </a:lnTo>
                <a:lnTo>
                  <a:pt x="5713515" y="4187042"/>
                </a:lnTo>
                <a:lnTo>
                  <a:pt x="5749586" y="4172002"/>
                </a:lnTo>
                <a:lnTo>
                  <a:pt x="5809697" y="4129942"/>
                </a:lnTo>
                <a:lnTo>
                  <a:pt x="5855277" y="4072698"/>
                </a:lnTo>
                <a:lnTo>
                  <a:pt x="5873182" y="4038677"/>
                </a:lnTo>
                <a:lnTo>
                  <a:pt x="5888134" y="4001216"/>
                </a:lnTo>
                <a:lnTo>
                  <a:pt x="5900358" y="3960431"/>
                </a:lnTo>
                <a:lnTo>
                  <a:pt x="5910081" y="3916441"/>
                </a:lnTo>
                <a:lnTo>
                  <a:pt x="5917528" y="3869364"/>
                </a:lnTo>
                <a:lnTo>
                  <a:pt x="5922927" y="3819320"/>
                </a:lnTo>
                <a:lnTo>
                  <a:pt x="5926503" y="3766425"/>
                </a:lnTo>
                <a:lnTo>
                  <a:pt x="5928482" y="3710798"/>
                </a:lnTo>
                <a:lnTo>
                  <a:pt x="5929092" y="3652558"/>
                </a:lnTo>
                <a:lnTo>
                  <a:pt x="5928450" y="3594889"/>
                </a:lnTo>
                <a:lnTo>
                  <a:pt x="5926380" y="3539800"/>
                </a:lnTo>
                <a:lnTo>
                  <a:pt x="5922670" y="3487407"/>
                </a:lnTo>
                <a:lnTo>
                  <a:pt x="5917104" y="3437831"/>
                </a:lnTo>
                <a:lnTo>
                  <a:pt x="5909469" y="3391187"/>
                </a:lnTo>
                <a:lnTo>
                  <a:pt x="5899551" y="3347596"/>
                </a:lnTo>
                <a:lnTo>
                  <a:pt x="5887135" y="3307175"/>
                </a:lnTo>
                <a:lnTo>
                  <a:pt x="5872008" y="3270043"/>
                </a:lnTo>
                <a:lnTo>
                  <a:pt x="5853955" y="3236317"/>
                </a:lnTo>
                <a:lnTo>
                  <a:pt x="5808217" y="3179558"/>
                </a:lnTo>
                <a:lnTo>
                  <a:pt x="5748208" y="3137845"/>
                </a:lnTo>
                <a:lnTo>
                  <a:pt x="5712316" y="3122926"/>
                </a:lnTo>
                <a:lnTo>
                  <a:pt x="5672215" y="3112123"/>
                </a:lnTo>
                <a:lnTo>
                  <a:pt x="5627690" y="3105555"/>
                </a:lnTo>
                <a:lnTo>
                  <a:pt x="5578527" y="3103339"/>
                </a:lnTo>
                <a:close/>
                <a:moveTo>
                  <a:pt x="5061625" y="3004847"/>
                </a:moveTo>
                <a:lnTo>
                  <a:pt x="5061625" y="3103339"/>
                </a:lnTo>
                <a:lnTo>
                  <a:pt x="5012739" y="3105555"/>
                </a:lnTo>
                <a:lnTo>
                  <a:pt x="4968459" y="3112123"/>
                </a:lnTo>
                <a:lnTo>
                  <a:pt x="4928572" y="3122926"/>
                </a:lnTo>
                <a:lnTo>
                  <a:pt x="4892867" y="3137845"/>
                </a:lnTo>
                <a:lnTo>
                  <a:pt x="4833152" y="3179558"/>
                </a:lnTo>
                <a:lnTo>
                  <a:pt x="4787618" y="3236317"/>
                </a:lnTo>
                <a:lnTo>
                  <a:pt x="4769639" y="3270043"/>
                </a:lnTo>
                <a:lnTo>
                  <a:pt x="4754569" y="3307175"/>
                </a:lnTo>
                <a:lnTo>
                  <a:pt x="4742197" y="3347596"/>
                </a:lnTo>
                <a:lnTo>
                  <a:pt x="4732309" y="3391187"/>
                </a:lnTo>
                <a:lnTo>
                  <a:pt x="4724695" y="3437831"/>
                </a:lnTo>
                <a:lnTo>
                  <a:pt x="4719142" y="3487407"/>
                </a:lnTo>
                <a:lnTo>
                  <a:pt x="4715437" y="3539800"/>
                </a:lnTo>
                <a:lnTo>
                  <a:pt x="4713370" y="3594889"/>
                </a:lnTo>
                <a:lnTo>
                  <a:pt x="4712728" y="3652558"/>
                </a:lnTo>
                <a:lnTo>
                  <a:pt x="4713354" y="3710798"/>
                </a:lnTo>
                <a:lnTo>
                  <a:pt x="4715376" y="3766425"/>
                </a:lnTo>
                <a:lnTo>
                  <a:pt x="4719014" y="3819320"/>
                </a:lnTo>
                <a:lnTo>
                  <a:pt x="4724483" y="3869364"/>
                </a:lnTo>
                <a:lnTo>
                  <a:pt x="4732004" y="3916441"/>
                </a:lnTo>
                <a:lnTo>
                  <a:pt x="4741793" y="3960431"/>
                </a:lnTo>
                <a:lnTo>
                  <a:pt x="4754070" y="4001216"/>
                </a:lnTo>
                <a:lnTo>
                  <a:pt x="4769052" y="4038677"/>
                </a:lnTo>
                <a:lnTo>
                  <a:pt x="4786958" y="4072698"/>
                </a:lnTo>
                <a:lnTo>
                  <a:pt x="4832412" y="4129942"/>
                </a:lnTo>
                <a:lnTo>
                  <a:pt x="4892178" y="4172002"/>
                </a:lnTo>
                <a:lnTo>
                  <a:pt x="4927973" y="4187042"/>
                </a:lnTo>
                <a:lnTo>
                  <a:pt x="4968000" y="4197931"/>
                </a:lnTo>
                <a:lnTo>
                  <a:pt x="5012478" y="4204552"/>
                </a:lnTo>
                <a:lnTo>
                  <a:pt x="5061625" y="4206785"/>
                </a:lnTo>
                <a:lnTo>
                  <a:pt x="5061625" y="4303607"/>
                </a:lnTo>
                <a:lnTo>
                  <a:pt x="5008102" y="4301718"/>
                </a:lnTo>
                <a:lnTo>
                  <a:pt x="4958622" y="4296105"/>
                </a:lnTo>
                <a:lnTo>
                  <a:pt x="4913043" y="4286851"/>
                </a:lnTo>
                <a:lnTo>
                  <a:pt x="4871225" y="4274039"/>
                </a:lnTo>
                <a:lnTo>
                  <a:pt x="4833027" y="4257752"/>
                </a:lnTo>
                <a:lnTo>
                  <a:pt x="4798310" y="4238071"/>
                </a:lnTo>
                <a:lnTo>
                  <a:pt x="4766934" y="4215081"/>
                </a:lnTo>
                <a:lnTo>
                  <a:pt x="4738758" y="4188862"/>
                </a:lnTo>
                <a:lnTo>
                  <a:pt x="4713641" y="4159499"/>
                </a:lnTo>
                <a:lnTo>
                  <a:pt x="4691444" y="4127073"/>
                </a:lnTo>
                <a:lnTo>
                  <a:pt x="4672027" y="4091667"/>
                </a:lnTo>
                <a:lnTo>
                  <a:pt x="4655249" y="4053364"/>
                </a:lnTo>
                <a:lnTo>
                  <a:pt x="4640970" y="4012246"/>
                </a:lnTo>
                <a:lnTo>
                  <a:pt x="4629050" y="3968397"/>
                </a:lnTo>
                <a:lnTo>
                  <a:pt x="4619349" y="3921898"/>
                </a:lnTo>
                <a:lnTo>
                  <a:pt x="4611726" y="3872833"/>
                </a:lnTo>
                <a:lnTo>
                  <a:pt x="4606041" y="3821283"/>
                </a:lnTo>
                <a:lnTo>
                  <a:pt x="4602154" y="3767333"/>
                </a:lnTo>
                <a:lnTo>
                  <a:pt x="4599924" y="3711063"/>
                </a:lnTo>
                <a:lnTo>
                  <a:pt x="4599213" y="3652558"/>
                </a:lnTo>
                <a:lnTo>
                  <a:pt x="4599948" y="3594302"/>
                </a:lnTo>
                <a:lnTo>
                  <a:pt x="4602244" y="3538282"/>
                </a:lnTo>
                <a:lnTo>
                  <a:pt x="4606233" y="3484578"/>
                </a:lnTo>
                <a:lnTo>
                  <a:pt x="4612046" y="3433271"/>
                </a:lnTo>
                <a:lnTo>
                  <a:pt x="4619819" y="3384443"/>
                </a:lnTo>
                <a:lnTo>
                  <a:pt x="4629682" y="3338176"/>
                </a:lnTo>
                <a:lnTo>
                  <a:pt x="4641768" y="3294551"/>
                </a:lnTo>
                <a:lnTo>
                  <a:pt x="4656211" y="3253648"/>
                </a:lnTo>
                <a:lnTo>
                  <a:pt x="4673143" y="3215550"/>
                </a:lnTo>
                <a:lnTo>
                  <a:pt x="4692696" y="3180338"/>
                </a:lnTo>
                <a:lnTo>
                  <a:pt x="4715004" y="3148093"/>
                </a:lnTo>
                <a:lnTo>
                  <a:pt x="4740200" y="3118897"/>
                </a:lnTo>
                <a:lnTo>
                  <a:pt x="4768415" y="3092831"/>
                </a:lnTo>
                <a:lnTo>
                  <a:pt x="4799783" y="3069977"/>
                </a:lnTo>
                <a:lnTo>
                  <a:pt x="4834436" y="3050415"/>
                </a:lnTo>
                <a:lnTo>
                  <a:pt x="4872507" y="3034227"/>
                </a:lnTo>
                <a:lnTo>
                  <a:pt x="4914128" y="3021495"/>
                </a:lnTo>
                <a:lnTo>
                  <a:pt x="4959433" y="3012300"/>
                </a:lnTo>
                <a:lnTo>
                  <a:pt x="5008555" y="3006723"/>
                </a:lnTo>
                <a:close/>
                <a:moveTo>
                  <a:pt x="887436" y="3004847"/>
                </a:moveTo>
                <a:lnTo>
                  <a:pt x="887436" y="3103339"/>
                </a:lnTo>
                <a:lnTo>
                  <a:pt x="838550" y="3105555"/>
                </a:lnTo>
                <a:lnTo>
                  <a:pt x="794269" y="3112123"/>
                </a:lnTo>
                <a:lnTo>
                  <a:pt x="754383" y="3122926"/>
                </a:lnTo>
                <a:lnTo>
                  <a:pt x="718677" y="3137845"/>
                </a:lnTo>
                <a:lnTo>
                  <a:pt x="658962" y="3179558"/>
                </a:lnTo>
                <a:lnTo>
                  <a:pt x="613427" y="3236317"/>
                </a:lnTo>
                <a:lnTo>
                  <a:pt x="595448" y="3270043"/>
                </a:lnTo>
                <a:lnTo>
                  <a:pt x="580378" y="3307175"/>
                </a:lnTo>
                <a:lnTo>
                  <a:pt x="568006" y="3347596"/>
                </a:lnTo>
                <a:lnTo>
                  <a:pt x="558118" y="3391187"/>
                </a:lnTo>
                <a:lnTo>
                  <a:pt x="550504" y="3437831"/>
                </a:lnTo>
                <a:lnTo>
                  <a:pt x="544951" y="3487407"/>
                </a:lnTo>
                <a:lnTo>
                  <a:pt x="541247" y="3539800"/>
                </a:lnTo>
                <a:lnTo>
                  <a:pt x="539180" y="3594889"/>
                </a:lnTo>
                <a:lnTo>
                  <a:pt x="538538" y="3652558"/>
                </a:lnTo>
                <a:lnTo>
                  <a:pt x="539164" y="3710798"/>
                </a:lnTo>
                <a:lnTo>
                  <a:pt x="541186" y="3766425"/>
                </a:lnTo>
                <a:lnTo>
                  <a:pt x="544823" y="3819320"/>
                </a:lnTo>
                <a:lnTo>
                  <a:pt x="550292" y="3869364"/>
                </a:lnTo>
                <a:lnTo>
                  <a:pt x="557813" y="3916441"/>
                </a:lnTo>
                <a:lnTo>
                  <a:pt x="567602" y="3960431"/>
                </a:lnTo>
                <a:lnTo>
                  <a:pt x="579880" y="4001216"/>
                </a:lnTo>
                <a:lnTo>
                  <a:pt x="594862" y="4038677"/>
                </a:lnTo>
                <a:lnTo>
                  <a:pt x="612768" y="4072698"/>
                </a:lnTo>
                <a:lnTo>
                  <a:pt x="658222" y="4129942"/>
                </a:lnTo>
                <a:lnTo>
                  <a:pt x="717988" y="4172002"/>
                </a:lnTo>
                <a:lnTo>
                  <a:pt x="753783" y="4187042"/>
                </a:lnTo>
                <a:lnTo>
                  <a:pt x="793811" y="4197931"/>
                </a:lnTo>
                <a:lnTo>
                  <a:pt x="838289" y="4204552"/>
                </a:lnTo>
                <a:lnTo>
                  <a:pt x="887436" y="4206785"/>
                </a:lnTo>
                <a:lnTo>
                  <a:pt x="887436" y="4303607"/>
                </a:lnTo>
                <a:lnTo>
                  <a:pt x="833914" y="4301718"/>
                </a:lnTo>
                <a:lnTo>
                  <a:pt x="784433" y="4296105"/>
                </a:lnTo>
                <a:lnTo>
                  <a:pt x="738854" y="4286851"/>
                </a:lnTo>
                <a:lnTo>
                  <a:pt x="697035" y="4274039"/>
                </a:lnTo>
                <a:lnTo>
                  <a:pt x="658838" y="4257752"/>
                </a:lnTo>
                <a:lnTo>
                  <a:pt x="624121" y="4238071"/>
                </a:lnTo>
                <a:lnTo>
                  <a:pt x="592745" y="4215081"/>
                </a:lnTo>
                <a:lnTo>
                  <a:pt x="564568" y="4188862"/>
                </a:lnTo>
                <a:lnTo>
                  <a:pt x="539451" y="4159499"/>
                </a:lnTo>
                <a:lnTo>
                  <a:pt x="517255" y="4127073"/>
                </a:lnTo>
                <a:lnTo>
                  <a:pt x="497837" y="4091667"/>
                </a:lnTo>
                <a:lnTo>
                  <a:pt x="481060" y="4053364"/>
                </a:lnTo>
                <a:lnTo>
                  <a:pt x="466781" y="4012246"/>
                </a:lnTo>
                <a:lnTo>
                  <a:pt x="454861" y="3968397"/>
                </a:lnTo>
                <a:lnTo>
                  <a:pt x="445159" y="3921898"/>
                </a:lnTo>
                <a:lnTo>
                  <a:pt x="437536" y="3872833"/>
                </a:lnTo>
                <a:lnTo>
                  <a:pt x="431851" y="3821283"/>
                </a:lnTo>
                <a:lnTo>
                  <a:pt x="427964" y="3767333"/>
                </a:lnTo>
                <a:lnTo>
                  <a:pt x="425734" y="3711063"/>
                </a:lnTo>
                <a:lnTo>
                  <a:pt x="425023" y="3652558"/>
                </a:lnTo>
                <a:lnTo>
                  <a:pt x="425758" y="3594302"/>
                </a:lnTo>
                <a:lnTo>
                  <a:pt x="428054" y="3538282"/>
                </a:lnTo>
                <a:lnTo>
                  <a:pt x="432043" y="3484578"/>
                </a:lnTo>
                <a:lnTo>
                  <a:pt x="437856" y="3433271"/>
                </a:lnTo>
                <a:lnTo>
                  <a:pt x="445629" y="3384443"/>
                </a:lnTo>
                <a:lnTo>
                  <a:pt x="455492" y="3338176"/>
                </a:lnTo>
                <a:lnTo>
                  <a:pt x="467578" y="3294551"/>
                </a:lnTo>
                <a:lnTo>
                  <a:pt x="482021" y="3253648"/>
                </a:lnTo>
                <a:lnTo>
                  <a:pt x="498953" y="3215550"/>
                </a:lnTo>
                <a:lnTo>
                  <a:pt x="518506" y="3180338"/>
                </a:lnTo>
                <a:lnTo>
                  <a:pt x="540814" y="3148093"/>
                </a:lnTo>
                <a:lnTo>
                  <a:pt x="566010" y="3118897"/>
                </a:lnTo>
                <a:lnTo>
                  <a:pt x="594226" y="3092831"/>
                </a:lnTo>
                <a:lnTo>
                  <a:pt x="625592" y="3069977"/>
                </a:lnTo>
                <a:lnTo>
                  <a:pt x="660246" y="3050415"/>
                </a:lnTo>
                <a:lnTo>
                  <a:pt x="698317" y="3034227"/>
                </a:lnTo>
                <a:lnTo>
                  <a:pt x="739939" y="3021495"/>
                </a:lnTo>
                <a:lnTo>
                  <a:pt x="785244" y="3012300"/>
                </a:lnTo>
                <a:lnTo>
                  <a:pt x="834365" y="3006723"/>
                </a:lnTo>
                <a:close/>
                <a:moveTo>
                  <a:pt x="7060934" y="2524077"/>
                </a:moveTo>
                <a:lnTo>
                  <a:pt x="7267935" y="2524077"/>
                </a:lnTo>
                <a:lnTo>
                  <a:pt x="7267935" y="2697690"/>
                </a:lnTo>
                <a:lnTo>
                  <a:pt x="7060934" y="2697690"/>
                </a:lnTo>
                <a:close/>
                <a:moveTo>
                  <a:pt x="2536338" y="2373825"/>
                </a:moveTo>
                <a:lnTo>
                  <a:pt x="3441128" y="2373825"/>
                </a:lnTo>
                <a:lnTo>
                  <a:pt x="3441128" y="2480664"/>
                </a:lnTo>
                <a:lnTo>
                  <a:pt x="2536338" y="2480664"/>
                </a:lnTo>
                <a:close/>
                <a:moveTo>
                  <a:pt x="1024388" y="2373825"/>
                </a:moveTo>
                <a:lnTo>
                  <a:pt x="1929180" y="2373825"/>
                </a:lnTo>
                <a:lnTo>
                  <a:pt x="1929180" y="2480664"/>
                </a:lnTo>
                <a:lnTo>
                  <a:pt x="1024388" y="2480664"/>
                </a:lnTo>
                <a:close/>
                <a:moveTo>
                  <a:pt x="2536338" y="2024932"/>
                </a:moveTo>
                <a:lnTo>
                  <a:pt x="3441128" y="2024932"/>
                </a:lnTo>
                <a:lnTo>
                  <a:pt x="3441128" y="2131770"/>
                </a:lnTo>
                <a:lnTo>
                  <a:pt x="2536338" y="2131770"/>
                </a:lnTo>
                <a:close/>
                <a:moveTo>
                  <a:pt x="1024388" y="2024932"/>
                </a:moveTo>
                <a:lnTo>
                  <a:pt x="1929180" y="2024932"/>
                </a:lnTo>
                <a:lnTo>
                  <a:pt x="1929180" y="2131770"/>
                </a:lnTo>
                <a:lnTo>
                  <a:pt x="1024388" y="2131770"/>
                </a:lnTo>
                <a:close/>
                <a:moveTo>
                  <a:pt x="6145468" y="1508808"/>
                </a:moveTo>
                <a:lnTo>
                  <a:pt x="6519394" y="1508808"/>
                </a:lnTo>
                <a:lnTo>
                  <a:pt x="6519394" y="1604058"/>
                </a:lnTo>
                <a:lnTo>
                  <a:pt x="6260644" y="1604058"/>
                </a:lnTo>
                <a:lnTo>
                  <a:pt x="6260644" y="2702607"/>
                </a:lnTo>
                <a:lnTo>
                  <a:pt x="6519394" y="2702607"/>
                </a:lnTo>
                <a:lnTo>
                  <a:pt x="6519394" y="2797857"/>
                </a:lnTo>
                <a:lnTo>
                  <a:pt x="6145468" y="2797857"/>
                </a:lnTo>
                <a:lnTo>
                  <a:pt x="6145468" y="2702607"/>
                </a:lnTo>
                <a:lnTo>
                  <a:pt x="6145468" y="1604058"/>
                </a:lnTo>
                <a:close/>
                <a:moveTo>
                  <a:pt x="7804510" y="1502430"/>
                </a:moveTo>
                <a:lnTo>
                  <a:pt x="7857580" y="1504306"/>
                </a:lnTo>
                <a:lnTo>
                  <a:pt x="7906701" y="1509883"/>
                </a:lnTo>
                <a:lnTo>
                  <a:pt x="7952006" y="1519078"/>
                </a:lnTo>
                <a:lnTo>
                  <a:pt x="7993628" y="1531810"/>
                </a:lnTo>
                <a:lnTo>
                  <a:pt x="8031699" y="1547998"/>
                </a:lnTo>
                <a:lnTo>
                  <a:pt x="8066352" y="1567559"/>
                </a:lnTo>
                <a:lnTo>
                  <a:pt x="8097719" y="1590414"/>
                </a:lnTo>
                <a:lnTo>
                  <a:pt x="8125934" y="1616479"/>
                </a:lnTo>
                <a:lnTo>
                  <a:pt x="8151130" y="1645676"/>
                </a:lnTo>
                <a:lnTo>
                  <a:pt x="8173438" y="1677921"/>
                </a:lnTo>
                <a:lnTo>
                  <a:pt x="8192991" y="1713133"/>
                </a:lnTo>
                <a:lnTo>
                  <a:pt x="8209923" y="1751231"/>
                </a:lnTo>
                <a:lnTo>
                  <a:pt x="8224366" y="1792133"/>
                </a:lnTo>
                <a:lnTo>
                  <a:pt x="8236453" y="1835759"/>
                </a:lnTo>
                <a:lnTo>
                  <a:pt x="8246316" y="1882026"/>
                </a:lnTo>
                <a:lnTo>
                  <a:pt x="8254088" y="1930854"/>
                </a:lnTo>
                <a:lnTo>
                  <a:pt x="8259902" y="1982160"/>
                </a:lnTo>
                <a:lnTo>
                  <a:pt x="8263890" y="2035865"/>
                </a:lnTo>
                <a:lnTo>
                  <a:pt x="8266186" y="2091886"/>
                </a:lnTo>
                <a:lnTo>
                  <a:pt x="8266922" y="2150141"/>
                </a:lnTo>
                <a:lnTo>
                  <a:pt x="8266222" y="2208645"/>
                </a:lnTo>
                <a:lnTo>
                  <a:pt x="8264025" y="2264915"/>
                </a:lnTo>
                <a:lnTo>
                  <a:pt x="8260189" y="2318865"/>
                </a:lnTo>
                <a:lnTo>
                  <a:pt x="8254568" y="2370415"/>
                </a:lnTo>
                <a:lnTo>
                  <a:pt x="8247020" y="2419480"/>
                </a:lnTo>
                <a:lnTo>
                  <a:pt x="8237399" y="2465979"/>
                </a:lnTo>
                <a:lnTo>
                  <a:pt x="8225562" y="2509828"/>
                </a:lnTo>
                <a:lnTo>
                  <a:pt x="8211365" y="2550946"/>
                </a:lnTo>
                <a:lnTo>
                  <a:pt x="8194665" y="2589249"/>
                </a:lnTo>
                <a:lnTo>
                  <a:pt x="8175316" y="2624655"/>
                </a:lnTo>
                <a:lnTo>
                  <a:pt x="8153175" y="2657081"/>
                </a:lnTo>
                <a:lnTo>
                  <a:pt x="8128098" y="2686444"/>
                </a:lnTo>
                <a:lnTo>
                  <a:pt x="8099941" y="2712663"/>
                </a:lnTo>
                <a:lnTo>
                  <a:pt x="8068560" y="2735653"/>
                </a:lnTo>
                <a:lnTo>
                  <a:pt x="8033812" y="2755334"/>
                </a:lnTo>
                <a:lnTo>
                  <a:pt x="7995551" y="2771621"/>
                </a:lnTo>
                <a:lnTo>
                  <a:pt x="7953634" y="2784433"/>
                </a:lnTo>
                <a:lnTo>
                  <a:pt x="7907918" y="2793687"/>
                </a:lnTo>
                <a:lnTo>
                  <a:pt x="7858258" y="2799300"/>
                </a:lnTo>
                <a:lnTo>
                  <a:pt x="7804510" y="2801189"/>
                </a:lnTo>
                <a:lnTo>
                  <a:pt x="7804510" y="2704367"/>
                </a:lnTo>
                <a:lnTo>
                  <a:pt x="7854195" y="2702134"/>
                </a:lnTo>
                <a:lnTo>
                  <a:pt x="7899116" y="2695513"/>
                </a:lnTo>
                <a:lnTo>
                  <a:pt x="7939498" y="2684624"/>
                </a:lnTo>
                <a:lnTo>
                  <a:pt x="7975569" y="2669584"/>
                </a:lnTo>
                <a:lnTo>
                  <a:pt x="8035680" y="2627524"/>
                </a:lnTo>
                <a:lnTo>
                  <a:pt x="8081260" y="2570280"/>
                </a:lnTo>
                <a:lnTo>
                  <a:pt x="8099165" y="2536259"/>
                </a:lnTo>
                <a:lnTo>
                  <a:pt x="8114117" y="2498797"/>
                </a:lnTo>
                <a:lnTo>
                  <a:pt x="8126341" y="2458012"/>
                </a:lnTo>
                <a:lnTo>
                  <a:pt x="8136064" y="2414022"/>
                </a:lnTo>
                <a:lnTo>
                  <a:pt x="8143511" y="2366946"/>
                </a:lnTo>
                <a:lnTo>
                  <a:pt x="8148910" y="2316901"/>
                </a:lnTo>
                <a:lnTo>
                  <a:pt x="8152486" y="2264006"/>
                </a:lnTo>
                <a:lnTo>
                  <a:pt x="8154465" y="2208380"/>
                </a:lnTo>
                <a:lnTo>
                  <a:pt x="8155075" y="2150141"/>
                </a:lnTo>
                <a:lnTo>
                  <a:pt x="8154433" y="2092472"/>
                </a:lnTo>
                <a:lnTo>
                  <a:pt x="8152363" y="2037383"/>
                </a:lnTo>
                <a:lnTo>
                  <a:pt x="8148653" y="1984990"/>
                </a:lnTo>
                <a:lnTo>
                  <a:pt x="8143087" y="1935414"/>
                </a:lnTo>
                <a:lnTo>
                  <a:pt x="8135452" y="1888770"/>
                </a:lnTo>
                <a:lnTo>
                  <a:pt x="8125534" y="1845179"/>
                </a:lnTo>
                <a:lnTo>
                  <a:pt x="8113118" y="1804759"/>
                </a:lnTo>
                <a:lnTo>
                  <a:pt x="8097991" y="1767626"/>
                </a:lnTo>
                <a:lnTo>
                  <a:pt x="8079938" y="1733900"/>
                </a:lnTo>
                <a:lnTo>
                  <a:pt x="8034200" y="1677141"/>
                </a:lnTo>
                <a:lnTo>
                  <a:pt x="7974191" y="1635428"/>
                </a:lnTo>
                <a:lnTo>
                  <a:pt x="7938299" y="1620509"/>
                </a:lnTo>
                <a:lnTo>
                  <a:pt x="7898198" y="1609705"/>
                </a:lnTo>
                <a:lnTo>
                  <a:pt x="7853673" y="1603138"/>
                </a:lnTo>
                <a:lnTo>
                  <a:pt x="7804510" y="1600921"/>
                </a:lnTo>
                <a:close/>
                <a:moveTo>
                  <a:pt x="5032599" y="1502430"/>
                </a:moveTo>
                <a:lnTo>
                  <a:pt x="5085669" y="1504306"/>
                </a:lnTo>
                <a:lnTo>
                  <a:pt x="5134790" y="1509883"/>
                </a:lnTo>
                <a:lnTo>
                  <a:pt x="5180096" y="1519078"/>
                </a:lnTo>
                <a:lnTo>
                  <a:pt x="5221718" y="1531810"/>
                </a:lnTo>
                <a:lnTo>
                  <a:pt x="5259789" y="1547998"/>
                </a:lnTo>
                <a:lnTo>
                  <a:pt x="5294442" y="1567559"/>
                </a:lnTo>
                <a:lnTo>
                  <a:pt x="5325809" y="1590414"/>
                </a:lnTo>
                <a:lnTo>
                  <a:pt x="5354024" y="1616479"/>
                </a:lnTo>
                <a:lnTo>
                  <a:pt x="5379220" y="1645676"/>
                </a:lnTo>
                <a:lnTo>
                  <a:pt x="5401528" y="1677921"/>
                </a:lnTo>
                <a:lnTo>
                  <a:pt x="5421081" y="1713133"/>
                </a:lnTo>
                <a:lnTo>
                  <a:pt x="5438013" y="1751231"/>
                </a:lnTo>
                <a:lnTo>
                  <a:pt x="5452456" y="1792133"/>
                </a:lnTo>
                <a:lnTo>
                  <a:pt x="5464543" y="1835759"/>
                </a:lnTo>
                <a:lnTo>
                  <a:pt x="5474406" y="1882026"/>
                </a:lnTo>
                <a:lnTo>
                  <a:pt x="5482178" y="1930854"/>
                </a:lnTo>
                <a:lnTo>
                  <a:pt x="5487992" y="1982160"/>
                </a:lnTo>
                <a:lnTo>
                  <a:pt x="5491980" y="2035865"/>
                </a:lnTo>
                <a:lnTo>
                  <a:pt x="5494276" y="2091886"/>
                </a:lnTo>
                <a:lnTo>
                  <a:pt x="5495012" y="2150141"/>
                </a:lnTo>
                <a:lnTo>
                  <a:pt x="5494312" y="2208645"/>
                </a:lnTo>
                <a:lnTo>
                  <a:pt x="5492115" y="2264915"/>
                </a:lnTo>
                <a:lnTo>
                  <a:pt x="5488279" y="2318865"/>
                </a:lnTo>
                <a:lnTo>
                  <a:pt x="5482658" y="2370415"/>
                </a:lnTo>
                <a:lnTo>
                  <a:pt x="5475110" y="2419480"/>
                </a:lnTo>
                <a:lnTo>
                  <a:pt x="5465489" y="2465979"/>
                </a:lnTo>
                <a:lnTo>
                  <a:pt x="5453652" y="2509828"/>
                </a:lnTo>
                <a:lnTo>
                  <a:pt x="5439455" y="2550946"/>
                </a:lnTo>
                <a:lnTo>
                  <a:pt x="5422755" y="2589249"/>
                </a:lnTo>
                <a:lnTo>
                  <a:pt x="5403406" y="2624655"/>
                </a:lnTo>
                <a:lnTo>
                  <a:pt x="5381265" y="2657081"/>
                </a:lnTo>
                <a:lnTo>
                  <a:pt x="5356188" y="2686444"/>
                </a:lnTo>
                <a:lnTo>
                  <a:pt x="5328031" y="2712663"/>
                </a:lnTo>
                <a:lnTo>
                  <a:pt x="5296650" y="2735653"/>
                </a:lnTo>
                <a:lnTo>
                  <a:pt x="5261902" y="2755334"/>
                </a:lnTo>
                <a:lnTo>
                  <a:pt x="5223641" y="2771621"/>
                </a:lnTo>
                <a:lnTo>
                  <a:pt x="5181724" y="2784433"/>
                </a:lnTo>
                <a:lnTo>
                  <a:pt x="5136007" y="2793687"/>
                </a:lnTo>
                <a:lnTo>
                  <a:pt x="5086347" y="2799300"/>
                </a:lnTo>
                <a:lnTo>
                  <a:pt x="5032599" y="2801189"/>
                </a:lnTo>
                <a:lnTo>
                  <a:pt x="5032599" y="2704367"/>
                </a:lnTo>
                <a:lnTo>
                  <a:pt x="5082284" y="2702134"/>
                </a:lnTo>
                <a:lnTo>
                  <a:pt x="5127205" y="2695513"/>
                </a:lnTo>
                <a:lnTo>
                  <a:pt x="5167588" y="2684624"/>
                </a:lnTo>
                <a:lnTo>
                  <a:pt x="5203659" y="2669584"/>
                </a:lnTo>
                <a:lnTo>
                  <a:pt x="5263770" y="2627524"/>
                </a:lnTo>
                <a:lnTo>
                  <a:pt x="5309350" y="2570280"/>
                </a:lnTo>
                <a:lnTo>
                  <a:pt x="5327255" y="2536259"/>
                </a:lnTo>
                <a:lnTo>
                  <a:pt x="5342207" y="2498797"/>
                </a:lnTo>
                <a:lnTo>
                  <a:pt x="5354431" y="2458012"/>
                </a:lnTo>
                <a:lnTo>
                  <a:pt x="5364154" y="2414022"/>
                </a:lnTo>
                <a:lnTo>
                  <a:pt x="5371601" y="2366946"/>
                </a:lnTo>
                <a:lnTo>
                  <a:pt x="5377000" y="2316901"/>
                </a:lnTo>
                <a:lnTo>
                  <a:pt x="5380576" y="2264006"/>
                </a:lnTo>
                <a:lnTo>
                  <a:pt x="5382555" y="2208380"/>
                </a:lnTo>
                <a:lnTo>
                  <a:pt x="5383165" y="2150141"/>
                </a:lnTo>
                <a:lnTo>
                  <a:pt x="5382523" y="2092472"/>
                </a:lnTo>
                <a:lnTo>
                  <a:pt x="5380453" y="2037383"/>
                </a:lnTo>
                <a:lnTo>
                  <a:pt x="5376743" y="1984990"/>
                </a:lnTo>
                <a:lnTo>
                  <a:pt x="5371177" y="1935414"/>
                </a:lnTo>
                <a:lnTo>
                  <a:pt x="5363542" y="1888770"/>
                </a:lnTo>
                <a:lnTo>
                  <a:pt x="5353624" y="1845179"/>
                </a:lnTo>
                <a:lnTo>
                  <a:pt x="5341208" y="1804759"/>
                </a:lnTo>
                <a:lnTo>
                  <a:pt x="5326081" y="1767626"/>
                </a:lnTo>
                <a:lnTo>
                  <a:pt x="5308028" y="1733900"/>
                </a:lnTo>
                <a:lnTo>
                  <a:pt x="5262290" y="1677141"/>
                </a:lnTo>
                <a:lnTo>
                  <a:pt x="5202281" y="1635428"/>
                </a:lnTo>
                <a:lnTo>
                  <a:pt x="5166389" y="1620509"/>
                </a:lnTo>
                <a:lnTo>
                  <a:pt x="5126287" y="1609705"/>
                </a:lnTo>
                <a:lnTo>
                  <a:pt x="5081762" y="1603138"/>
                </a:lnTo>
                <a:lnTo>
                  <a:pt x="5032599" y="1600921"/>
                </a:lnTo>
                <a:close/>
                <a:moveTo>
                  <a:pt x="4515699" y="1502430"/>
                </a:moveTo>
                <a:lnTo>
                  <a:pt x="4515699" y="1600921"/>
                </a:lnTo>
                <a:lnTo>
                  <a:pt x="4466813" y="1603138"/>
                </a:lnTo>
                <a:lnTo>
                  <a:pt x="4422532" y="1609705"/>
                </a:lnTo>
                <a:lnTo>
                  <a:pt x="4382646" y="1620509"/>
                </a:lnTo>
                <a:lnTo>
                  <a:pt x="4346940" y="1635428"/>
                </a:lnTo>
                <a:lnTo>
                  <a:pt x="4287225" y="1677141"/>
                </a:lnTo>
                <a:lnTo>
                  <a:pt x="4241691" y="1733900"/>
                </a:lnTo>
                <a:lnTo>
                  <a:pt x="4223712" y="1767626"/>
                </a:lnTo>
                <a:lnTo>
                  <a:pt x="4208642" y="1804759"/>
                </a:lnTo>
                <a:lnTo>
                  <a:pt x="4196270" y="1845179"/>
                </a:lnTo>
                <a:lnTo>
                  <a:pt x="4186382" y="1888770"/>
                </a:lnTo>
                <a:lnTo>
                  <a:pt x="4178768" y="1935414"/>
                </a:lnTo>
                <a:lnTo>
                  <a:pt x="4173215" y="1984990"/>
                </a:lnTo>
                <a:lnTo>
                  <a:pt x="4169510" y="2037383"/>
                </a:lnTo>
                <a:lnTo>
                  <a:pt x="4167443" y="2092472"/>
                </a:lnTo>
                <a:lnTo>
                  <a:pt x="4166801" y="2150141"/>
                </a:lnTo>
                <a:lnTo>
                  <a:pt x="4167427" y="2208380"/>
                </a:lnTo>
                <a:lnTo>
                  <a:pt x="4169449" y="2264006"/>
                </a:lnTo>
                <a:lnTo>
                  <a:pt x="4173087" y="2316901"/>
                </a:lnTo>
                <a:lnTo>
                  <a:pt x="4178556" y="2366946"/>
                </a:lnTo>
                <a:lnTo>
                  <a:pt x="4186077" y="2414022"/>
                </a:lnTo>
                <a:lnTo>
                  <a:pt x="4195866" y="2458012"/>
                </a:lnTo>
                <a:lnTo>
                  <a:pt x="4208143" y="2498797"/>
                </a:lnTo>
                <a:lnTo>
                  <a:pt x="4223125" y="2536259"/>
                </a:lnTo>
                <a:lnTo>
                  <a:pt x="4241031" y="2570280"/>
                </a:lnTo>
                <a:lnTo>
                  <a:pt x="4286485" y="2627524"/>
                </a:lnTo>
                <a:lnTo>
                  <a:pt x="4346251" y="2669584"/>
                </a:lnTo>
                <a:lnTo>
                  <a:pt x="4382046" y="2684624"/>
                </a:lnTo>
                <a:lnTo>
                  <a:pt x="4422074" y="2695513"/>
                </a:lnTo>
                <a:lnTo>
                  <a:pt x="4466552" y="2702134"/>
                </a:lnTo>
                <a:lnTo>
                  <a:pt x="4515699" y="2704367"/>
                </a:lnTo>
                <a:lnTo>
                  <a:pt x="4515699" y="2801189"/>
                </a:lnTo>
                <a:lnTo>
                  <a:pt x="4462176" y="2799300"/>
                </a:lnTo>
                <a:lnTo>
                  <a:pt x="4412696" y="2793687"/>
                </a:lnTo>
                <a:lnTo>
                  <a:pt x="4367116" y="2784433"/>
                </a:lnTo>
                <a:lnTo>
                  <a:pt x="4325298" y="2771621"/>
                </a:lnTo>
                <a:lnTo>
                  <a:pt x="4287101" y="2755334"/>
                </a:lnTo>
                <a:lnTo>
                  <a:pt x="4252384" y="2735653"/>
                </a:lnTo>
                <a:lnTo>
                  <a:pt x="4221007" y="2712663"/>
                </a:lnTo>
                <a:lnTo>
                  <a:pt x="4192831" y="2686444"/>
                </a:lnTo>
                <a:lnTo>
                  <a:pt x="4167714" y="2657081"/>
                </a:lnTo>
                <a:lnTo>
                  <a:pt x="4145517" y="2624655"/>
                </a:lnTo>
                <a:lnTo>
                  <a:pt x="4126100" y="2589249"/>
                </a:lnTo>
                <a:lnTo>
                  <a:pt x="4109322" y="2550946"/>
                </a:lnTo>
                <a:lnTo>
                  <a:pt x="4095043" y="2509828"/>
                </a:lnTo>
                <a:lnTo>
                  <a:pt x="4083123" y="2465979"/>
                </a:lnTo>
                <a:lnTo>
                  <a:pt x="4073422" y="2419480"/>
                </a:lnTo>
                <a:lnTo>
                  <a:pt x="4065799" y="2370415"/>
                </a:lnTo>
                <a:lnTo>
                  <a:pt x="4060114" y="2318865"/>
                </a:lnTo>
                <a:lnTo>
                  <a:pt x="4056227" y="2264915"/>
                </a:lnTo>
                <a:lnTo>
                  <a:pt x="4053997" y="2208645"/>
                </a:lnTo>
                <a:lnTo>
                  <a:pt x="4053286" y="2150141"/>
                </a:lnTo>
                <a:lnTo>
                  <a:pt x="4054021" y="2091886"/>
                </a:lnTo>
                <a:lnTo>
                  <a:pt x="4056317" y="2035865"/>
                </a:lnTo>
                <a:lnTo>
                  <a:pt x="4060306" y="1982160"/>
                </a:lnTo>
                <a:lnTo>
                  <a:pt x="4066119" y="1930854"/>
                </a:lnTo>
                <a:lnTo>
                  <a:pt x="4073892" y="1882026"/>
                </a:lnTo>
                <a:lnTo>
                  <a:pt x="4083755" y="1835759"/>
                </a:lnTo>
                <a:lnTo>
                  <a:pt x="4095841" y="1792133"/>
                </a:lnTo>
                <a:lnTo>
                  <a:pt x="4110284" y="1751231"/>
                </a:lnTo>
                <a:lnTo>
                  <a:pt x="4127216" y="1713133"/>
                </a:lnTo>
                <a:lnTo>
                  <a:pt x="4146769" y="1677921"/>
                </a:lnTo>
                <a:lnTo>
                  <a:pt x="4169077" y="1645676"/>
                </a:lnTo>
                <a:lnTo>
                  <a:pt x="4194274" y="1616479"/>
                </a:lnTo>
                <a:lnTo>
                  <a:pt x="4222489" y="1590414"/>
                </a:lnTo>
                <a:lnTo>
                  <a:pt x="4253856" y="1567559"/>
                </a:lnTo>
                <a:lnTo>
                  <a:pt x="4288509" y="1547998"/>
                </a:lnTo>
                <a:lnTo>
                  <a:pt x="4326580" y="1531810"/>
                </a:lnTo>
                <a:lnTo>
                  <a:pt x="4368202" y="1519078"/>
                </a:lnTo>
                <a:lnTo>
                  <a:pt x="4413507" y="1509883"/>
                </a:lnTo>
                <a:lnTo>
                  <a:pt x="4462628" y="1504306"/>
                </a:lnTo>
                <a:close/>
                <a:moveTo>
                  <a:pt x="462412" y="1502430"/>
                </a:moveTo>
                <a:lnTo>
                  <a:pt x="462412" y="1600921"/>
                </a:lnTo>
                <a:lnTo>
                  <a:pt x="413526" y="1603138"/>
                </a:lnTo>
                <a:lnTo>
                  <a:pt x="369246" y="1609705"/>
                </a:lnTo>
                <a:lnTo>
                  <a:pt x="329359" y="1620509"/>
                </a:lnTo>
                <a:lnTo>
                  <a:pt x="293653" y="1635428"/>
                </a:lnTo>
                <a:lnTo>
                  <a:pt x="233938" y="1677141"/>
                </a:lnTo>
                <a:lnTo>
                  <a:pt x="188404" y="1733900"/>
                </a:lnTo>
                <a:lnTo>
                  <a:pt x="170425" y="1767626"/>
                </a:lnTo>
                <a:lnTo>
                  <a:pt x="155356" y="1804759"/>
                </a:lnTo>
                <a:lnTo>
                  <a:pt x="142983" y="1845179"/>
                </a:lnTo>
                <a:lnTo>
                  <a:pt x="133096" y="1888770"/>
                </a:lnTo>
                <a:lnTo>
                  <a:pt x="125482" y="1935414"/>
                </a:lnTo>
                <a:lnTo>
                  <a:pt x="119929" y="1984990"/>
                </a:lnTo>
                <a:lnTo>
                  <a:pt x="116225" y="2037383"/>
                </a:lnTo>
                <a:lnTo>
                  <a:pt x="114158" y="2092472"/>
                </a:lnTo>
                <a:lnTo>
                  <a:pt x="113516" y="2150141"/>
                </a:lnTo>
                <a:lnTo>
                  <a:pt x="114141" y="2208380"/>
                </a:lnTo>
                <a:lnTo>
                  <a:pt x="116163" y="2264006"/>
                </a:lnTo>
                <a:lnTo>
                  <a:pt x="119800" y="2316901"/>
                </a:lnTo>
                <a:lnTo>
                  <a:pt x="125270" y="2366946"/>
                </a:lnTo>
                <a:lnTo>
                  <a:pt x="132790" y="2414022"/>
                </a:lnTo>
                <a:lnTo>
                  <a:pt x="142580" y="2458012"/>
                </a:lnTo>
                <a:lnTo>
                  <a:pt x="154856" y="2498797"/>
                </a:lnTo>
                <a:lnTo>
                  <a:pt x="169838" y="2536259"/>
                </a:lnTo>
                <a:lnTo>
                  <a:pt x="187744" y="2570280"/>
                </a:lnTo>
                <a:lnTo>
                  <a:pt x="233198" y="2627524"/>
                </a:lnTo>
                <a:lnTo>
                  <a:pt x="292964" y="2669584"/>
                </a:lnTo>
                <a:lnTo>
                  <a:pt x="328759" y="2684624"/>
                </a:lnTo>
                <a:lnTo>
                  <a:pt x="368787" y="2695513"/>
                </a:lnTo>
                <a:lnTo>
                  <a:pt x="413265" y="2702134"/>
                </a:lnTo>
                <a:lnTo>
                  <a:pt x="462412" y="2704367"/>
                </a:lnTo>
                <a:lnTo>
                  <a:pt x="462412" y="2801189"/>
                </a:lnTo>
                <a:lnTo>
                  <a:pt x="408890" y="2799300"/>
                </a:lnTo>
                <a:lnTo>
                  <a:pt x="359409" y="2793687"/>
                </a:lnTo>
                <a:lnTo>
                  <a:pt x="313830" y="2784433"/>
                </a:lnTo>
                <a:lnTo>
                  <a:pt x="272011" y="2771621"/>
                </a:lnTo>
                <a:lnTo>
                  <a:pt x="233814" y="2755334"/>
                </a:lnTo>
                <a:lnTo>
                  <a:pt x="199097" y="2735653"/>
                </a:lnTo>
                <a:lnTo>
                  <a:pt x="167721" y="2712663"/>
                </a:lnTo>
                <a:lnTo>
                  <a:pt x="139544" y="2686444"/>
                </a:lnTo>
                <a:lnTo>
                  <a:pt x="114428" y="2657081"/>
                </a:lnTo>
                <a:lnTo>
                  <a:pt x="92232" y="2624655"/>
                </a:lnTo>
                <a:lnTo>
                  <a:pt x="72814" y="2589249"/>
                </a:lnTo>
                <a:lnTo>
                  <a:pt x="56037" y="2550946"/>
                </a:lnTo>
                <a:lnTo>
                  <a:pt x="41758" y="2509828"/>
                </a:lnTo>
                <a:lnTo>
                  <a:pt x="29838" y="2465979"/>
                </a:lnTo>
                <a:lnTo>
                  <a:pt x="20136" y="2419480"/>
                </a:lnTo>
                <a:lnTo>
                  <a:pt x="12513" y="2370415"/>
                </a:lnTo>
                <a:lnTo>
                  <a:pt x="6828" y="2318865"/>
                </a:lnTo>
                <a:lnTo>
                  <a:pt x="2941" y="2264915"/>
                </a:lnTo>
                <a:lnTo>
                  <a:pt x="711" y="2208645"/>
                </a:lnTo>
                <a:lnTo>
                  <a:pt x="0" y="2150141"/>
                </a:lnTo>
                <a:lnTo>
                  <a:pt x="735" y="2091886"/>
                </a:lnTo>
                <a:lnTo>
                  <a:pt x="3031" y="2035865"/>
                </a:lnTo>
                <a:lnTo>
                  <a:pt x="7020" y="1982160"/>
                </a:lnTo>
                <a:lnTo>
                  <a:pt x="12834" y="1930854"/>
                </a:lnTo>
                <a:lnTo>
                  <a:pt x="20606" y="1882026"/>
                </a:lnTo>
                <a:lnTo>
                  <a:pt x="30469" y="1835759"/>
                </a:lnTo>
                <a:lnTo>
                  <a:pt x="42555" y="1792133"/>
                </a:lnTo>
                <a:lnTo>
                  <a:pt x="56998" y="1751231"/>
                </a:lnTo>
                <a:lnTo>
                  <a:pt x="73930" y="1713133"/>
                </a:lnTo>
                <a:lnTo>
                  <a:pt x="93484" y="1677921"/>
                </a:lnTo>
                <a:lnTo>
                  <a:pt x="115792" y="1645676"/>
                </a:lnTo>
                <a:lnTo>
                  <a:pt x="140987" y="1616479"/>
                </a:lnTo>
                <a:lnTo>
                  <a:pt x="169202" y="1590414"/>
                </a:lnTo>
                <a:lnTo>
                  <a:pt x="200570" y="1567559"/>
                </a:lnTo>
                <a:lnTo>
                  <a:pt x="235222" y="1547998"/>
                </a:lnTo>
                <a:lnTo>
                  <a:pt x="273293" y="1531810"/>
                </a:lnTo>
                <a:lnTo>
                  <a:pt x="314915" y="1519078"/>
                </a:lnTo>
                <a:lnTo>
                  <a:pt x="360220" y="1509883"/>
                </a:lnTo>
                <a:lnTo>
                  <a:pt x="409342" y="1504306"/>
                </a:lnTo>
                <a:close/>
                <a:moveTo>
                  <a:pt x="5280527" y="871409"/>
                </a:moveTo>
                <a:lnTo>
                  <a:pt x="6185319" y="871409"/>
                </a:lnTo>
                <a:lnTo>
                  <a:pt x="6185319" y="978246"/>
                </a:lnTo>
                <a:lnTo>
                  <a:pt x="5280527" y="978246"/>
                </a:lnTo>
                <a:close/>
                <a:moveTo>
                  <a:pt x="1874462" y="871408"/>
                </a:moveTo>
                <a:lnTo>
                  <a:pt x="2779254" y="871408"/>
                </a:lnTo>
                <a:lnTo>
                  <a:pt x="2779254" y="978246"/>
                </a:lnTo>
                <a:lnTo>
                  <a:pt x="1874462" y="978246"/>
                </a:lnTo>
                <a:close/>
                <a:moveTo>
                  <a:pt x="5280527" y="522512"/>
                </a:moveTo>
                <a:lnTo>
                  <a:pt x="6185319" y="522512"/>
                </a:lnTo>
                <a:lnTo>
                  <a:pt x="6185319" y="629349"/>
                </a:lnTo>
                <a:lnTo>
                  <a:pt x="5280527" y="629349"/>
                </a:lnTo>
                <a:close/>
                <a:moveTo>
                  <a:pt x="1874462" y="522511"/>
                </a:moveTo>
                <a:lnTo>
                  <a:pt x="2779254" y="522511"/>
                </a:lnTo>
                <a:lnTo>
                  <a:pt x="2779254" y="629349"/>
                </a:lnTo>
                <a:lnTo>
                  <a:pt x="1874462" y="629349"/>
                </a:lnTo>
                <a:close/>
                <a:moveTo>
                  <a:pt x="4621539" y="116859"/>
                </a:moveTo>
                <a:lnTo>
                  <a:pt x="4740064" y="116859"/>
                </a:lnTo>
                <a:lnTo>
                  <a:pt x="4386160" y="1185248"/>
                </a:lnTo>
                <a:lnTo>
                  <a:pt x="4264297" y="1185248"/>
                </a:lnTo>
                <a:close/>
                <a:moveTo>
                  <a:pt x="3314617" y="116858"/>
                </a:moveTo>
                <a:lnTo>
                  <a:pt x="3439819" y="116858"/>
                </a:lnTo>
                <a:lnTo>
                  <a:pt x="3795392" y="1185248"/>
                </a:lnTo>
                <a:lnTo>
                  <a:pt x="3670190" y="1185248"/>
                </a:lnTo>
                <a:close/>
                <a:moveTo>
                  <a:pt x="1312489" y="1"/>
                </a:moveTo>
                <a:lnTo>
                  <a:pt x="1312489" y="98493"/>
                </a:lnTo>
                <a:lnTo>
                  <a:pt x="1263604" y="100709"/>
                </a:lnTo>
                <a:lnTo>
                  <a:pt x="1219322" y="107277"/>
                </a:lnTo>
                <a:lnTo>
                  <a:pt x="1179437" y="118080"/>
                </a:lnTo>
                <a:lnTo>
                  <a:pt x="1143731" y="132999"/>
                </a:lnTo>
                <a:lnTo>
                  <a:pt x="1084016" y="174712"/>
                </a:lnTo>
                <a:lnTo>
                  <a:pt x="1038482" y="231471"/>
                </a:lnTo>
                <a:lnTo>
                  <a:pt x="1020503" y="265197"/>
                </a:lnTo>
                <a:lnTo>
                  <a:pt x="1005433" y="302330"/>
                </a:lnTo>
                <a:lnTo>
                  <a:pt x="993061" y="342750"/>
                </a:lnTo>
                <a:lnTo>
                  <a:pt x="983172" y="386342"/>
                </a:lnTo>
                <a:lnTo>
                  <a:pt x="975559" y="432985"/>
                </a:lnTo>
                <a:lnTo>
                  <a:pt x="970006" y="482562"/>
                </a:lnTo>
                <a:lnTo>
                  <a:pt x="966302" y="534954"/>
                </a:lnTo>
                <a:lnTo>
                  <a:pt x="964235" y="590043"/>
                </a:lnTo>
                <a:lnTo>
                  <a:pt x="963593" y="647712"/>
                </a:lnTo>
                <a:lnTo>
                  <a:pt x="964219" y="705953"/>
                </a:lnTo>
                <a:lnTo>
                  <a:pt x="966241" y="761579"/>
                </a:lnTo>
                <a:lnTo>
                  <a:pt x="969878" y="814474"/>
                </a:lnTo>
                <a:lnTo>
                  <a:pt x="975347" y="864518"/>
                </a:lnTo>
                <a:lnTo>
                  <a:pt x="982868" y="911596"/>
                </a:lnTo>
                <a:lnTo>
                  <a:pt x="992658" y="955586"/>
                </a:lnTo>
                <a:lnTo>
                  <a:pt x="1004934" y="996370"/>
                </a:lnTo>
                <a:lnTo>
                  <a:pt x="1019916" y="1033831"/>
                </a:lnTo>
                <a:lnTo>
                  <a:pt x="1037822" y="1067851"/>
                </a:lnTo>
                <a:lnTo>
                  <a:pt x="1083276" y="1125096"/>
                </a:lnTo>
                <a:lnTo>
                  <a:pt x="1143042" y="1167155"/>
                </a:lnTo>
                <a:lnTo>
                  <a:pt x="1178837" y="1182194"/>
                </a:lnTo>
                <a:lnTo>
                  <a:pt x="1218864" y="1193084"/>
                </a:lnTo>
                <a:lnTo>
                  <a:pt x="1263342" y="1199705"/>
                </a:lnTo>
                <a:lnTo>
                  <a:pt x="1312489" y="1201938"/>
                </a:lnTo>
                <a:lnTo>
                  <a:pt x="1312489" y="1298761"/>
                </a:lnTo>
                <a:lnTo>
                  <a:pt x="1258966" y="1296873"/>
                </a:lnTo>
                <a:lnTo>
                  <a:pt x="1209487" y="1291259"/>
                </a:lnTo>
                <a:lnTo>
                  <a:pt x="1163908" y="1282006"/>
                </a:lnTo>
                <a:lnTo>
                  <a:pt x="1122089" y="1269194"/>
                </a:lnTo>
                <a:lnTo>
                  <a:pt x="1083893" y="1252907"/>
                </a:lnTo>
                <a:lnTo>
                  <a:pt x="1049176" y="1233225"/>
                </a:lnTo>
                <a:lnTo>
                  <a:pt x="1017798" y="1210234"/>
                </a:lnTo>
                <a:lnTo>
                  <a:pt x="989622" y="1184015"/>
                </a:lnTo>
                <a:lnTo>
                  <a:pt x="964506" y="1154652"/>
                </a:lnTo>
                <a:lnTo>
                  <a:pt x="942309" y="1122226"/>
                </a:lnTo>
                <a:lnTo>
                  <a:pt x="922891" y="1086820"/>
                </a:lnTo>
                <a:lnTo>
                  <a:pt x="906113" y="1048518"/>
                </a:lnTo>
                <a:lnTo>
                  <a:pt x="891835" y="1007402"/>
                </a:lnTo>
                <a:lnTo>
                  <a:pt x="879914" y="963551"/>
                </a:lnTo>
                <a:lnTo>
                  <a:pt x="870214" y="917053"/>
                </a:lnTo>
                <a:lnTo>
                  <a:pt x="862590" y="867987"/>
                </a:lnTo>
                <a:lnTo>
                  <a:pt x="856906" y="816438"/>
                </a:lnTo>
                <a:lnTo>
                  <a:pt x="853019" y="762487"/>
                </a:lnTo>
                <a:lnTo>
                  <a:pt x="850789" y="706217"/>
                </a:lnTo>
                <a:lnTo>
                  <a:pt x="850077" y="647712"/>
                </a:lnTo>
                <a:lnTo>
                  <a:pt x="850812" y="589457"/>
                </a:lnTo>
                <a:lnTo>
                  <a:pt x="853109" y="533437"/>
                </a:lnTo>
                <a:lnTo>
                  <a:pt x="857098" y="479733"/>
                </a:lnTo>
                <a:lnTo>
                  <a:pt x="862911" y="428425"/>
                </a:lnTo>
                <a:lnTo>
                  <a:pt x="870684" y="379597"/>
                </a:lnTo>
                <a:lnTo>
                  <a:pt x="880547" y="333331"/>
                </a:lnTo>
                <a:lnTo>
                  <a:pt x="892633" y="289705"/>
                </a:lnTo>
                <a:lnTo>
                  <a:pt x="907076" y="248802"/>
                </a:lnTo>
                <a:lnTo>
                  <a:pt x="924008" y="210704"/>
                </a:lnTo>
                <a:lnTo>
                  <a:pt x="943561" y="175493"/>
                </a:lnTo>
                <a:lnTo>
                  <a:pt x="965869" y="143247"/>
                </a:lnTo>
                <a:lnTo>
                  <a:pt x="991066" y="114051"/>
                </a:lnTo>
                <a:lnTo>
                  <a:pt x="1019280" y="87986"/>
                </a:lnTo>
                <a:lnTo>
                  <a:pt x="1050647" y="65131"/>
                </a:lnTo>
                <a:lnTo>
                  <a:pt x="1085300" y="45570"/>
                </a:lnTo>
                <a:lnTo>
                  <a:pt x="1123371" y="29382"/>
                </a:lnTo>
                <a:lnTo>
                  <a:pt x="1164993" y="16650"/>
                </a:lnTo>
                <a:lnTo>
                  <a:pt x="1210299" y="7455"/>
                </a:lnTo>
                <a:lnTo>
                  <a:pt x="1259419" y="1877"/>
                </a:lnTo>
                <a:close/>
                <a:moveTo>
                  <a:pt x="6747401" y="0"/>
                </a:moveTo>
                <a:lnTo>
                  <a:pt x="6800471" y="1876"/>
                </a:lnTo>
                <a:lnTo>
                  <a:pt x="6849592" y="7453"/>
                </a:lnTo>
                <a:lnTo>
                  <a:pt x="6894897" y="16648"/>
                </a:lnTo>
                <a:lnTo>
                  <a:pt x="6936519" y="29380"/>
                </a:lnTo>
                <a:lnTo>
                  <a:pt x="6974590" y="45568"/>
                </a:lnTo>
                <a:lnTo>
                  <a:pt x="7009243" y="65130"/>
                </a:lnTo>
                <a:lnTo>
                  <a:pt x="7040610" y="87984"/>
                </a:lnTo>
                <a:lnTo>
                  <a:pt x="7068825" y="114050"/>
                </a:lnTo>
                <a:lnTo>
                  <a:pt x="7094021" y="143246"/>
                </a:lnTo>
                <a:lnTo>
                  <a:pt x="7116329" y="175491"/>
                </a:lnTo>
                <a:lnTo>
                  <a:pt x="7135882" y="210703"/>
                </a:lnTo>
                <a:lnTo>
                  <a:pt x="7152814" y="248801"/>
                </a:lnTo>
                <a:lnTo>
                  <a:pt x="7167257" y="289704"/>
                </a:lnTo>
                <a:lnTo>
                  <a:pt x="7179344" y="333329"/>
                </a:lnTo>
                <a:lnTo>
                  <a:pt x="7189207" y="379596"/>
                </a:lnTo>
                <a:lnTo>
                  <a:pt x="7196979" y="428424"/>
                </a:lnTo>
                <a:lnTo>
                  <a:pt x="7202793" y="479731"/>
                </a:lnTo>
                <a:lnTo>
                  <a:pt x="7206781" y="533435"/>
                </a:lnTo>
                <a:lnTo>
                  <a:pt x="7209077" y="589455"/>
                </a:lnTo>
                <a:lnTo>
                  <a:pt x="7209813" y="647711"/>
                </a:lnTo>
                <a:lnTo>
                  <a:pt x="7209113" y="706216"/>
                </a:lnTo>
                <a:lnTo>
                  <a:pt x="7206916" y="762486"/>
                </a:lnTo>
                <a:lnTo>
                  <a:pt x="7203080" y="816437"/>
                </a:lnTo>
                <a:lnTo>
                  <a:pt x="7197459" y="867986"/>
                </a:lnTo>
                <a:lnTo>
                  <a:pt x="7189911" y="917051"/>
                </a:lnTo>
                <a:lnTo>
                  <a:pt x="7180290" y="963550"/>
                </a:lnTo>
                <a:lnTo>
                  <a:pt x="7168453" y="1007400"/>
                </a:lnTo>
                <a:lnTo>
                  <a:pt x="7154256" y="1048517"/>
                </a:lnTo>
                <a:lnTo>
                  <a:pt x="7137555" y="1086819"/>
                </a:lnTo>
                <a:lnTo>
                  <a:pt x="7118206" y="1122225"/>
                </a:lnTo>
                <a:lnTo>
                  <a:pt x="7096065" y="1154652"/>
                </a:lnTo>
                <a:lnTo>
                  <a:pt x="7070989" y="1184015"/>
                </a:lnTo>
                <a:lnTo>
                  <a:pt x="7042832" y="1210234"/>
                </a:lnTo>
                <a:lnTo>
                  <a:pt x="7011451" y="1233224"/>
                </a:lnTo>
                <a:lnTo>
                  <a:pt x="6976702" y="1252906"/>
                </a:lnTo>
                <a:lnTo>
                  <a:pt x="6938442" y="1269193"/>
                </a:lnTo>
                <a:lnTo>
                  <a:pt x="6896525" y="1282004"/>
                </a:lnTo>
                <a:lnTo>
                  <a:pt x="6850809" y="1291259"/>
                </a:lnTo>
                <a:lnTo>
                  <a:pt x="6801149" y="1296872"/>
                </a:lnTo>
                <a:lnTo>
                  <a:pt x="6747401" y="1298760"/>
                </a:lnTo>
                <a:lnTo>
                  <a:pt x="6747401" y="1201937"/>
                </a:lnTo>
                <a:lnTo>
                  <a:pt x="6797086" y="1199704"/>
                </a:lnTo>
                <a:lnTo>
                  <a:pt x="6842006" y="1193083"/>
                </a:lnTo>
                <a:lnTo>
                  <a:pt x="6882389" y="1182194"/>
                </a:lnTo>
                <a:lnTo>
                  <a:pt x="6918460" y="1167155"/>
                </a:lnTo>
                <a:lnTo>
                  <a:pt x="6978571" y="1125095"/>
                </a:lnTo>
                <a:lnTo>
                  <a:pt x="7024150" y="1067850"/>
                </a:lnTo>
                <a:lnTo>
                  <a:pt x="7042056" y="1033830"/>
                </a:lnTo>
                <a:lnTo>
                  <a:pt x="7057008" y="996368"/>
                </a:lnTo>
                <a:lnTo>
                  <a:pt x="7069232" y="955584"/>
                </a:lnTo>
                <a:lnTo>
                  <a:pt x="7078955" y="911594"/>
                </a:lnTo>
                <a:lnTo>
                  <a:pt x="7086402" y="864517"/>
                </a:lnTo>
                <a:lnTo>
                  <a:pt x="7091801" y="814473"/>
                </a:lnTo>
                <a:lnTo>
                  <a:pt x="7095377" y="761578"/>
                </a:lnTo>
                <a:lnTo>
                  <a:pt x="7097356" y="705951"/>
                </a:lnTo>
                <a:lnTo>
                  <a:pt x="7097966" y="647711"/>
                </a:lnTo>
                <a:lnTo>
                  <a:pt x="7097324" y="590042"/>
                </a:lnTo>
                <a:lnTo>
                  <a:pt x="7095254" y="534953"/>
                </a:lnTo>
                <a:lnTo>
                  <a:pt x="7091544" y="482560"/>
                </a:lnTo>
                <a:lnTo>
                  <a:pt x="7085978" y="432984"/>
                </a:lnTo>
                <a:lnTo>
                  <a:pt x="7078343" y="386340"/>
                </a:lnTo>
                <a:lnTo>
                  <a:pt x="7068425" y="342749"/>
                </a:lnTo>
                <a:lnTo>
                  <a:pt x="7056009" y="302328"/>
                </a:lnTo>
                <a:lnTo>
                  <a:pt x="7040882" y="265196"/>
                </a:lnTo>
                <a:lnTo>
                  <a:pt x="7022829" y="231470"/>
                </a:lnTo>
                <a:lnTo>
                  <a:pt x="6977091" y="174711"/>
                </a:lnTo>
                <a:lnTo>
                  <a:pt x="6917082" y="132998"/>
                </a:lnTo>
                <a:lnTo>
                  <a:pt x="6881190" y="118079"/>
                </a:lnTo>
                <a:lnTo>
                  <a:pt x="6841089" y="107276"/>
                </a:lnTo>
                <a:lnTo>
                  <a:pt x="6796564" y="100708"/>
                </a:lnTo>
                <a:lnTo>
                  <a:pt x="6747401" y="98492"/>
                </a:lnTo>
                <a:close/>
              </a:path>
            </a:pathLst>
          </a:custGeom>
          <a:solidFill>
            <a:srgbClr val="88C66D"/>
          </a:solidFill>
        </p:spPr>
        <p:txBody>
          <a:bodyPr wrap="square" lIns="0" tIns="0" rIns="0" bIns="0" rtlCol="0">
            <a:noAutofit/>
          </a:bodyPr>
          <a:lstStyle/>
          <a:p>
            <a:pPr marL="0" marR="0" lvl="0" indent="0" defTabSz="911794" eaLnBrk="1" fontAlgn="auto" latinLnBrk="0" hangingPunct="1">
              <a:lnSpc>
                <a:spcPct val="100000"/>
              </a:lnSpc>
              <a:spcBef>
                <a:spcPts val="0"/>
              </a:spcBef>
              <a:spcAft>
                <a:spcPts val="0"/>
              </a:spcAft>
              <a:buClrTx/>
              <a:buSzTx/>
              <a:buFontTx/>
              <a:buNone/>
              <a:tabLst/>
              <a:defRPr/>
            </a:pPr>
            <a:endParaRPr kumimoji="0" lang="da-DK" sz="1795"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04676864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993">
          <p15:clr>
            <a:srgbClr val="A4A3A4"/>
          </p15:clr>
        </p15:guide>
        <p15:guide id="2" orient="horz" pos="1705">
          <p15:clr>
            <a:srgbClr val="A4A3A4"/>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itat">
    <p:spTree>
      <p:nvGrpSpPr>
        <p:cNvPr id="1" name=""/>
        <p:cNvGrpSpPr/>
        <p:nvPr/>
      </p:nvGrpSpPr>
      <p:grpSpPr>
        <a:xfrm>
          <a:off x="0" y="0"/>
          <a:ext cx="0" cy="0"/>
          <a:chOff x="0" y="0"/>
          <a:chExt cx="0" cy="0"/>
        </a:xfrm>
      </p:grpSpPr>
      <p:sp>
        <p:nvSpPr>
          <p:cNvPr id="18" name="Baggrund højre">
            <a:extLst>
              <a:ext uri="{FF2B5EF4-FFF2-40B4-BE49-F238E27FC236}">
                <a16:creationId xmlns:a16="http://schemas.microsoft.com/office/drawing/2014/main" id="{FBEA3A33-4B5E-F835-AD9A-4D073373C2FC}"/>
              </a:ext>
            </a:extLst>
          </p:cNvPr>
          <p:cNvSpPr/>
          <p:nvPr userDrawn="1"/>
        </p:nvSpPr>
        <p:spPr bwMode="white">
          <a:xfrm>
            <a:off x="7126288" y="900001"/>
            <a:ext cx="5065712" cy="5957571"/>
          </a:xfrm>
          <a:prstGeom prst="rect">
            <a:avLst/>
          </a:pr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lIns="71793" tIns="35897" rIns="71793" bIns="35897" rtlCol="0" anchor="ctr"/>
          <a:lstStyle/>
          <a:p>
            <a:pPr algn="ctr"/>
            <a:endParaRPr lang="da-DK" sz="1994" noProof="0" dirty="0" err="1"/>
          </a:p>
        </p:txBody>
      </p:sp>
      <p:sp>
        <p:nvSpPr>
          <p:cNvPr id="3" name="Citationstegn">
            <a:extLst>
              <a:ext uri="{FF2B5EF4-FFF2-40B4-BE49-F238E27FC236}">
                <a16:creationId xmlns:a16="http://schemas.microsoft.com/office/drawing/2014/main" id="{1FAC5EE6-E68B-F16E-524C-FE647D1186F7}"/>
              </a:ext>
            </a:extLst>
          </p:cNvPr>
          <p:cNvSpPr/>
          <p:nvPr userDrawn="1"/>
        </p:nvSpPr>
        <p:spPr>
          <a:xfrm>
            <a:off x="531453" y="2218791"/>
            <a:ext cx="673168" cy="616323"/>
          </a:xfrm>
          <a:custGeom>
            <a:avLst/>
            <a:gdLst>
              <a:gd name="connsiteX0" fmla="*/ 2778504 w 3721210"/>
              <a:gd name="connsiteY0" fmla="*/ 0 h 3406975"/>
              <a:gd name="connsiteX1" fmla="*/ 3340820 w 3721210"/>
              <a:gd name="connsiteY1" fmla="*/ 0 h 3406975"/>
              <a:gd name="connsiteX2" fmla="*/ 2877736 w 3721210"/>
              <a:gd name="connsiteY2" fmla="*/ 2100417 h 3406975"/>
              <a:gd name="connsiteX3" fmla="*/ 3717553 w 3721210"/>
              <a:gd name="connsiteY3" fmla="*/ 2640065 h 3406975"/>
              <a:gd name="connsiteX4" fmla="*/ 3721210 w 3721210"/>
              <a:gd name="connsiteY4" fmla="*/ 2728864 h 3406975"/>
              <a:gd name="connsiteX5" fmla="*/ 3721210 w 3721210"/>
              <a:gd name="connsiteY5" fmla="*/ 2728915 h 3406975"/>
              <a:gd name="connsiteX6" fmla="*/ 3717573 w 3721210"/>
              <a:gd name="connsiteY6" fmla="*/ 2826445 h 3406975"/>
              <a:gd name="connsiteX7" fmla="*/ 2960430 w 3721210"/>
              <a:gd name="connsiteY7" fmla="*/ 3406975 h 3406975"/>
              <a:gd name="connsiteX8" fmla="*/ 2216187 w 3721210"/>
              <a:gd name="connsiteY8" fmla="*/ 2728888 h 3406975"/>
              <a:gd name="connsiteX9" fmla="*/ 2282342 w 3721210"/>
              <a:gd name="connsiteY9" fmla="*/ 2265804 h 3406975"/>
              <a:gd name="connsiteX10" fmla="*/ 562316 w 3721210"/>
              <a:gd name="connsiteY10" fmla="*/ 0 h 3406975"/>
              <a:gd name="connsiteX11" fmla="*/ 1124633 w 3721210"/>
              <a:gd name="connsiteY11" fmla="*/ 0 h 3406975"/>
              <a:gd name="connsiteX12" fmla="*/ 661548 w 3721210"/>
              <a:gd name="connsiteY12" fmla="*/ 2100417 h 3406975"/>
              <a:gd name="connsiteX13" fmla="*/ 1505023 w 3721210"/>
              <a:gd name="connsiteY13" fmla="*/ 2728888 h 3406975"/>
              <a:gd name="connsiteX14" fmla="*/ 744242 w 3721210"/>
              <a:gd name="connsiteY14" fmla="*/ 3406975 h 3406975"/>
              <a:gd name="connsiteX15" fmla="*/ 0 w 3721210"/>
              <a:gd name="connsiteY15" fmla="*/ 2728888 h 3406975"/>
              <a:gd name="connsiteX16" fmla="*/ 66155 w 3721210"/>
              <a:gd name="connsiteY16" fmla="*/ 2265804 h 340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21210" h="3406975">
                <a:moveTo>
                  <a:pt x="2778504" y="0"/>
                </a:moveTo>
                <a:lnTo>
                  <a:pt x="3340820" y="0"/>
                </a:lnTo>
                <a:lnTo>
                  <a:pt x="2877736" y="2100417"/>
                </a:lnTo>
                <a:cubicBezTo>
                  <a:pt x="3373898" y="2100417"/>
                  <a:pt x="3681092" y="2216705"/>
                  <a:pt x="3717553" y="2640065"/>
                </a:cubicBezTo>
                <a:lnTo>
                  <a:pt x="3721210" y="2728864"/>
                </a:lnTo>
                <a:lnTo>
                  <a:pt x="3721210" y="2728915"/>
                </a:lnTo>
                <a:lnTo>
                  <a:pt x="3717573" y="2826445"/>
                </a:lnTo>
                <a:cubicBezTo>
                  <a:pt x="3681415" y="3290688"/>
                  <a:pt x="3379066" y="3406975"/>
                  <a:pt x="2960430" y="3406975"/>
                </a:cubicBezTo>
                <a:cubicBezTo>
                  <a:pt x="2530423" y="3406975"/>
                  <a:pt x="2216187" y="3274666"/>
                  <a:pt x="2216187" y="2728888"/>
                </a:cubicBezTo>
                <a:cubicBezTo>
                  <a:pt x="2216187" y="2646194"/>
                  <a:pt x="2232726" y="2464269"/>
                  <a:pt x="2282342" y="2265804"/>
                </a:cubicBezTo>
                <a:close/>
                <a:moveTo>
                  <a:pt x="562316" y="0"/>
                </a:moveTo>
                <a:lnTo>
                  <a:pt x="1124633" y="0"/>
                </a:lnTo>
                <a:lnTo>
                  <a:pt x="661548" y="2100417"/>
                </a:lnTo>
                <a:cubicBezTo>
                  <a:pt x="1190787" y="2100417"/>
                  <a:pt x="1505023" y="2232727"/>
                  <a:pt x="1505023" y="2728888"/>
                </a:cubicBezTo>
                <a:cubicBezTo>
                  <a:pt x="1505023" y="3274666"/>
                  <a:pt x="1190787" y="3406975"/>
                  <a:pt x="744242" y="3406975"/>
                </a:cubicBezTo>
                <a:cubicBezTo>
                  <a:pt x="314235" y="3406975"/>
                  <a:pt x="0" y="3274666"/>
                  <a:pt x="0" y="2728888"/>
                </a:cubicBezTo>
                <a:cubicBezTo>
                  <a:pt x="0" y="2646194"/>
                  <a:pt x="16539" y="2464269"/>
                  <a:pt x="66155" y="2265804"/>
                </a:cubicBezTo>
                <a:close/>
              </a:path>
            </a:pathLst>
          </a:custGeom>
          <a:solidFill>
            <a:srgbClr val="4D783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1793" tIns="35897" rIns="71793" bIns="35897" rtlCol="0" anchor="ctr">
            <a:noAutofit/>
          </a:bodyPr>
          <a:lstStyle/>
          <a:p>
            <a:pPr algn="ctr"/>
            <a:endParaRPr lang="da-DK" sz="1595" noProof="0" dirty="0" err="1">
              <a:solidFill>
                <a:schemeClr val="bg1"/>
              </a:solidFill>
            </a:endParaRPr>
          </a:p>
        </p:txBody>
      </p:sp>
      <p:sp>
        <p:nvSpPr>
          <p:cNvPr id="7" name="Titel 6">
            <a:extLst>
              <a:ext uri="{FF2B5EF4-FFF2-40B4-BE49-F238E27FC236}">
                <a16:creationId xmlns:a16="http://schemas.microsoft.com/office/drawing/2014/main" id="{8F7A2D9C-EAFA-3270-E382-715F84BCCAE7}"/>
              </a:ext>
            </a:extLst>
          </p:cNvPr>
          <p:cNvSpPr>
            <a:spLocks noGrp="1"/>
          </p:cNvSpPr>
          <p:nvPr>
            <p:ph type="title" hasCustomPrompt="1"/>
          </p:nvPr>
        </p:nvSpPr>
        <p:spPr>
          <a:xfrm>
            <a:off x="540000" y="3156183"/>
            <a:ext cx="4528800" cy="828000"/>
          </a:xfrm>
        </p:spPr>
        <p:txBody>
          <a:bodyPr/>
          <a:lstStyle>
            <a:lvl1pPr>
              <a:defRPr/>
            </a:lvl1pPr>
          </a:lstStyle>
          <a:p>
            <a:r>
              <a:rPr lang="da-DK" dirty="0"/>
              <a:t>Klik for at tilføje citat</a:t>
            </a:r>
          </a:p>
        </p:txBody>
      </p:sp>
      <p:sp>
        <p:nvSpPr>
          <p:cNvPr id="17" name="Text Placeholder 2">
            <a:extLst>
              <a:ext uri="{FF2B5EF4-FFF2-40B4-BE49-F238E27FC236}">
                <a16:creationId xmlns:a16="http://schemas.microsoft.com/office/drawing/2014/main" id="{260F894D-D8AD-CA81-C1F4-E27837EF5DFB}"/>
              </a:ext>
            </a:extLst>
          </p:cNvPr>
          <p:cNvSpPr>
            <a:spLocks noGrp="1"/>
          </p:cNvSpPr>
          <p:nvPr>
            <p:ph type="body" sz="quarter" idx="13" hasCustomPrompt="1"/>
          </p:nvPr>
        </p:nvSpPr>
        <p:spPr>
          <a:xfrm>
            <a:off x="540000" y="4127834"/>
            <a:ext cx="4528800" cy="285141"/>
          </a:xfrm>
        </p:spPr>
        <p:txBody>
          <a:bodyPr/>
          <a:lstStyle>
            <a:lvl1pPr marL="0" indent="0">
              <a:lnSpc>
                <a:spcPct val="100000"/>
              </a:lnSpc>
              <a:spcAft>
                <a:spcPts val="0"/>
              </a:spcAft>
              <a:buFont typeface="Arial" panose="020B0604020202020204" pitchFamily="34" charset="0"/>
              <a:buNone/>
              <a:defRPr sz="1595" b="0">
                <a:latin typeface="+mn-lt"/>
              </a:defRPr>
            </a:lvl1pPr>
            <a:lvl2pPr marL="0" indent="0">
              <a:lnSpc>
                <a:spcPct val="100000"/>
              </a:lnSpc>
              <a:spcBef>
                <a:spcPts val="0"/>
              </a:spcBef>
              <a:spcAft>
                <a:spcPts val="0"/>
              </a:spcAft>
              <a:buFont typeface="Arial" panose="020B0604020202020204" pitchFamily="34" charset="0"/>
              <a:buChar char="​"/>
              <a:defRPr sz="1595" b="0">
                <a:latin typeface="+mn-lt"/>
              </a:defRPr>
            </a:lvl2pPr>
            <a:lvl3pPr marL="0" indent="0">
              <a:lnSpc>
                <a:spcPct val="100000"/>
              </a:lnSpc>
              <a:spcBef>
                <a:spcPts val="0"/>
              </a:spcBef>
              <a:spcAft>
                <a:spcPts val="0"/>
              </a:spcAft>
              <a:buFont typeface="Arial" panose="020B0604020202020204" pitchFamily="34" charset="0"/>
              <a:buChar char="​"/>
              <a:defRPr sz="1595" b="0">
                <a:latin typeface="+mn-lt"/>
              </a:defRPr>
            </a:lvl3pPr>
            <a:lvl4pPr marL="0" indent="0">
              <a:lnSpc>
                <a:spcPct val="100000"/>
              </a:lnSpc>
              <a:spcBef>
                <a:spcPts val="0"/>
              </a:spcBef>
              <a:spcAft>
                <a:spcPts val="0"/>
              </a:spcAft>
              <a:buFont typeface="Arial" panose="020B0604020202020204" pitchFamily="34" charset="0"/>
              <a:buChar char="​"/>
              <a:defRPr sz="1595" b="0">
                <a:latin typeface="+mn-lt"/>
              </a:defRPr>
            </a:lvl4pPr>
            <a:lvl5pPr marL="0" indent="0">
              <a:lnSpc>
                <a:spcPct val="100000"/>
              </a:lnSpc>
              <a:spcBef>
                <a:spcPts val="0"/>
              </a:spcBef>
              <a:spcAft>
                <a:spcPts val="0"/>
              </a:spcAft>
              <a:buFont typeface="Arial" panose="020B0604020202020204" pitchFamily="34" charset="0"/>
              <a:buChar char="​"/>
              <a:defRPr sz="1595" b="0">
                <a:latin typeface="+mn-lt"/>
              </a:defRPr>
            </a:lvl5pPr>
            <a:lvl6pPr marL="0" indent="0">
              <a:lnSpc>
                <a:spcPct val="100000"/>
              </a:lnSpc>
              <a:spcBef>
                <a:spcPts val="0"/>
              </a:spcBef>
              <a:spcAft>
                <a:spcPts val="0"/>
              </a:spcAft>
              <a:buFont typeface="Arial" panose="020B0604020202020204" pitchFamily="34" charset="0"/>
              <a:buChar char="​"/>
              <a:defRPr sz="1595" b="0">
                <a:latin typeface="+mn-lt"/>
              </a:defRPr>
            </a:lvl6pPr>
            <a:lvl7pPr marL="0" indent="0">
              <a:lnSpc>
                <a:spcPct val="100000"/>
              </a:lnSpc>
              <a:spcBef>
                <a:spcPts val="0"/>
              </a:spcBef>
              <a:spcAft>
                <a:spcPts val="0"/>
              </a:spcAft>
              <a:buFont typeface="Arial" panose="020B0604020202020204" pitchFamily="34" charset="0"/>
              <a:buChar char="​"/>
              <a:defRPr sz="1595" b="0">
                <a:latin typeface="+mn-lt"/>
              </a:defRPr>
            </a:lvl7pPr>
            <a:lvl8pPr marL="0" indent="0">
              <a:lnSpc>
                <a:spcPct val="100000"/>
              </a:lnSpc>
              <a:spcBef>
                <a:spcPts val="0"/>
              </a:spcBef>
              <a:spcAft>
                <a:spcPts val="0"/>
              </a:spcAft>
              <a:buFont typeface="Arial" panose="020B0604020202020204" pitchFamily="34" charset="0"/>
              <a:buChar char="​"/>
              <a:defRPr sz="1595" b="0">
                <a:latin typeface="+mn-lt"/>
              </a:defRPr>
            </a:lvl8pPr>
            <a:lvl9pPr marL="0" indent="0">
              <a:lnSpc>
                <a:spcPct val="100000"/>
              </a:lnSpc>
              <a:spcBef>
                <a:spcPts val="0"/>
              </a:spcBef>
              <a:buFont typeface="Arial" panose="020B0604020202020204" pitchFamily="34" charset="0"/>
              <a:buChar char="​"/>
              <a:defRPr sz="1595" b="0">
                <a:latin typeface="+mn-lt"/>
              </a:defRPr>
            </a:lvl9pPr>
          </a:lstStyle>
          <a:p>
            <a:pPr lvl="0"/>
            <a:r>
              <a:rPr lang="da-DK" noProof="0" dirty="0"/>
              <a:t>Klik for at tilføje navn</a:t>
            </a:r>
          </a:p>
        </p:txBody>
      </p:sp>
      <p:sp>
        <p:nvSpPr>
          <p:cNvPr id="16" name="Text Placeholder 3">
            <a:extLst>
              <a:ext uri="{FF2B5EF4-FFF2-40B4-BE49-F238E27FC236}">
                <a16:creationId xmlns:a16="http://schemas.microsoft.com/office/drawing/2014/main" id="{145BFAFA-19B6-8EEB-8CBF-2C31E2CEB6F0}"/>
              </a:ext>
            </a:extLst>
          </p:cNvPr>
          <p:cNvSpPr>
            <a:spLocks noGrp="1"/>
          </p:cNvSpPr>
          <p:nvPr>
            <p:ph type="body" sz="quarter" idx="21" hasCustomPrompt="1"/>
          </p:nvPr>
        </p:nvSpPr>
        <p:spPr>
          <a:xfrm>
            <a:off x="540000" y="4475724"/>
            <a:ext cx="4528800" cy="258340"/>
          </a:xfrm>
        </p:spPr>
        <p:txBody>
          <a:bodyPr/>
          <a:lstStyle>
            <a:lvl1pPr marL="0" indent="0">
              <a:lnSpc>
                <a:spcPct val="100000"/>
              </a:lnSpc>
              <a:spcBef>
                <a:spcPts val="0"/>
              </a:spcBef>
              <a:spcAft>
                <a:spcPts val="0"/>
              </a:spcAft>
              <a:buFont typeface="Arial" panose="020B0604020202020204" pitchFamily="34" charset="0"/>
              <a:buNone/>
              <a:defRPr sz="997" b="0">
                <a:latin typeface="+mn-lt"/>
              </a:defRPr>
            </a:lvl1pPr>
            <a:lvl2pPr marL="0" indent="0">
              <a:lnSpc>
                <a:spcPct val="100000"/>
              </a:lnSpc>
              <a:spcBef>
                <a:spcPts val="0"/>
              </a:spcBef>
              <a:spcAft>
                <a:spcPts val="0"/>
              </a:spcAft>
              <a:buFont typeface="Arial" panose="020B0604020202020204" pitchFamily="34" charset="0"/>
              <a:buChar char="​"/>
              <a:defRPr sz="997" b="0">
                <a:latin typeface="+mn-lt"/>
              </a:defRPr>
            </a:lvl2pPr>
            <a:lvl3pPr marL="0" indent="0">
              <a:lnSpc>
                <a:spcPct val="100000"/>
              </a:lnSpc>
              <a:spcBef>
                <a:spcPts val="0"/>
              </a:spcBef>
              <a:spcAft>
                <a:spcPts val="0"/>
              </a:spcAft>
              <a:buFont typeface="Arial" panose="020B0604020202020204" pitchFamily="34" charset="0"/>
              <a:buChar char="​"/>
              <a:defRPr sz="997" b="0">
                <a:latin typeface="+mn-lt"/>
              </a:defRPr>
            </a:lvl3pPr>
            <a:lvl4pPr>
              <a:lnSpc>
                <a:spcPct val="100000"/>
              </a:lnSpc>
              <a:spcBef>
                <a:spcPts val="0"/>
              </a:spcBef>
              <a:spcAft>
                <a:spcPts val="0"/>
              </a:spcAft>
              <a:buFont typeface="Arial" panose="020B0604020202020204" pitchFamily="34" charset="0"/>
              <a:buChar char="​"/>
              <a:defRPr sz="997" b="0">
                <a:latin typeface="+mn-lt"/>
              </a:defRPr>
            </a:lvl4pPr>
            <a:lvl5pPr>
              <a:lnSpc>
                <a:spcPct val="100000"/>
              </a:lnSpc>
              <a:spcBef>
                <a:spcPts val="0"/>
              </a:spcBef>
              <a:spcAft>
                <a:spcPts val="0"/>
              </a:spcAft>
              <a:buFont typeface="Arial" panose="020B0604020202020204" pitchFamily="34" charset="0"/>
              <a:buChar char="​"/>
              <a:defRPr sz="997" b="0">
                <a:latin typeface="+mn-lt"/>
              </a:defRPr>
            </a:lvl5pPr>
            <a:lvl6pPr marL="0" indent="0">
              <a:lnSpc>
                <a:spcPct val="100000"/>
              </a:lnSpc>
              <a:spcBef>
                <a:spcPts val="0"/>
              </a:spcBef>
              <a:spcAft>
                <a:spcPts val="0"/>
              </a:spcAft>
              <a:buFont typeface="Arial" panose="020B0604020202020204" pitchFamily="34" charset="0"/>
              <a:buChar char="​"/>
              <a:defRPr sz="997" b="0">
                <a:latin typeface="+mn-lt"/>
              </a:defRPr>
            </a:lvl6pPr>
            <a:lvl7pPr>
              <a:lnSpc>
                <a:spcPct val="100000"/>
              </a:lnSpc>
              <a:spcBef>
                <a:spcPts val="0"/>
              </a:spcBef>
              <a:spcAft>
                <a:spcPts val="0"/>
              </a:spcAft>
              <a:defRPr sz="997" b="0">
                <a:latin typeface="+mn-lt"/>
              </a:defRPr>
            </a:lvl7pPr>
            <a:lvl8pPr>
              <a:lnSpc>
                <a:spcPct val="100000"/>
              </a:lnSpc>
              <a:spcBef>
                <a:spcPts val="0"/>
              </a:spcBef>
              <a:spcAft>
                <a:spcPts val="0"/>
              </a:spcAft>
              <a:defRPr sz="997" b="0">
                <a:latin typeface="+mn-lt"/>
              </a:defRPr>
            </a:lvl8pPr>
            <a:lvl9pPr>
              <a:lnSpc>
                <a:spcPct val="100000"/>
              </a:lnSpc>
              <a:spcBef>
                <a:spcPts val="0"/>
              </a:spcBef>
              <a:spcAft>
                <a:spcPts val="0"/>
              </a:spcAft>
              <a:defRPr sz="997" b="0">
                <a:latin typeface="+mn-lt"/>
              </a:defRPr>
            </a:lvl9pPr>
          </a:lstStyle>
          <a:p>
            <a:pPr lvl="0"/>
            <a:r>
              <a:rPr lang="da-DK" dirty="0"/>
              <a:t>Klik for at tilføje titel</a:t>
            </a:r>
          </a:p>
        </p:txBody>
      </p:sp>
      <p:sp>
        <p:nvSpPr>
          <p:cNvPr id="20" name="Makro grafik 1">
            <a:extLst>
              <a:ext uri="{FF2B5EF4-FFF2-40B4-BE49-F238E27FC236}">
                <a16:creationId xmlns:a16="http://schemas.microsoft.com/office/drawing/2014/main" id="{FC1D0852-DEFD-91A1-6E00-B4A6FF9E00D7}"/>
              </a:ext>
            </a:extLst>
          </p:cNvPr>
          <p:cNvSpPr>
            <a:spLocks noGrp="1" noChangeAspect="1"/>
          </p:cNvSpPr>
          <p:nvPr>
            <p:ph type="body" sz="quarter" idx="18" hasCustomPrompt="1"/>
          </p:nvPr>
        </p:nvSpPr>
        <p:spPr>
          <a:xfrm>
            <a:off x="9506531" y="1577653"/>
            <a:ext cx="3446469" cy="3479800"/>
          </a:xfrm>
          <a:prstGeom prst="rect">
            <a:avLst/>
          </a:prstGeom>
          <a:blipFill>
            <a:blip r:embed="rId2"/>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sp>
        <p:nvSpPr>
          <p:cNvPr id="25" name="Pladsholder til billede 24">
            <a:extLst>
              <a:ext uri="{FF2B5EF4-FFF2-40B4-BE49-F238E27FC236}">
                <a16:creationId xmlns:a16="http://schemas.microsoft.com/office/drawing/2014/main" id="{CEEC097F-0B93-D144-2154-34F7FADB7981}"/>
              </a:ext>
            </a:extLst>
          </p:cNvPr>
          <p:cNvSpPr>
            <a:spLocks noGrp="1"/>
          </p:cNvSpPr>
          <p:nvPr>
            <p:ph type="pic" sz="quarter" idx="22" hasCustomPrompt="1"/>
          </p:nvPr>
        </p:nvSpPr>
        <p:spPr>
          <a:xfrm>
            <a:off x="6502948" y="900000"/>
            <a:ext cx="5700522" cy="5958000"/>
          </a:xfrm>
          <a:noFill/>
        </p:spPr>
        <p:txBody>
          <a:bodyPr lIns="1080000" rIns="612000"/>
          <a:lstStyle>
            <a:lvl1pPr marL="0" indent="0" algn="ctr">
              <a:buNone/>
              <a:defRPr>
                <a:solidFill>
                  <a:schemeClr val="bg1"/>
                </a:solidFill>
              </a:defRPr>
            </a:lvl1pPr>
          </a:lstStyle>
          <a:p>
            <a:r>
              <a:rPr lang="da-DK" noProof="0" dirty="0"/>
              <a:t>Klik her på rammen, klik Indsæt/Billeder og indsæt fritlagt billede (uden baggrund)</a:t>
            </a:r>
          </a:p>
        </p:txBody>
      </p:sp>
      <p:sp>
        <p:nvSpPr>
          <p:cNvPr id="22" name="Makro grafik 2">
            <a:extLst>
              <a:ext uri="{FF2B5EF4-FFF2-40B4-BE49-F238E27FC236}">
                <a16:creationId xmlns:a16="http://schemas.microsoft.com/office/drawing/2014/main" id="{79AB4A1A-85C8-A7A7-D645-2EC9A8882985}"/>
              </a:ext>
            </a:extLst>
          </p:cNvPr>
          <p:cNvSpPr>
            <a:spLocks noGrp="1" noChangeAspect="1"/>
          </p:cNvSpPr>
          <p:nvPr>
            <p:ph type="body" sz="quarter" idx="19" hasCustomPrompt="1"/>
          </p:nvPr>
        </p:nvSpPr>
        <p:spPr>
          <a:xfrm>
            <a:off x="6724491" y="2853276"/>
            <a:ext cx="3446469" cy="3479800"/>
          </a:xfrm>
          <a:prstGeom prst="rect">
            <a:avLst/>
          </a:prstGeom>
          <a:blipFill>
            <a:blip r:embed="rId3"/>
            <a:stretch>
              <a:fillRect/>
            </a:stretch>
          </a:blipFill>
        </p:spPr>
        <p:txBody>
          <a:bodyPr wrap="square">
            <a:noAutofit/>
          </a:bodyPr>
          <a:lstStyle>
            <a:lvl1pPr marL="0" indent="0">
              <a:lnSpc>
                <a:spcPct val="100000"/>
              </a:lnSpc>
              <a:spcBef>
                <a:spcPts val="0"/>
              </a:spcBef>
              <a:spcAft>
                <a:spcPts val="0"/>
              </a:spcAft>
              <a:buNone/>
              <a:defRPr sz="997">
                <a:noFill/>
                <a:latin typeface="+mn-lt"/>
              </a:defRPr>
            </a:lvl1pPr>
            <a:lvl2pPr marL="0" indent="0">
              <a:lnSpc>
                <a:spcPct val="100000"/>
              </a:lnSpc>
              <a:spcBef>
                <a:spcPts val="0"/>
              </a:spcBef>
              <a:spcAft>
                <a:spcPts val="0"/>
              </a:spcAft>
              <a:buNone/>
              <a:defRPr sz="997">
                <a:noFill/>
                <a:latin typeface="+mn-lt"/>
              </a:defRPr>
            </a:lvl2pPr>
            <a:lvl3pPr marL="0" indent="0">
              <a:lnSpc>
                <a:spcPct val="100000"/>
              </a:lnSpc>
              <a:spcBef>
                <a:spcPts val="0"/>
              </a:spcBef>
              <a:spcAft>
                <a:spcPts val="0"/>
              </a:spcAft>
              <a:buNone/>
              <a:defRPr sz="997">
                <a:noFill/>
                <a:latin typeface="+mn-lt"/>
              </a:defRPr>
            </a:lvl3pPr>
            <a:lvl4pPr marL="0" indent="0">
              <a:lnSpc>
                <a:spcPct val="100000"/>
              </a:lnSpc>
              <a:spcBef>
                <a:spcPts val="0"/>
              </a:spcBef>
              <a:spcAft>
                <a:spcPts val="0"/>
              </a:spcAft>
              <a:buNone/>
              <a:defRPr sz="997">
                <a:noFill/>
                <a:latin typeface="+mn-lt"/>
              </a:defRPr>
            </a:lvl4pPr>
            <a:lvl5pPr marL="0" indent="0">
              <a:lnSpc>
                <a:spcPct val="100000"/>
              </a:lnSpc>
              <a:spcBef>
                <a:spcPts val="0"/>
              </a:spcBef>
              <a:spcAft>
                <a:spcPts val="0"/>
              </a:spcAft>
              <a:buNone/>
              <a:defRPr sz="997">
                <a:noFill/>
                <a:latin typeface="+mn-lt"/>
              </a:defRPr>
            </a:lvl5pPr>
            <a:lvl6pPr marL="0" indent="0">
              <a:lnSpc>
                <a:spcPct val="100000"/>
              </a:lnSpc>
              <a:spcBef>
                <a:spcPts val="0"/>
              </a:spcBef>
              <a:spcAft>
                <a:spcPts val="0"/>
              </a:spcAft>
              <a:buNone/>
              <a:defRPr sz="997">
                <a:noFill/>
                <a:latin typeface="+mn-lt"/>
              </a:defRPr>
            </a:lvl6pPr>
            <a:lvl7pPr marL="0" indent="0">
              <a:lnSpc>
                <a:spcPct val="100000"/>
              </a:lnSpc>
              <a:spcBef>
                <a:spcPts val="0"/>
              </a:spcBef>
              <a:spcAft>
                <a:spcPts val="0"/>
              </a:spcAft>
              <a:buNone/>
              <a:defRPr sz="997">
                <a:noFill/>
                <a:latin typeface="+mn-lt"/>
              </a:defRPr>
            </a:lvl7pPr>
            <a:lvl8pPr marL="0" indent="0">
              <a:lnSpc>
                <a:spcPct val="100000"/>
              </a:lnSpc>
              <a:spcBef>
                <a:spcPts val="0"/>
              </a:spcBef>
              <a:spcAft>
                <a:spcPts val="0"/>
              </a:spcAft>
              <a:buNone/>
              <a:defRPr sz="997">
                <a:noFill/>
                <a:latin typeface="+mn-lt"/>
              </a:defRPr>
            </a:lvl8pPr>
            <a:lvl9pPr marL="0" indent="0">
              <a:lnSpc>
                <a:spcPct val="100000"/>
              </a:lnSpc>
              <a:spcBef>
                <a:spcPts val="0"/>
              </a:spcBef>
              <a:spcAft>
                <a:spcPts val="0"/>
              </a:spcAft>
              <a:buNone/>
              <a:defRPr sz="997">
                <a:noFill/>
                <a:latin typeface="+mn-lt"/>
              </a:defRPr>
            </a:lvl9pPr>
          </a:lstStyle>
          <a:p>
            <a:pPr lvl="0"/>
            <a:r>
              <a:rPr lang="da-DK" dirty="0"/>
              <a:t>.</a:t>
            </a:r>
          </a:p>
        </p:txBody>
      </p:sp>
      <p:sp>
        <p:nvSpPr>
          <p:cNvPr id="2" name="Date Placeholder 1">
            <a:extLst>
              <a:ext uri="{FF2B5EF4-FFF2-40B4-BE49-F238E27FC236}">
                <a16:creationId xmlns:a16="http://schemas.microsoft.com/office/drawing/2014/main" id="{D6CD7A3F-33C8-C798-8ED1-304A132B715D}"/>
              </a:ext>
            </a:extLst>
          </p:cNvPr>
          <p:cNvSpPr>
            <a:spLocks noGrp="1"/>
          </p:cNvSpPr>
          <p:nvPr>
            <p:ph type="dt" sz="half" idx="23"/>
          </p:nvPr>
        </p:nvSpPr>
        <p:spPr/>
        <p:txBody>
          <a:bodyPr/>
          <a:lstStyle/>
          <a:p>
            <a:fld id="{A2446D3D-F608-46B7-8E05-81FCF9BDF507}" type="datetime2">
              <a:rPr lang="da-DK" smtClean="0"/>
              <a:t>30. september 2026</a:t>
            </a:fld>
            <a:endParaRPr lang="da-DK" dirty="0"/>
          </a:p>
        </p:txBody>
      </p:sp>
      <p:sp>
        <p:nvSpPr>
          <p:cNvPr id="6" name="Footer Placeholder 5">
            <a:extLst>
              <a:ext uri="{FF2B5EF4-FFF2-40B4-BE49-F238E27FC236}">
                <a16:creationId xmlns:a16="http://schemas.microsoft.com/office/drawing/2014/main" id="{E7EC2575-A0D9-01D6-1777-0877C4AFA02C}"/>
              </a:ext>
            </a:extLst>
          </p:cNvPr>
          <p:cNvSpPr>
            <a:spLocks noGrp="1"/>
          </p:cNvSpPr>
          <p:nvPr>
            <p:ph type="ftr" sz="quarter" idx="24"/>
          </p:nvPr>
        </p:nvSpPr>
        <p:spPr/>
        <p:txBody>
          <a:bodyPr/>
          <a:lstStyle>
            <a:lvl1pPr>
              <a:defRPr>
                <a:solidFill>
                  <a:schemeClr val="bg1"/>
                </a:solidFill>
              </a:defRPr>
            </a:lvl1pPr>
          </a:lstStyle>
          <a:p>
            <a:r>
              <a:rPr lang="da-DK" dirty="0"/>
              <a:t>Digitaliseringsstyrelsen</a:t>
            </a:r>
          </a:p>
        </p:txBody>
      </p:sp>
      <p:sp>
        <p:nvSpPr>
          <p:cNvPr id="8" name="Slide Number Placeholder 7">
            <a:extLst>
              <a:ext uri="{FF2B5EF4-FFF2-40B4-BE49-F238E27FC236}">
                <a16:creationId xmlns:a16="http://schemas.microsoft.com/office/drawing/2014/main" id="{B0F34EA2-C025-23CF-3CE0-0A87EFCE1936}"/>
              </a:ext>
            </a:extLst>
          </p:cNvPr>
          <p:cNvSpPr>
            <a:spLocks noGrp="1"/>
          </p:cNvSpPr>
          <p:nvPr>
            <p:ph type="sldNum" sz="quarter" idx="25"/>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801794467"/>
      </p:ext>
    </p:extLst>
  </p:cSld>
  <p:clrMapOvr>
    <a:masterClrMapping/>
  </p:clrMapOvr>
  <p:extLst>
    <p:ext uri="{DCECCB84-F9BA-43D5-87BE-67443E8EF086}">
      <p15:sldGuideLst xmlns:p15="http://schemas.microsoft.com/office/powerpoint/2012/main">
        <p15:guide id="1" orient="horz" pos="566">
          <p15:clr>
            <a:srgbClr val="A4A3A4"/>
          </p15:clr>
        </p15:guide>
        <p15:guide id="2" orient="horz" pos="1988">
          <p15:clr>
            <a:srgbClr val="A4A3A4"/>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Kun titel">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2F440956-886F-E399-F5DC-83BF1413FB55}"/>
              </a:ext>
            </a:extLst>
          </p:cNvPr>
          <p:cNvSpPr>
            <a:spLocks noGrp="1"/>
          </p:cNvSpPr>
          <p:nvPr>
            <p:ph type="subTitle" idx="13" hasCustomPrompt="1"/>
          </p:nvPr>
        </p:nvSpPr>
        <p:spPr>
          <a:xfrm>
            <a:off x="540000" y="360000"/>
            <a:ext cx="11113200" cy="450064"/>
          </a:xfrm>
        </p:spPr>
        <p:txBody>
          <a:bodyPr anchor="b" anchorCtr="0"/>
          <a:lstStyle>
            <a:lvl1pPr marL="0" indent="0" algn="l">
              <a:spcBef>
                <a:spcPts val="0"/>
              </a:spcBef>
              <a:buFont typeface="Arial" panose="020B0604020202020204" pitchFamily="34" charset="0"/>
              <a:buNone/>
              <a:defRPr sz="1595"/>
            </a:lvl1pPr>
            <a:lvl2pPr marL="797820" indent="-341923" algn="l">
              <a:buFont typeface="Arial" panose="020B0604020202020204" pitchFamily="34" charset="0"/>
              <a:buChar char="•"/>
              <a:defRPr sz="1994"/>
            </a:lvl2pPr>
            <a:lvl3pPr marL="1196730" indent="-284936" algn="l">
              <a:buFont typeface="Arial" panose="020B0604020202020204" pitchFamily="34" charset="0"/>
              <a:buChar char="•"/>
              <a:defRPr sz="1994"/>
            </a:lvl3pPr>
            <a:lvl4pPr marL="1652627" indent="-284936" algn="l">
              <a:buFont typeface="Arial" panose="020B0604020202020204" pitchFamily="34" charset="0"/>
              <a:buChar char="•"/>
              <a:defRPr sz="1994"/>
            </a:lvl4pPr>
            <a:lvl5pPr marL="2108524" indent="-284936" algn="l">
              <a:buFont typeface="Arial" panose="020B0604020202020204" pitchFamily="34" charset="0"/>
              <a:buChar char="•"/>
              <a:defRPr sz="1994"/>
            </a:lvl5pPr>
            <a:lvl6pPr marL="2564421" indent="-284936" algn="l">
              <a:buFont typeface="Arial" panose="020B0604020202020204" pitchFamily="34" charset="0"/>
              <a:buChar char="•"/>
              <a:defRPr sz="1994"/>
            </a:lvl6pPr>
            <a:lvl7pPr marL="3020319" indent="-284936" algn="l">
              <a:buFont typeface="Arial" panose="020B0604020202020204" pitchFamily="34" charset="0"/>
              <a:buChar char="•"/>
              <a:defRPr sz="1994"/>
            </a:lvl7pPr>
            <a:lvl8pPr marL="3476215" indent="-284936" algn="l">
              <a:buFont typeface="Arial" panose="020B0604020202020204" pitchFamily="34" charset="0"/>
              <a:buChar char="•"/>
              <a:defRPr sz="1994"/>
            </a:lvl8pPr>
            <a:lvl9pPr marL="3932113" indent="-284936" algn="l">
              <a:buFont typeface="Arial" panose="020B0604020202020204" pitchFamily="34" charset="0"/>
              <a:buChar char="•"/>
              <a:defRPr sz="1994"/>
            </a:lvl9pPr>
          </a:lstStyle>
          <a:p>
            <a:r>
              <a:rPr lang="da-DK" dirty="0"/>
              <a:t>Klik for at tilføje sektionstitel</a:t>
            </a:r>
          </a:p>
        </p:txBody>
      </p:sp>
      <p:sp>
        <p:nvSpPr>
          <p:cNvPr id="2" name="Title 1">
            <a:extLst>
              <a:ext uri="{FF2B5EF4-FFF2-40B4-BE49-F238E27FC236}">
                <a16:creationId xmlns:a16="http://schemas.microsoft.com/office/drawing/2014/main" id="{FFDCBCB9-EF2E-470C-9EE7-EF220DB3612D}"/>
              </a:ext>
            </a:extLst>
          </p:cNvPr>
          <p:cNvSpPr>
            <a:spLocks noGrp="1"/>
          </p:cNvSpPr>
          <p:nvPr>
            <p:ph type="title" hasCustomPrompt="1"/>
          </p:nvPr>
        </p:nvSpPr>
        <p:spPr/>
        <p:txBody>
          <a:bodyPr/>
          <a:lstStyle/>
          <a:p>
            <a:r>
              <a:rPr lang="da-DK" dirty="0"/>
              <a:t>Klik for at tilføje titel</a:t>
            </a:r>
          </a:p>
        </p:txBody>
      </p:sp>
      <p:sp>
        <p:nvSpPr>
          <p:cNvPr id="7" name="Date Placeholder 6">
            <a:extLst>
              <a:ext uri="{FF2B5EF4-FFF2-40B4-BE49-F238E27FC236}">
                <a16:creationId xmlns:a16="http://schemas.microsoft.com/office/drawing/2014/main" id="{5697AA78-99F6-2A25-0CFB-FAE5615D16FF}"/>
              </a:ext>
            </a:extLst>
          </p:cNvPr>
          <p:cNvSpPr>
            <a:spLocks noGrp="1"/>
          </p:cNvSpPr>
          <p:nvPr>
            <p:ph type="dt" sz="half" idx="14"/>
          </p:nvPr>
        </p:nvSpPr>
        <p:spPr/>
        <p:txBody>
          <a:bodyPr/>
          <a:lstStyle/>
          <a:p>
            <a:fld id="{A2446D3D-F608-46B7-8E05-81FCF9BDF507}" type="datetime2">
              <a:rPr lang="da-DK" smtClean="0"/>
              <a:t>30. september 2026</a:t>
            </a:fld>
            <a:endParaRPr lang="da-DK" dirty="0"/>
          </a:p>
        </p:txBody>
      </p:sp>
      <p:sp>
        <p:nvSpPr>
          <p:cNvPr id="8" name="Footer Placeholder 7">
            <a:extLst>
              <a:ext uri="{FF2B5EF4-FFF2-40B4-BE49-F238E27FC236}">
                <a16:creationId xmlns:a16="http://schemas.microsoft.com/office/drawing/2014/main" id="{69377A66-687C-DB1F-9BCD-5498C880EEDF}"/>
              </a:ext>
            </a:extLst>
          </p:cNvPr>
          <p:cNvSpPr>
            <a:spLocks noGrp="1"/>
          </p:cNvSpPr>
          <p:nvPr>
            <p:ph type="ftr" sz="quarter" idx="15"/>
          </p:nvPr>
        </p:nvSpPr>
        <p:spPr/>
        <p:txBody>
          <a:bodyPr/>
          <a:lstStyle/>
          <a:p>
            <a:r>
              <a:rPr lang="da-DK" dirty="0"/>
              <a:t>Digitaliseringsstyrelsen</a:t>
            </a:r>
          </a:p>
        </p:txBody>
      </p:sp>
      <p:sp>
        <p:nvSpPr>
          <p:cNvPr id="9" name="Slide Number Placeholder 8">
            <a:extLst>
              <a:ext uri="{FF2B5EF4-FFF2-40B4-BE49-F238E27FC236}">
                <a16:creationId xmlns:a16="http://schemas.microsoft.com/office/drawing/2014/main" id="{C38F4F72-305D-C46D-5D41-5F0FC6B92E3C}"/>
              </a:ext>
            </a:extLst>
          </p:cNvPr>
          <p:cNvSpPr>
            <a:spLocks noGrp="1"/>
          </p:cNvSpPr>
          <p:nvPr>
            <p:ph type="sldNum" sz="quarter" idx="16"/>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660893857"/>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A92360-CC53-0085-455A-FD783E26F1E4}"/>
              </a:ext>
            </a:extLst>
          </p:cNvPr>
          <p:cNvSpPr>
            <a:spLocks noGrp="1"/>
          </p:cNvSpPr>
          <p:nvPr>
            <p:ph type="dt" sz="half" idx="10"/>
          </p:nvPr>
        </p:nvSpPr>
        <p:spPr/>
        <p:txBody>
          <a:bodyPr/>
          <a:lstStyle/>
          <a:p>
            <a:fld id="{A2446D3D-F608-46B7-8E05-81FCF9BDF507}" type="datetime2">
              <a:rPr lang="da-DK" smtClean="0"/>
              <a:t>30. september 2026</a:t>
            </a:fld>
            <a:endParaRPr lang="da-DK" dirty="0"/>
          </a:p>
        </p:txBody>
      </p:sp>
      <p:sp>
        <p:nvSpPr>
          <p:cNvPr id="3" name="Footer Placeholder 2">
            <a:extLst>
              <a:ext uri="{FF2B5EF4-FFF2-40B4-BE49-F238E27FC236}">
                <a16:creationId xmlns:a16="http://schemas.microsoft.com/office/drawing/2014/main" id="{CF1DA727-6CC9-BD98-0DDA-D7D6A36D0C56}"/>
              </a:ext>
            </a:extLst>
          </p:cNvPr>
          <p:cNvSpPr>
            <a:spLocks noGrp="1"/>
          </p:cNvSpPr>
          <p:nvPr>
            <p:ph type="ftr" sz="quarter" idx="11"/>
          </p:nvPr>
        </p:nvSpPr>
        <p:spPr/>
        <p:txBody>
          <a:bodyPr/>
          <a:lstStyle/>
          <a:p>
            <a:r>
              <a:rPr lang="da-DK" dirty="0"/>
              <a:t>Digitaliseringsstyrelsen</a:t>
            </a:r>
          </a:p>
        </p:txBody>
      </p:sp>
      <p:sp>
        <p:nvSpPr>
          <p:cNvPr id="4" name="Slide Number Placeholder 3">
            <a:extLst>
              <a:ext uri="{FF2B5EF4-FFF2-40B4-BE49-F238E27FC236}">
                <a16:creationId xmlns:a16="http://schemas.microsoft.com/office/drawing/2014/main" id="{719D9D9B-BFFA-CE30-D752-40AF41EABFC3}"/>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20210215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Brugerguide">
    <p:spTree>
      <p:nvGrpSpPr>
        <p:cNvPr id="1" name=""/>
        <p:cNvGrpSpPr/>
        <p:nvPr/>
      </p:nvGrpSpPr>
      <p:grpSpPr>
        <a:xfrm>
          <a:off x="0" y="0"/>
          <a:ext cx="0" cy="0"/>
          <a:chOff x="0" y="0"/>
          <a:chExt cx="0" cy="0"/>
        </a:xfrm>
      </p:grpSpPr>
      <p:sp>
        <p:nvSpPr>
          <p:cNvPr id="9" name="Fast overskrift"/>
          <p:cNvSpPr txBox="1"/>
          <p:nvPr userDrawn="1"/>
        </p:nvSpPr>
        <p:spPr>
          <a:xfrm>
            <a:off x="539753" y="365926"/>
            <a:ext cx="11109321" cy="650171"/>
          </a:xfrm>
          <a:prstGeom prst="rect">
            <a:avLst/>
          </a:prstGeom>
          <a:noFill/>
        </p:spPr>
        <p:txBody>
          <a:bodyPr wrap="square" lIns="0" tIns="0" rIns="0" bIns="0" rtlCol="0" anchor="t" anchorCtr="0">
            <a:noAutofit/>
          </a:bodyPr>
          <a:lstStyle/>
          <a:p>
            <a:r>
              <a:rPr lang="da-DK" sz="3191" b="0" noProof="1">
                <a:solidFill>
                  <a:schemeClr val="tx1"/>
                </a:solidFill>
                <a:latin typeface="+mj-lt"/>
                <a:cs typeface="Arial" panose="020B0604020202020204" pitchFamily="34" charset="0"/>
              </a:rPr>
              <a:t>TIPS &amp; TRICKS - DIN BRUGERGUIDE</a:t>
            </a:r>
          </a:p>
        </p:txBody>
      </p:sp>
      <p:sp>
        <p:nvSpPr>
          <p:cNvPr id="27" name="Text Box 2">
            <a:extLst>
              <a:ext uri="{FF2B5EF4-FFF2-40B4-BE49-F238E27FC236}">
                <a16:creationId xmlns:a16="http://schemas.microsoft.com/office/drawing/2014/main" id="{1E86B7E7-F87D-4375-BAE3-34A81C5D0F8B}"/>
              </a:ext>
            </a:extLst>
          </p:cNvPr>
          <p:cNvSpPr txBox="1">
            <a:spLocks noChangeArrowheads="1"/>
          </p:cNvSpPr>
          <p:nvPr userDrawn="1"/>
        </p:nvSpPr>
        <p:spPr bwMode="auto">
          <a:xfrm>
            <a:off x="539752" y="1614980"/>
            <a:ext cx="2448910" cy="4035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3587"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1794" rtl="0" eaLnBrk="1" fontAlgn="auto" latinLnBrk="0" hangingPunct="1">
              <a:lnSpc>
                <a:spcPct val="100000"/>
              </a:lnSpc>
              <a:spcBef>
                <a:spcPts val="0"/>
              </a:spcBef>
              <a:spcAft>
                <a:spcPts val="598"/>
              </a:spcAft>
              <a:buClrTx/>
              <a:buSzTx/>
              <a:buFontTx/>
              <a:buNone/>
              <a:tabLst/>
              <a:defRPr/>
            </a:pPr>
            <a:r>
              <a:rPr lang="da-DK" sz="1595" dirty="0">
                <a:latin typeface="+mn-lt"/>
                <a:cs typeface="Arial" panose="020B0604020202020204" pitchFamily="34" charset="0"/>
              </a:rPr>
              <a:t>TYPOGRAFIER</a:t>
            </a:r>
            <a:endParaRPr lang="da-DK" altLang="da-DK" sz="1595" b="0" noProof="1">
              <a:solidFill>
                <a:schemeClr val="tx1"/>
              </a:solidFill>
              <a:latin typeface="+mn-lt"/>
              <a:cs typeface="Arial" panose="020B0604020202020204" pitchFamily="34" charset="0"/>
            </a:endParaRPr>
          </a:p>
          <a:p>
            <a:pPr eaLnBrk="1" hangingPunct="1">
              <a:spcAft>
                <a:spcPts val="598"/>
              </a:spcAft>
              <a:defRPr/>
            </a:pPr>
            <a:r>
              <a:rPr lang="da-DK" altLang="da-DK" sz="897" b="0" noProof="1">
                <a:solidFill>
                  <a:schemeClr val="tx1"/>
                </a:solidFill>
                <a:latin typeface="+mn-lt"/>
                <a:cs typeface="Arial" panose="020B0604020202020204" pitchFamily="34" charset="0"/>
              </a:rPr>
              <a:t>Brug</a:t>
            </a:r>
            <a:r>
              <a:rPr lang="da-DK" altLang="da-DK" sz="897" b="1" noProof="1">
                <a:solidFill>
                  <a:schemeClr val="tx1"/>
                </a:solidFill>
                <a:latin typeface="+mn-lt"/>
                <a:cs typeface="Arial" panose="020B0604020202020204" pitchFamily="34" charset="0"/>
              </a:rPr>
              <a:t> </a:t>
            </a:r>
            <a:r>
              <a:rPr lang="da-DK" altLang="da-DK" sz="897" b="0" noProof="1">
                <a:solidFill>
                  <a:schemeClr val="tx1"/>
                </a:solidFill>
                <a:latin typeface="Franklin Gothic Medium" panose="020B0603020102020204" pitchFamily="34" charset="0"/>
                <a:cs typeface="Arial" panose="020B0604020202020204" pitchFamily="34" charset="0"/>
              </a:rPr>
              <a:t>TAB</a:t>
            </a:r>
            <a:r>
              <a:rPr lang="da-DK" altLang="da-DK" sz="897" b="1" noProof="1">
                <a:solidFill>
                  <a:schemeClr val="tx1"/>
                </a:solidFill>
                <a:latin typeface="+mn-lt"/>
                <a:cs typeface="Arial" panose="020B0604020202020204" pitchFamily="34" charset="0"/>
              </a:rPr>
              <a:t> </a:t>
            </a:r>
            <a:r>
              <a:rPr lang="da-DK" altLang="da-DK" sz="897" b="0" noProof="1">
                <a:solidFill>
                  <a:schemeClr val="tx1"/>
                </a:solidFill>
                <a:latin typeface="+mn-lt"/>
                <a:cs typeface="Arial" panose="020B0604020202020204" pitchFamily="34" charset="0"/>
              </a:rPr>
              <a:t>for at gå frem i tekst-niveauer. Klik </a:t>
            </a:r>
            <a:r>
              <a:rPr lang="da-DK" altLang="da-DK" sz="897" b="0" noProof="1">
                <a:solidFill>
                  <a:schemeClr val="tx1"/>
                </a:solidFill>
                <a:latin typeface="Franklin Gothic Medium" panose="020B0603020102020204" pitchFamily="34" charset="0"/>
                <a:cs typeface="Arial" panose="020B0604020202020204" pitchFamily="34" charset="0"/>
              </a:rPr>
              <a:t>ENTER</a:t>
            </a:r>
            <a:r>
              <a:rPr lang="da-DK" altLang="da-DK" sz="897" b="0" noProof="1">
                <a:solidFill>
                  <a:schemeClr val="tx1"/>
                </a:solidFill>
                <a:latin typeface="+mn-lt"/>
                <a:cs typeface="Arial" panose="020B0604020202020204" pitchFamily="34" charset="0"/>
              </a:rPr>
              <a:t>, derefter </a:t>
            </a:r>
            <a:r>
              <a:rPr lang="da-DK" altLang="da-DK" sz="897" b="0" noProof="1">
                <a:solidFill>
                  <a:schemeClr val="tx1"/>
                </a:solidFill>
                <a:latin typeface="Franklin Gothic Medium" panose="020B0603020102020204" pitchFamily="34" charset="0"/>
                <a:cs typeface="Arial" panose="020B0604020202020204" pitchFamily="34" charset="0"/>
              </a:rPr>
              <a:t>TAB</a:t>
            </a:r>
            <a:r>
              <a:rPr lang="da-DK" altLang="da-DK" sz="897" b="0" noProof="1">
                <a:solidFill>
                  <a:schemeClr val="tx1"/>
                </a:solidFill>
                <a:latin typeface="+mn-lt"/>
                <a:cs typeface="Arial" panose="020B0604020202020204" pitchFamily="34" charset="0"/>
              </a:rPr>
              <a:t> for at skifte fra et niveau til det næste</a:t>
            </a:r>
          </a:p>
          <a:p>
            <a:pPr eaLnBrk="1" hangingPunct="1">
              <a:spcAft>
                <a:spcPts val="598"/>
              </a:spcAft>
              <a:defRPr/>
            </a:pPr>
            <a:r>
              <a:rPr lang="da-DK" altLang="da-DK" sz="897" b="0" noProof="1">
                <a:solidFill>
                  <a:schemeClr val="tx1"/>
                </a:solidFill>
                <a:latin typeface="+mn-lt"/>
                <a:cs typeface="Arial" panose="020B0604020202020204" pitchFamily="34" charset="0"/>
              </a:rPr>
              <a:t>For at gå tilbage i tekst-niveauer, </a:t>
            </a:r>
            <a:br>
              <a:rPr lang="da-DK" altLang="da-DK" sz="897" b="0" noProof="1">
                <a:solidFill>
                  <a:schemeClr val="tx1"/>
                </a:solidFill>
                <a:latin typeface="+mn-lt"/>
                <a:cs typeface="Arial" panose="020B0604020202020204" pitchFamily="34" charset="0"/>
              </a:rPr>
            </a:br>
            <a:r>
              <a:rPr lang="da-DK" altLang="da-DK" sz="897" b="0" noProof="1">
                <a:solidFill>
                  <a:schemeClr val="tx1"/>
                </a:solidFill>
                <a:latin typeface="+mn-lt"/>
                <a:cs typeface="Arial" panose="020B0604020202020204" pitchFamily="34" charset="0"/>
              </a:rPr>
              <a:t>brug </a:t>
            </a:r>
            <a:r>
              <a:rPr lang="da-DK" altLang="da-DK" sz="897" b="0" noProof="1">
                <a:solidFill>
                  <a:schemeClr val="tx1"/>
                </a:solidFill>
                <a:latin typeface="Franklin Gothic Medium" panose="020B0603020102020204" pitchFamily="34" charset="0"/>
                <a:cs typeface="Arial" panose="020B0604020202020204" pitchFamily="34" charset="0"/>
              </a:rPr>
              <a:t>SHIFT+TAB</a:t>
            </a:r>
          </a:p>
          <a:p>
            <a:pPr eaLnBrk="1" hangingPunct="1">
              <a:spcAft>
                <a:spcPts val="598"/>
              </a:spcAft>
              <a:defRPr/>
            </a:pPr>
            <a:r>
              <a:rPr lang="da-DK" altLang="da-DK" sz="897" b="0" noProof="1">
                <a:solidFill>
                  <a:schemeClr val="tx1"/>
                </a:solidFill>
                <a:latin typeface="+mn-lt"/>
                <a:cs typeface="Arial" panose="020B0604020202020204" pitchFamily="34" charset="0"/>
              </a:rPr>
              <a:t>Alternativt kan </a:t>
            </a:r>
            <a:r>
              <a:rPr lang="da-DK" altLang="da-DK" sz="897" b="0" noProof="1">
                <a:solidFill>
                  <a:schemeClr val="tx1"/>
                </a:solidFill>
                <a:latin typeface="Franklin Gothic Medium" panose="020B0603020102020204" pitchFamily="34" charset="0"/>
                <a:cs typeface="Arial" panose="020B0604020202020204" pitchFamily="34" charset="0"/>
              </a:rPr>
              <a:t>Forøg</a:t>
            </a:r>
            <a:r>
              <a:rPr lang="da-DK" altLang="da-DK" sz="897" b="0" noProof="1">
                <a:solidFill>
                  <a:schemeClr val="tx1"/>
                </a:solidFill>
                <a:latin typeface="+mn-lt"/>
                <a:cs typeface="Arial" panose="020B0604020202020204" pitchFamily="34" charset="0"/>
              </a:rPr>
              <a:t> og </a:t>
            </a:r>
            <a:r>
              <a:rPr lang="da-DK" altLang="da-DK" sz="897" b="0" noProof="1">
                <a:solidFill>
                  <a:schemeClr val="tx1"/>
                </a:solidFill>
                <a:latin typeface="Franklin Gothic Medium" panose="020B0603020102020204" pitchFamily="34" charset="0"/>
                <a:cs typeface="Arial" panose="020B0604020202020204" pitchFamily="34" charset="0"/>
              </a:rPr>
              <a:t>Formindsk</a:t>
            </a:r>
            <a:r>
              <a:rPr lang="da-DK" altLang="da-DK" sz="897" b="0" noProof="1">
                <a:solidFill>
                  <a:schemeClr val="tx1"/>
                </a:solidFill>
                <a:latin typeface="+mn-lt"/>
                <a:cs typeface="Arial" panose="020B0604020202020204" pitchFamily="34" charset="0"/>
              </a:rPr>
              <a:t> listeniveau bruges</a:t>
            </a:r>
            <a:br>
              <a:rPr lang="da-DK" altLang="da-DK" sz="897" b="0" noProof="1">
                <a:solidFill>
                  <a:schemeClr val="tx1"/>
                </a:solidFill>
                <a:latin typeface="+mn-lt"/>
                <a:cs typeface="Arial" panose="020B0604020202020204" pitchFamily="34" charset="0"/>
              </a:rPr>
            </a:br>
            <a:endParaRPr lang="da-DK" altLang="da-DK" sz="897" b="0" noProof="1">
              <a:solidFill>
                <a:schemeClr val="tx1"/>
              </a:solidFill>
              <a:latin typeface="+mn-lt"/>
              <a:cs typeface="Arial" panose="020B0604020202020204" pitchFamily="34" charset="0"/>
            </a:endParaRPr>
          </a:p>
          <a:p>
            <a:pPr eaLnBrk="1" hangingPunct="1">
              <a:spcAft>
                <a:spcPts val="598"/>
              </a:spcAft>
              <a:defRPr/>
            </a:pPr>
            <a:r>
              <a:rPr lang="da-DK" sz="897" b="0" noProof="1">
                <a:latin typeface="Franklin Gothic Medium" panose="020B0603020102020204" pitchFamily="34" charset="0"/>
                <a:cs typeface="Arial" panose="020B0604020202020204" pitchFamily="34" charset="0"/>
              </a:rPr>
              <a:t>TIP: Brug</a:t>
            </a:r>
            <a:r>
              <a:rPr lang="da-DK" sz="897" b="0" baseline="0" noProof="1">
                <a:latin typeface="Franklin Gothic Medium" panose="020B0603020102020204" pitchFamily="34" charset="0"/>
                <a:cs typeface="Arial" panose="020B0604020202020204" pitchFamily="34" charset="0"/>
              </a:rPr>
              <a:t> bullet knappen</a:t>
            </a:r>
            <a:endParaRPr lang="da-DK" sz="897" b="0" noProof="1">
              <a:latin typeface="Franklin Gothic Medium" panose="020B0603020102020204" pitchFamily="34" charset="0"/>
              <a:cs typeface="Arial" panose="020B0604020202020204" pitchFamily="34" charset="0"/>
            </a:endParaRPr>
          </a:p>
          <a:p>
            <a:pPr marL="0" marR="0" lvl="0" indent="0" algn="l" defTabSz="911794" rtl="0" eaLnBrk="1" fontAlgn="auto" latinLnBrk="0" hangingPunct="1">
              <a:lnSpc>
                <a:spcPct val="100000"/>
              </a:lnSpc>
              <a:spcBef>
                <a:spcPts val="0"/>
              </a:spcBef>
              <a:spcAft>
                <a:spcPts val="598"/>
              </a:spcAft>
              <a:buClrTx/>
              <a:buSzTx/>
              <a:buFontTx/>
              <a:buNone/>
              <a:tabLst/>
              <a:defRPr/>
            </a:pPr>
            <a:r>
              <a:rPr lang="da-DK" altLang="da-DK" sz="897" b="0" noProof="1">
                <a:solidFill>
                  <a:schemeClr val="tx1"/>
                </a:solidFill>
                <a:latin typeface="+mn-lt"/>
                <a:cs typeface="Arial" panose="020B0604020202020204" pitchFamily="34" charset="0"/>
              </a:rPr>
              <a:t>Fjern bullet for almindelig tekst.</a:t>
            </a:r>
            <a:br>
              <a:rPr lang="da-DK" altLang="da-DK" sz="897" b="0" noProof="1">
                <a:solidFill>
                  <a:schemeClr val="tx1"/>
                </a:solidFill>
                <a:latin typeface="+mn-lt"/>
                <a:cs typeface="Arial" panose="020B0604020202020204" pitchFamily="34" charset="0"/>
              </a:rPr>
            </a:br>
            <a:r>
              <a:rPr lang="da-DK" altLang="da-DK" sz="897" b="0" noProof="1">
                <a:solidFill>
                  <a:schemeClr val="tx1"/>
                </a:solidFill>
                <a:latin typeface="+mn-lt"/>
                <a:cs typeface="Arial" panose="020B0604020202020204" pitchFamily="34" charset="0"/>
              </a:rPr>
              <a:t>Klik på bullet knappen for at sætte korrekt bullet igen</a:t>
            </a:r>
          </a:p>
          <a:p>
            <a:pPr marL="0" marR="0" lvl="0" indent="0" algn="l" defTabSz="911794" rtl="0" eaLnBrk="1" fontAlgn="auto" latinLnBrk="0" hangingPunct="1">
              <a:lnSpc>
                <a:spcPct val="100000"/>
              </a:lnSpc>
              <a:spcBef>
                <a:spcPts val="0"/>
              </a:spcBef>
              <a:spcAft>
                <a:spcPts val="598"/>
              </a:spcAft>
              <a:buClrTx/>
              <a:buSzTx/>
              <a:buFontTx/>
              <a:buNone/>
              <a:tabLst/>
              <a:defRPr/>
            </a:pPr>
            <a:br>
              <a:rPr lang="da-DK" altLang="da-DK" sz="1595" b="1" noProof="1">
                <a:solidFill>
                  <a:schemeClr val="tx1"/>
                </a:solidFill>
                <a:latin typeface="+mn-lt"/>
                <a:cs typeface="Arial" panose="020B0604020202020204" pitchFamily="34" charset="0"/>
              </a:rPr>
            </a:br>
            <a:r>
              <a:rPr lang="da-DK" sz="1595" dirty="0">
                <a:latin typeface="+mn-lt"/>
                <a:cs typeface="Arial" panose="020B0604020202020204" pitchFamily="34" charset="0"/>
              </a:rPr>
              <a:t>SLIDES &amp; LAYOUTS</a:t>
            </a:r>
            <a:br>
              <a:rPr lang="da-DK" altLang="da-DK" sz="1595" b="1" noProof="1">
                <a:solidFill>
                  <a:schemeClr val="tx1"/>
                </a:solidFill>
                <a:latin typeface="+mn-lt"/>
                <a:cs typeface="Arial" panose="020B0604020202020204" pitchFamily="34" charset="0"/>
              </a:rPr>
            </a:br>
            <a:br>
              <a:rPr lang="da-DK" altLang="da-DK" sz="897" b="1" noProof="1">
                <a:solidFill>
                  <a:schemeClr val="tx1"/>
                </a:solidFill>
                <a:latin typeface="+mn-lt"/>
                <a:cs typeface="Arial" panose="020B0604020202020204" pitchFamily="34" charset="0"/>
              </a:rPr>
            </a:br>
            <a:r>
              <a:rPr lang="da-DK" altLang="da-DK" sz="897" b="0" noProof="1">
                <a:solidFill>
                  <a:schemeClr val="tx1"/>
                </a:solidFill>
                <a:latin typeface="+mn-lt"/>
                <a:cs typeface="Arial" panose="020B0604020202020204" pitchFamily="34" charset="0"/>
              </a:rPr>
              <a:t>Klik på menupunktet </a:t>
            </a:r>
            <a:r>
              <a:rPr lang="da-DK" altLang="da-DK" sz="897" b="0" noProof="1">
                <a:solidFill>
                  <a:schemeClr val="tx1"/>
                </a:solidFill>
                <a:latin typeface="Franklin Gothic Medium" panose="020B0603020102020204" pitchFamily="34" charset="0"/>
                <a:cs typeface="Arial" panose="020B0604020202020204" pitchFamily="34" charset="0"/>
              </a:rPr>
              <a:t>Nyt Slide </a:t>
            </a:r>
            <a:r>
              <a:rPr lang="da-DK" altLang="da-DK" sz="897" b="0" noProof="1">
                <a:solidFill>
                  <a:schemeClr val="tx1"/>
                </a:solidFill>
                <a:latin typeface="+mn-lt"/>
                <a:cs typeface="Arial" panose="020B0604020202020204" pitchFamily="34" charset="0"/>
              </a:rPr>
              <a:t>i </a:t>
            </a:r>
            <a:r>
              <a:rPr lang="da-DK" altLang="da-DK" sz="897" b="0" noProof="1">
                <a:solidFill>
                  <a:schemeClr val="tx1"/>
                </a:solidFill>
                <a:latin typeface="Franklin Gothic Medium" panose="020B0603020102020204" pitchFamily="34" charset="0"/>
                <a:cs typeface="Arial" panose="020B0604020202020204" pitchFamily="34" charset="0"/>
              </a:rPr>
              <a:t>Hjem</a:t>
            </a:r>
            <a:r>
              <a:rPr lang="da-DK" altLang="da-DK" sz="897" b="0" noProof="1">
                <a:solidFill>
                  <a:schemeClr val="tx1"/>
                </a:solidFill>
                <a:latin typeface="+mn-lt"/>
                <a:cs typeface="Arial" panose="020B0604020202020204" pitchFamily="34" charset="0"/>
              </a:rPr>
              <a:t> fanen for at indsætte nyt slide</a:t>
            </a:r>
            <a:br>
              <a:rPr lang="da-DK" altLang="da-DK" sz="897" b="0" noProof="1">
                <a:solidFill>
                  <a:schemeClr val="tx1"/>
                </a:solidFill>
                <a:latin typeface="+mn-lt"/>
                <a:cs typeface="Arial" panose="020B0604020202020204" pitchFamily="34" charset="0"/>
              </a:rPr>
            </a:br>
            <a:br>
              <a:rPr lang="da-DK" altLang="da-DK" sz="897" b="0" noProof="1">
                <a:solidFill>
                  <a:schemeClr val="tx1"/>
                </a:solidFill>
                <a:latin typeface="+mn-lt"/>
                <a:cs typeface="Arial" panose="020B0604020202020204" pitchFamily="34" charset="0"/>
              </a:rPr>
            </a:br>
            <a:r>
              <a:rPr lang="da-DK" altLang="da-DK" sz="897" b="0" noProof="1">
                <a:solidFill>
                  <a:schemeClr val="tx1"/>
                </a:solidFill>
                <a:latin typeface="Franklin Gothic Medium" panose="020B0603020102020204" pitchFamily="34" charset="0"/>
                <a:cs typeface="Arial" panose="020B0604020202020204" pitchFamily="34" charset="0"/>
              </a:rPr>
              <a:t>Ændre layout</a:t>
            </a:r>
          </a:p>
          <a:p>
            <a:pPr eaLnBrk="1" hangingPunct="1">
              <a:spcAft>
                <a:spcPts val="598"/>
              </a:spcAft>
              <a:defRPr/>
            </a:pPr>
            <a:r>
              <a:rPr lang="da-DK" altLang="da-DK" sz="897" b="0" noProof="1">
                <a:solidFill>
                  <a:schemeClr val="tx1"/>
                </a:solidFill>
                <a:latin typeface="+mn-lt"/>
                <a:cs typeface="Arial" panose="020B0604020202020204" pitchFamily="34" charset="0"/>
              </a:rPr>
              <a:t>Klik på pilen</a:t>
            </a:r>
            <a:r>
              <a:rPr lang="da-DK" altLang="da-DK" sz="897" b="0" baseline="0" noProof="1">
                <a:solidFill>
                  <a:schemeClr val="tx1"/>
                </a:solidFill>
                <a:latin typeface="+mn-lt"/>
                <a:cs typeface="Arial" panose="020B0604020202020204" pitchFamily="34" charset="0"/>
              </a:rPr>
              <a:t> ved siden af </a:t>
            </a:r>
            <a:r>
              <a:rPr lang="da-DK" altLang="da-DK" sz="897" b="0" baseline="0" noProof="1">
                <a:solidFill>
                  <a:schemeClr val="tx1"/>
                </a:solidFill>
                <a:latin typeface="Franklin Gothic Medium" panose="020B0603020102020204" pitchFamily="34" charset="0"/>
                <a:cs typeface="Arial" panose="020B0604020202020204" pitchFamily="34" charset="0"/>
              </a:rPr>
              <a:t>Layout</a:t>
            </a:r>
            <a:br>
              <a:rPr lang="da-DK" altLang="da-DK" sz="897" b="0" baseline="0" noProof="1">
                <a:solidFill>
                  <a:schemeClr val="tx1"/>
                </a:solidFill>
                <a:latin typeface="+mn-lt"/>
                <a:cs typeface="Arial" panose="020B0604020202020204" pitchFamily="34" charset="0"/>
              </a:rPr>
            </a:br>
            <a:r>
              <a:rPr lang="da-DK" altLang="da-DK" sz="897" b="0" baseline="0" noProof="1">
                <a:solidFill>
                  <a:schemeClr val="tx1"/>
                </a:solidFill>
                <a:latin typeface="+mn-lt"/>
                <a:cs typeface="Arial" panose="020B0604020202020204" pitchFamily="34" charset="0"/>
              </a:rPr>
              <a:t>for at få vist en dropdown menu af </a:t>
            </a:r>
            <a:br>
              <a:rPr lang="da-DK" altLang="da-DK" sz="897" b="0" baseline="0" noProof="1">
                <a:solidFill>
                  <a:schemeClr val="tx1"/>
                </a:solidFill>
                <a:latin typeface="+mn-lt"/>
                <a:cs typeface="Arial" panose="020B0604020202020204" pitchFamily="34" charset="0"/>
              </a:rPr>
            </a:br>
            <a:r>
              <a:rPr lang="da-DK" altLang="da-DK" sz="897" b="0" baseline="0" noProof="1">
                <a:solidFill>
                  <a:schemeClr val="tx1"/>
                </a:solidFill>
                <a:latin typeface="+mn-lt"/>
                <a:cs typeface="Arial" panose="020B0604020202020204" pitchFamily="34" charset="0"/>
              </a:rPr>
              <a:t>mulige slides layout</a:t>
            </a:r>
            <a:endParaRPr lang="da-DK" altLang="da-DK" sz="897" b="0" noProof="1">
              <a:solidFill>
                <a:schemeClr val="tx1"/>
              </a:solidFill>
              <a:latin typeface="+mn-lt"/>
              <a:cs typeface="Arial" panose="020B0604020202020204" pitchFamily="34" charset="0"/>
            </a:endParaRPr>
          </a:p>
        </p:txBody>
      </p:sp>
      <p:sp>
        <p:nvSpPr>
          <p:cNvPr id="28" name="Text Box 3">
            <a:extLst>
              <a:ext uri="{FF2B5EF4-FFF2-40B4-BE49-F238E27FC236}">
                <a16:creationId xmlns:a16="http://schemas.microsoft.com/office/drawing/2014/main" id="{F5D76AC5-956B-497C-88E2-05290D3AAF8A}"/>
              </a:ext>
            </a:extLst>
          </p:cNvPr>
          <p:cNvSpPr txBox="1">
            <a:spLocks noChangeArrowheads="1"/>
          </p:cNvSpPr>
          <p:nvPr userDrawn="1"/>
        </p:nvSpPr>
        <p:spPr bwMode="auto">
          <a:xfrm>
            <a:off x="4307752" y="1614980"/>
            <a:ext cx="2448911" cy="4067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3587"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auto">
              <a:spcBef>
                <a:spcPts val="1197"/>
              </a:spcBef>
              <a:spcAft>
                <a:spcPts val="598"/>
              </a:spcAft>
              <a:buFont typeface="+mj-lt"/>
              <a:buNone/>
              <a:defRPr/>
            </a:pPr>
            <a:r>
              <a:rPr lang="da-DK" sz="897" b="0" noProof="1">
                <a:solidFill>
                  <a:schemeClr val="tx1"/>
                </a:solidFill>
                <a:latin typeface="Franklin Gothic Medium" panose="020B0603020102020204" pitchFamily="34" charset="0"/>
                <a:cs typeface="Arial" panose="020B0604020202020204" pitchFamily="34" charset="0"/>
              </a:rPr>
              <a:t>Nulstil slide</a:t>
            </a:r>
          </a:p>
          <a:p>
            <a:pPr marL="0" marR="0" indent="0" algn="l" defTabSz="911794" rtl="0" eaLnBrk="1" fontAlgn="auto" latinLnBrk="0" hangingPunct="1">
              <a:lnSpc>
                <a:spcPct val="100000"/>
              </a:lnSpc>
              <a:spcBef>
                <a:spcPts val="0"/>
              </a:spcBef>
              <a:spcAft>
                <a:spcPts val="598"/>
              </a:spcAft>
              <a:buClrTx/>
              <a:buSzTx/>
              <a:buFont typeface="+mj-lt"/>
              <a:buNone/>
              <a:tabLst/>
              <a:defRPr/>
            </a:pPr>
            <a:r>
              <a:rPr lang="da-DK" altLang="da-DK" sz="897" b="0" noProof="1">
                <a:solidFill>
                  <a:schemeClr val="tx1"/>
                </a:solidFill>
                <a:latin typeface="Franklin Gothic Medium" panose="020B0603020102020204" pitchFamily="34" charset="0"/>
                <a:cs typeface="Arial" panose="020B0604020202020204" pitchFamily="34" charset="0"/>
              </a:rPr>
              <a:t>1. </a:t>
            </a:r>
            <a:r>
              <a:rPr lang="da-DK" altLang="da-DK" sz="897" b="0" noProof="1">
                <a:solidFill>
                  <a:schemeClr val="tx1"/>
                </a:solidFill>
                <a:latin typeface="+mn-lt"/>
                <a:cs typeface="Arial" panose="020B0604020202020204" pitchFamily="34" charset="0"/>
              </a:rPr>
              <a:t>Klik på </a:t>
            </a:r>
            <a:r>
              <a:rPr lang="da-DK" altLang="da-DK" sz="897" b="0" noProof="1">
                <a:solidFill>
                  <a:schemeClr val="tx1"/>
                </a:solidFill>
                <a:latin typeface="Franklin Gothic Medium" panose="020B0603020102020204" pitchFamily="34" charset="0"/>
                <a:cs typeface="Arial" panose="020B0604020202020204" pitchFamily="34" charset="0"/>
              </a:rPr>
              <a:t>Hjem</a:t>
            </a:r>
            <a:r>
              <a:rPr lang="da-DK" altLang="da-DK" sz="897" b="0" noProof="1">
                <a:solidFill>
                  <a:schemeClr val="tx1"/>
                </a:solidFill>
                <a:latin typeface="+mn-lt"/>
                <a:cs typeface="Arial" panose="020B0604020202020204" pitchFamily="34" charset="0"/>
              </a:rPr>
              <a:t> knappen</a:t>
            </a:r>
          </a:p>
          <a:p>
            <a:pPr marL="0" marR="0" indent="0" algn="l" defTabSz="911794" rtl="0" eaLnBrk="1" fontAlgn="auto" latinLnBrk="0" hangingPunct="1">
              <a:lnSpc>
                <a:spcPct val="100000"/>
              </a:lnSpc>
              <a:spcBef>
                <a:spcPts val="0"/>
              </a:spcBef>
              <a:spcAft>
                <a:spcPts val="598"/>
              </a:spcAft>
              <a:buClrTx/>
              <a:buSzTx/>
              <a:buFont typeface="+mj-lt"/>
              <a:buNone/>
              <a:tabLst/>
              <a:defRPr/>
            </a:pPr>
            <a:r>
              <a:rPr lang="da-DK" altLang="da-DK" sz="897" b="0" noProof="1">
                <a:solidFill>
                  <a:schemeClr val="tx1"/>
                </a:solidFill>
                <a:latin typeface="Franklin Gothic Medium" panose="020B0603020102020204" pitchFamily="34" charset="0"/>
                <a:cs typeface="Arial" panose="020B0604020202020204" pitchFamily="34" charset="0"/>
              </a:rPr>
              <a:t>2. </a:t>
            </a:r>
            <a:r>
              <a:rPr lang="da-DK" altLang="da-DK" sz="897" b="0" noProof="1">
                <a:solidFill>
                  <a:schemeClr val="tx1"/>
                </a:solidFill>
                <a:latin typeface="+mn-lt"/>
                <a:cs typeface="Arial" panose="020B0604020202020204" pitchFamily="34" charset="0"/>
              </a:rPr>
              <a:t>Vælg </a:t>
            </a:r>
            <a:r>
              <a:rPr lang="da-DK" altLang="da-DK" sz="897" b="0" noProof="1">
                <a:solidFill>
                  <a:schemeClr val="tx1"/>
                </a:solidFill>
                <a:latin typeface="Franklin Gothic Medium" panose="020B0603020102020204" pitchFamily="34" charset="0"/>
                <a:cs typeface="Arial" panose="020B0604020202020204" pitchFamily="34" charset="0"/>
              </a:rPr>
              <a:t>Nulstil </a:t>
            </a:r>
            <a:r>
              <a:rPr lang="da-DK" altLang="da-DK" sz="897" b="0" noProof="1">
                <a:solidFill>
                  <a:schemeClr val="tx1"/>
                </a:solidFill>
                <a:latin typeface="+mn-lt"/>
                <a:cs typeface="Arial" panose="020B0604020202020204" pitchFamily="34" charset="0"/>
              </a:rPr>
              <a:t>for at nulstille placering, størrelse og formatering af pladsholdere til layoutets oprindelige design i </a:t>
            </a:r>
            <a:r>
              <a:rPr lang="da-DK" altLang="da-DK" sz="897" b="0" noProof="1">
                <a:solidFill>
                  <a:schemeClr val="tx1"/>
                </a:solidFill>
                <a:latin typeface="Franklin Gothic Medium" panose="020B0603020102020204" pitchFamily="34" charset="0"/>
                <a:cs typeface="Arial" panose="020B0604020202020204" pitchFamily="34" charset="0"/>
              </a:rPr>
              <a:t>Hjem</a:t>
            </a:r>
            <a:r>
              <a:rPr lang="da-DK" altLang="da-DK" sz="897" b="0" noProof="1">
                <a:solidFill>
                  <a:schemeClr val="tx1"/>
                </a:solidFill>
                <a:latin typeface="+mn-lt"/>
                <a:cs typeface="Arial" panose="020B0604020202020204" pitchFamily="34" charset="0"/>
              </a:rPr>
              <a:t> fanen</a:t>
            </a:r>
            <a:endParaRPr lang="da-DK" sz="897" b="1" noProof="1">
              <a:solidFill>
                <a:schemeClr val="tx1"/>
              </a:solidFill>
              <a:latin typeface="+mn-lt"/>
              <a:cs typeface="Arial" panose="020B0604020202020204" pitchFamily="34" charset="0"/>
            </a:endParaRPr>
          </a:p>
          <a:p>
            <a:pPr marL="0" marR="0" indent="0" algn="l" defTabSz="911794" rtl="0" eaLnBrk="1" fontAlgn="auto" latinLnBrk="0" hangingPunct="1">
              <a:lnSpc>
                <a:spcPct val="100000"/>
              </a:lnSpc>
              <a:spcBef>
                <a:spcPts val="0"/>
              </a:spcBef>
              <a:spcAft>
                <a:spcPts val="598"/>
              </a:spcAft>
              <a:buClrTx/>
              <a:buSzTx/>
              <a:buFont typeface="+mj-lt"/>
              <a:buNone/>
              <a:tabLst/>
              <a:defRPr/>
            </a:pPr>
            <a:endParaRPr lang="da-DK" sz="897" b="1" noProof="1">
              <a:solidFill>
                <a:schemeClr val="tx1"/>
              </a:solidFill>
              <a:latin typeface="+mn-lt"/>
              <a:cs typeface="Arial" panose="020B0604020202020204" pitchFamily="34" charset="0"/>
            </a:endParaRPr>
          </a:p>
          <a:p>
            <a:pPr marL="0" marR="0" lvl="0" indent="0" algn="l" defTabSz="911794" rtl="0" eaLnBrk="1" fontAlgn="auto" latinLnBrk="0" hangingPunct="1">
              <a:lnSpc>
                <a:spcPct val="100000"/>
              </a:lnSpc>
              <a:spcBef>
                <a:spcPts val="0"/>
              </a:spcBef>
              <a:spcAft>
                <a:spcPts val="598"/>
              </a:spcAft>
              <a:buClrTx/>
              <a:buSzTx/>
              <a:buFontTx/>
              <a:buNone/>
              <a:tabLst/>
              <a:defRPr/>
            </a:pPr>
            <a:r>
              <a:rPr lang="da-DK" sz="1595" dirty="0">
                <a:latin typeface="+mn-lt"/>
                <a:cs typeface="Arial" panose="020B0604020202020204" pitchFamily="34" charset="0"/>
              </a:rPr>
              <a:t>BILLEDER</a:t>
            </a:r>
            <a:endParaRPr lang="da-DK" sz="1595" b="1" noProof="1">
              <a:solidFill>
                <a:schemeClr val="tx1"/>
              </a:solidFill>
              <a:latin typeface="+mn-lt"/>
              <a:cs typeface="Arial" panose="020B0604020202020204" pitchFamily="34" charset="0"/>
            </a:endParaRPr>
          </a:p>
          <a:p>
            <a:pPr marL="0" marR="0" lvl="0" indent="0" algn="l" defTabSz="911794" rtl="0" eaLnBrk="1" fontAlgn="auto" latinLnBrk="0" hangingPunct="1">
              <a:lnSpc>
                <a:spcPct val="100000"/>
              </a:lnSpc>
              <a:spcBef>
                <a:spcPts val="0"/>
              </a:spcBef>
              <a:spcAft>
                <a:spcPts val="598"/>
              </a:spcAft>
              <a:buClrTx/>
              <a:buSzTx/>
              <a:buFontTx/>
              <a:buNone/>
              <a:tabLst/>
              <a:defRPr/>
            </a:pPr>
            <a:r>
              <a:rPr lang="da-DK" altLang="da-DK" sz="897" b="0" noProof="1">
                <a:solidFill>
                  <a:schemeClr val="tx1"/>
                </a:solidFill>
                <a:latin typeface="+mn-lt"/>
                <a:cs typeface="Arial" panose="020B0604020202020204" pitchFamily="34" charset="0"/>
              </a:rPr>
              <a:t>På slides med billedpladsholder, </a:t>
            </a:r>
            <a:br>
              <a:rPr lang="da-DK" altLang="da-DK" sz="897" b="0" noProof="1">
                <a:solidFill>
                  <a:schemeClr val="tx1"/>
                </a:solidFill>
                <a:latin typeface="+mn-lt"/>
                <a:cs typeface="Arial" panose="020B0604020202020204" pitchFamily="34" charset="0"/>
              </a:rPr>
            </a:br>
            <a:r>
              <a:rPr lang="da-DK" altLang="da-DK" sz="897" b="0" noProof="1">
                <a:solidFill>
                  <a:schemeClr val="tx1"/>
                </a:solidFill>
                <a:latin typeface="+mn-lt"/>
                <a:cs typeface="Arial" panose="020B0604020202020204" pitchFamily="34" charset="0"/>
              </a:rPr>
              <a:t>klik på ikonet og vælg </a:t>
            </a:r>
            <a:r>
              <a:rPr lang="da-DK" altLang="da-DK" sz="897" b="0" noProof="1">
                <a:solidFill>
                  <a:schemeClr val="tx1"/>
                </a:solidFill>
                <a:latin typeface="Franklin Gothic Medium" panose="020B0603020102020204" pitchFamily="34" charset="0"/>
                <a:cs typeface="Arial" panose="020B0604020202020204" pitchFamily="34" charset="0"/>
              </a:rPr>
              <a:t>Indsæt </a:t>
            </a:r>
            <a:r>
              <a:rPr lang="da-DK" altLang="da-DK" sz="897" b="0" noProof="1">
                <a:solidFill>
                  <a:schemeClr val="tx1"/>
                </a:solidFill>
                <a:latin typeface="+mn-lt"/>
                <a:cs typeface="Arial" panose="020B0604020202020204" pitchFamily="34" charset="0"/>
              </a:rPr>
              <a:t>for at søge efter billede</a:t>
            </a:r>
          </a:p>
          <a:p>
            <a:pPr eaLnBrk="1" hangingPunct="1">
              <a:spcBef>
                <a:spcPts val="1197"/>
              </a:spcBef>
              <a:spcAft>
                <a:spcPts val="598"/>
              </a:spcAft>
              <a:defRPr/>
            </a:pPr>
            <a:r>
              <a:rPr lang="da-DK" sz="897" b="0" noProof="1">
                <a:solidFill>
                  <a:schemeClr val="tx1"/>
                </a:solidFill>
                <a:latin typeface="Franklin Gothic Medium" panose="020B0603020102020204" pitchFamily="34" charset="0"/>
                <a:cs typeface="Arial" panose="020B0604020202020204" pitchFamily="34" charset="0"/>
              </a:rPr>
              <a:t>Beskær billede</a:t>
            </a:r>
          </a:p>
          <a:p>
            <a:pPr eaLnBrk="1" hangingPunct="1">
              <a:spcAft>
                <a:spcPts val="598"/>
              </a:spcAft>
              <a:defRPr/>
            </a:pPr>
            <a:r>
              <a:rPr lang="da-DK" altLang="da-DK" sz="897" b="0" noProof="1">
                <a:solidFill>
                  <a:schemeClr val="tx1"/>
                </a:solidFill>
                <a:latin typeface="Franklin Gothic Medium" panose="020B0603020102020204" pitchFamily="34" charset="0"/>
                <a:cs typeface="Arial" panose="020B0604020202020204" pitchFamily="34" charset="0"/>
              </a:rPr>
              <a:t>1. </a:t>
            </a:r>
            <a:r>
              <a:rPr lang="da-DK" altLang="da-DK" sz="897" b="0" noProof="1">
                <a:solidFill>
                  <a:schemeClr val="tx1"/>
                </a:solidFill>
                <a:latin typeface="+mn-lt"/>
                <a:cs typeface="Arial" panose="020B0604020202020204" pitchFamily="34" charset="0"/>
              </a:rPr>
              <a:t>Klik </a:t>
            </a:r>
            <a:r>
              <a:rPr lang="da-DK" altLang="da-DK" sz="897" b="0" noProof="1">
                <a:solidFill>
                  <a:schemeClr val="tx1"/>
                </a:solidFill>
                <a:latin typeface="Franklin Gothic Medium" panose="020B0603020102020204" pitchFamily="34" charset="0"/>
                <a:cs typeface="Arial" panose="020B0604020202020204" pitchFamily="34" charset="0"/>
              </a:rPr>
              <a:t>Beskær</a:t>
            </a:r>
            <a:r>
              <a:rPr lang="da-DK" altLang="da-DK" sz="897" b="0" noProof="1">
                <a:solidFill>
                  <a:schemeClr val="tx1"/>
                </a:solidFill>
                <a:latin typeface="+mn-lt"/>
                <a:cs typeface="Arial" panose="020B0604020202020204" pitchFamily="34" charset="0"/>
              </a:rPr>
              <a:t> for at ændre </a:t>
            </a:r>
            <a:br>
              <a:rPr lang="da-DK" altLang="da-DK" sz="897" b="0" noProof="1">
                <a:solidFill>
                  <a:schemeClr val="tx1"/>
                </a:solidFill>
                <a:latin typeface="+mn-lt"/>
                <a:cs typeface="Arial" panose="020B0604020202020204" pitchFamily="34" charset="0"/>
              </a:rPr>
            </a:br>
            <a:r>
              <a:rPr lang="da-DK" altLang="da-DK" sz="897" b="0" noProof="1">
                <a:solidFill>
                  <a:schemeClr val="tx1"/>
                </a:solidFill>
                <a:latin typeface="+mn-lt"/>
                <a:cs typeface="Arial" panose="020B0604020202020204" pitchFamily="34" charset="0"/>
              </a:rPr>
              <a:t>billedets fokus/størrelse</a:t>
            </a:r>
          </a:p>
          <a:p>
            <a:pPr eaLnBrk="1" hangingPunct="1">
              <a:spcAft>
                <a:spcPts val="598"/>
              </a:spcAft>
              <a:defRPr/>
            </a:pPr>
            <a:r>
              <a:rPr lang="da-DK" altLang="da-DK" sz="897" b="0" noProof="1">
                <a:solidFill>
                  <a:schemeClr val="tx1"/>
                </a:solidFill>
                <a:latin typeface="Franklin Gothic Medium" panose="020B0603020102020204" pitchFamily="34" charset="0"/>
                <a:cs typeface="Arial" panose="020B0604020202020204" pitchFamily="34" charset="0"/>
              </a:rPr>
              <a:t>2. </a:t>
            </a:r>
            <a:r>
              <a:rPr lang="da-DK" altLang="da-DK" sz="897" b="0" noProof="1">
                <a:solidFill>
                  <a:schemeClr val="tx1"/>
                </a:solidFill>
                <a:latin typeface="+mn-lt"/>
                <a:cs typeface="Arial" panose="020B0604020202020204" pitchFamily="34" charset="0"/>
              </a:rPr>
              <a:t>Ønsker du at skalere billedet, så </a:t>
            </a:r>
            <a:br>
              <a:rPr lang="da-DK" altLang="da-DK" sz="897" b="0" noProof="1">
                <a:solidFill>
                  <a:schemeClr val="tx1"/>
                </a:solidFill>
                <a:latin typeface="+mn-lt"/>
                <a:cs typeface="Arial" panose="020B0604020202020204" pitchFamily="34" charset="0"/>
              </a:rPr>
            </a:br>
            <a:r>
              <a:rPr lang="da-DK" altLang="da-DK" sz="897" b="0" noProof="1">
                <a:solidFill>
                  <a:schemeClr val="tx1"/>
                </a:solidFill>
                <a:latin typeface="+mn-lt"/>
                <a:cs typeface="Arial" panose="020B0604020202020204" pitchFamily="34" charset="0"/>
              </a:rPr>
              <a:t>hold </a:t>
            </a:r>
            <a:r>
              <a:rPr lang="da-DK" altLang="da-DK" sz="897" b="0" noProof="1">
                <a:solidFill>
                  <a:schemeClr val="tx1"/>
                </a:solidFill>
                <a:latin typeface="Franklin Gothic Medium" panose="020B0603020102020204" pitchFamily="34" charset="0"/>
                <a:cs typeface="Arial" panose="020B0604020202020204" pitchFamily="34" charset="0"/>
              </a:rPr>
              <a:t>SHIFT</a:t>
            </a:r>
            <a:r>
              <a:rPr lang="da-DK" altLang="da-DK" sz="897" b="0" noProof="1">
                <a:solidFill>
                  <a:schemeClr val="tx1"/>
                </a:solidFill>
                <a:latin typeface="+mn-lt"/>
                <a:cs typeface="Arial" panose="020B0604020202020204" pitchFamily="34" charset="0"/>
              </a:rPr>
              <a:t>-knappen nede, mens </a:t>
            </a:r>
            <a:br>
              <a:rPr lang="da-DK" altLang="da-DK" sz="897" b="0" noProof="1">
                <a:solidFill>
                  <a:schemeClr val="tx1"/>
                </a:solidFill>
                <a:latin typeface="+mn-lt"/>
                <a:cs typeface="Arial" panose="020B0604020202020204" pitchFamily="34" charset="0"/>
              </a:rPr>
            </a:br>
            <a:r>
              <a:rPr lang="da-DK" altLang="da-DK" sz="897" b="0" noProof="1">
                <a:solidFill>
                  <a:schemeClr val="tx1"/>
                </a:solidFill>
                <a:latin typeface="+mn-lt"/>
                <a:cs typeface="Arial" panose="020B0604020202020204" pitchFamily="34" charset="0"/>
              </a:rPr>
              <a:t>du trækker i billedets hjørner</a:t>
            </a:r>
          </a:p>
          <a:p>
            <a:pPr eaLnBrk="1" hangingPunct="1">
              <a:spcAft>
                <a:spcPts val="598"/>
              </a:spcAft>
              <a:defRPr/>
            </a:pPr>
            <a:br>
              <a:rPr lang="da-DK" altLang="da-DK" sz="897" b="0" noProof="1">
                <a:solidFill>
                  <a:schemeClr val="tx1"/>
                </a:solidFill>
                <a:latin typeface="+mn-lt"/>
                <a:cs typeface="Arial" panose="020B0604020202020204" pitchFamily="34" charset="0"/>
              </a:rPr>
            </a:br>
            <a:r>
              <a:rPr lang="da-DK" altLang="da-DK" sz="897" b="0" noProof="1">
                <a:solidFill>
                  <a:schemeClr val="tx1"/>
                </a:solidFill>
                <a:latin typeface="Franklin Gothic Medium" panose="020B0603020102020204" pitchFamily="34" charset="0"/>
                <a:cs typeface="Arial" panose="020B0604020202020204" pitchFamily="34" charset="0"/>
              </a:rPr>
              <a:t>TIP: </a:t>
            </a:r>
            <a:r>
              <a:rPr lang="da-DK" altLang="da-DK" sz="897" b="0" noProof="1">
                <a:solidFill>
                  <a:schemeClr val="tx1"/>
                </a:solidFill>
                <a:latin typeface="+mn-lt"/>
                <a:cs typeface="Arial" panose="020B0604020202020204" pitchFamily="34" charset="0"/>
              </a:rPr>
              <a:t>Hvis du sletter billedet og </a:t>
            </a:r>
            <a:br>
              <a:rPr lang="da-DK" altLang="da-DK" sz="897" b="0" noProof="1">
                <a:solidFill>
                  <a:schemeClr val="tx1"/>
                </a:solidFill>
                <a:latin typeface="+mn-lt"/>
                <a:cs typeface="Arial" panose="020B0604020202020204" pitchFamily="34" charset="0"/>
              </a:rPr>
            </a:br>
            <a:r>
              <a:rPr lang="da-DK" altLang="da-DK" sz="897" b="0" noProof="1">
                <a:solidFill>
                  <a:schemeClr val="tx1"/>
                </a:solidFill>
                <a:latin typeface="+mn-lt"/>
                <a:cs typeface="Arial" panose="020B0604020202020204" pitchFamily="34" charset="0"/>
              </a:rPr>
              <a:t>indsætter et nyt, kan billedet lægge </a:t>
            </a:r>
            <a:br>
              <a:rPr lang="da-DK" altLang="da-DK" sz="897" b="0" noProof="1">
                <a:solidFill>
                  <a:schemeClr val="tx1"/>
                </a:solidFill>
                <a:latin typeface="+mn-lt"/>
                <a:cs typeface="Arial" panose="020B0604020202020204" pitchFamily="34" charset="0"/>
              </a:rPr>
            </a:br>
            <a:r>
              <a:rPr lang="da-DK" altLang="da-DK" sz="897" b="0" noProof="1">
                <a:solidFill>
                  <a:schemeClr val="tx1"/>
                </a:solidFill>
                <a:latin typeface="+mn-lt"/>
                <a:cs typeface="Arial" panose="020B0604020202020204" pitchFamily="34" charset="0"/>
              </a:rPr>
              <a:t>sig foran tekst og grafik. Hvis dette sker, højreklik på billedet og vælg </a:t>
            </a:r>
            <a:r>
              <a:rPr lang="da-DK" altLang="da-DK" sz="897" b="0" noProof="1">
                <a:solidFill>
                  <a:schemeClr val="tx1"/>
                </a:solidFill>
                <a:latin typeface="Franklin Gothic Medium" panose="020B0603020102020204" pitchFamily="34" charset="0"/>
                <a:cs typeface="Arial" panose="020B0604020202020204" pitchFamily="34" charset="0"/>
              </a:rPr>
              <a:t>Placer bagest</a:t>
            </a:r>
          </a:p>
          <a:p>
            <a:pPr eaLnBrk="1" hangingPunct="1">
              <a:spcAft>
                <a:spcPts val="598"/>
              </a:spcAft>
              <a:defRPr/>
            </a:pPr>
            <a:endParaRPr lang="da-DK" altLang="da-DK" sz="897" b="1" noProof="1">
              <a:solidFill>
                <a:schemeClr val="tx1"/>
              </a:solidFill>
              <a:latin typeface="+mn-lt"/>
              <a:cs typeface="Arial" panose="020B0604020202020204" pitchFamily="34" charset="0"/>
            </a:endParaRPr>
          </a:p>
        </p:txBody>
      </p:sp>
      <p:sp>
        <p:nvSpPr>
          <p:cNvPr id="30" name="Text Box 4">
            <a:extLst>
              <a:ext uri="{FF2B5EF4-FFF2-40B4-BE49-F238E27FC236}">
                <a16:creationId xmlns:a16="http://schemas.microsoft.com/office/drawing/2014/main" id="{460FBAEE-DC7E-44A6-BEA8-1DCAE4DE7726}"/>
              </a:ext>
            </a:extLst>
          </p:cNvPr>
          <p:cNvSpPr txBox="1">
            <a:spLocks noChangeArrowheads="1"/>
          </p:cNvSpPr>
          <p:nvPr userDrawn="1"/>
        </p:nvSpPr>
        <p:spPr bwMode="auto">
          <a:xfrm>
            <a:off x="8076214" y="1614980"/>
            <a:ext cx="2448911" cy="4757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0769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1794" rtl="0" eaLnBrk="1" fontAlgn="auto" latinLnBrk="0" hangingPunct="1">
              <a:lnSpc>
                <a:spcPct val="100000"/>
              </a:lnSpc>
              <a:spcBef>
                <a:spcPts val="0"/>
              </a:spcBef>
              <a:spcAft>
                <a:spcPts val="598"/>
              </a:spcAft>
              <a:buClrTx/>
              <a:buSzTx/>
              <a:buFontTx/>
              <a:buNone/>
              <a:tabLst/>
              <a:defRPr/>
            </a:pPr>
            <a:r>
              <a:rPr lang="da-DK" sz="1595" dirty="0">
                <a:latin typeface="+mn-lt"/>
                <a:cs typeface="Arial" panose="020B0604020202020204" pitchFamily="34" charset="0"/>
              </a:rPr>
              <a:t>SIDEHOVED &amp; -FOD</a:t>
            </a:r>
            <a:endParaRPr lang="da-DK" altLang="da-DK" sz="1595" b="0" noProof="1">
              <a:solidFill>
                <a:schemeClr val="tx1"/>
              </a:solidFill>
              <a:latin typeface="+mn-lt"/>
              <a:cs typeface="Arial" panose="020B0604020202020204" pitchFamily="34" charset="0"/>
            </a:endParaRPr>
          </a:p>
          <a:p>
            <a:pPr marL="0" marR="0" lvl="0" indent="0" algn="l" defTabSz="911794" rtl="0" eaLnBrk="1" fontAlgn="auto" latinLnBrk="0" hangingPunct="1">
              <a:lnSpc>
                <a:spcPct val="100000"/>
              </a:lnSpc>
              <a:spcBef>
                <a:spcPts val="0"/>
              </a:spcBef>
              <a:spcAft>
                <a:spcPts val="598"/>
              </a:spcAft>
              <a:buClrTx/>
              <a:buSzTx/>
              <a:buFontTx/>
              <a:buNone/>
              <a:tabLst/>
              <a:defRPr/>
            </a:pPr>
            <a:r>
              <a:rPr lang="da-DK" altLang="da-DK" sz="897" b="0" noProof="1">
                <a:solidFill>
                  <a:schemeClr val="tx1"/>
                </a:solidFill>
                <a:latin typeface="+mn-lt"/>
                <a:cs typeface="Arial" panose="020B0604020202020204" pitchFamily="34" charset="0"/>
              </a:rPr>
              <a:t>Gør dette som</a:t>
            </a:r>
            <a:r>
              <a:rPr lang="da-DK" altLang="da-DK" sz="897" b="0" baseline="0" noProof="1">
                <a:solidFill>
                  <a:schemeClr val="tx1"/>
                </a:solidFill>
                <a:latin typeface="+mn-lt"/>
                <a:cs typeface="Arial" panose="020B0604020202020204" pitchFamily="34" charset="0"/>
              </a:rPr>
              <a:t> det sidste i din præsentation, så ændringerne slår igennem på alle slides</a:t>
            </a:r>
            <a:endParaRPr lang="da-DK" sz="897" b="1" noProof="1">
              <a:solidFill>
                <a:schemeClr val="tx1"/>
              </a:solidFill>
              <a:latin typeface="+mn-lt"/>
              <a:cs typeface="Arial" panose="020B0604020202020204" pitchFamily="34" charset="0"/>
            </a:endParaRPr>
          </a:p>
          <a:p>
            <a:pPr eaLnBrk="1" hangingPunct="1">
              <a:spcAft>
                <a:spcPts val="598"/>
              </a:spcAft>
              <a:defRPr/>
            </a:pPr>
            <a:r>
              <a:rPr lang="da-DK" altLang="da-DK" sz="897" b="0" noProof="1">
                <a:solidFill>
                  <a:schemeClr val="tx1"/>
                </a:solidFill>
                <a:latin typeface="+mn-lt"/>
                <a:cs typeface="Arial" panose="020B0604020202020204" pitchFamily="34" charset="0"/>
              </a:rPr>
              <a:t>Klik </a:t>
            </a:r>
            <a:r>
              <a:rPr lang="da-DK" altLang="da-DK" sz="897" b="0" noProof="1">
                <a:solidFill>
                  <a:schemeClr val="tx1"/>
                </a:solidFill>
                <a:latin typeface="Franklin Gothic Medium" panose="020B0603020102020204" pitchFamily="34" charset="0"/>
                <a:cs typeface="Arial" panose="020B0604020202020204" pitchFamily="34" charset="0"/>
              </a:rPr>
              <a:t>Sidehoved og Sidefod </a:t>
            </a:r>
            <a:r>
              <a:rPr lang="da-DK" altLang="da-DK" sz="897" b="0" noProof="1">
                <a:solidFill>
                  <a:schemeClr val="tx1"/>
                </a:solidFill>
                <a:latin typeface="+mn-lt"/>
                <a:cs typeface="Arial" panose="020B0604020202020204" pitchFamily="34" charset="0"/>
              </a:rPr>
              <a:t>i fanen </a:t>
            </a:r>
            <a:r>
              <a:rPr lang="da-DK" altLang="da-DK" sz="897" b="0" noProof="1">
                <a:solidFill>
                  <a:schemeClr val="tx1"/>
                </a:solidFill>
                <a:latin typeface="Franklin Gothic Medium" panose="020B0603020102020204" pitchFamily="34" charset="0"/>
                <a:cs typeface="Arial" panose="020B0604020202020204" pitchFamily="34" charset="0"/>
              </a:rPr>
              <a:t>Indsæt</a:t>
            </a:r>
            <a:br>
              <a:rPr lang="da-DK" altLang="da-DK" sz="897" b="0" noProof="1">
                <a:solidFill>
                  <a:schemeClr val="tx1"/>
                </a:solidFill>
                <a:latin typeface="+mn-lt"/>
                <a:cs typeface="Arial" panose="020B0604020202020204" pitchFamily="34" charset="0"/>
              </a:rPr>
            </a:br>
            <a:r>
              <a:rPr lang="da-DK" altLang="da-DK" sz="897" b="0" noProof="1">
                <a:solidFill>
                  <a:schemeClr val="tx1"/>
                </a:solidFill>
                <a:latin typeface="+mn-lt"/>
                <a:cs typeface="Arial" panose="020B0604020202020204" pitchFamily="34" charset="0"/>
              </a:rPr>
              <a:t>(standard tekst er Digitaliseringsstyrelsen)</a:t>
            </a:r>
          </a:p>
          <a:p>
            <a:pPr eaLnBrk="1" hangingPunct="1">
              <a:spcAft>
                <a:spcPts val="598"/>
              </a:spcAft>
              <a:defRPr/>
            </a:pPr>
            <a:r>
              <a:rPr lang="da-DK" altLang="da-DK" sz="897" b="0" noProof="1">
                <a:solidFill>
                  <a:schemeClr val="tx1"/>
                </a:solidFill>
                <a:latin typeface="+mn-lt"/>
                <a:cs typeface="Arial" panose="020B0604020202020204" pitchFamily="34" charset="0"/>
              </a:rPr>
              <a:t>Vælg </a:t>
            </a:r>
            <a:r>
              <a:rPr lang="da-DK" altLang="da-DK" sz="897" b="0" noProof="1">
                <a:solidFill>
                  <a:schemeClr val="tx1"/>
                </a:solidFill>
                <a:latin typeface="Franklin Gothic Medium" panose="020B0603020102020204" pitchFamily="34" charset="0"/>
                <a:cs typeface="Arial" panose="020B0604020202020204" pitchFamily="34" charset="0"/>
              </a:rPr>
              <a:t>Anvend på alle </a:t>
            </a:r>
            <a:r>
              <a:rPr lang="da-DK" altLang="da-DK" sz="897" b="0" noProof="1">
                <a:solidFill>
                  <a:schemeClr val="tx1"/>
                </a:solidFill>
                <a:latin typeface="+mn-lt"/>
                <a:cs typeface="Arial" panose="020B0604020202020204" pitchFamily="34" charset="0"/>
              </a:rPr>
              <a:t>eller </a:t>
            </a:r>
            <a:r>
              <a:rPr lang="da-DK" altLang="da-DK" sz="897" b="0" noProof="1">
                <a:solidFill>
                  <a:schemeClr val="tx1"/>
                </a:solidFill>
                <a:latin typeface="Franklin Gothic Medium" panose="020B0603020102020204" pitchFamily="34" charset="0"/>
                <a:cs typeface="Arial" panose="020B0604020202020204" pitchFamily="34" charset="0"/>
              </a:rPr>
              <a:t>Anvend</a:t>
            </a:r>
            <a:r>
              <a:rPr lang="da-DK" altLang="da-DK" sz="897" b="0" noProof="1">
                <a:solidFill>
                  <a:schemeClr val="tx1"/>
                </a:solidFill>
                <a:latin typeface="+mn-lt"/>
                <a:cs typeface="Arial" panose="020B0604020202020204" pitchFamily="34" charset="0"/>
              </a:rPr>
              <a:t> hvis det kun skal være på et enkelt slide</a:t>
            </a:r>
          </a:p>
          <a:p>
            <a:pPr eaLnBrk="1" hangingPunct="1">
              <a:spcAft>
                <a:spcPts val="598"/>
              </a:spcAft>
              <a:defRPr/>
            </a:pPr>
            <a:endParaRPr lang="da-DK" sz="897" b="0" noProof="1">
              <a:solidFill>
                <a:schemeClr val="tx1"/>
              </a:solidFill>
              <a:latin typeface="+mn-lt"/>
              <a:cs typeface="Arial" panose="020B0604020202020204" pitchFamily="34" charset="0"/>
            </a:endParaRPr>
          </a:p>
          <a:p>
            <a:pPr eaLnBrk="1" hangingPunct="1">
              <a:spcAft>
                <a:spcPts val="598"/>
              </a:spcAft>
              <a:defRPr/>
            </a:pPr>
            <a:r>
              <a:rPr lang="da-DK" sz="1595" dirty="0">
                <a:latin typeface="+mn-lt"/>
                <a:cs typeface="Arial" panose="020B0604020202020204" pitchFamily="34" charset="0"/>
              </a:rPr>
              <a:t>HJÆLPELINJER</a:t>
            </a:r>
            <a:endParaRPr lang="da-DK" sz="1595" b="1" noProof="1">
              <a:solidFill>
                <a:schemeClr val="tx1"/>
              </a:solidFill>
              <a:latin typeface="+mn-lt"/>
              <a:cs typeface="Arial" panose="020B0604020202020204" pitchFamily="34" charset="0"/>
            </a:endParaRPr>
          </a:p>
          <a:p>
            <a:pPr eaLnBrk="1" hangingPunct="1">
              <a:spcAft>
                <a:spcPts val="598"/>
              </a:spcAft>
              <a:defRPr/>
            </a:pPr>
            <a:r>
              <a:rPr lang="da-DK" altLang="da-DK" sz="897" b="0" noProof="1">
                <a:solidFill>
                  <a:schemeClr val="tx1"/>
                </a:solidFill>
                <a:latin typeface="+mn-lt"/>
                <a:cs typeface="Arial" panose="020B0604020202020204" pitchFamily="34" charset="0"/>
              </a:rPr>
              <a:t>Klik på fanen </a:t>
            </a:r>
            <a:r>
              <a:rPr lang="da-DK" altLang="da-DK" sz="897" b="0" noProof="1">
                <a:solidFill>
                  <a:schemeClr val="tx1"/>
                </a:solidFill>
                <a:latin typeface="Franklin Gothic Medium" panose="020B0603020102020204" pitchFamily="34" charset="0"/>
                <a:cs typeface="Arial" panose="020B0604020202020204" pitchFamily="34" charset="0"/>
              </a:rPr>
              <a:t>Vis </a:t>
            </a:r>
            <a:r>
              <a:rPr lang="da-DK" altLang="da-DK" sz="897" b="0" noProof="1">
                <a:solidFill>
                  <a:schemeClr val="tx1"/>
                </a:solidFill>
                <a:latin typeface="+mn-lt"/>
                <a:cs typeface="Arial" panose="020B0604020202020204" pitchFamily="34" charset="0"/>
              </a:rPr>
              <a:t>og sæt hak ved </a:t>
            </a:r>
            <a:r>
              <a:rPr lang="da-DK" altLang="da-DK" sz="897" b="0" noProof="1">
                <a:solidFill>
                  <a:schemeClr val="tx1"/>
                </a:solidFill>
                <a:latin typeface="Franklin Gothic Medium" panose="020B0603020102020204" pitchFamily="34" charset="0"/>
                <a:cs typeface="Arial" panose="020B0604020202020204" pitchFamily="34" charset="0"/>
              </a:rPr>
              <a:t>Hjælpelinjer</a:t>
            </a:r>
          </a:p>
          <a:p>
            <a:pPr eaLnBrk="1" hangingPunct="1">
              <a:spcAft>
                <a:spcPts val="598"/>
              </a:spcAft>
              <a:defRPr/>
            </a:pPr>
            <a:r>
              <a:rPr lang="da-DK" altLang="da-DK" sz="897" b="0" noProof="1">
                <a:solidFill>
                  <a:schemeClr val="tx1"/>
                </a:solidFill>
                <a:latin typeface="Franklin Gothic Medium" panose="020B0603020102020204" pitchFamily="34" charset="0"/>
                <a:cs typeface="Arial" panose="020B0604020202020204" pitchFamily="34" charset="0"/>
              </a:rPr>
              <a:t>TIP: Alt + F9 </a:t>
            </a:r>
            <a:r>
              <a:rPr lang="da-DK" altLang="da-DK" sz="897" b="0" noProof="1">
                <a:solidFill>
                  <a:schemeClr val="tx1"/>
                </a:solidFill>
                <a:latin typeface="+mn-lt"/>
                <a:cs typeface="Arial" panose="020B0604020202020204" pitchFamily="34" charset="0"/>
              </a:rPr>
              <a:t>for hurtig visning af hjælpelinjer</a:t>
            </a:r>
            <a:br>
              <a:rPr lang="da-DK" altLang="da-DK" sz="897" b="0" noProof="1">
                <a:solidFill>
                  <a:schemeClr val="tx1"/>
                </a:solidFill>
                <a:latin typeface="+mn-lt"/>
                <a:cs typeface="Arial" panose="020B0604020202020204" pitchFamily="34" charset="0"/>
              </a:rPr>
            </a:br>
            <a:r>
              <a:rPr lang="da-DK" altLang="da-DK" sz="897" b="0" noProof="1">
                <a:solidFill>
                  <a:schemeClr val="tx1"/>
                </a:solidFill>
                <a:latin typeface="Franklin Gothic Medium" panose="020B0603020102020204" pitchFamily="34" charset="0"/>
                <a:cs typeface="Arial" panose="020B0604020202020204" pitchFamily="34" charset="0"/>
              </a:rPr>
              <a:t>Mac: </a:t>
            </a:r>
            <a:r>
              <a:rPr lang="da-DK" sz="897" b="0" i="0" dirty="0">
                <a:solidFill>
                  <a:srgbClr val="333333"/>
                </a:solidFill>
                <a:effectLst/>
                <a:latin typeface="Arial"/>
              </a:rPr>
              <a:t>⌘ </a:t>
            </a:r>
            <a:r>
              <a:rPr lang="da-DK" altLang="da-DK" sz="897" b="0" noProof="1">
                <a:solidFill>
                  <a:schemeClr val="tx1"/>
                </a:solidFill>
                <a:latin typeface="+mn-lt"/>
                <a:cs typeface="Arial" panose="020B0604020202020204" pitchFamily="34" charset="0"/>
              </a:rPr>
              <a:t>+ option + ctrl + G</a:t>
            </a:r>
            <a:br>
              <a:rPr lang="da-DK" altLang="da-DK" sz="897" b="0" noProof="1">
                <a:solidFill>
                  <a:schemeClr val="tx1"/>
                </a:solidFill>
                <a:latin typeface="+mn-lt"/>
                <a:cs typeface="Arial" panose="020B0604020202020204" pitchFamily="34" charset="0"/>
              </a:rPr>
            </a:br>
            <a:endParaRPr lang="da-DK" altLang="da-DK" sz="897" b="0" noProof="1">
              <a:solidFill>
                <a:schemeClr val="tx1"/>
              </a:solidFill>
              <a:latin typeface="+mn-lt"/>
              <a:cs typeface="Arial" panose="020B0604020202020204" pitchFamily="34" charset="0"/>
            </a:endParaRPr>
          </a:p>
          <a:p>
            <a:pPr eaLnBrk="1" hangingPunct="1">
              <a:spcAft>
                <a:spcPts val="598"/>
              </a:spcAft>
              <a:defRPr/>
            </a:pPr>
            <a:r>
              <a:rPr lang="da-DK" altLang="da-DK" sz="1595" b="0" noProof="1">
                <a:solidFill>
                  <a:schemeClr val="tx1"/>
                </a:solidFill>
                <a:latin typeface="+mn-lt"/>
                <a:cs typeface="Arial" panose="020B0604020202020204" pitchFamily="34" charset="0"/>
              </a:rPr>
              <a:t>COPY/PASTE INDHOLD</a:t>
            </a:r>
          </a:p>
          <a:p>
            <a:pPr eaLnBrk="1" hangingPunct="1">
              <a:spcAft>
                <a:spcPts val="598"/>
              </a:spcAft>
              <a:defRPr/>
            </a:pPr>
            <a:r>
              <a:rPr lang="da-DK" altLang="da-DK" sz="897" b="0" noProof="1">
                <a:solidFill>
                  <a:schemeClr val="tx1"/>
                </a:solidFill>
                <a:latin typeface="+mn-lt"/>
                <a:cs typeface="Arial" panose="020B0604020202020204" pitchFamily="34" charset="0"/>
              </a:rPr>
              <a:t>Du har 2 muligheder, når du kopierer gammelt indhold over i din nye præsentation:</a:t>
            </a:r>
          </a:p>
          <a:p>
            <a:pPr eaLnBrk="1" hangingPunct="1">
              <a:spcAft>
                <a:spcPts val="598"/>
              </a:spcAft>
              <a:defRPr/>
            </a:pPr>
            <a:r>
              <a:rPr lang="da-DK" altLang="da-DK" sz="897" b="0" noProof="1">
                <a:solidFill>
                  <a:schemeClr val="tx1"/>
                </a:solidFill>
                <a:latin typeface="Franklin Gothic Medium" panose="020B0603020102020204" pitchFamily="34" charset="0"/>
                <a:cs typeface="Arial" panose="020B0604020202020204" pitchFamily="34" charset="0"/>
              </a:rPr>
              <a:t>1. Best practice: </a:t>
            </a:r>
            <a:r>
              <a:rPr lang="da-DK" altLang="da-DK" sz="897" b="0" noProof="1">
                <a:solidFill>
                  <a:schemeClr val="tx1"/>
                </a:solidFill>
                <a:latin typeface="+mn-lt"/>
                <a:cs typeface="Arial" panose="020B0604020202020204" pitchFamily="34" charset="0"/>
              </a:rPr>
              <a:t>Opret et slide i din nye præsentation og kopier ét indholdselement ad gangen (fx kopier al tekst fra én tekstboks)</a:t>
            </a:r>
          </a:p>
          <a:p>
            <a:pPr eaLnBrk="1" hangingPunct="1">
              <a:spcAft>
                <a:spcPts val="598"/>
              </a:spcAft>
              <a:defRPr/>
            </a:pPr>
            <a:r>
              <a:rPr lang="da-DK" altLang="da-DK" sz="897" b="0" noProof="1">
                <a:solidFill>
                  <a:schemeClr val="tx1"/>
                </a:solidFill>
                <a:latin typeface="Franklin Gothic Medium" panose="020B0603020102020204" pitchFamily="34" charset="0"/>
                <a:cs typeface="Arial" panose="020B0604020202020204" pitchFamily="34" charset="0"/>
              </a:rPr>
              <a:t>2. </a:t>
            </a:r>
            <a:r>
              <a:rPr lang="da-DK" altLang="da-DK" sz="897" b="0" noProof="1">
                <a:solidFill>
                  <a:schemeClr val="tx1"/>
                </a:solidFill>
                <a:latin typeface="+mn-lt"/>
                <a:cs typeface="Arial" panose="020B0604020202020204" pitchFamily="34" charset="0"/>
              </a:rPr>
              <a:t>Eller kopier et helt slide over i din nye præsentation og vælg derefter et passende layout. </a:t>
            </a:r>
            <a:r>
              <a:rPr lang="da-DK" altLang="da-DK" sz="897" b="0" noProof="1">
                <a:solidFill>
                  <a:srgbClr val="000000"/>
                </a:solidFill>
                <a:latin typeface="+mn-lt"/>
                <a:cs typeface="Arial" panose="020B0604020202020204" pitchFamily="34" charset="0"/>
              </a:rPr>
              <a:t>Når din præsentation er klar, åbner du en tom præsentation (tryk Ctrl+N). Kopier alle dias fra den nye præsentation, indsæt dem i den tomme præsentation. Dette vil sikre, at der ikke er ekstra layouts</a:t>
            </a:r>
            <a:endParaRPr lang="da-DK" altLang="da-DK" sz="897" b="0" noProof="1">
              <a:solidFill>
                <a:schemeClr val="tx1"/>
              </a:solidFill>
              <a:latin typeface="+mn-lt"/>
              <a:cs typeface="Arial" panose="020B0604020202020204" pitchFamily="34" charset="0"/>
            </a:endParaRPr>
          </a:p>
        </p:txBody>
      </p:sp>
      <p:pic>
        <p:nvPicPr>
          <p:cNvPr id="31" name="Picture 30">
            <a:extLst>
              <a:ext uri="{FF2B5EF4-FFF2-40B4-BE49-F238E27FC236}">
                <a16:creationId xmlns:a16="http://schemas.microsoft.com/office/drawing/2014/main" id="{E7B73ADD-C9A2-4CC9-B9B1-829AB8120F3E}"/>
              </a:ext>
            </a:extLst>
          </p:cNvPr>
          <p:cNvPicPr>
            <a:picLocks noChangeAspect="1"/>
          </p:cNvPicPr>
          <p:nvPr userDrawn="1"/>
        </p:nvPicPr>
        <p:blipFill>
          <a:blip r:embed="rId2"/>
          <a:stretch>
            <a:fillRect/>
          </a:stretch>
        </p:blipFill>
        <p:spPr>
          <a:xfrm>
            <a:off x="2888206" y="3506940"/>
            <a:ext cx="257143" cy="285714"/>
          </a:xfrm>
          <a:prstGeom prst="rect">
            <a:avLst/>
          </a:prstGeom>
        </p:spPr>
      </p:pic>
      <p:pic>
        <p:nvPicPr>
          <p:cNvPr id="32" name="Picture 31">
            <a:extLst>
              <a:ext uri="{FF2B5EF4-FFF2-40B4-BE49-F238E27FC236}">
                <a16:creationId xmlns:a16="http://schemas.microsoft.com/office/drawing/2014/main" id="{94E7EF11-FB06-4FF3-89B6-C9C7B40D4DAE}"/>
              </a:ext>
            </a:extLst>
          </p:cNvPr>
          <p:cNvPicPr>
            <a:picLocks noChangeAspect="1"/>
          </p:cNvPicPr>
          <p:nvPr userDrawn="1"/>
        </p:nvPicPr>
        <p:blipFill rotWithShape="1">
          <a:blip r:embed="rId3"/>
          <a:srcRect l="3901" t="45142" r="62601" b="9046"/>
          <a:stretch/>
        </p:blipFill>
        <p:spPr>
          <a:xfrm>
            <a:off x="6545333" y="3148335"/>
            <a:ext cx="341204" cy="321707"/>
          </a:xfrm>
          <a:prstGeom prst="rect">
            <a:avLst/>
          </a:prstGeom>
        </p:spPr>
      </p:pic>
      <p:pic>
        <p:nvPicPr>
          <p:cNvPr id="33" name="Billede 1">
            <a:extLst>
              <a:ext uri="{FF2B5EF4-FFF2-40B4-BE49-F238E27FC236}">
                <a16:creationId xmlns:a16="http://schemas.microsoft.com/office/drawing/2014/main" id="{58944A03-80A9-4768-89E7-4E910EFFBC28}"/>
              </a:ext>
            </a:extLst>
          </p:cNvPr>
          <p:cNvPicPr>
            <a:picLocks noChangeAspect="1"/>
          </p:cNvPicPr>
          <p:nvPr userDrawn="1"/>
        </p:nvPicPr>
        <p:blipFill>
          <a:blip r:embed="rId4"/>
          <a:stretch>
            <a:fillRect/>
          </a:stretch>
        </p:blipFill>
        <p:spPr>
          <a:xfrm>
            <a:off x="2893653" y="4525373"/>
            <a:ext cx="308589" cy="528030"/>
          </a:xfrm>
          <a:prstGeom prst="rect">
            <a:avLst/>
          </a:prstGeom>
        </p:spPr>
      </p:pic>
      <p:pic>
        <p:nvPicPr>
          <p:cNvPr id="35" name="Billede 4">
            <a:extLst>
              <a:ext uri="{FF2B5EF4-FFF2-40B4-BE49-F238E27FC236}">
                <a16:creationId xmlns:a16="http://schemas.microsoft.com/office/drawing/2014/main" id="{51BFC2D6-78F9-4DE9-9EA2-2262FCDF4EAF}"/>
              </a:ext>
            </a:extLst>
          </p:cNvPr>
          <p:cNvPicPr>
            <a:picLocks noChangeAspect="1"/>
          </p:cNvPicPr>
          <p:nvPr userDrawn="1"/>
        </p:nvPicPr>
        <p:blipFill rotWithShape="1">
          <a:blip r:embed="rId5"/>
          <a:srcRect l="3031"/>
          <a:stretch/>
        </p:blipFill>
        <p:spPr>
          <a:xfrm>
            <a:off x="6617747" y="2180098"/>
            <a:ext cx="496606" cy="172842"/>
          </a:xfrm>
          <a:prstGeom prst="rect">
            <a:avLst/>
          </a:prstGeom>
        </p:spPr>
      </p:pic>
      <p:pic>
        <p:nvPicPr>
          <p:cNvPr id="36" name="Billede 5">
            <a:extLst>
              <a:ext uri="{FF2B5EF4-FFF2-40B4-BE49-F238E27FC236}">
                <a16:creationId xmlns:a16="http://schemas.microsoft.com/office/drawing/2014/main" id="{EBC4A3E5-1D15-4741-BFC6-17ACF4D5CD3D}"/>
              </a:ext>
            </a:extLst>
          </p:cNvPr>
          <p:cNvPicPr>
            <a:picLocks noChangeAspect="1"/>
          </p:cNvPicPr>
          <p:nvPr userDrawn="1"/>
        </p:nvPicPr>
        <p:blipFill>
          <a:blip r:embed="rId6"/>
          <a:stretch>
            <a:fillRect/>
          </a:stretch>
        </p:blipFill>
        <p:spPr>
          <a:xfrm>
            <a:off x="6621477" y="3792655"/>
            <a:ext cx="366043" cy="480431"/>
          </a:xfrm>
          <a:prstGeom prst="rect">
            <a:avLst/>
          </a:prstGeom>
        </p:spPr>
      </p:pic>
      <p:pic>
        <p:nvPicPr>
          <p:cNvPr id="37" name="Picture 36">
            <a:extLst>
              <a:ext uri="{FF2B5EF4-FFF2-40B4-BE49-F238E27FC236}">
                <a16:creationId xmlns:a16="http://schemas.microsoft.com/office/drawing/2014/main" id="{6C19287C-813E-4966-89A1-64D6247DEA84}"/>
              </a:ext>
            </a:extLst>
          </p:cNvPr>
          <p:cNvPicPr>
            <a:picLocks noChangeAspect="1"/>
          </p:cNvPicPr>
          <p:nvPr userDrawn="1"/>
        </p:nvPicPr>
        <p:blipFill>
          <a:blip r:embed="rId7"/>
          <a:stretch>
            <a:fillRect/>
          </a:stretch>
        </p:blipFill>
        <p:spPr>
          <a:xfrm>
            <a:off x="2888747" y="2748899"/>
            <a:ext cx="457143" cy="257143"/>
          </a:xfrm>
          <a:prstGeom prst="rect">
            <a:avLst/>
          </a:prstGeom>
        </p:spPr>
      </p:pic>
      <p:pic>
        <p:nvPicPr>
          <p:cNvPr id="38" name="Picture 37">
            <a:extLst>
              <a:ext uri="{FF2B5EF4-FFF2-40B4-BE49-F238E27FC236}">
                <a16:creationId xmlns:a16="http://schemas.microsoft.com/office/drawing/2014/main" id="{007658DD-99CF-4B02-82C0-E6D1C908CA1A}"/>
              </a:ext>
            </a:extLst>
          </p:cNvPr>
          <p:cNvPicPr>
            <a:picLocks noChangeAspect="1"/>
          </p:cNvPicPr>
          <p:nvPr userDrawn="1"/>
        </p:nvPicPr>
        <p:blipFill>
          <a:blip r:embed="rId8"/>
          <a:stretch>
            <a:fillRect/>
          </a:stretch>
        </p:blipFill>
        <p:spPr>
          <a:xfrm>
            <a:off x="2894627" y="5203140"/>
            <a:ext cx="475428" cy="176762"/>
          </a:xfrm>
          <a:prstGeom prst="rect">
            <a:avLst/>
          </a:prstGeom>
        </p:spPr>
      </p:pic>
      <p:pic>
        <p:nvPicPr>
          <p:cNvPr id="13" name="Billede 12">
            <a:extLst>
              <a:ext uri="{FF2B5EF4-FFF2-40B4-BE49-F238E27FC236}">
                <a16:creationId xmlns:a16="http://schemas.microsoft.com/office/drawing/2014/main" id="{35803521-009F-447D-8D16-21D9EADF441A}"/>
              </a:ext>
            </a:extLst>
          </p:cNvPr>
          <p:cNvPicPr>
            <a:picLocks noChangeAspect="1"/>
          </p:cNvPicPr>
          <p:nvPr userDrawn="1"/>
        </p:nvPicPr>
        <p:blipFill>
          <a:blip r:embed="rId9"/>
          <a:stretch>
            <a:fillRect/>
          </a:stretch>
        </p:blipFill>
        <p:spPr>
          <a:xfrm>
            <a:off x="10717338" y="2144296"/>
            <a:ext cx="440195" cy="543366"/>
          </a:xfrm>
          <a:prstGeom prst="rect">
            <a:avLst/>
          </a:prstGeom>
        </p:spPr>
      </p:pic>
      <p:sp>
        <p:nvSpPr>
          <p:cNvPr id="14" name="Date Placeholder 6" hidden="1">
            <a:extLst>
              <a:ext uri="{FF2B5EF4-FFF2-40B4-BE49-F238E27FC236}">
                <a16:creationId xmlns:a16="http://schemas.microsoft.com/office/drawing/2014/main" id="{E4FD2B6E-39A9-4094-A5FF-CBA180265C06}"/>
              </a:ext>
            </a:extLst>
          </p:cNvPr>
          <p:cNvSpPr>
            <a:spLocks noGrp="1"/>
          </p:cNvSpPr>
          <p:nvPr>
            <p:ph type="dt" sz="half" idx="15"/>
          </p:nvPr>
        </p:nvSpPr>
        <p:spPr>
          <a:xfrm>
            <a:off x="0" y="6858000"/>
            <a:ext cx="0" cy="0"/>
          </a:xfrm>
        </p:spPr>
        <p:txBody>
          <a:bodyPr/>
          <a:lstStyle>
            <a:lvl1pPr>
              <a:defRPr sz="100">
                <a:noFill/>
              </a:defRPr>
            </a:lvl1pPr>
          </a:lstStyle>
          <a:p>
            <a:fld id="{FD8881F8-C1FF-49C4-949D-5147689C28DF}" type="datetime2">
              <a:rPr lang="da-DK" smtClean="0"/>
              <a:t>30. september 2026</a:t>
            </a:fld>
            <a:endParaRPr lang="da-DK" dirty="0"/>
          </a:p>
        </p:txBody>
      </p:sp>
      <p:sp>
        <p:nvSpPr>
          <p:cNvPr id="15" name="Footer Placeholder 8" hidden="1">
            <a:extLst>
              <a:ext uri="{FF2B5EF4-FFF2-40B4-BE49-F238E27FC236}">
                <a16:creationId xmlns:a16="http://schemas.microsoft.com/office/drawing/2014/main" id="{AAFF8183-88DB-4217-8B14-93C3A2F3C637}"/>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16" name="Slide Number Placeholder 10" hidden="1">
            <a:extLst>
              <a:ext uri="{FF2B5EF4-FFF2-40B4-BE49-F238E27FC236}">
                <a16:creationId xmlns:a16="http://schemas.microsoft.com/office/drawing/2014/main" id="{2ECA3156-EAFA-499A-BDD3-C3FE309B5732}"/>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da-DK" smtClean="0"/>
              <a:pPr/>
              <a:t>‹nr.›</a:t>
            </a:fld>
            <a:endParaRPr lang="da-DK" dirty="0"/>
          </a:p>
        </p:txBody>
      </p:sp>
    </p:spTree>
    <p:extLst>
      <p:ext uri="{BB962C8B-B14F-4D97-AF65-F5344CB8AC3E}">
        <p14:creationId xmlns:p14="http://schemas.microsoft.com/office/powerpoint/2010/main" val="238642837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gt;Brug ikke layouts efter dette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white">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1793" tIns="71793" rIns="71793" bIns="71793" numCol="1" spcCol="0" rtlCol="0" fromWordArt="0" anchor="ctr" anchorCtr="0" forceAA="0" compatLnSpc="1">
            <a:prstTxWarp prst="textNoShape">
              <a:avLst/>
            </a:prstTxWarp>
            <a:noAutofit/>
          </a:bodyPr>
          <a:lstStyle/>
          <a:p>
            <a:pPr algn="ctr">
              <a:spcBef>
                <a:spcPts val="598"/>
              </a:spcBef>
              <a:buClr>
                <a:srgbClr val="003755"/>
              </a:buClr>
            </a:pPr>
            <a:endParaRPr lang="da-DK" sz="1396" dirty="0" err="1">
              <a:solidFill>
                <a:schemeClr val="tx1"/>
              </a:solidFill>
            </a:endParaRPr>
          </a:p>
        </p:txBody>
      </p:sp>
      <p:sp>
        <p:nvSpPr>
          <p:cNvPr id="5" name="Do not use"/>
          <p:cNvSpPr txBox="1"/>
          <p:nvPr userDrawn="1"/>
        </p:nvSpPr>
        <p:spPr>
          <a:xfrm>
            <a:off x="430213" y="656824"/>
            <a:ext cx="11356977" cy="2885085"/>
          </a:xfrm>
          <a:prstGeom prst="rect">
            <a:avLst/>
          </a:prstGeom>
          <a:noFill/>
        </p:spPr>
        <p:txBody>
          <a:bodyPr wrap="square" lIns="0" tIns="0" rIns="0" bIns="0" rtlCol="0">
            <a:spAutoFit/>
          </a:bodyPr>
          <a:lstStyle/>
          <a:p>
            <a:pPr marL="0" marR="0" indent="0" algn="ctr" fontAlgn="auto">
              <a:lnSpc>
                <a:spcPct val="100000"/>
              </a:lnSpc>
              <a:spcBef>
                <a:spcPts val="598"/>
              </a:spcBef>
              <a:spcAft>
                <a:spcPts val="0"/>
              </a:spcAft>
              <a:buClr>
                <a:srgbClr val="003755"/>
              </a:buClr>
              <a:buSzTx/>
              <a:buFontTx/>
              <a:buNone/>
              <a:tabLst/>
            </a:pPr>
            <a:r>
              <a:rPr lang="da-DK" sz="4388" b="0" noProof="1">
                <a:solidFill>
                  <a:schemeClr val="bg1"/>
                </a:solidFill>
              </a:rPr>
              <a:t>Hvis du ser andre </a:t>
            </a:r>
            <a:r>
              <a:rPr lang="da-DK" sz="4388" b="1" i="1" noProof="1">
                <a:solidFill>
                  <a:schemeClr val="bg1"/>
                </a:solidFill>
              </a:rPr>
              <a:t>layouts efter dette,</a:t>
            </a:r>
            <a:br>
              <a:rPr lang="da-DK" sz="4388" b="0" i="0" noProof="1">
                <a:solidFill>
                  <a:schemeClr val="bg1"/>
                </a:solidFill>
              </a:rPr>
            </a:br>
            <a:r>
              <a:rPr lang="da-DK" sz="4388" b="0" noProof="1">
                <a:solidFill>
                  <a:schemeClr val="bg1"/>
                </a:solidFill>
              </a:rPr>
              <a:t>brug dem ikke. Disse layouts </a:t>
            </a:r>
            <a:r>
              <a:rPr lang="da-DK" sz="4388" b="1" i="1" u="none" noProof="1">
                <a:solidFill>
                  <a:schemeClr val="bg1"/>
                </a:solidFill>
              </a:rPr>
              <a:t>tilhører ikke </a:t>
            </a:r>
            <a:r>
              <a:rPr lang="da-DK" sz="4388" b="0" i="0" u="none" noProof="1">
                <a:solidFill>
                  <a:schemeClr val="bg1"/>
                </a:solidFill>
              </a:rPr>
              <a:t>vores corporate </a:t>
            </a:r>
            <a:r>
              <a:rPr lang="da-DK" sz="4388" b="0" noProof="1">
                <a:solidFill>
                  <a:schemeClr val="bg1"/>
                </a:solidFill>
              </a:rPr>
              <a:t>skabelon.</a:t>
            </a:r>
            <a:br>
              <a:rPr lang="da-DK" sz="2792" b="0" noProof="1">
                <a:solidFill>
                  <a:schemeClr val="bg1"/>
                </a:solidFill>
              </a:rPr>
            </a:br>
            <a:br>
              <a:rPr lang="da-DK" sz="2792" b="0" noProof="1">
                <a:solidFill>
                  <a:schemeClr val="bg1"/>
                </a:solidFill>
              </a:rPr>
            </a:br>
            <a:endParaRPr lang="da-DK" sz="2792" b="0" noProof="1">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598"/>
                </a:spcBef>
                <a:buClr>
                  <a:srgbClr val="003755"/>
                </a:buClr>
              </a:pPr>
              <a:endParaRPr lang="da-DK" sz="1396" dirty="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598"/>
                </a:spcBef>
                <a:buClr>
                  <a:srgbClr val="003755"/>
                </a:buClr>
              </a:pPr>
              <a:endParaRPr lang="da-DK" sz="1396" dirty="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72536" y="2986685"/>
            <a:ext cx="10152346" cy="1626920"/>
          </a:xfrm>
          <a:prstGeom prst="rect">
            <a:avLst/>
          </a:prstGeom>
        </p:spPr>
        <p:txBody>
          <a:bodyPr wrap="square">
            <a:spAutoFit/>
          </a:bodyPr>
          <a:lstStyle/>
          <a:p>
            <a:pPr algn="ctr"/>
            <a:r>
              <a:rPr lang="da-DK" sz="9972" b="1" i="1" noProof="1">
                <a:solidFill>
                  <a:schemeClr val="bg1"/>
                </a:solidFill>
              </a:rPr>
              <a:t>Brug dem ikke </a:t>
            </a:r>
            <a:endParaRPr lang="da-DK" sz="9972" b="1" i="1" noProof="1"/>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6"/>
            <a:ext cx="11356974" cy="966931"/>
          </a:xfrm>
          <a:prstGeom prst="rect">
            <a:avLst/>
          </a:prstGeom>
          <a:noFill/>
        </p:spPr>
        <p:txBody>
          <a:bodyPr wrap="square" lIns="0" tIns="0" rIns="0" bIns="0" rtlCol="0">
            <a:spAutoFit/>
          </a:bodyPr>
          <a:lstStyle/>
          <a:p>
            <a:pPr marL="0" marR="0" indent="0" algn="ctr" fontAlgn="auto">
              <a:lnSpc>
                <a:spcPct val="100000"/>
              </a:lnSpc>
              <a:spcBef>
                <a:spcPts val="598"/>
              </a:spcBef>
              <a:spcAft>
                <a:spcPts val="0"/>
              </a:spcAft>
              <a:buClr>
                <a:srgbClr val="003755"/>
              </a:buClr>
              <a:buSzTx/>
              <a:buFontTx/>
              <a:buNone/>
              <a:tabLst/>
            </a:pPr>
            <a:r>
              <a:rPr lang="da-DK" sz="1994" b="0" noProof="1">
                <a:solidFill>
                  <a:schemeClr val="bg1"/>
                </a:solidFill>
              </a:rPr>
              <a:t>Pga. PowerPoints standard Kopier/Indsæt funktionalitet kan ekstra uønskede layouts forekomme.</a:t>
            </a:r>
          </a:p>
          <a:p>
            <a:pPr marL="0" marR="0" indent="0" algn="ctr" fontAlgn="auto">
              <a:lnSpc>
                <a:spcPct val="100000"/>
              </a:lnSpc>
              <a:spcBef>
                <a:spcPts val="598"/>
              </a:spcBef>
              <a:spcAft>
                <a:spcPts val="0"/>
              </a:spcAft>
              <a:buClr>
                <a:srgbClr val="003755"/>
              </a:buClr>
              <a:buSzTx/>
              <a:buFontTx/>
              <a:buNone/>
              <a:tabLst/>
            </a:pPr>
            <a:r>
              <a:rPr lang="da-DK" sz="1994" b="0" noProof="1">
                <a:solidFill>
                  <a:schemeClr val="bg1"/>
                </a:solidFill>
              </a:rPr>
              <a:t>OBS! Layouts efter dette kan indeholde potentiel fortrolig information.</a:t>
            </a:r>
            <a:br>
              <a:rPr lang="da-DK" sz="1795" b="0" noProof="1">
                <a:solidFill>
                  <a:schemeClr val="bg1"/>
                </a:solidFill>
              </a:rPr>
            </a:br>
            <a:endParaRPr lang="da-DK" sz="1795" b="0" noProof="1">
              <a:solidFill>
                <a:schemeClr val="bg1"/>
              </a:solidFill>
            </a:endParaRPr>
          </a:p>
        </p:txBody>
      </p:sp>
      <p:sp>
        <p:nvSpPr>
          <p:cNvPr id="13" name="Date Placeholder 6" hidden="1">
            <a:extLst>
              <a:ext uri="{FF2B5EF4-FFF2-40B4-BE49-F238E27FC236}">
                <a16:creationId xmlns:a16="http://schemas.microsoft.com/office/drawing/2014/main" id="{64CEB7DD-E8FE-47C7-8823-750A10754EB0}"/>
              </a:ext>
            </a:extLst>
          </p:cNvPr>
          <p:cNvSpPr>
            <a:spLocks noGrp="1"/>
          </p:cNvSpPr>
          <p:nvPr>
            <p:ph type="dt" sz="half" idx="15"/>
          </p:nvPr>
        </p:nvSpPr>
        <p:spPr>
          <a:xfrm>
            <a:off x="0" y="6858000"/>
            <a:ext cx="0" cy="0"/>
          </a:xfrm>
        </p:spPr>
        <p:txBody>
          <a:bodyPr/>
          <a:lstStyle>
            <a:lvl1pPr>
              <a:defRPr sz="100">
                <a:noFill/>
              </a:defRPr>
            </a:lvl1pPr>
          </a:lstStyle>
          <a:p>
            <a:fld id="{205F122B-2541-481B-A65D-B7A79C5314AF}" type="datetime2">
              <a:rPr lang="da-DK" smtClean="0"/>
              <a:t>30. september 2026</a:t>
            </a:fld>
            <a:endParaRPr lang="da-DK" dirty="0"/>
          </a:p>
        </p:txBody>
      </p:sp>
      <p:sp>
        <p:nvSpPr>
          <p:cNvPr id="14" name="Footer Placeholder 8" hidden="1">
            <a:extLst>
              <a:ext uri="{FF2B5EF4-FFF2-40B4-BE49-F238E27FC236}">
                <a16:creationId xmlns:a16="http://schemas.microsoft.com/office/drawing/2014/main" id="{06739825-D1B6-4F3A-8216-BA5B32BD19E7}"/>
              </a:ext>
            </a:extLst>
          </p:cNvPr>
          <p:cNvSpPr>
            <a:spLocks noGrp="1"/>
          </p:cNvSpPr>
          <p:nvPr>
            <p:ph type="ftr" sz="quarter" idx="16"/>
          </p:nvPr>
        </p:nvSpPr>
        <p:spPr>
          <a:xfrm>
            <a:off x="0" y="6858000"/>
            <a:ext cx="0" cy="0"/>
          </a:xfrm>
        </p:spPr>
        <p:txBody>
          <a:bodyPr/>
          <a:lstStyle>
            <a:lvl1pPr>
              <a:defRPr sz="100">
                <a:noFill/>
              </a:defRPr>
            </a:lvl1pPr>
          </a:lstStyle>
          <a:p>
            <a:r>
              <a:rPr lang="da-DK" dirty="0"/>
              <a:t>Digitaliseringsstyrelsen</a:t>
            </a:r>
          </a:p>
        </p:txBody>
      </p:sp>
      <p:sp>
        <p:nvSpPr>
          <p:cNvPr id="15" name="Slide Number Placeholder 10" hidden="1">
            <a:extLst>
              <a:ext uri="{FF2B5EF4-FFF2-40B4-BE49-F238E27FC236}">
                <a16:creationId xmlns:a16="http://schemas.microsoft.com/office/drawing/2014/main" id="{A2244AC4-18E1-41D9-B6D4-4D2415BE8C35}"/>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49175123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el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0028"/>
            <a:ext cx="10363201" cy="276999"/>
          </a:xfrm>
          <a:prstGeom prst="rect">
            <a:avLst/>
          </a:prstGeom>
        </p:spPr>
        <p:txBody>
          <a:bodyPr wrap="square" lIns="0" tIns="0" rIns="0" bIns="0">
            <a:spAutoFit/>
          </a:bodyPr>
          <a:lstStyle>
            <a:lvl1pPr>
              <a:defRPr/>
            </a:lvl1pPr>
          </a:lstStyle>
          <a:p>
            <a:r>
              <a:rPr lang="da-DK"/>
              <a:t>Klik for at redigere i master</a:t>
            </a:r>
            <a:endParaRPr/>
          </a:p>
        </p:txBody>
      </p:sp>
      <p:sp>
        <p:nvSpPr>
          <p:cNvPr id="3" name="Holder 3"/>
          <p:cNvSpPr>
            <a:spLocks noGrp="1"/>
          </p:cNvSpPr>
          <p:nvPr>
            <p:ph type="subTitle" idx="4"/>
          </p:nvPr>
        </p:nvSpPr>
        <p:spPr>
          <a:xfrm>
            <a:off x="1828800" y="3829729"/>
            <a:ext cx="8534400" cy="276999"/>
          </a:xfrm>
          <a:prstGeom prst="rect">
            <a:avLst/>
          </a:prstGeom>
        </p:spPr>
        <p:txBody>
          <a:bodyPr wrap="square" lIns="0" tIns="0" rIns="0" bIns="0">
            <a:spAutoFit/>
          </a:bodyPr>
          <a:lstStyle>
            <a:lvl1pPr>
              <a:defRPr/>
            </a:lvl1pPr>
          </a:lstStyle>
          <a:p>
            <a:r>
              <a:rPr lang="da-DK"/>
              <a:t>Klik for at redigere undertiteltypografien i masteren</a:t>
            </a:r>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9/30/2026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extLst>
      <p:ext uri="{BB962C8B-B14F-4D97-AF65-F5344CB8AC3E}">
        <p14:creationId xmlns:p14="http://schemas.microsoft.com/office/powerpoint/2010/main" val="176280247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r>
              <a:rPr lang="da-DK"/>
              <a:t>Klik for at redigere i master</a:t>
            </a:r>
            <a:endParaRPr/>
          </a:p>
        </p:txBody>
      </p:sp>
      <p:sp>
        <p:nvSpPr>
          <p:cNvPr id="3" name="Holder 3"/>
          <p:cNvSpPr>
            <a:spLocks noGrp="1"/>
          </p:cNvSpPr>
          <p:nvPr>
            <p:ph type="body" idx="1"/>
          </p:nvPr>
        </p:nvSpPr>
        <p:spPr/>
        <p:txBody>
          <a:bodyPr lIns="0" tIns="0" rIns="0" bIns="0"/>
          <a:lstStyle>
            <a:lvl1pPr>
              <a:defRPr/>
            </a:lvl1pPr>
          </a:lstStyle>
          <a:p>
            <a:pPr lvl="0"/>
            <a:r>
              <a:rPr lang="da-DK"/>
              <a:t>Rediger typografien i masterens</a:t>
            </a: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9/30/2026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extLst>
      <p:ext uri="{BB962C8B-B14F-4D97-AF65-F5344CB8AC3E}">
        <p14:creationId xmlns:p14="http://schemas.microsoft.com/office/powerpoint/2010/main" val="220001949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o indholdsobjekter">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r>
              <a:rPr lang="da-DK"/>
              <a:t>Klik for at redigere i master</a:t>
            </a:r>
            <a:endParaRPr/>
          </a:p>
        </p:txBody>
      </p:sp>
      <p:sp>
        <p:nvSpPr>
          <p:cNvPr id="3" name="Holder 3"/>
          <p:cNvSpPr>
            <a:spLocks noGrp="1"/>
          </p:cNvSpPr>
          <p:nvPr>
            <p:ph sz="half" idx="2"/>
          </p:nvPr>
        </p:nvSpPr>
        <p:spPr>
          <a:xfrm>
            <a:off x="609600" y="1572924"/>
            <a:ext cx="5303520" cy="276999"/>
          </a:xfrm>
          <a:prstGeom prst="rect">
            <a:avLst/>
          </a:prstGeom>
        </p:spPr>
        <p:txBody>
          <a:bodyPr wrap="square" lIns="0" tIns="0" rIns="0" bIns="0">
            <a:spAutoFit/>
          </a:bodyPr>
          <a:lstStyle>
            <a:lvl1pPr>
              <a:defRPr/>
            </a:lvl1pPr>
          </a:lstStyle>
          <a:p>
            <a:pPr lvl="0"/>
            <a:r>
              <a:rPr lang="da-DK"/>
              <a:t>Rediger typografien i masterens</a:t>
            </a:r>
          </a:p>
        </p:txBody>
      </p:sp>
      <p:sp>
        <p:nvSpPr>
          <p:cNvPr id="4" name="Holder 4"/>
          <p:cNvSpPr>
            <a:spLocks noGrp="1"/>
          </p:cNvSpPr>
          <p:nvPr>
            <p:ph sz="half" idx="3"/>
          </p:nvPr>
        </p:nvSpPr>
        <p:spPr>
          <a:xfrm>
            <a:off x="6278880" y="1572924"/>
            <a:ext cx="5303520" cy="276999"/>
          </a:xfrm>
          <a:prstGeom prst="rect">
            <a:avLst/>
          </a:prstGeom>
        </p:spPr>
        <p:txBody>
          <a:bodyPr wrap="square" lIns="0" tIns="0" rIns="0" bIns="0">
            <a:spAutoFit/>
          </a:bodyPr>
          <a:lstStyle>
            <a:lvl1pPr>
              <a:defRPr/>
            </a:lvl1pPr>
          </a:lstStyle>
          <a:p>
            <a:pPr lvl="0"/>
            <a:r>
              <a:rPr lang="da-DK"/>
              <a:t>Rediger typografien i masterens</a:t>
            </a: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9/30/2026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extLst>
      <p:ext uri="{BB962C8B-B14F-4D97-AF65-F5344CB8AC3E}">
        <p14:creationId xmlns:p14="http://schemas.microsoft.com/office/powerpoint/2010/main" val="353769041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Kun titel">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r>
              <a:rPr lang="da-DK"/>
              <a:t>Klik for at redigere i master</a:t>
            </a:r>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9/30/2026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extLst>
      <p:ext uri="{BB962C8B-B14F-4D97-AF65-F5344CB8AC3E}">
        <p14:creationId xmlns:p14="http://schemas.microsoft.com/office/powerpoint/2010/main" val="75149516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om">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9/30/2026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extLst>
      <p:ext uri="{BB962C8B-B14F-4D97-AF65-F5344CB8AC3E}">
        <p14:creationId xmlns:p14="http://schemas.microsoft.com/office/powerpoint/2010/main" val="428052956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69DF0-95EC-FF6A-76FD-82FA073D0905}"/>
              </a:ext>
            </a:extLst>
          </p:cNvPr>
          <p:cNvSpPr>
            <a:spLocks noGrp="1"/>
          </p:cNvSpPr>
          <p:nvPr>
            <p:ph type="ctrTitle"/>
          </p:nvPr>
        </p:nvSpPr>
        <p:spPr>
          <a:xfrm>
            <a:off x="1524001" y="2586659"/>
            <a:ext cx="9144000" cy="923304"/>
          </a:xfrm>
        </p:spPr>
        <p:txBody>
          <a:bodyPr anchor="b"/>
          <a:lstStyle>
            <a:lvl1pPr algn="ctr">
              <a:defRPr sz="5983"/>
            </a:lvl1pPr>
          </a:lstStyle>
          <a:p>
            <a:r>
              <a:rPr lang="da-DK"/>
              <a:t>Klik for at redigere i master</a:t>
            </a:r>
            <a:endParaRPr lang="en-DK"/>
          </a:p>
        </p:txBody>
      </p:sp>
      <p:sp>
        <p:nvSpPr>
          <p:cNvPr id="3" name="Subtitle 2">
            <a:extLst>
              <a:ext uri="{FF2B5EF4-FFF2-40B4-BE49-F238E27FC236}">
                <a16:creationId xmlns:a16="http://schemas.microsoft.com/office/drawing/2014/main" id="{CCC9DD37-1750-0A5F-4D5D-721848839B3D}"/>
              </a:ext>
            </a:extLst>
          </p:cNvPr>
          <p:cNvSpPr>
            <a:spLocks noGrp="1"/>
          </p:cNvSpPr>
          <p:nvPr>
            <p:ph type="subTitle" idx="1"/>
          </p:nvPr>
        </p:nvSpPr>
        <p:spPr>
          <a:xfrm>
            <a:off x="1524001" y="3602039"/>
            <a:ext cx="9144000" cy="369345"/>
          </a:xfrm>
        </p:spPr>
        <p:txBody>
          <a:bodyPr/>
          <a:lstStyle>
            <a:lvl1pPr marL="0" indent="0" algn="ctr">
              <a:buNone/>
              <a:defRPr sz="2393"/>
            </a:lvl1pPr>
            <a:lvl2pPr marL="455897" indent="0" algn="ctr">
              <a:buNone/>
              <a:defRPr sz="1994"/>
            </a:lvl2pPr>
            <a:lvl3pPr marL="911794" indent="0" algn="ctr">
              <a:buNone/>
              <a:defRPr sz="1795"/>
            </a:lvl3pPr>
            <a:lvl4pPr marL="1367691" indent="0" algn="ctr">
              <a:buNone/>
              <a:defRPr sz="1595"/>
            </a:lvl4pPr>
            <a:lvl5pPr marL="1823588" indent="0" algn="ctr">
              <a:buNone/>
              <a:defRPr sz="1595"/>
            </a:lvl5pPr>
            <a:lvl6pPr marL="2279486" indent="0" algn="ctr">
              <a:buNone/>
              <a:defRPr sz="1595"/>
            </a:lvl6pPr>
            <a:lvl7pPr marL="2735383" indent="0" algn="ctr">
              <a:buNone/>
              <a:defRPr sz="1595"/>
            </a:lvl7pPr>
            <a:lvl8pPr marL="3191280" indent="0" algn="ctr">
              <a:buNone/>
              <a:defRPr sz="1595"/>
            </a:lvl8pPr>
            <a:lvl9pPr marL="3647177" indent="0" algn="ctr">
              <a:buNone/>
              <a:defRPr sz="1595"/>
            </a:lvl9pPr>
          </a:lstStyle>
          <a:p>
            <a:r>
              <a:rPr lang="da-DK"/>
              <a:t>Klik for at redigere undertiteltypografien i masteren</a:t>
            </a:r>
            <a:endParaRPr lang="en-DK"/>
          </a:p>
        </p:txBody>
      </p:sp>
      <p:sp>
        <p:nvSpPr>
          <p:cNvPr id="4" name="Date Placeholder 3">
            <a:extLst>
              <a:ext uri="{FF2B5EF4-FFF2-40B4-BE49-F238E27FC236}">
                <a16:creationId xmlns:a16="http://schemas.microsoft.com/office/drawing/2014/main" id="{7CB4C54C-06C7-BDFE-559D-59DF32B557BC}"/>
              </a:ext>
            </a:extLst>
          </p:cNvPr>
          <p:cNvSpPr>
            <a:spLocks noGrp="1"/>
          </p:cNvSpPr>
          <p:nvPr>
            <p:ph type="dt" sz="half" idx="10"/>
          </p:nvPr>
        </p:nvSpPr>
        <p:spPr>
          <a:xfrm>
            <a:off x="609601" y="6377941"/>
            <a:ext cx="2804160" cy="276999"/>
          </a:xfrm>
        </p:spPr>
        <p:txBody>
          <a:bodyPr/>
          <a:lstStyle/>
          <a:p>
            <a:fld id="{F536FB49-B0D4-214A-8897-611E396E1D04}" type="datetimeFigureOut">
              <a:rPr lang="en-DK" smtClean="0"/>
              <a:t>09/30/2026</a:t>
            </a:fld>
            <a:endParaRPr lang="en-DK"/>
          </a:p>
        </p:txBody>
      </p:sp>
      <p:sp>
        <p:nvSpPr>
          <p:cNvPr id="5" name="Footer Placeholder 4">
            <a:extLst>
              <a:ext uri="{FF2B5EF4-FFF2-40B4-BE49-F238E27FC236}">
                <a16:creationId xmlns:a16="http://schemas.microsoft.com/office/drawing/2014/main" id="{959D739E-C9F1-F2DB-A152-9F04F8B45EE5}"/>
              </a:ext>
            </a:extLst>
          </p:cNvPr>
          <p:cNvSpPr>
            <a:spLocks noGrp="1"/>
          </p:cNvSpPr>
          <p:nvPr>
            <p:ph type="ftr" sz="quarter" idx="11"/>
          </p:nvPr>
        </p:nvSpPr>
        <p:spPr>
          <a:xfrm>
            <a:off x="4145280" y="6377941"/>
            <a:ext cx="3901440" cy="276999"/>
          </a:xfrm>
        </p:spPr>
        <p:txBody>
          <a:bodyPr/>
          <a:lstStyle/>
          <a:p>
            <a:endParaRPr lang="en-DK"/>
          </a:p>
        </p:txBody>
      </p:sp>
      <p:sp>
        <p:nvSpPr>
          <p:cNvPr id="6" name="Slide Number Placeholder 5">
            <a:extLst>
              <a:ext uri="{FF2B5EF4-FFF2-40B4-BE49-F238E27FC236}">
                <a16:creationId xmlns:a16="http://schemas.microsoft.com/office/drawing/2014/main" id="{A2225147-4C2E-CC8E-0C0A-534C5A6052F4}"/>
              </a:ext>
            </a:extLst>
          </p:cNvPr>
          <p:cNvSpPr>
            <a:spLocks noGrp="1"/>
          </p:cNvSpPr>
          <p:nvPr>
            <p:ph type="sldNum" sz="quarter" idx="12"/>
          </p:nvPr>
        </p:nvSpPr>
        <p:spPr>
          <a:xfrm>
            <a:off x="8778242" y="6377941"/>
            <a:ext cx="2804160" cy="276999"/>
          </a:xfrm>
        </p:spPr>
        <p:txBody>
          <a:bodyPr/>
          <a:lstStyle/>
          <a:p>
            <a:fld id="{C76D2A0F-3BAB-FD4C-88BF-728AEF2F0A85}" type="slidenum">
              <a:rPr lang="en-DK" smtClean="0"/>
              <a:t>‹nr.›</a:t>
            </a:fld>
            <a:endParaRPr lang="en-DK"/>
          </a:p>
        </p:txBody>
      </p:sp>
    </p:spTree>
    <p:extLst>
      <p:ext uri="{BB962C8B-B14F-4D97-AF65-F5344CB8AC3E}">
        <p14:creationId xmlns:p14="http://schemas.microsoft.com/office/powerpoint/2010/main" val="25395531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userDrawn="1">
  <p:cSld name="1_Hvid tom">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0" y="6912000"/>
            <a:ext cx="0" cy="2769989"/>
          </a:xfrm>
          <a:prstGeom prst="rect">
            <a:avLst/>
          </a:prstGeom>
        </p:spPr>
        <p:txBody>
          <a:bodyPr/>
          <a:lstStyle>
            <a:lvl1pPr>
              <a:defRPr>
                <a:noFill/>
              </a:defRPr>
            </a:lvl1pPr>
          </a:lstStyle>
          <a:p>
            <a:fld id="{ED5F2DD1-FF2E-4A6A-A9E9-8BE1BCFC17F4}" type="datetime1">
              <a:rPr lang="da-DK" smtClean="0"/>
              <a:pPr/>
              <a:t>30-09-2026</a:t>
            </a:fld>
            <a:endParaRPr lang="da-DK" dirty="0"/>
          </a:p>
        </p:txBody>
      </p:sp>
      <p:sp>
        <p:nvSpPr>
          <p:cNvPr id="4" name="Footer Placeholder 3"/>
          <p:cNvSpPr>
            <a:spLocks noGrp="1"/>
          </p:cNvSpPr>
          <p:nvPr>
            <p:ph type="ftr" sz="quarter" idx="11"/>
          </p:nvPr>
        </p:nvSpPr>
        <p:spPr>
          <a:xfrm>
            <a:off x="0" y="6912000"/>
            <a:ext cx="0" cy="276999"/>
          </a:xfrm>
          <a:prstGeom prst="rect">
            <a:avLst/>
          </a:prstGeom>
        </p:spPr>
        <p:txBody>
          <a:bodyPr/>
          <a:lstStyle>
            <a:lvl1pPr>
              <a:defRPr>
                <a:noFill/>
              </a:defRPr>
            </a:lvl1pPr>
          </a:lstStyle>
          <a:p>
            <a:endParaRPr lang="da-DK" dirty="0"/>
          </a:p>
        </p:txBody>
      </p:sp>
      <p:sp>
        <p:nvSpPr>
          <p:cNvPr id="5" name="Slide Number Placeholder 4"/>
          <p:cNvSpPr>
            <a:spLocks noGrp="1"/>
          </p:cNvSpPr>
          <p:nvPr>
            <p:ph type="sldNum" sz="quarter" idx="12"/>
          </p:nvPr>
        </p:nvSpPr>
        <p:spPr>
          <a:xfrm>
            <a:off x="0" y="6912000"/>
            <a:ext cx="0" cy="1384995"/>
          </a:xfrm>
          <a:prstGeom prst="rect">
            <a:avLst/>
          </a:prstGeom>
        </p:spPr>
        <p:txBody>
          <a:bodyPr/>
          <a:lstStyle>
            <a:lvl1pPr>
              <a:defRPr>
                <a:noFill/>
              </a:defRPr>
            </a:lvl1pPr>
          </a:lstStyle>
          <a:p>
            <a:fld id="{1E80101F-5742-4645-B1C0-D6AFABF6C92F}" type="slidenum">
              <a:rPr lang="da-DK" smtClean="0"/>
              <a:pPr/>
              <a:t>‹nr.›</a:t>
            </a:fld>
            <a:endParaRPr lang="da-DK" dirty="0"/>
          </a:p>
        </p:txBody>
      </p:sp>
      <p:sp>
        <p:nvSpPr>
          <p:cNvPr id="6" name="Baggrund"/>
          <p:cNvSpPr/>
          <p:nvPr userDrawn="1"/>
        </p:nvSpPr>
        <p:spPr bwMode="auto">
          <a:xfrm>
            <a:off x="1852" y="0"/>
            <a:ext cx="12190161" cy="6858000"/>
          </a:xfrm>
          <a:prstGeom prst="rect">
            <a:avLst/>
          </a:prstGeom>
          <a:solidFill>
            <a:schemeClr val="bg1"/>
          </a:solidFill>
          <a:ln w="635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00912" rtl="0" eaLnBrk="1" fontAlgn="base" latinLnBrk="0" hangingPunct="1">
              <a:lnSpc>
                <a:spcPct val="108000"/>
              </a:lnSpc>
              <a:spcBef>
                <a:spcPct val="54000"/>
              </a:spcBef>
              <a:spcAft>
                <a:spcPct val="0"/>
              </a:spcAft>
              <a:buClrTx/>
              <a:buSzTx/>
              <a:buFontTx/>
              <a:buNone/>
              <a:tabLst/>
            </a:pPr>
            <a:endParaRPr kumimoji="0" lang="da-DK" sz="1671"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94838999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Brugerdefineret layout">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3041CE90-C6C1-8D1D-CE8E-1B2E9DEC9C41}"/>
              </a:ext>
            </a:extLst>
          </p:cNvPr>
          <p:cNvSpPr/>
          <p:nvPr userDrawn="1"/>
        </p:nvSpPr>
        <p:spPr>
          <a:xfrm>
            <a:off x="0" y="0"/>
            <a:ext cx="12192000" cy="685800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1587" tIns="35794" rIns="71587" bIns="35794" rtlCol="0" anchor="ctr"/>
          <a:lstStyle/>
          <a:p>
            <a:pPr algn="ctr"/>
            <a:endParaRPr lang="da-DK" sz="1590" noProof="0" dirty="0" err="1">
              <a:solidFill>
                <a:schemeClr val="bg1"/>
              </a:solidFill>
            </a:endParaRPr>
          </a:p>
        </p:txBody>
      </p:sp>
      <p:sp>
        <p:nvSpPr>
          <p:cNvPr id="2" name="Titel 1">
            <a:extLst>
              <a:ext uri="{FF2B5EF4-FFF2-40B4-BE49-F238E27FC236}">
                <a16:creationId xmlns:a16="http://schemas.microsoft.com/office/drawing/2014/main" id="{6F2199A3-A2CD-DF7F-4719-E6FD96D6321D}"/>
              </a:ext>
            </a:extLst>
          </p:cNvPr>
          <p:cNvSpPr>
            <a:spLocks noGrp="1"/>
          </p:cNvSpPr>
          <p:nvPr>
            <p:ph type="title"/>
          </p:nvPr>
        </p:nvSpPr>
        <p:spPr>
          <a:xfrm>
            <a:off x="609600" y="273552"/>
            <a:ext cx="10972800" cy="276999"/>
          </a:xfrm>
        </p:spPr>
        <p:txBody>
          <a:bodyPr/>
          <a:lstStyle/>
          <a:p>
            <a:r>
              <a:rPr lang="da-DK"/>
              <a:t>Klik for at redigere titeltypografien i masteren</a:t>
            </a:r>
          </a:p>
        </p:txBody>
      </p:sp>
      <p:sp>
        <p:nvSpPr>
          <p:cNvPr id="3" name="Pladsholder til slidenummer 2">
            <a:extLst>
              <a:ext uri="{FF2B5EF4-FFF2-40B4-BE49-F238E27FC236}">
                <a16:creationId xmlns:a16="http://schemas.microsoft.com/office/drawing/2014/main" id="{7C1DE225-AC66-5C4B-56C1-4DAA96D101E5}"/>
              </a:ext>
            </a:extLst>
          </p:cNvPr>
          <p:cNvSpPr>
            <a:spLocks noGrp="1"/>
          </p:cNvSpPr>
          <p:nvPr>
            <p:ph type="sldNum" sz="quarter" idx="10"/>
          </p:nvPr>
        </p:nvSpPr>
        <p:spPr>
          <a:xfrm>
            <a:off x="8778241" y="6360085"/>
            <a:ext cx="2804160" cy="276999"/>
          </a:xfrm>
        </p:spPr>
        <p:txBody>
          <a:bodyPr/>
          <a:lstStyle/>
          <a:p>
            <a:fld id="{24C8C45C-947F-4981-8B3F-4F32E973C901}" type="slidenum">
              <a:rPr lang="da-DK" smtClean="0"/>
              <a:pPr/>
              <a:t>‹nr.›</a:t>
            </a:fld>
            <a:endParaRPr lang="da-DK" dirty="0"/>
          </a:p>
        </p:txBody>
      </p:sp>
      <p:sp>
        <p:nvSpPr>
          <p:cNvPr id="4" name="Pladsholder til dato 3">
            <a:extLst>
              <a:ext uri="{FF2B5EF4-FFF2-40B4-BE49-F238E27FC236}">
                <a16:creationId xmlns:a16="http://schemas.microsoft.com/office/drawing/2014/main" id="{0D39C83D-817A-8387-6DC9-58324751B857}"/>
              </a:ext>
            </a:extLst>
          </p:cNvPr>
          <p:cNvSpPr>
            <a:spLocks noGrp="1"/>
          </p:cNvSpPr>
          <p:nvPr>
            <p:ph type="dt" sz="half" idx="11"/>
          </p:nvPr>
        </p:nvSpPr>
        <p:spPr>
          <a:xfrm>
            <a:off x="609600" y="6360085"/>
            <a:ext cx="2804160" cy="276999"/>
          </a:xfrm>
        </p:spPr>
        <p:txBody>
          <a:bodyPr/>
          <a:lstStyle/>
          <a:p>
            <a:fld id="{9129225D-CDCA-437D-A2D5-F75EAA4F996D}" type="datetime2">
              <a:rPr lang="da-DK" smtClean="0"/>
              <a:t>30. september 2026</a:t>
            </a:fld>
            <a:endParaRPr lang="da-DK" dirty="0"/>
          </a:p>
        </p:txBody>
      </p:sp>
      <p:sp>
        <p:nvSpPr>
          <p:cNvPr id="5" name="Pladsholder til sidefod 4">
            <a:extLst>
              <a:ext uri="{FF2B5EF4-FFF2-40B4-BE49-F238E27FC236}">
                <a16:creationId xmlns:a16="http://schemas.microsoft.com/office/drawing/2014/main" id="{DED19BD5-2677-8CE6-1678-7B6874B04B7A}"/>
              </a:ext>
            </a:extLst>
          </p:cNvPr>
          <p:cNvSpPr>
            <a:spLocks noGrp="1"/>
          </p:cNvSpPr>
          <p:nvPr>
            <p:ph type="ftr" sz="quarter" idx="12"/>
          </p:nvPr>
        </p:nvSpPr>
        <p:spPr>
          <a:xfrm>
            <a:off x="4145280" y="6360085"/>
            <a:ext cx="3901440" cy="276999"/>
          </a:xfrm>
        </p:spPr>
        <p:txBody>
          <a:bodyPr/>
          <a:lstStyle/>
          <a:p>
            <a:r>
              <a:rPr lang="da-DK"/>
              <a:t>Digitaliseringsstyrelsen</a:t>
            </a:r>
            <a:endParaRPr lang="da-DK" dirty="0"/>
          </a:p>
        </p:txBody>
      </p:sp>
    </p:spTree>
    <p:extLst>
      <p:ext uri="{BB962C8B-B14F-4D97-AF65-F5344CB8AC3E}">
        <p14:creationId xmlns:p14="http://schemas.microsoft.com/office/powerpoint/2010/main" val="158364621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Citat">
    <p:spTree>
      <p:nvGrpSpPr>
        <p:cNvPr id="1" name=""/>
        <p:cNvGrpSpPr/>
        <p:nvPr/>
      </p:nvGrpSpPr>
      <p:grpSpPr>
        <a:xfrm>
          <a:off x="0" y="0"/>
          <a:ext cx="0" cy="0"/>
          <a:chOff x="0" y="0"/>
          <a:chExt cx="0" cy="0"/>
        </a:xfrm>
      </p:grpSpPr>
      <p:sp>
        <p:nvSpPr>
          <p:cNvPr id="18" name="Baggrund højre">
            <a:extLst>
              <a:ext uri="{FF2B5EF4-FFF2-40B4-BE49-F238E27FC236}">
                <a16:creationId xmlns:a16="http://schemas.microsoft.com/office/drawing/2014/main" id="{FBEA3A33-4B5E-F835-AD9A-4D073373C2FC}"/>
              </a:ext>
            </a:extLst>
          </p:cNvPr>
          <p:cNvSpPr/>
          <p:nvPr userDrawn="1"/>
        </p:nvSpPr>
        <p:spPr bwMode="white">
          <a:xfrm>
            <a:off x="7126288" y="900002"/>
            <a:ext cx="5065712" cy="5957571"/>
          </a:xfrm>
          <a:prstGeom prst="rect">
            <a:avLst/>
          </a:prstGeom>
          <a:solidFill>
            <a:srgbClr val="3F1A2B"/>
          </a:solidFill>
          <a:ln>
            <a:noFill/>
          </a:ln>
        </p:spPr>
        <p:style>
          <a:lnRef idx="2">
            <a:schemeClr val="accent1">
              <a:shade val="50000"/>
            </a:schemeClr>
          </a:lnRef>
          <a:fillRef idx="1">
            <a:schemeClr val="accent1"/>
          </a:fillRef>
          <a:effectRef idx="0">
            <a:schemeClr val="accent1"/>
          </a:effectRef>
          <a:fontRef idx="minor">
            <a:schemeClr val="lt1"/>
          </a:fontRef>
        </p:style>
        <p:txBody>
          <a:bodyPr lIns="71587" tIns="35794" rIns="71587" bIns="35794" rtlCol="0" anchor="ctr"/>
          <a:lstStyle/>
          <a:p>
            <a:pPr algn="ctr"/>
            <a:endParaRPr lang="da-DK" sz="1988" noProof="0" dirty="0" err="1"/>
          </a:p>
        </p:txBody>
      </p:sp>
      <p:sp>
        <p:nvSpPr>
          <p:cNvPr id="36" name="Citationstegn">
            <a:extLst>
              <a:ext uri="{FF2B5EF4-FFF2-40B4-BE49-F238E27FC236}">
                <a16:creationId xmlns:a16="http://schemas.microsoft.com/office/drawing/2014/main" id="{D69A9A27-677C-C571-8CFB-FA523F94F879}"/>
              </a:ext>
            </a:extLst>
          </p:cNvPr>
          <p:cNvSpPr>
            <a:spLocks noGrp="1"/>
          </p:cNvSpPr>
          <p:nvPr>
            <p:ph type="body" sz="quarter" idx="17" hasCustomPrompt="1"/>
          </p:nvPr>
        </p:nvSpPr>
        <p:spPr>
          <a:xfrm>
            <a:off x="531453" y="2218792"/>
            <a:ext cx="673168" cy="616323"/>
          </a:xfrm>
          <a:custGeom>
            <a:avLst/>
            <a:gdLst>
              <a:gd name="connsiteX0" fmla="*/ 502632 w 673168"/>
              <a:gd name="connsiteY0" fmla="*/ 0 h 616323"/>
              <a:gd name="connsiteX1" fmla="*/ 604355 w 673168"/>
              <a:gd name="connsiteY1" fmla="*/ 0 h 616323"/>
              <a:gd name="connsiteX2" fmla="*/ 520583 w 673168"/>
              <a:gd name="connsiteY2" fmla="*/ 379966 h 616323"/>
              <a:gd name="connsiteX3" fmla="*/ 673168 w 673168"/>
              <a:gd name="connsiteY3" fmla="*/ 493657 h 616323"/>
              <a:gd name="connsiteX4" fmla="*/ 535543 w 673168"/>
              <a:gd name="connsiteY4" fmla="*/ 616323 h 616323"/>
              <a:gd name="connsiteX5" fmla="*/ 400909 w 673168"/>
              <a:gd name="connsiteY5" fmla="*/ 493657 h 616323"/>
              <a:gd name="connsiteX6" fmla="*/ 412876 w 673168"/>
              <a:gd name="connsiteY6" fmla="*/ 409885 h 616323"/>
              <a:gd name="connsiteX7" fmla="*/ 101723 w 673168"/>
              <a:gd name="connsiteY7" fmla="*/ 0 h 616323"/>
              <a:gd name="connsiteX8" fmla="*/ 203446 w 673168"/>
              <a:gd name="connsiteY8" fmla="*/ 0 h 616323"/>
              <a:gd name="connsiteX9" fmla="*/ 119674 w 673168"/>
              <a:gd name="connsiteY9" fmla="*/ 379966 h 616323"/>
              <a:gd name="connsiteX10" fmla="*/ 272259 w 673168"/>
              <a:gd name="connsiteY10" fmla="*/ 493657 h 616323"/>
              <a:gd name="connsiteX11" fmla="*/ 134634 w 673168"/>
              <a:gd name="connsiteY11" fmla="*/ 616323 h 616323"/>
              <a:gd name="connsiteX12" fmla="*/ 0 w 673168"/>
              <a:gd name="connsiteY12" fmla="*/ 493657 h 616323"/>
              <a:gd name="connsiteX13" fmla="*/ 11967 w 673168"/>
              <a:gd name="connsiteY13" fmla="*/ 409885 h 616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73168" h="616323">
                <a:moveTo>
                  <a:pt x="502632" y="0"/>
                </a:moveTo>
                <a:lnTo>
                  <a:pt x="604355" y="0"/>
                </a:lnTo>
                <a:lnTo>
                  <a:pt x="520583" y="379966"/>
                </a:lnTo>
                <a:cubicBezTo>
                  <a:pt x="616323" y="379966"/>
                  <a:pt x="673168" y="403901"/>
                  <a:pt x="673168" y="493657"/>
                </a:cubicBezTo>
                <a:cubicBezTo>
                  <a:pt x="673168" y="592388"/>
                  <a:pt x="616323" y="616323"/>
                  <a:pt x="535543" y="616323"/>
                </a:cubicBezTo>
                <a:cubicBezTo>
                  <a:pt x="457754" y="616323"/>
                  <a:pt x="400909" y="592388"/>
                  <a:pt x="400909" y="493657"/>
                </a:cubicBezTo>
                <a:cubicBezTo>
                  <a:pt x="400909" y="478698"/>
                  <a:pt x="403901" y="445787"/>
                  <a:pt x="412876" y="409885"/>
                </a:cubicBezTo>
                <a:close/>
                <a:moveTo>
                  <a:pt x="101723" y="0"/>
                </a:moveTo>
                <a:lnTo>
                  <a:pt x="203446" y="0"/>
                </a:lnTo>
                <a:lnTo>
                  <a:pt x="119674" y="379966"/>
                </a:lnTo>
                <a:cubicBezTo>
                  <a:pt x="215414" y="379966"/>
                  <a:pt x="272259" y="403901"/>
                  <a:pt x="272259" y="493657"/>
                </a:cubicBezTo>
                <a:cubicBezTo>
                  <a:pt x="272259" y="592388"/>
                  <a:pt x="215414" y="616323"/>
                  <a:pt x="134634" y="616323"/>
                </a:cubicBezTo>
                <a:cubicBezTo>
                  <a:pt x="53853" y="616323"/>
                  <a:pt x="0" y="592388"/>
                  <a:pt x="0" y="493657"/>
                </a:cubicBezTo>
                <a:cubicBezTo>
                  <a:pt x="0" y="478698"/>
                  <a:pt x="2992" y="445787"/>
                  <a:pt x="11967" y="409885"/>
                </a:cubicBezTo>
                <a:close/>
              </a:path>
            </a:pathLst>
          </a:custGeom>
          <a:solidFill>
            <a:srgbClr val="AB2A0C"/>
          </a:solidFill>
        </p:spPr>
        <p:txBody>
          <a:bodyPr wrap="square">
            <a:noAutofit/>
          </a:bodyPr>
          <a:lstStyle>
            <a:lvl1pPr marL="0" indent="0">
              <a:lnSpc>
                <a:spcPct val="100000"/>
              </a:lnSpc>
              <a:spcBef>
                <a:spcPts val="0"/>
              </a:spcBef>
              <a:spcAft>
                <a:spcPts val="0"/>
              </a:spcAft>
              <a:buNone/>
              <a:defRPr sz="994">
                <a:noFill/>
                <a:latin typeface="+mn-lt"/>
              </a:defRPr>
            </a:lvl1pPr>
            <a:lvl2pPr marL="0" indent="0">
              <a:lnSpc>
                <a:spcPct val="100000"/>
              </a:lnSpc>
              <a:spcBef>
                <a:spcPts val="0"/>
              </a:spcBef>
              <a:spcAft>
                <a:spcPts val="0"/>
              </a:spcAft>
              <a:buNone/>
              <a:defRPr sz="994">
                <a:noFill/>
                <a:latin typeface="+mn-lt"/>
              </a:defRPr>
            </a:lvl2pPr>
            <a:lvl3pPr marL="0" indent="0">
              <a:lnSpc>
                <a:spcPct val="100000"/>
              </a:lnSpc>
              <a:spcBef>
                <a:spcPts val="0"/>
              </a:spcBef>
              <a:spcAft>
                <a:spcPts val="0"/>
              </a:spcAft>
              <a:buNone/>
              <a:defRPr sz="994">
                <a:noFill/>
                <a:latin typeface="+mn-lt"/>
              </a:defRPr>
            </a:lvl3pPr>
            <a:lvl4pPr marL="0" indent="0">
              <a:lnSpc>
                <a:spcPct val="100000"/>
              </a:lnSpc>
              <a:spcBef>
                <a:spcPts val="0"/>
              </a:spcBef>
              <a:spcAft>
                <a:spcPts val="0"/>
              </a:spcAft>
              <a:buNone/>
              <a:defRPr sz="994">
                <a:noFill/>
                <a:latin typeface="+mn-lt"/>
              </a:defRPr>
            </a:lvl4pPr>
            <a:lvl5pPr marL="0" indent="0">
              <a:lnSpc>
                <a:spcPct val="100000"/>
              </a:lnSpc>
              <a:spcBef>
                <a:spcPts val="0"/>
              </a:spcBef>
              <a:spcAft>
                <a:spcPts val="0"/>
              </a:spcAft>
              <a:buNone/>
              <a:defRPr sz="994">
                <a:noFill/>
                <a:latin typeface="+mn-lt"/>
              </a:defRPr>
            </a:lvl5pPr>
            <a:lvl6pPr marL="0" indent="0">
              <a:lnSpc>
                <a:spcPct val="100000"/>
              </a:lnSpc>
              <a:spcBef>
                <a:spcPts val="0"/>
              </a:spcBef>
              <a:spcAft>
                <a:spcPts val="0"/>
              </a:spcAft>
              <a:buNone/>
              <a:defRPr sz="994">
                <a:noFill/>
                <a:latin typeface="+mn-lt"/>
              </a:defRPr>
            </a:lvl6pPr>
            <a:lvl7pPr marL="0" indent="0">
              <a:lnSpc>
                <a:spcPct val="100000"/>
              </a:lnSpc>
              <a:spcBef>
                <a:spcPts val="0"/>
              </a:spcBef>
              <a:spcAft>
                <a:spcPts val="0"/>
              </a:spcAft>
              <a:buNone/>
              <a:defRPr sz="994">
                <a:noFill/>
                <a:latin typeface="+mn-lt"/>
              </a:defRPr>
            </a:lvl7pPr>
            <a:lvl8pPr marL="0" indent="0">
              <a:lnSpc>
                <a:spcPct val="100000"/>
              </a:lnSpc>
              <a:spcBef>
                <a:spcPts val="0"/>
              </a:spcBef>
              <a:spcAft>
                <a:spcPts val="0"/>
              </a:spcAft>
              <a:buNone/>
              <a:defRPr sz="994">
                <a:noFill/>
                <a:latin typeface="+mn-lt"/>
              </a:defRPr>
            </a:lvl8pPr>
            <a:lvl9pPr marL="0" indent="0">
              <a:lnSpc>
                <a:spcPct val="100000"/>
              </a:lnSpc>
              <a:spcBef>
                <a:spcPts val="0"/>
              </a:spcBef>
              <a:spcAft>
                <a:spcPts val="0"/>
              </a:spcAft>
              <a:buNone/>
              <a:defRPr sz="994">
                <a:noFill/>
                <a:latin typeface="+mn-lt"/>
              </a:defRPr>
            </a:lvl9pPr>
          </a:lstStyle>
          <a:p>
            <a:pPr lvl="0"/>
            <a:r>
              <a:rPr lang="da-DK" dirty="0"/>
              <a:t>.</a:t>
            </a:r>
          </a:p>
        </p:txBody>
      </p:sp>
      <p:sp>
        <p:nvSpPr>
          <p:cNvPr id="7" name="Titel 6">
            <a:extLst>
              <a:ext uri="{FF2B5EF4-FFF2-40B4-BE49-F238E27FC236}">
                <a16:creationId xmlns:a16="http://schemas.microsoft.com/office/drawing/2014/main" id="{8F7A2D9C-EAFA-3270-E382-715F84BCCAE7}"/>
              </a:ext>
            </a:extLst>
          </p:cNvPr>
          <p:cNvSpPr>
            <a:spLocks noGrp="1"/>
          </p:cNvSpPr>
          <p:nvPr>
            <p:ph type="title" hasCustomPrompt="1"/>
          </p:nvPr>
        </p:nvSpPr>
        <p:spPr>
          <a:xfrm>
            <a:off x="540000" y="3156183"/>
            <a:ext cx="4528800" cy="276999"/>
          </a:xfrm>
        </p:spPr>
        <p:txBody>
          <a:bodyPr/>
          <a:lstStyle>
            <a:lvl1pPr>
              <a:defRPr/>
            </a:lvl1pPr>
          </a:lstStyle>
          <a:p>
            <a:r>
              <a:rPr lang="da-DK" dirty="0"/>
              <a:t>Klik for at tilføje citat</a:t>
            </a:r>
          </a:p>
        </p:txBody>
      </p:sp>
      <p:sp>
        <p:nvSpPr>
          <p:cNvPr id="17" name="Text Placeholder 2">
            <a:extLst>
              <a:ext uri="{FF2B5EF4-FFF2-40B4-BE49-F238E27FC236}">
                <a16:creationId xmlns:a16="http://schemas.microsoft.com/office/drawing/2014/main" id="{260F894D-D8AD-CA81-C1F4-E27837EF5DFB}"/>
              </a:ext>
            </a:extLst>
          </p:cNvPr>
          <p:cNvSpPr>
            <a:spLocks noGrp="1"/>
          </p:cNvSpPr>
          <p:nvPr>
            <p:ph type="body" sz="quarter" idx="13" hasCustomPrompt="1"/>
          </p:nvPr>
        </p:nvSpPr>
        <p:spPr>
          <a:xfrm>
            <a:off x="540000" y="4127834"/>
            <a:ext cx="4528800" cy="244739"/>
          </a:xfrm>
        </p:spPr>
        <p:txBody>
          <a:bodyPr/>
          <a:lstStyle>
            <a:lvl1pPr marL="0" indent="0">
              <a:lnSpc>
                <a:spcPct val="100000"/>
              </a:lnSpc>
              <a:spcAft>
                <a:spcPts val="0"/>
              </a:spcAft>
              <a:buFontTx/>
              <a:buNone/>
              <a:defRPr sz="1590" b="0">
                <a:latin typeface="+mn-lt"/>
              </a:defRPr>
            </a:lvl1pPr>
            <a:lvl2pPr marL="0" indent="0">
              <a:lnSpc>
                <a:spcPct val="100000"/>
              </a:lnSpc>
              <a:spcBef>
                <a:spcPts val="0"/>
              </a:spcBef>
              <a:spcAft>
                <a:spcPts val="0"/>
              </a:spcAft>
              <a:buFont typeface="Arial" panose="020B0604020202020204" pitchFamily="34" charset="0"/>
              <a:buChar char="​"/>
              <a:defRPr sz="1590" b="0">
                <a:latin typeface="+mn-lt"/>
              </a:defRPr>
            </a:lvl2pPr>
            <a:lvl3pPr marL="0" indent="0">
              <a:lnSpc>
                <a:spcPct val="100000"/>
              </a:lnSpc>
              <a:spcBef>
                <a:spcPts val="0"/>
              </a:spcBef>
              <a:spcAft>
                <a:spcPts val="0"/>
              </a:spcAft>
              <a:buFont typeface="Arial" panose="020B0604020202020204" pitchFamily="34" charset="0"/>
              <a:buChar char="​"/>
              <a:defRPr sz="1590" b="0">
                <a:latin typeface="+mn-lt"/>
              </a:defRPr>
            </a:lvl3pPr>
            <a:lvl4pPr marL="0" indent="0">
              <a:lnSpc>
                <a:spcPct val="100000"/>
              </a:lnSpc>
              <a:spcBef>
                <a:spcPts val="0"/>
              </a:spcBef>
              <a:spcAft>
                <a:spcPts val="0"/>
              </a:spcAft>
              <a:buFont typeface="Arial" panose="020B0604020202020204" pitchFamily="34" charset="0"/>
              <a:buChar char="​"/>
              <a:defRPr sz="1590" b="0">
                <a:latin typeface="+mn-lt"/>
              </a:defRPr>
            </a:lvl4pPr>
            <a:lvl5pPr marL="0" indent="0">
              <a:lnSpc>
                <a:spcPct val="100000"/>
              </a:lnSpc>
              <a:spcBef>
                <a:spcPts val="0"/>
              </a:spcBef>
              <a:spcAft>
                <a:spcPts val="0"/>
              </a:spcAft>
              <a:buFont typeface="Arial" panose="020B0604020202020204" pitchFamily="34" charset="0"/>
              <a:buChar char="​"/>
              <a:defRPr sz="1590" b="0">
                <a:latin typeface="+mn-lt"/>
              </a:defRPr>
            </a:lvl5pPr>
            <a:lvl6pPr marL="0" indent="0">
              <a:lnSpc>
                <a:spcPct val="100000"/>
              </a:lnSpc>
              <a:spcBef>
                <a:spcPts val="0"/>
              </a:spcBef>
              <a:spcAft>
                <a:spcPts val="0"/>
              </a:spcAft>
              <a:buFont typeface="Arial" panose="020B0604020202020204" pitchFamily="34" charset="0"/>
              <a:buChar char="​"/>
              <a:defRPr sz="1590" b="0">
                <a:latin typeface="+mn-lt"/>
              </a:defRPr>
            </a:lvl6pPr>
            <a:lvl7pPr marL="0" indent="0">
              <a:lnSpc>
                <a:spcPct val="100000"/>
              </a:lnSpc>
              <a:spcBef>
                <a:spcPts val="0"/>
              </a:spcBef>
              <a:spcAft>
                <a:spcPts val="0"/>
              </a:spcAft>
              <a:buFont typeface="Arial" panose="020B0604020202020204" pitchFamily="34" charset="0"/>
              <a:buChar char="​"/>
              <a:defRPr sz="1590" b="0">
                <a:latin typeface="+mn-lt"/>
              </a:defRPr>
            </a:lvl7pPr>
            <a:lvl8pPr marL="0" indent="0">
              <a:lnSpc>
                <a:spcPct val="100000"/>
              </a:lnSpc>
              <a:spcBef>
                <a:spcPts val="0"/>
              </a:spcBef>
              <a:spcAft>
                <a:spcPts val="0"/>
              </a:spcAft>
              <a:buFont typeface="Arial" panose="020B0604020202020204" pitchFamily="34" charset="0"/>
              <a:buChar char="​"/>
              <a:defRPr sz="1590" b="0">
                <a:latin typeface="+mn-lt"/>
              </a:defRPr>
            </a:lvl8pPr>
            <a:lvl9pPr marL="0" indent="0">
              <a:lnSpc>
                <a:spcPct val="100000"/>
              </a:lnSpc>
              <a:spcBef>
                <a:spcPts val="0"/>
              </a:spcBef>
              <a:buFont typeface="Arial" panose="020B0604020202020204" pitchFamily="34" charset="0"/>
              <a:buChar char="​"/>
              <a:defRPr sz="1590" b="0">
                <a:latin typeface="+mn-lt"/>
              </a:defRPr>
            </a:lvl9pPr>
          </a:lstStyle>
          <a:p>
            <a:pPr lvl="0"/>
            <a:r>
              <a:rPr lang="da-DK" noProof="0" dirty="0"/>
              <a:t>Klik for at tilføje navn</a:t>
            </a:r>
          </a:p>
        </p:txBody>
      </p:sp>
      <p:sp>
        <p:nvSpPr>
          <p:cNvPr id="16" name="Text Placeholder 3">
            <a:extLst>
              <a:ext uri="{FF2B5EF4-FFF2-40B4-BE49-F238E27FC236}">
                <a16:creationId xmlns:a16="http://schemas.microsoft.com/office/drawing/2014/main" id="{145BFAFA-19B6-8EEB-8CBF-2C31E2CEB6F0}"/>
              </a:ext>
            </a:extLst>
          </p:cNvPr>
          <p:cNvSpPr>
            <a:spLocks noGrp="1"/>
          </p:cNvSpPr>
          <p:nvPr>
            <p:ph type="body" sz="quarter" idx="21" hasCustomPrompt="1"/>
          </p:nvPr>
        </p:nvSpPr>
        <p:spPr>
          <a:xfrm>
            <a:off x="540000" y="4475724"/>
            <a:ext cx="4528800" cy="153001"/>
          </a:xfrm>
        </p:spPr>
        <p:txBody>
          <a:bodyPr/>
          <a:lstStyle>
            <a:lvl1pPr marL="0" indent="0">
              <a:lnSpc>
                <a:spcPct val="100000"/>
              </a:lnSpc>
              <a:spcBef>
                <a:spcPts val="0"/>
              </a:spcBef>
              <a:spcAft>
                <a:spcPts val="0"/>
              </a:spcAft>
              <a:buFontTx/>
              <a:buNone/>
              <a:defRPr sz="994" b="0">
                <a:latin typeface="+mn-lt"/>
              </a:defRPr>
            </a:lvl1pPr>
            <a:lvl2pPr marL="0" indent="0">
              <a:lnSpc>
                <a:spcPct val="100000"/>
              </a:lnSpc>
              <a:spcBef>
                <a:spcPts val="0"/>
              </a:spcBef>
              <a:spcAft>
                <a:spcPts val="0"/>
              </a:spcAft>
              <a:buFont typeface="Arial" panose="020B0604020202020204" pitchFamily="34" charset="0"/>
              <a:buChar char="​"/>
              <a:defRPr sz="994" b="0">
                <a:latin typeface="+mn-lt"/>
              </a:defRPr>
            </a:lvl2pPr>
            <a:lvl3pPr marL="0" indent="0">
              <a:lnSpc>
                <a:spcPct val="100000"/>
              </a:lnSpc>
              <a:spcBef>
                <a:spcPts val="0"/>
              </a:spcBef>
              <a:spcAft>
                <a:spcPts val="0"/>
              </a:spcAft>
              <a:buFont typeface="Arial" panose="020B0604020202020204" pitchFamily="34" charset="0"/>
              <a:buChar char="​"/>
              <a:defRPr sz="994" b="0">
                <a:latin typeface="+mn-lt"/>
              </a:defRPr>
            </a:lvl3pPr>
            <a:lvl4pPr>
              <a:lnSpc>
                <a:spcPct val="100000"/>
              </a:lnSpc>
              <a:spcBef>
                <a:spcPts val="0"/>
              </a:spcBef>
              <a:spcAft>
                <a:spcPts val="0"/>
              </a:spcAft>
              <a:buFont typeface="Arial" panose="020B0604020202020204" pitchFamily="34" charset="0"/>
              <a:buChar char="​"/>
              <a:defRPr sz="994" b="0">
                <a:latin typeface="+mn-lt"/>
              </a:defRPr>
            </a:lvl4pPr>
            <a:lvl5pPr>
              <a:lnSpc>
                <a:spcPct val="100000"/>
              </a:lnSpc>
              <a:spcBef>
                <a:spcPts val="0"/>
              </a:spcBef>
              <a:spcAft>
                <a:spcPts val="0"/>
              </a:spcAft>
              <a:buFont typeface="Arial" panose="020B0604020202020204" pitchFamily="34" charset="0"/>
              <a:buChar char="​"/>
              <a:defRPr sz="994" b="0">
                <a:latin typeface="+mn-lt"/>
              </a:defRPr>
            </a:lvl5pPr>
            <a:lvl6pPr marL="0" indent="0">
              <a:lnSpc>
                <a:spcPct val="100000"/>
              </a:lnSpc>
              <a:spcBef>
                <a:spcPts val="0"/>
              </a:spcBef>
              <a:spcAft>
                <a:spcPts val="0"/>
              </a:spcAft>
              <a:buFont typeface="Arial" panose="020B0604020202020204" pitchFamily="34" charset="0"/>
              <a:buChar char="​"/>
              <a:defRPr sz="994" b="0">
                <a:latin typeface="+mn-lt"/>
              </a:defRPr>
            </a:lvl6pPr>
            <a:lvl7pPr>
              <a:lnSpc>
                <a:spcPct val="100000"/>
              </a:lnSpc>
              <a:spcBef>
                <a:spcPts val="0"/>
              </a:spcBef>
              <a:spcAft>
                <a:spcPts val="0"/>
              </a:spcAft>
              <a:defRPr sz="994" b="0">
                <a:latin typeface="+mn-lt"/>
              </a:defRPr>
            </a:lvl7pPr>
            <a:lvl8pPr>
              <a:lnSpc>
                <a:spcPct val="100000"/>
              </a:lnSpc>
              <a:spcBef>
                <a:spcPts val="0"/>
              </a:spcBef>
              <a:spcAft>
                <a:spcPts val="0"/>
              </a:spcAft>
              <a:defRPr sz="994" b="0">
                <a:latin typeface="+mn-lt"/>
              </a:defRPr>
            </a:lvl8pPr>
            <a:lvl9pPr>
              <a:lnSpc>
                <a:spcPct val="100000"/>
              </a:lnSpc>
              <a:spcBef>
                <a:spcPts val="0"/>
              </a:spcBef>
              <a:spcAft>
                <a:spcPts val="0"/>
              </a:spcAft>
              <a:defRPr sz="994" b="0">
                <a:latin typeface="+mn-lt"/>
              </a:defRPr>
            </a:lvl9pPr>
          </a:lstStyle>
          <a:p>
            <a:pPr lvl="0"/>
            <a:r>
              <a:rPr lang="da-DK" dirty="0"/>
              <a:t>Klik for at tilføje titel</a:t>
            </a:r>
          </a:p>
        </p:txBody>
      </p:sp>
      <p:sp>
        <p:nvSpPr>
          <p:cNvPr id="20" name="Makro grafik 1">
            <a:extLst>
              <a:ext uri="{FF2B5EF4-FFF2-40B4-BE49-F238E27FC236}">
                <a16:creationId xmlns:a16="http://schemas.microsoft.com/office/drawing/2014/main" id="{FC1D0852-DEFD-91A1-6E00-B4A6FF9E00D7}"/>
              </a:ext>
            </a:extLst>
          </p:cNvPr>
          <p:cNvSpPr>
            <a:spLocks noGrp="1" noChangeAspect="1"/>
          </p:cNvSpPr>
          <p:nvPr>
            <p:ph type="body" sz="quarter" idx="18" hasCustomPrompt="1"/>
          </p:nvPr>
        </p:nvSpPr>
        <p:spPr>
          <a:xfrm>
            <a:off x="9506531" y="1577653"/>
            <a:ext cx="3446469" cy="3479800"/>
          </a:xfrm>
          <a:custGeom>
            <a:avLst/>
            <a:gdLst>
              <a:gd name="connsiteX0" fmla="*/ 0 w 3446469"/>
              <a:gd name="connsiteY0" fmla="*/ 0 h 3479800"/>
              <a:gd name="connsiteX1" fmla="*/ 3446469 w 3446469"/>
              <a:gd name="connsiteY1" fmla="*/ 1559911 h 3479800"/>
              <a:gd name="connsiteX2" fmla="*/ 3446469 w 3446469"/>
              <a:gd name="connsiteY2" fmla="*/ 1866560 h 3479800"/>
              <a:gd name="connsiteX3" fmla="*/ 0 w 3446469"/>
              <a:gd name="connsiteY3" fmla="*/ 3479800 h 3479800"/>
              <a:gd name="connsiteX4" fmla="*/ 0 w 3446469"/>
              <a:gd name="connsiteY4" fmla="*/ 3146487 h 3479800"/>
              <a:gd name="connsiteX5" fmla="*/ 3179822 w 3446469"/>
              <a:gd name="connsiteY5" fmla="*/ 1713235 h 3479800"/>
              <a:gd name="connsiteX6" fmla="*/ 0 w 3446469"/>
              <a:gd name="connsiteY6" fmla="*/ 326648 h 347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6469" h="3479800">
                <a:moveTo>
                  <a:pt x="0" y="0"/>
                </a:moveTo>
                <a:lnTo>
                  <a:pt x="3446469" y="1559911"/>
                </a:lnTo>
                <a:lnTo>
                  <a:pt x="3446469" y="1866560"/>
                </a:lnTo>
                <a:lnTo>
                  <a:pt x="0" y="3479800"/>
                </a:lnTo>
                <a:lnTo>
                  <a:pt x="0" y="3146487"/>
                </a:lnTo>
                <a:lnTo>
                  <a:pt x="3179822" y="1713235"/>
                </a:lnTo>
                <a:lnTo>
                  <a:pt x="0" y="326648"/>
                </a:lnTo>
                <a:close/>
              </a:path>
            </a:pathLst>
          </a:custGeom>
          <a:solidFill>
            <a:srgbClr val="FB7A5C"/>
          </a:solidFill>
        </p:spPr>
        <p:txBody>
          <a:bodyPr wrap="square">
            <a:noAutofit/>
          </a:bodyPr>
          <a:lstStyle>
            <a:lvl1pPr marL="0" indent="0">
              <a:lnSpc>
                <a:spcPct val="100000"/>
              </a:lnSpc>
              <a:spcBef>
                <a:spcPts val="0"/>
              </a:spcBef>
              <a:spcAft>
                <a:spcPts val="0"/>
              </a:spcAft>
              <a:buNone/>
              <a:defRPr sz="994">
                <a:noFill/>
                <a:latin typeface="+mn-lt"/>
              </a:defRPr>
            </a:lvl1pPr>
            <a:lvl2pPr marL="0" indent="0">
              <a:lnSpc>
                <a:spcPct val="100000"/>
              </a:lnSpc>
              <a:spcBef>
                <a:spcPts val="0"/>
              </a:spcBef>
              <a:spcAft>
                <a:spcPts val="0"/>
              </a:spcAft>
              <a:buNone/>
              <a:defRPr sz="994">
                <a:noFill/>
                <a:latin typeface="+mn-lt"/>
              </a:defRPr>
            </a:lvl2pPr>
            <a:lvl3pPr marL="0" indent="0">
              <a:lnSpc>
                <a:spcPct val="100000"/>
              </a:lnSpc>
              <a:spcBef>
                <a:spcPts val="0"/>
              </a:spcBef>
              <a:spcAft>
                <a:spcPts val="0"/>
              </a:spcAft>
              <a:buNone/>
              <a:defRPr sz="994">
                <a:noFill/>
                <a:latin typeface="+mn-lt"/>
              </a:defRPr>
            </a:lvl3pPr>
            <a:lvl4pPr marL="0" indent="0">
              <a:lnSpc>
                <a:spcPct val="100000"/>
              </a:lnSpc>
              <a:spcBef>
                <a:spcPts val="0"/>
              </a:spcBef>
              <a:spcAft>
                <a:spcPts val="0"/>
              </a:spcAft>
              <a:buNone/>
              <a:defRPr sz="994">
                <a:noFill/>
                <a:latin typeface="+mn-lt"/>
              </a:defRPr>
            </a:lvl4pPr>
            <a:lvl5pPr marL="0" indent="0">
              <a:lnSpc>
                <a:spcPct val="100000"/>
              </a:lnSpc>
              <a:spcBef>
                <a:spcPts val="0"/>
              </a:spcBef>
              <a:spcAft>
                <a:spcPts val="0"/>
              </a:spcAft>
              <a:buNone/>
              <a:defRPr sz="994">
                <a:noFill/>
                <a:latin typeface="+mn-lt"/>
              </a:defRPr>
            </a:lvl5pPr>
            <a:lvl6pPr marL="0" indent="0">
              <a:lnSpc>
                <a:spcPct val="100000"/>
              </a:lnSpc>
              <a:spcBef>
                <a:spcPts val="0"/>
              </a:spcBef>
              <a:spcAft>
                <a:spcPts val="0"/>
              </a:spcAft>
              <a:buNone/>
              <a:defRPr sz="994">
                <a:noFill/>
                <a:latin typeface="+mn-lt"/>
              </a:defRPr>
            </a:lvl6pPr>
            <a:lvl7pPr marL="0" indent="0">
              <a:lnSpc>
                <a:spcPct val="100000"/>
              </a:lnSpc>
              <a:spcBef>
                <a:spcPts val="0"/>
              </a:spcBef>
              <a:spcAft>
                <a:spcPts val="0"/>
              </a:spcAft>
              <a:buNone/>
              <a:defRPr sz="994">
                <a:noFill/>
                <a:latin typeface="+mn-lt"/>
              </a:defRPr>
            </a:lvl7pPr>
            <a:lvl8pPr marL="0" indent="0">
              <a:lnSpc>
                <a:spcPct val="100000"/>
              </a:lnSpc>
              <a:spcBef>
                <a:spcPts val="0"/>
              </a:spcBef>
              <a:spcAft>
                <a:spcPts val="0"/>
              </a:spcAft>
              <a:buNone/>
              <a:defRPr sz="994">
                <a:noFill/>
                <a:latin typeface="+mn-lt"/>
              </a:defRPr>
            </a:lvl8pPr>
            <a:lvl9pPr marL="0" indent="0">
              <a:lnSpc>
                <a:spcPct val="100000"/>
              </a:lnSpc>
              <a:spcBef>
                <a:spcPts val="0"/>
              </a:spcBef>
              <a:spcAft>
                <a:spcPts val="0"/>
              </a:spcAft>
              <a:buNone/>
              <a:defRPr sz="994">
                <a:noFill/>
                <a:latin typeface="+mn-lt"/>
              </a:defRPr>
            </a:lvl9pPr>
          </a:lstStyle>
          <a:p>
            <a:pPr lvl="0"/>
            <a:r>
              <a:rPr lang="da-DK" dirty="0"/>
              <a:t>.</a:t>
            </a:r>
          </a:p>
        </p:txBody>
      </p:sp>
      <p:sp>
        <p:nvSpPr>
          <p:cNvPr id="25" name="Pladsholder til billede 24">
            <a:extLst>
              <a:ext uri="{FF2B5EF4-FFF2-40B4-BE49-F238E27FC236}">
                <a16:creationId xmlns:a16="http://schemas.microsoft.com/office/drawing/2014/main" id="{CEEC097F-0B93-D144-2154-34F7FADB7981}"/>
              </a:ext>
            </a:extLst>
          </p:cNvPr>
          <p:cNvSpPr>
            <a:spLocks noGrp="1"/>
          </p:cNvSpPr>
          <p:nvPr>
            <p:ph type="pic" sz="quarter" idx="22" hasCustomPrompt="1"/>
          </p:nvPr>
        </p:nvSpPr>
        <p:spPr>
          <a:xfrm>
            <a:off x="6502948" y="900000"/>
            <a:ext cx="5700522" cy="553998"/>
          </a:xfrm>
          <a:noFill/>
        </p:spPr>
        <p:txBody>
          <a:bodyPr lIns="1080000" rIns="612000"/>
          <a:lstStyle>
            <a:lvl1pPr marL="0" indent="0" algn="ctr">
              <a:buNone/>
              <a:defRPr>
                <a:solidFill>
                  <a:schemeClr val="bg1"/>
                </a:solidFill>
              </a:defRPr>
            </a:lvl1pPr>
          </a:lstStyle>
          <a:p>
            <a:r>
              <a:rPr lang="da-DK" noProof="0" dirty="0"/>
              <a:t>Klik her på rammen, klik Indsæt/Billeder og indsæt fritlagt billede (uden baggrund)</a:t>
            </a:r>
          </a:p>
        </p:txBody>
      </p:sp>
      <p:sp>
        <p:nvSpPr>
          <p:cNvPr id="22" name="Makro grafik 2">
            <a:extLst>
              <a:ext uri="{FF2B5EF4-FFF2-40B4-BE49-F238E27FC236}">
                <a16:creationId xmlns:a16="http://schemas.microsoft.com/office/drawing/2014/main" id="{79AB4A1A-85C8-A7A7-D645-2EC9A8882985}"/>
              </a:ext>
            </a:extLst>
          </p:cNvPr>
          <p:cNvSpPr>
            <a:spLocks noGrp="1" noChangeAspect="1"/>
          </p:cNvSpPr>
          <p:nvPr>
            <p:ph type="body" sz="quarter" idx="19" hasCustomPrompt="1"/>
          </p:nvPr>
        </p:nvSpPr>
        <p:spPr>
          <a:xfrm>
            <a:off x="6724491" y="2853276"/>
            <a:ext cx="3446469" cy="3479800"/>
          </a:xfrm>
          <a:custGeom>
            <a:avLst/>
            <a:gdLst>
              <a:gd name="connsiteX0" fmla="*/ 3446469 w 3446469"/>
              <a:gd name="connsiteY0" fmla="*/ 0 h 3479800"/>
              <a:gd name="connsiteX1" fmla="*/ 3446469 w 3446469"/>
              <a:gd name="connsiteY1" fmla="*/ 333314 h 3479800"/>
              <a:gd name="connsiteX2" fmla="*/ 266648 w 3446469"/>
              <a:gd name="connsiteY2" fmla="*/ 1766565 h 3479800"/>
              <a:gd name="connsiteX3" fmla="*/ 3446469 w 3446469"/>
              <a:gd name="connsiteY3" fmla="*/ 3153152 h 3479800"/>
              <a:gd name="connsiteX4" fmla="*/ 3446469 w 3446469"/>
              <a:gd name="connsiteY4" fmla="*/ 3479800 h 3479800"/>
              <a:gd name="connsiteX5" fmla="*/ 0 w 3446469"/>
              <a:gd name="connsiteY5" fmla="*/ 1919890 h 3479800"/>
              <a:gd name="connsiteX6" fmla="*/ 0 w 3446469"/>
              <a:gd name="connsiteY6" fmla="*/ 1613240 h 347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6469" h="3479800">
                <a:moveTo>
                  <a:pt x="3446469" y="0"/>
                </a:moveTo>
                <a:lnTo>
                  <a:pt x="3446469" y="333314"/>
                </a:lnTo>
                <a:lnTo>
                  <a:pt x="266648" y="1766565"/>
                </a:lnTo>
                <a:lnTo>
                  <a:pt x="3446469" y="3153152"/>
                </a:lnTo>
                <a:lnTo>
                  <a:pt x="3446469" y="3479800"/>
                </a:lnTo>
                <a:lnTo>
                  <a:pt x="0" y="1919890"/>
                </a:lnTo>
                <a:lnTo>
                  <a:pt x="0" y="1613240"/>
                </a:lnTo>
                <a:close/>
              </a:path>
            </a:pathLst>
          </a:custGeom>
          <a:solidFill>
            <a:srgbClr val="FB7A5C"/>
          </a:solidFill>
        </p:spPr>
        <p:txBody>
          <a:bodyPr wrap="square">
            <a:noAutofit/>
          </a:bodyPr>
          <a:lstStyle>
            <a:lvl1pPr marL="0" indent="0">
              <a:lnSpc>
                <a:spcPct val="100000"/>
              </a:lnSpc>
              <a:spcBef>
                <a:spcPts val="0"/>
              </a:spcBef>
              <a:spcAft>
                <a:spcPts val="0"/>
              </a:spcAft>
              <a:buNone/>
              <a:defRPr sz="994">
                <a:noFill/>
                <a:latin typeface="+mn-lt"/>
              </a:defRPr>
            </a:lvl1pPr>
            <a:lvl2pPr marL="0" indent="0">
              <a:lnSpc>
                <a:spcPct val="100000"/>
              </a:lnSpc>
              <a:spcBef>
                <a:spcPts val="0"/>
              </a:spcBef>
              <a:spcAft>
                <a:spcPts val="0"/>
              </a:spcAft>
              <a:buNone/>
              <a:defRPr sz="994">
                <a:noFill/>
                <a:latin typeface="+mn-lt"/>
              </a:defRPr>
            </a:lvl2pPr>
            <a:lvl3pPr marL="0" indent="0">
              <a:lnSpc>
                <a:spcPct val="100000"/>
              </a:lnSpc>
              <a:spcBef>
                <a:spcPts val="0"/>
              </a:spcBef>
              <a:spcAft>
                <a:spcPts val="0"/>
              </a:spcAft>
              <a:buNone/>
              <a:defRPr sz="994">
                <a:noFill/>
                <a:latin typeface="+mn-lt"/>
              </a:defRPr>
            </a:lvl3pPr>
            <a:lvl4pPr marL="0" indent="0">
              <a:lnSpc>
                <a:spcPct val="100000"/>
              </a:lnSpc>
              <a:spcBef>
                <a:spcPts val="0"/>
              </a:spcBef>
              <a:spcAft>
                <a:spcPts val="0"/>
              </a:spcAft>
              <a:buNone/>
              <a:defRPr sz="994">
                <a:noFill/>
                <a:latin typeface="+mn-lt"/>
              </a:defRPr>
            </a:lvl4pPr>
            <a:lvl5pPr marL="0" indent="0">
              <a:lnSpc>
                <a:spcPct val="100000"/>
              </a:lnSpc>
              <a:spcBef>
                <a:spcPts val="0"/>
              </a:spcBef>
              <a:spcAft>
                <a:spcPts val="0"/>
              </a:spcAft>
              <a:buNone/>
              <a:defRPr sz="994">
                <a:noFill/>
                <a:latin typeface="+mn-lt"/>
              </a:defRPr>
            </a:lvl5pPr>
            <a:lvl6pPr marL="0" indent="0">
              <a:lnSpc>
                <a:spcPct val="100000"/>
              </a:lnSpc>
              <a:spcBef>
                <a:spcPts val="0"/>
              </a:spcBef>
              <a:spcAft>
                <a:spcPts val="0"/>
              </a:spcAft>
              <a:buNone/>
              <a:defRPr sz="994">
                <a:noFill/>
                <a:latin typeface="+mn-lt"/>
              </a:defRPr>
            </a:lvl6pPr>
            <a:lvl7pPr marL="0" indent="0">
              <a:lnSpc>
                <a:spcPct val="100000"/>
              </a:lnSpc>
              <a:spcBef>
                <a:spcPts val="0"/>
              </a:spcBef>
              <a:spcAft>
                <a:spcPts val="0"/>
              </a:spcAft>
              <a:buNone/>
              <a:defRPr sz="994">
                <a:noFill/>
                <a:latin typeface="+mn-lt"/>
              </a:defRPr>
            </a:lvl7pPr>
            <a:lvl8pPr marL="0" indent="0">
              <a:lnSpc>
                <a:spcPct val="100000"/>
              </a:lnSpc>
              <a:spcBef>
                <a:spcPts val="0"/>
              </a:spcBef>
              <a:spcAft>
                <a:spcPts val="0"/>
              </a:spcAft>
              <a:buNone/>
              <a:defRPr sz="994">
                <a:noFill/>
                <a:latin typeface="+mn-lt"/>
              </a:defRPr>
            </a:lvl8pPr>
            <a:lvl9pPr marL="0" indent="0">
              <a:lnSpc>
                <a:spcPct val="100000"/>
              </a:lnSpc>
              <a:spcBef>
                <a:spcPts val="0"/>
              </a:spcBef>
              <a:spcAft>
                <a:spcPts val="0"/>
              </a:spcAft>
              <a:buNone/>
              <a:defRPr sz="994">
                <a:noFill/>
                <a:latin typeface="+mn-lt"/>
              </a:defRPr>
            </a:lvl9pPr>
          </a:lstStyle>
          <a:p>
            <a:pPr lvl="0"/>
            <a:r>
              <a:rPr lang="da-DK" dirty="0"/>
              <a:t>.</a:t>
            </a:r>
          </a:p>
        </p:txBody>
      </p:sp>
      <p:sp>
        <p:nvSpPr>
          <p:cNvPr id="2" name="Date Placeholder 1">
            <a:extLst>
              <a:ext uri="{FF2B5EF4-FFF2-40B4-BE49-F238E27FC236}">
                <a16:creationId xmlns:a16="http://schemas.microsoft.com/office/drawing/2014/main" id="{D6CD7A3F-33C8-C798-8ED1-304A132B715D}"/>
              </a:ext>
            </a:extLst>
          </p:cNvPr>
          <p:cNvSpPr>
            <a:spLocks noGrp="1"/>
          </p:cNvSpPr>
          <p:nvPr>
            <p:ph type="dt" sz="half" idx="23"/>
          </p:nvPr>
        </p:nvSpPr>
        <p:spPr>
          <a:xfrm>
            <a:off x="609600" y="6360085"/>
            <a:ext cx="2804160" cy="276999"/>
          </a:xfrm>
        </p:spPr>
        <p:txBody>
          <a:bodyPr/>
          <a:lstStyle/>
          <a:p>
            <a:fld id="{A2446D3D-F608-46B7-8E05-81FCF9BDF507}" type="datetime2">
              <a:rPr lang="da-DK" smtClean="0"/>
              <a:t>30. september 2026</a:t>
            </a:fld>
            <a:endParaRPr lang="da-DK" dirty="0"/>
          </a:p>
        </p:txBody>
      </p:sp>
      <p:sp>
        <p:nvSpPr>
          <p:cNvPr id="6" name="Footer Placeholder 5">
            <a:extLst>
              <a:ext uri="{FF2B5EF4-FFF2-40B4-BE49-F238E27FC236}">
                <a16:creationId xmlns:a16="http://schemas.microsoft.com/office/drawing/2014/main" id="{E7EC2575-A0D9-01D6-1777-0877C4AFA02C}"/>
              </a:ext>
            </a:extLst>
          </p:cNvPr>
          <p:cNvSpPr>
            <a:spLocks noGrp="1"/>
          </p:cNvSpPr>
          <p:nvPr>
            <p:ph type="ftr" sz="quarter" idx="24"/>
          </p:nvPr>
        </p:nvSpPr>
        <p:spPr>
          <a:xfrm>
            <a:off x="4145280" y="6360085"/>
            <a:ext cx="3901440" cy="276999"/>
          </a:xfrm>
        </p:spPr>
        <p:txBody>
          <a:bodyPr/>
          <a:lstStyle>
            <a:lvl1pPr>
              <a:defRPr>
                <a:solidFill>
                  <a:schemeClr val="bg2"/>
                </a:solidFill>
              </a:defRPr>
            </a:lvl1pPr>
          </a:lstStyle>
          <a:p>
            <a:r>
              <a:rPr lang="da-DK" dirty="0"/>
              <a:t>Digitaliseringsstyrelsen</a:t>
            </a:r>
          </a:p>
        </p:txBody>
      </p:sp>
      <p:sp>
        <p:nvSpPr>
          <p:cNvPr id="8" name="Slide Number Placeholder 7">
            <a:extLst>
              <a:ext uri="{FF2B5EF4-FFF2-40B4-BE49-F238E27FC236}">
                <a16:creationId xmlns:a16="http://schemas.microsoft.com/office/drawing/2014/main" id="{B0F34EA2-C025-23CF-3CE0-0A87EFCE1936}"/>
              </a:ext>
            </a:extLst>
          </p:cNvPr>
          <p:cNvSpPr>
            <a:spLocks noGrp="1"/>
          </p:cNvSpPr>
          <p:nvPr>
            <p:ph type="sldNum" sz="quarter" idx="25"/>
          </p:nvPr>
        </p:nvSpPr>
        <p:spPr>
          <a:xfrm>
            <a:off x="8778241" y="6360085"/>
            <a:ext cx="2804160" cy="276999"/>
          </a:xfrm>
        </p:spPr>
        <p:txBody>
          <a:bodyPr/>
          <a:lstStyle/>
          <a:p>
            <a:fld id="{24C8C45C-947F-4981-8B3F-4F32E973C901}" type="slidenum">
              <a:rPr lang="da-DK" smtClean="0"/>
              <a:pPr/>
              <a:t>‹nr.›</a:t>
            </a:fld>
            <a:endParaRPr lang="da-DK" dirty="0"/>
          </a:p>
        </p:txBody>
      </p:sp>
      <p:sp>
        <p:nvSpPr>
          <p:cNvPr id="4" name="TextBox 1">
            <a:extLst>
              <a:ext uri="{FF2B5EF4-FFF2-40B4-BE49-F238E27FC236}">
                <a16:creationId xmlns:a16="http://schemas.microsoft.com/office/drawing/2014/main" id="{D86CFBED-FFD0-10A0-0BC4-7D2A947EF822}"/>
              </a:ext>
            </a:extLst>
          </p:cNvPr>
          <p:cNvSpPr txBox="1"/>
          <p:nvPr userDrawn="1"/>
        </p:nvSpPr>
        <p:spPr>
          <a:xfrm>
            <a:off x="0" y="-255584"/>
            <a:ext cx="12192000" cy="183768"/>
          </a:xfrm>
          <a:prstGeom prst="rect">
            <a:avLst/>
          </a:prstGeom>
          <a:noFill/>
        </p:spPr>
        <p:txBody>
          <a:bodyPr wrap="square" lIns="0" tIns="0" rIns="0" bIns="0" rtlCol="0">
            <a:spAutoFit/>
          </a:bodyPr>
          <a:lstStyle/>
          <a:p>
            <a:pPr marL="0" marR="0" lvl="0" indent="0" algn="r" defTabSz="909195" rtl="0" eaLnBrk="1" fontAlgn="auto" latinLnBrk="0" hangingPunct="1">
              <a:lnSpc>
                <a:spcPct val="100000"/>
              </a:lnSpc>
              <a:spcBef>
                <a:spcPts val="0"/>
              </a:spcBef>
              <a:spcAft>
                <a:spcPts val="0"/>
              </a:spcAft>
              <a:buClrTx/>
              <a:buSzTx/>
              <a:buFontTx/>
              <a:buNone/>
              <a:tabLst/>
              <a:defRPr/>
            </a:pPr>
            <a:r>
              <a:rPr lang="da-DK" sz="1194" noProof="0" dirty="0"/>
              <a:t>Skift farve på Makro grafikker: Klik på Makro grafikkerne, klik på Fyldfarve til figur, vælg farve fra Brugerdefinerede farvers anden række. Samme farve på begge grafikker.</a:t>
            </a:r>
          </a:p>
        </p:txBody>
      </p:sp>
    </p:spTree>
    <p:extLst>
      <p:ext uri="{BB962C8B-B14F-4D97-AF65-F5344CB8AC3E}">
        <p14:creationId xmlns:p14="http://schemas.microsoft.com/office/powerpoint/2010/main" val="3407773489"/>
      </p:ext>
    </p:extLst>
  </p:cSld>
  <p:clrMapOvr>
    <a:masterClrMapping/>
  </p:clrMapOvr>
  <p:extLst>
    <p:ext uri="{DCECCB84-F9BA-43D5-87BE-67443E8EF086}">
      <p15:sldGuideLst xmlns:p15="http://schemas.microsoft.com/office/powerpoint/2012/main">
        <p15:guide id="1" orient="horz" pos="566">
          <p15:clr>
            <a:srgbClr val="A4A3A4"/>
          </p15:clr>
        </p15:guide>
        <p15:guide id="2" orient="horz" pos="1988">
          <p15:clr>
            <a:srgbClr val="A4A3A4"/>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el og et indhold">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235BF3A8-2E3F-512B-39C1-DE92E2EDD9AA}"/>
              </a:ext>
            </a:extLst>
          </p:cNvPr>
          <p:cNvSpPr>
            <a:spLocks noGrp="1"/>
          </p:cNvSpPr>
          <p:nvPr>
            <p:ph type="subTitle" idx="13" hasCustomPrompt="1"/>
          </p:nvPr>
        </p:nvSpPr>
        <p:spPr>
          <a:xfrm>
            <a:off x="540000" y="565325"/>
            <a:ext cx="11113200" cy="244739"/>
          </a:xfrm>
        </p:spPr>
        <p:txBody>
          <a:bodyPr anchor="b" anchorCtr="0"/>
          <a:lstStyle>
            <a:lvl1pPr marL="0" indent="0" algn="l">
              <a:spcBef>
                <a:spcPts val="0"/>
              </a:spcBef>
              <a:buFont typeface="Arial" panose="020B0604020202020204" pitchFamily="34" charset="0"/>
              <a:buNone/>
              <a:defRPr sz="1590"/>
            </a:lvl1pPr>
            <a:lvl2pPr marL="795546" indent="-340949" algn="l">
              <a:buFont typeface="Arial" panose="020B0604020202020204" pitchFamily="34" charset="0"/>
              <a:buChar char="•"/>
              <a:defRPr sz="1988"/>
            </a:lvl2pPr>
            <a:lvl3pPr marL="1193320" indent="-284124" algn="l">
              <a:buFont typeface="Arial" panose="020B0604020202020204" pitchFamily="34" charset="0"/>
              <a:buChar char="•"/>
              <a:defRPr sz="1988"/>
            </a:lvl3pPr>
            <a:lvl4pPr marL="1647918" indent="-284124" algn="l">
              <a:buFont typeface="Arial" panose="020B0604020202020204" pitchFamily="34" charset="0"/>
              <a:buChar char="•"/>
              <a:defRPr sz="1988"/>
            </a:lvl4pPr>
            <a:lvl5pPr marL="2102515" indent="-284124" algn="l">
              <a:buFont typeface="Arial" panose="020B0604020202020204" pitchFamily="34" charset="0"/>
              <a:buChar char="•"/>
              <a:defRPr sz="1988"/>
            </a:lvl5pPr>
            <a:lvl6pPr marL="2557113" indent="-284124" algn="l">
              <a:buFont typeface="Arial" panose="020B0604020202020204" pitchFamily="34" charset="0"/>
              <a:buChar char="•"/>
              <a:defRPr sz="1988"/>
            </a:lvl6pPr>
            <a:lvl7pPr marL="3011712" indent="-284124" algn="l">
              <a:buFont typeface="Arial" panose="020B0604020202020204" pitchFamily="34" charset="0"/>
              <a:buChar char="•"/>
              <a:defRPr sz="1988"/>
            </a:lvl7pPr>
            <a:lvl8pPr marL="3466309" indent="-284124" algn="l">
              <a:buFont typeface="Arial" panose="020B0604020202020204" pitchFamily="34" charset="0"/>
              <a:buChar char="•"/>
              <a:defRPr sz="1988"/>
            </a:lvl8pPr>
            <a:lvl9pPr marL="3920907" indent="-284124" algn="l">
              <a:buFont typeface="Arial" panose="020B0604020202020204" pitchFamily="34" charset="0"/>
              <a:buChar char="•"/>
              <a:defRPr sz="1988"/>
            </a:lvl9pPr>
          </a:lstStyle>
          <a:p>
            <a:r>
              <a:rPr lang="da-DK" dirty="0"/>
              <a:t>Klik for at tilføje sektionstitel</a:t>
            </a:r>
          </a:p>
        </p:txBody>
      </p:sp>
      <p:sp>
        <p:nvSpPr>
          <p:cNvPr id="7" name="Titel 6">
            <a:extLst>
              <a:ext uri="{FF2B5EF4-FFF2-40B4-BE49-F238E27FC236}">
                <a16:creationId xmlns:a16="http://schemas.microsoft.com/office/drawing/2014/main" id="{65DF590C-C7E0-D865-71EC-36FFE2181F28}"/>
              </a:ext>
            </a:extLst>
          </p:cNvPr>
          <p:cNvSpPr>
            <a:spLocks noGrp="1"/>
          </p:cNvSpPr>
          <p:nvPr>
            <p:ph type="title" hasCustomPrompt="1"/>
          </p:nvPr>
        </p:nvSpPr>
        <p:spPr>
          <a:xfrm>
            <a:off x="609600" y="273552"/>
            <a:ext cx="10972800" cy="276999"/>
          </a:xfrm>
        </p:spPr>
        <p:txBody>
          <a:bodyPr/>
          <a:lstStyle/>
          <a:p>
            <a:r>
              <a:rPr lang="da-DK" dirty="0"/>
              <a:t>Klik for at tilføje titel</a:t>
            </a:r>
          </a:p>
        </p:txBody>
      </p:sp>
      <p:sp>
        <p:nvSpPr>
          <p:cNvPr id="3" name="Content Placeholder 2"/>
          <p:cNvSpPr>
            <a:spLocks noGrp="1"/>
          </p:cNvSpPr>
          <p:nvPr>
            <p:ph idx="1" hasCustomPrompt="1"/>
          </p:nvPr>
        </p:nvSpPr>
        <p:spPr>
          <a:xfrm>
            <a:off x="540000" y="1908000"/>
            <a:ext cx="11113200" cy="3046988"/>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a-DK" noProof="0" dirty="0"/>
              <a:t>Klik for at tilføje tekst                                                                                                                                                                              Klik ENTER og derefter TAB for at se næste tekstformat                                                                                                                     Klik SHIFT+TAB for at se foregående tekstformat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a:p>
            <a:pPr lvl="5"/>
            <a:r>
              <a:rPr lang="da-DK" noProof="0" dirty="0"/>
              <a:t>6 Niveau</a:t>
            </a:r>
          </a:p>
          <a:p>
            <a:pPr lvl="6"/>
            <a:r>
              <a:rPr lang="da-DK" noProof="0" dirty="0"/>
              <a:t>7 Niveau</a:t>
            </a:r>
          </a:p>
          <a:p>
            <a:pPr lvl="7"/>
            <a:r>
              <a:rPr lang="da-DK" noProof="0" dirty="0"/>
              <a:t>8 Niveau</a:t>
            </a:r>
          </a:p>
          <a:p>
            <a:pPr lvl="8"/>
            <a:r>
              <a:rPr lang="da-DK" noProof="0" dirty="0"/>
              <a:t>9 Niveau</a:t>
            </a:r>
          </a:p>
        </p:txBody>
      </p:sp>
      <p:sp>
        <p:nvSpPr>
          <p:cNvPr id="4" name="Date Placeholder 3">
            <a:extLst>
              <a:ext uri="{FF2B5EF4-FFF2-40B4-BE49-F238E27FC236}">
                <a16:creationId xmlns:a16="http://schemas.microsoft.com/office/drawing/2014/main" id="{A8D7B535-415A-41F4-AFE0-6FFBBBD7631B}"/>
              </a:ext>
            </a:extLst>
          </p:cNvPr>
          <p:cNvSpPr>
            <a:spLocks noGrp="1"/>
          </p:cNvSpPr>
          <p:nvPr>
            <p:ph type="dt" sz="half" idx="10"/>
          </p:nvPr>
        </p:nvSpPr>
        <p:spPr>
          <a:xfrm>
            <a:off x="609600" y="6360085"/>
            <a:ext cx="2804160" cy="276999"/>
          </a:xfrm>
        </p:spPr>
        <p:txBody>
          <a:bodyPr anchor="t" anchorCtr="0"/>
          <a:lstStyle/>
          <a:p>
            <a:fld id="{41969349-67F1-41F8-83EC-133BBA9F9E3B}" type="datetime2">
              <a:rPr lang="da-DK" smtClean="0"/>
              <a:t>30. september 2026</a:t>
            </a:fld>
            <a:endParaRPr lang="da-DK" dirty="0"/>
          </a:p>
        </p:txBody>
      </p:sp>
      <p:sp>
        <p:nvSpPr>
          <p:cNvPr id="5" name="Footer Placeholder 4">
            <a:extLst>
              <a:ext uri="{FF2B5EF4-FFF2-40B4-BE49-F238E27FC236}">
                <a16:creationId xmlns:a16="http://schemas.microsoft.com/office/drawing/2014/main" id="{12CFB2E6-561D-40B3-AC0C-DD0BE409F019}"/>
              </a:ext>
            </a:extLst>
          </p:cNvPr>
          <p:cNvSpPr>
            <a:spLocks noGrp="1"/>
          </p:cNvSpPr>
          <p:nvPr>
            <p:ph type="ftr" sz="quarter" idx="11"/>
          </p:nvPr>
        </p:nvSpPr>
        <p:spPr>
          <a:xfrm>
            <a:off x="4145280" y="6360085"/>
            <a:ext cx="3901440" cy="276999"/>
          </a:xfrm>
        </p:spPr>
        <p:txBody>
          <a:bodyPr anchor="t" anchorCtr="0"/>
          <a:lstStyle/>
          <a:p>
            <a:r>
              <a:rPr lang="da-DK" dirty="0"/>
              <a:t>Digitaliseringsstyrelsen</a:t>
            </a:r>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a:xfrm>
            <a:off x="8778241" y="6360085"/>
            <a:ext cx="2804160" cy="276999"/>
          </a:xfrm>
        </p:spPr>
        <p:txBody>
          <a:bodyPr anchor="t" anchorCtr="0"/>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610456811"/>
      </p:ext>
    </p:extLst>
  </p:cSld>
  <p:clrMapOvr>
    <a:masterClrMapping/>
  </p:clrMapOvr>
  <p:extLst>
    <p:ext uri="{DCECCB84-F9BA-43D5-87BE-67443E8EF086}">
      <p15:sldGuideLst xmlns:p15="http://schemas.microsoft.com/office/powerpoint/2012/main">
        <p15:guide id="1" orient="horz" pos="510">
          <p15:clr>
            <a:srgbClr val="A4A3A4"/>
          </p15:clr>
        </p15:guide>
        <p15:guide id="2" orient="horz" pos="566">
          <p15:clr>
            <a:srgbClr val="A4A3A4"/>
          </p15:clr>
        </p15:guide>
        <p15:guide id="3" orient="horz" pos="1201">
          <p15:clr>
            <a:srgbClr val="A4A3A4"/>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5.xml"/><Relationship Id="rId18" Type="http://schemas.openxmlformats.org/officeDocument/2006/relationships/slideLayout" Target="../slideLayouts/slideLayout60.xml"/><Relationship Id="rId26" Type="http://schemas.openxmlformats.org/officeDocument/2006/relationships/slideLayout" Target="../slideLayouts/slideLayout68.xml"/><Relationship Id="rId39" Type="http://schemas.openxmlformats.org/officeDocument/2006/relationships/slideLayout" Target="../slideLayouts/slideLayout81.xml"/><Relationship Id="rId21" Type="http://schemas.openxmlformats.org/officeDocument/2006/relationships/slideLayout" Target="../slideLayouts/slideLayout63.xml"/><Relationship Id="rId34" Type="http://schemas.openxmlformats.org/officeDocument/2006/relationships/slideLayout" Target="../slideLayouts/slideLayout76.xml"/><Relationship Id="rId42" Type="http://schemas.openxmlformats.org/officeDocument/2006/relationships/slideLayout" Target="../slideLayouts/slideLayout84.xml"/><Relationship Id="rId7" Type="http://schemas.openxmlformats.org/officeDocument/2006/relationships/slideLayout" Target="../slideLayouts/slideLayout49.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slideLayout" Target="../slideLayouts/slideLayout62.xml"/><Relationship Id="rId29" Type="http://schemas.openxmlformats.org/officeDocument/2006/relationships/slideLayout" Target="../slideLayouts/slideLayout71.xml"/><Relationship Id="rId41" Type="http://schemas.openxmlformats.org/officeDocument/2006/relationships/slideLayout" Target="../slideLayouts/slideLayout83.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24" Type="http://schemas.openxmlformats.org/officeDocument/2006/relationships/slideLayout" Target="../slideLayouts/slideLayout66.xml"/><Relationship Id="rId32" Type="http://schemas.openxmlformats.org/officeDocument/2006/relationships/slideLayout" Target="../slideLayouts/slideLayout74.xml"/><Relationship Id="rId37" Type="http://schemas.openxmlformats.org/officeDocument/2006/relationships/slideLayout" Target="../slideLayouts/slideLayout79.xml"/><Relationship Id="rId40" Type="http://schemas.openxmlformats.org/officeDocument/2006/relationships/slideLayout" Target="../slideLayouts/slideLayout82.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23" Type="http://schemas.openxmlformats.org/officeDocument/2006/relationships/slideLayout" Target="../slideLayouts/slideLayout65.xml"/><Relationship Id="rId28" Type="http://schemas.openxmlformats.org/officeDocument/2006/relationships/slideLayout" Target="../slideLayouts/slideLayout70.xml"/><Relationship Id="rId36" Type="http://schemas.openxmlformats.org/officeDocument/2006/relationships/slideLayout" Target="../slideLayouts/slideLayout78.xml"/><Relationship Id="rId10" Type="http://schemas.openxmlformats.org/officeDocument/2006/relationships/slideLayout" Target="../slideLayouts/slideLayout52.xml"/><Relationship Id="rId19" Type="http://schemas.openxmlformats.org/officeDocument/2006/relationships/slideLayout" Target="../slideLayouts/slideLayout61.xml"/><Relationship Id="rId31" Type="http://schemas.openxmlformats.org/officeDocument/2006/relationships/slideLayout" Target="../slideLayouts/slideLayout73.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 Id="rId22" Type="http://schemas.openxmlformats.org/officeDocument/2006/relationships/slideLayout" Target="../slideLayouts/slideLayout64.xml"/><Relationship Id="rId27" Type="http://schemas.openxmlformats.org/officeDocument/2006/relationships/slideLayout" Target="../slideLayouts/slideLayout69.xml"/><Relationship Id="rId30" Type="http://schemas.openxmlformats.org/officeDocument/2006/relationships/slideLayout" Target="../slideLayouts/slideLayout72.xml"/><Relationship Id="rId35" Type="http://schemas.openxmlformats.org/officeDocument/2006/relationships/slideLayout" Target="../slideLayouts/slideLayout77.xml"/><Relationship Id="rId43" Type="http://schemas.openxmlformats.org/officeDocument/2006/relationships/theme" Target="../theme/theme2.xml"/><Relationship Id="rId8" Type="http://schemas.openxmlformats.org/officeDocument/2006/relationships/slideLayout" Target="../slideLayouts/slideLayout50.xml"/><Relationship Id="rId3" Type="http://schemas.openxmlformats.org/officeDocument/2006/relationships/slideLayout" Target="../slideLayouts/slideLayout45.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5" Type="http://schemas.openxmlformats.org/officeDocument/2006/relationships/slideLayout" Target="../slideLayouts/slideLayout67.xml"/><Relationship Id="rId33" Type="http://schemas.openxmlformats.org/officeDocument/2006/relationships/slideLayout" Target="../slideLayouts/slideLayout75.xml"/><Relationship Id="rId38" Type="http://schemas.openxmlformats.org/officeDocument/2006/relationships/slideLayout" Target="../slideLayouts/slideLayout8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image" Target="../media/image38.png"/><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image" Target="../media/image37.png"/><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theme" Target="../theme/theme3.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Baggrund">
            <a:extLst>
              <a:ext uri="{FF2B5EF4-FFF2-40B4-BE49-F238E27FC236}">
                <a16:creationId xmlns:a16="http://schemas.microsoft.com/office/drawing/2014/main" id="{038F5932-4DDF-A787-C9B1-F551B530C07A}"/>
              </a:ext>
            </a:extLst>
          </p:cNvPr>
          <p:cNvSpPr/>
          <p:nvPr userDrawn="1"/>
        </p:nvSpPr>
        <p:spPr>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540000" y="900000"/>
            <a:ext cx="11113200" cy="828000"/>
          </a:xfrm>
          <a:prstGeom prst="rect">
            <a:avLst/>
          </a:prstGeom>
        </p:spPr>
        <p:txBody>
          <a:bodyPr vert="horz" lIns="0" tIns="0" rIns="0" bIns="0" rtlCol="0" anchor="t" anchorCtr="0">
            <a:noAutofit/>
          </a:bodyPr>
          <a:lstStyle/>
          <a:p>
            <a:r>
              <a:rPr lang="da-DK" dirty="0"/>
              <a:t>Klik for at tilføje titel</a:t>
            </a:r>
          </a:p>
        </p:txBody>
      </p:sp>
      <p:sp>
        <p:nvSpPr>
          <p:cNvPr id="3" name="Text Placeholder 2"/>
          <p:cNvSpPr>
            <a:spLocks noGrp="1"/>
          </p:cNvSpPr>
          <p:nvPr>
            <p:ph type="body" idx="1"/>
          </p:nvPr>
        </p:nvSpPr>
        <p:spPr>
          <a:xfrm>
            <a:off x="540000" y="1908000"/>
            <a:ext cx="11113200" cy="4222800"/>
          </a:xfrm>
          <a:prstGeom prst="rect">
            <a:avLst/>
          </a:prstGeom>
        </p:spPr>
        <p:txBody>
          <a:bodyPr vert="horz" lIns="0" tIns="0" rIns="0" bIns="0" rtlCol="0">
            <a:noAutofit/>
          </a:bodyPr>
          <a:lstStyle/>
          <a:p>
            <a:pPr lvl="0"/>
            <a:r>
              <a:rPr lang="da-DK" noProof="0" dirty="0"/>
              <a:t>Niveau 1                                                                                                                                                                                                  Klik ENTER og derefter TAB for at se næste tekstformat                                                                                                                     Klik SHIFT+TAB for at se foregående tekstformat</a:t>
            </a:r>
          </a:p>
          <a:p>
            <a:pPr lvl="1"/>
            <a:r>
              <a:rPr lang="da-DK" noProof="0" dirty="0"/>
              <a:t>Niveau 2</a:t>
            </a:r>
          </a:p>
          <a:p>
            <a:pPr lvl="2"/>
            <a:r>
              <a:rPr lang="da-DK" noProof="0" dirty="0"/>
              <a:t>Niveau 3</a:t>
            </a:r>
          </a:p>
          <a:p>
            <a:pPr lvl="3"/>
            <a:r>
              <a:rPr lang="da-DK" noProof="0" dirty="0"/>
              <a:t>Niveau 4, Overskrift</a:t>
            </a:r>
          </a:p>
          <a:p>
            <a:pPr lvl="4"/>
            <a:r>
              <a:rPr lang="da-DK" noProof="0" dirty="0"/>
              <a:t>Niveau 5, Brødtekst</a:t>
            </a:r>
          </a:p>
          <a:p>
            <a:pPr lvl="5"/>
            <a:r>
              <a:rPr lang="da-DK" noProof="0" dirty="0"/>
              <a:t>Niveau 6</a:t>
            </a:r>
          </a:p>
          <a:p>
            <a:pPr lvl="6"/>
            <a:r>
              <a:rPr lang="da-DK" noProof="0" dirty="0"/>
              <a:t>Niveau 7, lille overskrift</a:t>
            </a:r>
          </a:p>
          <a:p>
            <a:pPr lvl="7"/>
            <a:r>
              <a:rPr lang="da-DK" noProof="0" dirty="0"/>
              <a:t>Niveau 8, lille brødtekst</a:t>
            </a:r>
          </a:p>
          <a:p>
            <a:pPr lvl="8"/>
            <a:r>
              <a:rPr lang="da-DK" noProof="0" dirty="0"/>
              <a:t>Niveau 9, Infografik</a:t>
            </a:r>
          </a:p>
        </p:txBody>
      </p:sp>
      <p:sp>
        <p:nvSpPr>
          <p:cNvPr id="6" name="Slide Number Placeholder 5"/>
          <p:cNvSpPr>
            <a:spLocks noGrp="1"/>
          </p:cNvSpPr>
          <p:nvPr>
            <p:ph type="sldNum" sz="quarter" idx="4"/>
          </p:nvPr>
        </p:nvSpPr>
        <p:spPr>
          <a:xfrm>
            <a:off x="539999" y="6318000"/>
            <a:ext cx="302400" cy="180000"/>
          </a:xfrm>
          <a:prstGeom prst="rect">
            <a:avLst/>
          </a:prstGeom>
        </p:spPr>
        <p:txBody>
          <a:bodyPr vert="horz" lIns="0" tIns="0" rIns="0" bIns="0" rtlCol="0" anchor="t" anchorCtr="0"/>
          <a:lstStyle>
            <a:lvl1pPr algn="l">
              <a:defRPr sz="800">
                <a:solidFill>
                  <a:schemeClr val="accent1"/>
                </a:solidFill>
              </a:defRPr>
            </a:lvl1pPr>
          </a:lstStyle>
          <a:p>
            <a:fld id="{24C8C45C-947F-4981-8B3F-4F32E973C901}" type="slidenum">
              <a:rPr lang="da-DK" smtClean="0"/>
              <a:pPr/>
              <a:t>‹nr.›</a:t>
            </a:fld>
            <a:endParaRPr lang="da-DK" dirty="0"/>
          </a:p>
        </p:txBody>
      </p:sp>
      <p:sp>
        <p:nvSpPr>
          <p:cNvPr id="2" name="Date Placeholder 1">
            <a:extLst>
              <a:ext uri="{FF2B5EF4-FFF2-40B4-BE49-F238E27FC236}">
                <a16:creationId xmlns:a16="http://schemas.microsoft.com/office/drawing/2014/main" id="{6DAF2562-DFA4-49A4-9C2A-FBAD02376BBC}"/>
              </a:ext>
            </a:extLst>
          </p:cNvPr>
          <p:cNvSpPr>
            <a:spLocks noGrp="1"/>
          </p:cNvSpPr>
          <p:nvPr>
            <p:ph type="dt" sz="half" idx="2"/>
          </p:nvPr>
        </p:nvSpPr>
        <p:spPr>
          <a:xfrm>
            <a:off x="1011600" y="6318000"/>
            <a:ext cx="1231200" cy="180000"/>
          </a:xfrm>
          <a:prstGeom prst="rect">
            <a:avLst/>
          </a:prstGeom>
        </p:spPr>
        <p:txBody>
          <a:bodyPr vert="horz" lIns="0" tIns="0" rIns="0" bIns="0" rtlCol="0" anchor="t" anchorCtr="0"/>
          <a:lstStyle>
            <a:lvl1pPr algn="l">
              <a:defRPr sz="800">
                <a:solidFill>
                  <a:schemeClr val="accent1"/>
                </a:solidFill>
              </a:defRPr>
            </a:lvl1pPr>
          </a:lstStyle>
          <a:p>
            <a:r>
              <a:rPr lang="da-DK"/>
              <a:t>29. september 2026</a:t>
            </a:r>
            <a:endParaRPr lang="da-DK" dirty="0"/>
          </a:p>
        </p:txBody>
      </p:sp>
      <p:sp>
        <p:nvSpPr>
          <p:cNvPr id="8" name="Footer Placeholder 7">
            <a:extLst>
              <a:ext uri="{FF2B5EF4-FFF2-40B4-BE49-F238E27FC236}">
                <a16:creationId xmlns:a16="http://schemas.microsoft.com/office/drawing/2014/main" id="{3D397FDF-4480-4092-8EF3-23AF214F4831}"/>
              </a:ext>
            </a:extLst>
          </p:cNvPr>
          <p:cNvSpPr>
            <a:spLocks noGrp="1"/>
          </p:cNvSpPr>
          <p:nvPr>
            <p:ph type="ftr" sz="quarter" idx="3"/>
          </p:nvPr>
        </p:nvSpPr>
        <p:spPr>
          <a:xfrm>
            <a:off x="7126288" y="6318000"/>
            <a:ext cx="4526911" cy="180000"/>
          </a:xfrm>
          <a:prstGeom prst="rect">
            <a:avLst/>
          </a:prstGeom>
        </p:spPr>
        <p:txBody>
          <a:bodyPr vert="horz" lIns="0" tIns="0" rIns="0" bIns="0" rtlCol="0" anchor="t" anchorCtr="0"/>
          <a:lstStyle>
            <a:lvl1pPr algn="r">
              <a:defRPr sz="800">
                <a:solidFill>
                  <a:schemeClr val="accent1"/>
                </a:solidFill>
              </a:defRPr>
            </a:lvl1pPr>
          </a:lstStyle>
          <a:p>
            <a:r>
              <a:rPr lang="da-DK" dirty="0"/>
              <a:t>Digitaliseringsstyrelsen</a:t>
            </a:r>
          </a:p>
        </p:txBody>
      </p:sp>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816" r:id="rId1"/>
    <p:sldLayoutId id="2147483791" r:id="rId2"/>
    <p:sldLayoutId id="2147483819" r:id="rId3"/>
    <p:sldLayoutId id="2147483820" r:id="rId4"/>
    <p:sldLayoutId id="2147483817" r:id="rId5"/>
    <p:sldLayoutId id="2147483821" r:id="rId6"/>
    <p:sldLayoutId id="2147483822" r:id="rId7"/>
    <p:sldLayoutId id="2147483823" r:id="rId8"/>
    <p:sldLayoutId id="2147483818" r:id="rId9"/>
    <p:sldLayoutId id="2147483824" r:id="rId10"/>
    <p:sldLayoutId id="2147483729" r:id="rId11"/>
    <p:sldLayoutId id="2147483825" r:id="rId12"/>
    <p:sldLayoutId id="2147483826" r:id="rId13"/>
    <p:sldLayoutId id="2147483827" r:id="rId14"/>
    <p:sldLayoutId id="2147483737" r:id="rId15"/>
    <p:sldLayoutId id="2147483803" r:id="rId16"/>
    <p:sldLayoutId id="2147483763" r:id="rId17"/>
    <p:sldLayoutId id="2147483802" r:id="rId18"/>
    <p:sldLayoutId id="2147483732" r:id="rId19"/>
    <p:sldLayoutId id="2147483792" r:id="rId20"/>
    <p:sldLayoutId id="2147483793" r:id="rId21"/>
    <p:sldLayoutId id="2147483794" r:id="rId22"/>
    <p:sldLayoutId id="2147483804" r:id="rId23"/>
    <p:sldLayoutId id="2147483795" r:id="rId24"/>
    <p:sldLayoutId id="2147483805" r:id="rId25"/>
    <p:sldLayoutId id="2147483808" r:id="rId26"/>
    <p:sldLayoutId id="2147483809" r:id="rId27"/>
    <p:sldLayoutId id="2147483813" r:id="rId28"/>
    <p:sldLayoutId id="2147483810" r:id="rId29"/>
    <p:sldLayoutId id="2147483814" r:id="rId30"/>
    <p:sldLayoutId id="2147483811" r:id="rId31"/>
    <p:sldLayoutId id="2147483812" r:id="rId32"/>
    <p:sldLayoutId id="2147483815" r:id="rId33"/>
    <p:sldLayoutId id="2147483806" r:id="rId34"/>
    <p:sldLayoutId id="2147483800" r:id="rId35"/>
    <p:sldLayoutId id="2147483807" r:id="rId36"/>
    <p:sldLayoutId id="2147483801" r:id="rId37"/>
    <p:sldLayoutId id="2147483768" r:id="rId38"/>
    <p:sldLayoutId id="2147483743" r:id="rId39"/>
    <p:sldLayoutId id="2147483744" r:id="rId40"/>
    <p:sldLayoutId id="2147483769" r:id="rId41"/>
    <p:sldLayoutId id="2147483753" r:id="rId42"/>
  </p:sldLayoutIdLst>
  <p:hf hdr="0"/>
  <p:txStyles>
    <p:titleStyle>
      <a:lvl1pPr algn="l" defTabSz="914400" rtl="0" eaLnBrk="1" latinLnBrk="0" hangingPunct="1">
        <a:lnSpc>
          <a:spcPct val="83000"/>
        </a:lnSpc>
        <a:spcBef>
          <a:spcPct val="0"/>
        </a:spcBef>
        <a:buNone/>
        <a:defRPr sz="3200" kern="1200">
          <a:solidFill>
            <a:schemeClr val="accent1"/>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1200"/>
        </a:spcAft>
        <a:buFont typeface="Arial" panose="020B0604020202020204" pitchFamily="34" charset="0"/>
        <a:buChar char="•"/>
        <a:defRPr sz="1600" kern="1200">
          <a:solidFill>
            <a:schemeClr val="accent1"/>
          </a:solidFill>
          <a:latin typeface="+mn-lt"/>
          <a:ea typeface="+mn-ea"/>
          <a:cs typeface="+mn-cs"/>
        </a:defRPr>
      </a:lvl1pPr>
      <a:lvl2pPr marL="360000" indent="-180000" algn="l" defTabSz="914400" rtl="0" eaLnBrk="1" latinLnBrk="0" hangingPunct="1">
        <a:lnSpc>
          <a:spcPct val="100000"/>
        </a:lnSpc>
        <a:spcBef>
          <a:spcPts val="0"/>
        </a:spcBef>
        <a:spcAft>
          <a:spcPts val="1200"/>
        </a:spcAft>
        <a:buFont typeface="Arial" panose="020B0604020202020204" pitchFamily="34" charset="0"/>
        <a:buChar char="•"/>
        <a:defRPr sz="1600" kern="1200">
          <a:solidFill>
            <a:schemeClr val="accent1"/>
          </a:solidFill>
          <a:latin typeface="+mn-lt"/>
          <a:ea typeface="+mn-ea"/>
          <a:cs typeface="+mn-cs"/>
        </a:defRPr>
      </a:lvl2pPr>
      <a:lvl3pPr marL="540000" indent="-180000" algn="l" defTabSz="914400" rtl="0" eaLnBrk="1" latinLnBrk="0" hangingPunct="1">
        <a:lnSpc>
          <a:spcPct val="100000"/>
        </a:lnSpc>
        <a:spcBef>
          <a:spcPts val="0"/>
        </a:spcBef>
        <a:spcAft>
          <a:spcPts val="1200"/>
        </a:spcAft>
        <a:buFont typeface="Arial" panose="020B0604020202020204" pitchFamily="34" charset="0"/>
        <a:buChar char="•"/>
        <a:defRPr sz="1600" kern="1200">
          <a:solidFill>
            <a:schemeClr val="accent1"/>
          </a:solidFill>
          <a:latin typeface="+mn-lt"/>
          <a:ea typeface="+mn-ea"/>
          <a:cs typeface="+mn-cs"/>
        </a:defRPr>
      </a:lvl3pPr>
      <a:lvl4pPr marL="0" indent="0" algn="l" defTabSz="914400" rtl="0" eaLnBrk="1" latinLnBrk="0" hangingPunct="1">
        <a:lnSpc>
          <a:spcPct val="100000"/>
        </a:lnSpc>
        <a:spcBef>
          <a:spcPts val="600"/>
        </a:spcBef>
        <a:spcAft>
          <a:spcPts val="600"/>
        </a:spcAft>
        <a:buFont typeface="Arial" panose="020B0604020202020204" pitchFamily="34" charset="0"/>
        <a:buChar char="​"/>
        <a:defRPr sz="1600" b="0" kern="1200">
          <a:solidFill>
            <a:schemeClr val="accent1"/>
          </a:solidFill>
          <a:latin typeface="Franklin Gothic Medium" panose="020B0603020102020204" pitchFamily="34" charset="0"/>
          <a:ea typeface="+mn-ea"/>
          <a:cs typeface="+mn-cs"/>
        </a:defRPr>
      </a:lvl4pPr>
      <a:lvl5pPr marL="0" indent="0" algn="l" defTabSz="914400" rtl="0" eaLnBrk="1" latinLnBrk="0" hangingPunct="1">
        <a:lnSpc>
          <a:spcPct val="100000"/>
        </a:lnSpc>
        <a:spcBef>
          <a:spcPts val="0"/>
        </a:spcBef>
        <a:spcAft>
          <a:spcPts val="1200"/>
        </a:spcAft>
        <a:buFont typeface="Arial" panose="020B0604020202020204" pitchFamily="34" charset="0"/>
        <a:buChar char="​"/>
        <a:tabLst/>
        <a:defRPr sz="1600" kern="1200">
          <a:solidFill>
            <a:schemeClr val="accent1"/>
          </a:solidFill>
          <a:latin typeface="+mn-lt"/>
          <a:ea typeface="+mn-ea"/>
          <a:cs typeface="+mn-cs"/>
        </a:defRPr>
      </a:lvl5pPr>
      <a:lvl6pPr marL="90000" indent="-90000" algn="l" defTabSz="914400" rtl="0" eaLnBrk="1" latinLnBrk="0" hangingPunct="1">
        <a:lnSpc>
          <a:spcPct val="100000"/>
        </a:lnSpc>
        <a:spcBef>
          <a:spcPts val="0"/>
        </a:spcBef>
        <a:spcAft>
          <a:spcPts val="600"/>
        </a:spcAft>
        <a:buFont typeface="Arial" panose="020B0604020202020204" pitchFamily="34" charset="0"/>
        <a:buChar char="•"/>
        <a:defRPr sz="1000" kern="1200">
          <a:solidFill>
            <a:schemeClr val="accent1"/>
          </a:solidFill>
          <a:latin typeface="+mn-lt"/>
          <a:ea typeface="+mn-ea"/>
          <a:cs typeface="+mn-cs"/>
        </a:defRPr>
      </a:lvl6pPr>
      <a:lvl7pPr marL="0" indent="0" algn="l" defTabSz="914400" rtl="0" eaLnBrk="1" latinLnBrk="0" hangingPunct="1">
        <a:lnSpc>
          <a:spcPct val="100000"/>
        </a:lnSpc>
        <a:spcBef>
          <a:spcPts val="600"/>
        </a:spcBef>
        <a:spcAft>
          <a:spcPts val="600"/>
        </a:spcAft>
        <a:buFont typeface="Arial" panose="020B0604020202020204" pitchFamily="34" charset="0"/>
        <a:buChar char="​"/>
        <a:defRPr sz="1000" b="0" kern="1200" baseline="0">
          <a:solidFill>
            <a:schemeClr val="accent1"/>
          </a:solidFill>
          <a:latin typeface="Franklin Gothic Medium" panose="020B0603020102020204" pitchFamily="34" charset="0"/>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1000" kern="1200">
          <a:solidFill>
            <a:schemeClr val="accent1"/>
          </a:solidFill>
          <a:latin typeface="+mn-lt"/>
          <a:ea typeface="+mn-ea"/>
          <a:cs typeface="+mn-cs"/>
        </a:defRPr>
      </a:lvl8pPr>
      <a:lvl9pPr marL="0" indent="0" algn="l" defTabSz="914400" rtl="0" eaLnBrk="1" latinLnBrk="0" hangingPunct="1">
        <a:lnSpc>
          <a:spcPct val="83000"/>
        </a:lnSpc>
        <a:spcBef>
          <a:spcPts val="1200"/>
        </a:spcBef>
        <a:spcAft>
          <a:spcPts val="0"/>
        </a:spcAft>
        <a:buFont typeface="Arial" panose="020B0604020202020204" pitchFamily="34" charset="0"/>
        <a:buChar char="​"/>
        <a:defRPr sz="6000" kern="1200" baseline="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40" userDrawn="1">
          <p15:clr>
            <a:srgbClr val="A4A4A4"/>
          </p15:clr>
        </p15:guide>
        <p15:guide id="2" pos="819" userDrawn="1">
          <p15:clr>
            <a:srgbClr val="A4A4A4"/>
          </p15:clr>
        </p15:guide>
        <p15:guide id="3" orient="horz" pos="226" userDrawn="1">
          <p15:clr>
            <a:srgbClr val="A4A4A4"/>
          </p15:clr>
        </p15:guide>
        <p15:guide id="4" orient="horz" pos="4093" userDrawn="1">
          <p15:clr>
            <a:srgbClr val="A4A4A4"/>
          </p15:clr>
        </p15:guide>
        <p15:guide id="5" pos="932" userDrawn="1">
          <p15:clr>
            <a:srgbClr val="A4A4A4"/>
          </p15:clr>
        </p15:guide>
        <p15:guide id="6" pos="1412" userDrawn="1">
          <p15:clr>
            <a:srgbClr val="A4A4A4"/>
          </p15:clr>
        </p15:guide>
        <p15:guide id="7" pos="1525" userDrawn="1">
          <p15:clr>
            <a:srgbClr val="A4A4A4"/>
          </p15:clr>
        </p15:guide>
        <p15:guide id="8" pos="2005" userDrawn="1">
          <p15:clr>
            <a:srgbClr val="A4A4A4"/>
          </p15:clr>
        </p15:guide>
        <p15:guide id="9" pos="2118" userDrawn="1">
          <p15:clr>
            <a:srgbClr val="A4A4A4"/>
          </p15:clr>
        </p15:guide>
        <p15:guide id="10" pos="2597" userDrawn="1">
          <p15:clr>
            <a:srgbClr val="A4A4A4"/>
          </p15:clr>
        </p15:guide>
        <p15:guide id="11" pos="2711" userDrawn="1">
          <p15:clr>
            <a:srgbClr val="A4A4A4"/>
          </p15:clr>
        </p15:guide>
        <p15:guide id="12" pos="3190" userDrawn="1">
          <p15:clr>
            <a:srgbClr val="A4A4A4"/>
          </p15:clr>
        </p15:guide>
        <p15:guide id="13" pos="3303" userDrawn="1">
          <p15:clr>
            <a:srgbClr val="A4A4A4"/>
          </p15:clr>
        </p15:guide>
        <p15:guide id="14" pos="3783" userDrawn="1">
          <p15:clr>
            <a:srgbClr val="A4A4A4"/>
          </p15:clr>
        </p15:guide>
        <p15:guide id="15" pos="3896" userDrawn="1">
          <p15:clr>
            <a:srgbClr val="A4A4A4"/>
          </p15:clr>
        </p15:guide>
        <p15:guide id="16" pos="4376" userDrawn="1">
          <p15:clr>
            <a:srgbClr val="A4A4A4"/>
          </p15:clr>
        </p15:guide>
        <p15:guide id="17" pos="4489" userDrawn="1">
          <p15:clr>
            <a:srgbClr val="A4A4A4"/>
          </p15:clr>
        </p15:guide>
        <p15:guide id="18" pos="4968" userDrawn="1">
          <p15:clr>
            <a:srgbClr val="A4A4A4"/>
          </p15:clr>
        </p15:guide>
        <p15:guide id="19" pos="5082" userDrawn="1">
          <p15:clr>
            <a:srgbClr val="A4A4A4"/>
          </p15:clr>
        </p15:guide>
        <p15:guide id="20" pos="5561" userDrawn="1">
          <p15:clr>
            <a:srgbClr val="A4A4A4"/>
          </p15:clr>
        </p15:guide>
        <p15:guide id="21" pos="5674" userDrawn="1">
          <p15:clr>
            <a:srgbClr val="A4A4A4"/>
          </p15:clr>
        </p15:guide>
        <p15:guide id="22" pos="6154" userDrawn="1">
          <p15:clr>
            <a:srgbClr val="A4A4A4"/>
          </p15:clr>
        </p15:guide>
        <p15:guide id="23" pos="6267" userDrawn="1">
          <p15:clr>
            <a:srgbClr val="A4A4A4"/>
          </p15:clr>
        </p15:guide>
        <p15:guide id="24" pos="6747" userDrawn="1">
          <p15:clr>
            <a:srgbClr val="A4A4A4"/>
          </p15:clr>
        </p15:guide>
        <p15:guide id="25" pos="6860" userDrawn="1">
          <p15:clr>
            <a:srgbClr val="A4A4A4"/>
          </p15:clr>
        </p15:guide>
        <p15:guide id="26" pos="7339" userDrawn="1">
          <p15:clr>
            <a:srgbClr val="A4A4A4"/>
          </p15:clr>
        </p15:guide>
        <p15:guide id="27" orient="horz" pos="3866"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Baggrund">
            <a:extLst>
              <a:ext uri="{FF2B5EF4-FFF2-40B4-BE49-F238E27FC236}">
                <a16:creationId xmlns:a16="http://schemas.microsoft.com/office/drawing/2014/main" id="{038F5932-4DDF-A787-C9B1-F551B530C07A}"/>
              </a:ext>
            </a:extLst>
          </p:cNvPr>
          <p:cNvSpPr/>
          <p:nvPr userDrawn="1"/>
        </p:nvSpPr>
        <p:spPr>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994" noProof="0" dirty="0" err="1"/>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540000" y="900000"/>
            <a:ext cx="11113200" cy="828000"/>
          </a:xfrm>
          <a:prstGeom prst="rect">
            <a:avLst/>
          </a:prstGeom>
        </p:spPr>
        <p:txBody>
          <a:bodyPr vert="horz" lIns="0" tIns="0" rIns="0" bIns="0" rtlCol="0" anchor="t" anchorCtr="0">
            <a:noAutofit/>
          </a:bodyPr>
          <a:lstStyle/>
          <a:p>
            <a:r>
              <a:rPr lang="da-DK" dirty="0"/>
              <a:t>Klik for at tilføje titel</a:t>
            </a:r>
          </a:p>
        </p:txBody>
      </p:sp>
      <p:sp>
        <p:nvSpPr>
          <p:cNvPr id="3" name="Text Placeholder 2"/>
          <p:cNvSpPr>
            <a:spLocks noGrp="1"/>
          </p:cNvSpPr>
          <p:nvPr>
            <p:ph type="body" idx="1"/>
          </p:nvPr>
        </p:nvSpPr>
        <p:spPr>
          <a:xfrm>
            <a:off x="540000" y="1908000"/>
            <a:ext cx="11113200" cy="4222800"/>
          </a:xfrm>
          <a:prstGeom prst="rect">
            <a:avLst/>
          </a:prstGeom>
        </p:spPr>
        <p:txBody>
          <a:bodyPr vert="horz" lIns="0" tIns="0" rIns="0" bIns="0" rtlCol="0">
            <a:noAutofit/>
          </a:bodyPr>
          <a:lstStyle/>
          <a:p>
            <a:pPr lvl="0"/>
            <a:r>
              <a:rPr lang="da-DK" noProof="0" dirty="0"/>
              <a:t>Niveau 1                                                                                                                                                                                                  Klik ENTER og derefter TAB for at se næste tekstformat                                                                                                                     Klik SHIFT+TAB for at se foregående tekstformat</a:t>
            </a:r>
          </a:p>
          <a:p>
            <a:pPr lvl="1"/>
            <a:r>
              <a:rPr lang="da-DK" noProof="0" dirty="0"/>
              <a:t>Niveau 2</a:t>
            </a:r>
          </a:p>
          <a:p>
            <a:pPr lvl="2"/>
            <a:r>
              <a:rPr lang="da-DK" noProof="0" dirty="0"/>
              <a:t>Niveau 3</a:t>
            </a:r>
          </a:p>
          <a:p>
            <a:pPr lvl="3"/>
            <a:r>
              <a:rPr lang="da-DK" noProof="0" dirty="0"/>
              <a:t>Niveau 4, Overskrift</a:t>
            </a:r>
          </a:p>
          <a:p>
            <a:pPr lvl="4"/>
            <a:r>
              <a:rPr lang="da-DK" noProof="0" dirty="0"/>
              <a:t>Niveau 5, Brødtekst</a:t>
            </a:r>
          </a:p>
          <a:p>
            <a:pPr lvl="5"/>
            <a:r>
              <a:rPr lang="da-DK" noProof="0" dirty="0"/>
              <a:t>Niveau 6</a:t>
            </a:r>
          </a:p>
          <a:p>
            <a:pPr lvl="6"/>
            <a:r>
              <a:rPr lang="da-DK" noProof="0" dirty="0"/>
              <a:t>Niveau 7, lille overskrift</a:t>
            </a:r>
          </a:p>
          <a:p>
            <a:pPr lvl="7"/>
            <a:r>
              <a:rPr lang="da-DK" noProof="0" dirty="0"/>
              <a:t>Niveau 8, lille brødtekst</a:t>
            </a:r>
          </a:p>
          <a:p>
            <a:pPr lvl="8"/>
            <a:r>
              <a:rPr lang="da-DK" noProof="0" dirty="0"/>
              <a:t>Niveau 9, Infografik</a:t>
            </a:r>
          </a:p>
        </p:txBody>
      </p:sp>
      <p:sp>
        <p:nvSpPr>
          <p:cNvPr id="6" name="Slide Number Placeholder 5"/>
          <p:cNvSpPr>
            <a:spLocks noGrp="1"/>
          </p:cNvSpPr>
          <p:nvPr>
            <p:ph type="sldNum" sz="quarter" idx="4"/>
          </p:nvPr>
        </p:nvSpPr>
        <p:spPr>
          <a:xfrm>
            <a:off x="539999" y="6318000"/>
            <a:ext cx="302400" cy="180000"/>
          </a:xfrm>
          <a:prstGeom prst="rect">
            <a:avLst/>
          </a:prstGeom>
        </p:spPr>
        <p:txBody>
          <a:bodyPr vert="horz" lIns="0" tIns="0" rIns="0" bIns="0" rtlCol="0" anchor="t" anchorCtr="0"/>
          <a:lstStyle>
            <a:lvl1pPr algn="l">
              <a:defRPr sz="798">
                <a:solidFill>
                  <a:schemeClr val="accent1"/>
                </a:solidFill>
              </a:defRPr>
            </a:lvl1pPr>
          </a:lstStyle>
          <a:p>
            <a:fld id="{24C8C45C-947F-4981-8B3F-4F32E973C901}" type="slidenum">
              <a:rPr lang="da-DK" smtClean="0"/>
              <a:pPr/>
              <a:t>‹nr.›</a:t>
            </a:fld>
            <a:endParaRPr lang="da-DK" dirty="0"/>
          </a:p>
        </p:txBody>
      </p:sp>
      <p:sp>
        <p:nvSpPr>
          <p:cNvPr id="2" name="Date Placeholder 1">
            <a:extLst>
              <a:ext uri="{FF2B5EF4-FFF2-40B4-BE49-F238E27FC236}">
                <a16:creationId xmlns:a16="http://schemas.microsoft.com/office/drawing/2014/main" id="{6DAF2562-DFA4-49A4-9C2A-FBAD02376BBC}"/>
              </a:ext>
            </a:extLst>
          </p:cNvPr>
          <p:cNvSpPr>
            <a:spLocks noGrp="1"/>
          </p:cNvSpPr>
          <p:nvPr>
            <p:ph type="dt" sz="half" idx="2"/>
          </p:nvPr>
        </p:nvSpPr>
        <p:spPr>
          <a:xfrm>
            <a:off x="1011600" y="6318000"/>
            <a:ext cx="1231200" cy="180000"/>
          </a:xfrm>
          <a:prstGeom prst="rect">
            <a:avLst/>
          </a:prstGeom>
        </p:spPr>
        <p:txBody>
          <a:bodyPr vert="horz" lIns="0" tIns="0" rIns="0" bIns="0" rtlCol="0" anchor="t" anchorCtr="0"/>
          <a:lstStyle>
            <a:lvl1pPr algn="l">
              <a:defRPr sz="798">
                <a:solidFill>
                  <a:schemeClr val="accent1"/>
                </a:solidFill>
              </a:defRPr>
            </a:lvl1pPr>
          </a:lstStyle>
          <a:p>
            <a:fld id="{A2446D3D-F608-46B7-8E05-81FCF9BDF507}" type="datetime2">
              <a:rPr lang="da-DK" smtClean="0"/>
              <a:t>30. september 2026</a:t>
            </a:fld>
            <a:endParaRPr lang="da-DK" dirty="0"/>
          </a:p>
        </p:txBody>
      </p:sp>
      <p:sp>
        <p:nvSpPr>
          <p:cNvPr id="8" name="Footer Placeholder 7">
            <a:extLst>
              <a:ext uri="{FF2B5EF4-FFF2-40B4-BE49-F238E27FC236}">
                <a16:creationId xmlns:a16="http://schemas.microsoft.com/office/drawing/2014/main" id="{3D397FDF-4480-4092-8EF3-23AF214F4831}"/>
              </a:ext>
            </a:extLst>
          </p:cNvPr>
          <p:cNvSpPr>
            <a:spLocks noGrp="1"/>
          </p:cNvSpPr>
          <p:nvPr>
            <p:ph type="ftr" sz="quarter" idx="3"/>
          </p:nvPr>
        </p:nvSpPr>
        <p:spPr>
          <a:xfrm>
            <a:off x="7126289" y="6318000"/>
            <a:ext cx="4526911" cy="180000"/>
          </a:xfrm>
          <a:prstGeom prst="rect">
            <a:avLst/>
          </a:prstGeom>
        </p:spPr>
        <p:txBody>
          <a:bodyPr vert="horz" lIns="0" tIns="0" rIns="0" bIns="0" rtlCol="0" anchor="t" anchorCtr="0"/>
          <a:lstStyle>
            <a:lvl1pPr algn="r">
              <a:defRPr sz="798">
                <a:solidFill>
                  <a:schemeClr val="accent1"/>
                </a:solidFill>
              </a:defRPr>
            </a:lvl1pPr>
          </a:lstStyle>
          <a:p>
            <a:r>
              <a:rPr lang="da-DK" dirty="0"/>
              <a:t>Digitaliseringsstyrelsen</a:t>
            </a:r>
          </a:p>
        </p:txBody>
      </p:sp>
    </p:spTree>
    <p:extLst>
      <p:ext uri="{BB962C8B-B14F-4D97-AF65-F5344CB8AC3E}">
        <p14:creationId xmlns:p14="http://schemas.microsoft.com/office/powerpoint/2010/main" val="3705961710"/>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 id="2147483845" r:id="rId17"/>
    <p:sldLayoutId id="2147483846" r:id="rId18"/>
    <p:sldLayoutId id="2147483847" r:id="rId19"/>
    <p:sldLayoutId id="2147483848" r:id="rId20"/>
    <p:sldLayoutId id="2147483849" r:id="rId21"/>
    <p:sldLayoutId id="2147483850" r:id="rId22"/>
    <p:sldLayoutId id="2147483851" r:id="rId23"/>
    <p:sldLayoutId id="2147483852" r:id="rId24"/>
    <p:sldLayoutId id="2147483853" r:id="rId25"/>
    <p:sldLayoutId id="2147483854" r:id="rId26"/>
    <p:sldLayoutId id="2147483855" r:id="rId27"/>
    <p:sldLayoutId id="2147483856" r:id="rId28"/>
    <p:sldLayoutId id="2147483857" r:id="rId29"/>
    <p:sldLayoutId id="2147483858" r:id="rId30"/>
    <p:sldLayoutId id="2147483859" r:id="rId31"/>
    <p:sldLayoutId id="2147483860" r:id="rId32"/>
    <p:sldLayoutId id="2147483861" r:id="rId33"/>
    <p:sldLayoutId id="2147483862" r:id="rId34"/>
    <p:sldLayoutId id="2147483863" r:id="rId35"/>
    <p:sldLayoutId id="2147483864" r:id="rId36"/>
    <p:sldLayoutId id="2147483865" r:id="rId37"/>
    <p:sldLayoutId id="2147483866" r:id="rId38"/>
    <p:sldLayoutId id="2147483867" r:id="rId39"/>
    <p:sldLayoutId id="2147483868" r:id="rId40"/>
    <p:sldLayoutId id="2147483869" r:id="rId41"/>
    <p:sldLayoutId id="2147483870" r:id="rId42"/>
  </p:sldLayoutIdLst>
  <p:hf hdr="0"/>
  <p:txStyles>
    <p:titleStyle>
      <a:lvl1pPr algn="l" defTabSz="911794" rtl="0" eaLnBrk="1" latinLnBrk="0" hangingPunct="1">
        <a:lnSpc>
          <a:spcPct val="83000"/>
        </a:lnSpc>
        <a:spcBef>
          <a:spcPct val="0"/>
        </a:spcBef>
        <a:buNone/>
        <a:defRPr sz="3191" kern="1200">
          <a:solidFill>
            <a:schemeClr val="accent1"/>
          </a:solidFill>
          <a:latin typeface="+mj-lt"/>
          <a:ea typeface="+mj-ea"/>
          <a:cs typeface="+mj-cs"/>
        </a:defRPr>
      </a:lvl1pPr>
    </p:titleStyle>
    <p:bodyStyle>
      <a:lvl1pPr marL="179487" indent="-179487" algn="l" defTabSz="911794" rtl="0" eaLnBrk="1" latinLnBrk="0" hangingPunct="1">
        <a:lnSpc>
          <a:spcPct val="100000"/>
        </a:lnSpc>
        <a:spcBef>
          <a:spcPts val="0"/>
        </a:spcBef>
        <a:spcAft>
          <a:spcPts val="1197"/>
        </a:spcAft>
        <a:buFont typeface="Arial" panose="020B0604020202020204" pitchFamily="34" charset="0"/>
        <a:buChar char="•"/>
        <a:defRPr sz="1595" kern="1200">
          <a:solidFill>
            <a:schemeClr val="accent1"/>
          </a:solidFill>
          <a:latin typeface="+mn-lt"/>
          <a:ea typeface="+mn-ea"/>
          <a:cs typeface="+mn-cs"/>
        </a:defRPr>
      </a:lvl1pPr>
      <a:lvl2pPr marL="358974" indent="-179487" algn="l" defTabSz="911794" rtl="0" eaLnBrk="1" latinLnBrk="0" hangingPunct="1">
        <a:lnSpc>
          <a:spcPct val="100000"/>
        </a:lnSpc>
        <a:spcBef>
          <a:spcPts val="0"/>
        </a:spcBef>
        <a:spcAft>
          <a:spcPts val="1197"/>
        </a:spcAft>
        <a:buFont typeface="Arial" panose="020B0604020202020204" pitchFamily="34" charset="0"/>
        <a:buChar char="•"/>
        <a:defRPr sz="1595" kern="1200">
          <a:solidFill>
            <a:schemeClr val="accent1"/>
          </a:solidFill>
          <a:latin typeface="+mn-lt"/>
          <a:ea typeface="+mn-ea"/>
          <a:cs typeface="+mn-cs"/>
        </a:defRPr>
      </a:lvl2pPr>
      <a:lvl3pPr marL="538461" indent="-179487" algn="l" defTabSz="911794" rtl="0" eaLnBrk="1" latinLnBrk="0" hangingPunct="1">
        <a:lnSpc>
          <a:spcPct val="100000"/>
        </a:lnSpc>
        <a:spcBef>
          <a:spcPts val="0"/>
        </a:spcBef>
        <a:spcAft>
          <a:spcPts val="1197"/>
        </a:spcAft>
        <a:buFont typeface="Arial" panose="020B0604020202020204" pitchFamily="34" charset="0"/>
        <a:buChar char="•"/>
        <a:defRPr sz="1595" kern="1200">
          <a:solidFill>
            <a:schemeClr val="accent1"/>
          </a:solidFill>
          <a:latin typeface="+mn-lt"/>
          <a:ea typeface="+mn-ea"/>
          <a:cs typeface="+mn-cs"/>
        </a:defRPr>
      </a:lvl3pPr>
      <a:lvl4pPr marL="0" indent="0" algn="l" defTabSz="911794" rtl="0" eaLnBrk="1" latinLnBrk="0" hangingPunct="1">
        <a:lnSpc>
          <a:spcPct val="100000"/>
        </a:lnSpc>
        <a:spcBef>
          <a:spcPts val="598"/>
        </a:spcBef>
        <a:spcAft>
          <a:spcPts val="598"/>
        </a:spcAft>
        <a:buFont typeface="Arial" panose="020B0604020202020204" pitchFamily="34" charset="0"/>
        <a:buChar char="​"/>
        <a:defRPr sz="1595" b="0" kern="1200">
          <a:solidFill>
            <a:schemeClr val="accent1"/>
          </a:solidFill>
          <a:latin typeface="Franklin Gothic Medium" panose="020B0603020102020204" pitchFamily="34" charset="0"/>
          <a:ea typeface="+mn-ea"/>
          <a:cs typeface="+mn-cs"/>
        </a:defRPr>
      </a:lvl4pPr>
      <a:lvl5pPr marL="0" indent="0" algn="l" defTabSz="911794" rtl="0" eaLnBrk="1" latinLnBrk="0" hangingPunct="1">
        <a:lnSpc>
          <a:spcPct val="100000"/>
        </a:lnSpc>
        <a:spcBef>
          <a:spcPts val="0"/>
        </a:spcBef>
        <a:spcAft>
          <a:spcPts val="1197"/>
        </a:spcAft>
        <a:buFont typeface="Arial" panose="020B0604020202020204" pitchFamily="34" charset="0"/>
        <a:buChar char="​"/>
        <a:tabLst/>
        <a:defRPr sz="1595" kern="1200">
          <a:solidFill>
            <a:schemeClr val="accent1"/>
          </a:solidFill>
          <a:latin typeface="+mn-lt"/>
          <a:ea typeface="+mn-ea"/>
          <a:cs typeface="+mn-cs"/>
        </a:defRPr>
      </a:lvl5pPr>
      <a:lvl6pPr marL="89744" indent="-89744" algn="l" defTabSz="911794" rtl="0" eaLnBrk="1" latinLnBrk="0" hangingPunct="1">
        <a:lnSpc>
          <a:spcPct val="100000"/>
        </a:lnSpc>
        <a:spcBef>
          <a:spcPts val="0"/>
        </a:spcBef>
        <a:spcAft>
          <a:spcPts val="598"/>
        </a:spcAft>
        <a:buFont typeface="Arial" panose="020B0604020202020204" pitchFamily="34" charset="0"/>
        <a:buChar char="•"/>
        <a:defRPr sz="997" kern="1200">
          <a:solidFill>
            <a:schemeClr val="accent1"/>
          </a:solidFill>
          <a:latin typeface="+mn-lt"/>
          <a:ea typeface="+mn-ea"/>
          <a:cs typeface="+mn-cs"/>
        </a:defRPr>
      </a:lvl6pPr>
      <a:lvl7pPr marL="0" indent="0" algn="l" defTabSz="911794" rtl="0" eaLnBrk="1" latinLnBrk="0" hangingPunct="1">
        <a:lnSpc>
          <a:spcPct val="100000"/>
        </a:lnSpc>
        <a:spcBef>
          <a:spcPts val="598"/>
        </a:spcBef>
        <a:spcAft>
          <a:spcPts val="598"/>
        </a:spcAft>
        <a:buFont typeface="Arial" panose="020B0604020202020204" pitchFamily="34" charset="0"/>
        <a:buChar char="​"/>
        <a:defRPr sz="997" b="0" kern="1200" baseline="0">
          <a:solidFill>
            <a:schemeClr val="accent1"/>
          </a:solidFill>
          <a:latin typeface="Franklin Gothic Medium" panose="020B0603020102020204" pitchFamily="34" charset="0"/>
          <a:ea typeface="+mn-ea"/>
          <a:cs typeface="+mn-cs"/>
        </a:defRPr>
      </a:lvl7pPr>
      <a:lvl8pPr marL="0" indent="0" algn="l" defTabSz="911794" rtl="0" eaLnBrk="1" latinLnBrk="0" hangingPunct="1">
        <a:lnSpc>
          <a:spcPct val="100000"/>
        </a:lnSpc>
        <a:spcBef>
          <a:spcPts val="0"/>
        </a:spcBef>
        <a:spcAft>
          <a:spcPts val="598"/>
        </a:spcAft>
        <a:buFont typeface="Arial" panose="020B0604020202020204" pitchFamily="34" charset="0"/>
        <a:buChar char="​"/>
        <a:defRPr sz="997" kern="1200">
          <a:solidFill>
            <a:schemeClr val="accent1"/>
          </a:solidFill>
          <a:latin typeface="+mn-lt"/>
          <a:ea typeface="+mn-ea"/>
          <a:cs typeface="+mn-cs"/>
        </a:defRPr>
      </a:lvl8pPr>
      <a:lvl9pPr marL="0" indent="0" algn="l" defTabSz="911794" rtl="0" eaLnBrk="1" latinLnBrk="0" hangingPunct="1">
        <a:lnSpc>
          <a:spcPct val="83000"/>
        </a:lnSpc>
        <a:spcBef>
          <a:spcPts val="1197"/>
        </a:spcBef>
        <a:spcAft>
          <a:spcPts val="0"/>
        </a:spcAft>
        <a:buFont typeface="Arial" panose="020B0604020202020204" pitchFamily="34" charset="0"/>
        <a:buChar char="​"/>
        <a:defRPr sz="5983" kern="1200" baseline="0">
          <a:solidFill>
            <a:schemeClr val="accent1"/>
          </a:solidFill>
          <a:latin typeface="+mn-lt"/>
          <a:ea typeface="+mn-ea"/>
          <a:cs typeface="+mn-cs"/>
        </a:defRPr>
      </a:lvl9pPr>
    </p:bodyStyle>
    <p:otherStyle>
      <a:defPPr>
        <a:defRPr lang="en-US"/>
      </a:defPPr>
      <a:lvl1pPr marL="0" algn="l" defTabSz="911794" rtl="0" eaLnBrk="1" latinLnBrk="0" hangingPunct="1">
        <a:defRPr sz="1795" kern="1200">
          <a:solidFill>
            <a:schemeClr val="tx1"/>
          </a:solidFill>
          <a:latin typeface="+mn-lt"/>
          <a:ea typeface="+mn-ea"/>
          <a:cs typeface="+mn-cs"/>
        </a:defRPr>
      </a:lvl1pPr>
      <a:lvl2pPr marL="455897" algn="l" defTabSz="911794" rtl="0" eaLnBrk="1" latinLnBrk="0" hangingPunct="1">
        <a:defRPr sz="1795" kern="1200">
          <a:solidFill>
            <a:schemeClr val="tx1"/>
          </a:solidFill>
          <a:latin typeface="+mn-lt"/>
          <a:ea typeface="+mn-ea"/>
          <a:cs typeface="+mn-cs"/>
        </a:defRPr>
      </a:lvl2pPr>
      <a:lvl3pPr marL="911794" algn="l" defTabSz="911794" rtl="0" eaLnBrk="1" latinLnBrk="0" hangingPunct="1">
        <a:defRPr sz="1795" kern="1200">
          <a:solidFill>
            <a:schemeClr val="tx1"/>
          </a:solidFill>
          <a:latin typeface="+mn-lt"/>
          <a:ea typeface="+mn-ea"/>
          <a:cs typeface="+mn-cs"/>
        </a:defRPr>
      </a:lvl3pPr>
      <a:lvl4pPr marL="1367691" algn="l" defTabSz="911794" rtl="0" eaLnBrk="1" latinLnBrk="0" hangingPunct="1">
        <a:defRPr sz="1795" kern="1200">
          <a:solidFill>
            <a:schemeClr val="tx1"/>
          </a:solidFill>
          <a:latin typeface="+mn-lt"/>
          <a:ea typeface="+mn-ea"/>
          <a:cs typeface="+mn-cs"/>
        </a:defRPr>
      </a:lvl4pPr>
      <a:lvl5pPr marL="1823588" algn="l" defTabSz="911794" rtl="0" eaLnBrk="1" latinLnBrk="0" hangingPunct="1">
        <a:defRPr sz="1795" kern="1200">
          <a:solidFill>
            <a:schemeClr val="tx1"/>
          </a:solidFill>
          <a:latin typeface="+mn-lt"/>
          <a:ea typeface="+mn-ea"/>
          <a:cs typeface="+mn-cs"/>
        </a:defRPr>
      </a:lvl5pPr>
      <a:lvl6pPr marL="2279486" algn="l" defTabSz="911794" rtl="0" eaLnBrk="1" latinLnBrk="0" hangingPunct="1">
        <a:defRPr sz="1795" kern="1200">
          <a:solidFill>
            <a:schemeClr val="tx1"/>
          </a:solidFill>
          <a:latin typeface="+mn-lt"/>
          <a:ea typeface="+mn-ea"/>
          <a:cs typeface="+mn-cs"/>
        </a:defRPr>
      </a:lvl6pPr>
      <a:lvl7pPr marL="2735383" algn="l" defTabSz="911794" rtl="0" eaLnBrk="1" latinLnBrk="0" hangingPunct="1">
        <a:defRPr sz="1795" kern="1200">
          <a:solidFill>
            <a:schemeClr val="tx1"/>
          </a:solidFill>
          <a:latin typeface="+mn-lt"/>
          <a:ea typeface="+mn-ea"/>
          <a:cs typeface="+mn-cs"/>
        </a:defRPr>
      </a:lvl7pPr>
      <a:lvl8pPr marL="3191280" algn="l" defTabSz="911794" rtl="0" eaLnBrk="1" latinLnBrk="0" hangingPunct="1">
        <a:defRPr sz="1795" kern="1200">
          <a:solidFill>
            <a:schemeClr val="tx1"/>
          </a:solidFill>
          <a:latin typeface="+mn-lt"/>
          <a:ea typeface="+mn-ea"/>
          <a:cs typeface="+mn-cs"/>
        </a:defRPr>
      </a:lvl8pPr>
      <a:lvl9pPr marL="3647177" algn="l" defTabSz="911794" rtl="0" eaLnBrk="1" latinLnBrk="0" hangingPunct="1">
        <a:defRPr sz="1795"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40">
          <p15:clr>
            <a:srgbClr val="A4A4A4"/>
          </p15:clr>
        </p15:guide>
        <p15:guide id="2" pos="819">
          <p15:clr>
            <a:srgbClr val="A4A4A4"/>
          </p15:clr>
        </p15:guide>
        <p15:guide id="3" orient="horz" pos="226">
          <p15:clr>
            <a:srgbClr val="A4A4A4"/>
          </p15:clr>
        </p15:guide>
        <p15:guide id="4" orient="horz" pos="4093">
          <p15:clr>
            <a:srgbClr val="A4A4A4"/>
          </p15:clr>
        </p15:guide>
        <p15:guide id="5" pos="932">
          <p15:clr>
            <a:srgbClr val="A4A4A4"/>
          </p15:clr>
        </p15:guide>
        <p15:guide id="6" pos="1412">
          <p15:clr>
            <a:srgbClr val="A4A4A4"/>
          </p15:clr>
        </p15:guide>
        <p15:guide id="7" pos="1525">
          <p15:clr>
            <a:srgbClr val="A4A4A4"/>
          </p15:clr>
        </p15:guide>
        <p15:guide id="8" pos="2005">
          <p15:clr>
            <a:srgbClr val="A4A4A4"/>
          </p15:clr>
        </p15:guide>
        <p15:guide id="9" pos="2118">
          <p15:clr>
            <a:srgbClr val="A4A4A4"/>
          </p15:clr>
        </p15:guide>
        <p15:guide id="10" pos="2597">
          <p15:clr>
            <a:srgbClr val="A4A4A4"/>
          </p15:clr>
        </p15:guide>
        <p15:guide id="11" pos="2711">
          <p15:clr>
            <a:srgbClr val="A4A4A4"/>
          </p15:clr>
        </p15:guide>
        <p15:guide id="12" pos="3190">
          <p15:clr>
            <a:srgbClr val="A4A4A4"/>
          </p15:clr>
        </p15:guide>
        <p15:guide id="13" pos="3303">
          <p15:clr>
            <a:srgbClr val="A4A4A4"/>
          </p15:clr>
        </p15:guide>
        <p15:guide id="14" pos="3783">
          <p15:clr>
            <a:srgbClr val="A4A4A4"/>
          </p15:clr>
        </p15:guide>
        <p15:guide id="15" pos="3896">
          <p15:clr>
            <a:srgbClr val="A4A4A4"/>
          </p15:clr>
        </p15:guide>
        <p15:guide id="16" pos="4376">
          <p15:clr>
            <a:srgbClr val="A4A4A4"/>
          </p15:clr>
        </p15:guide>
        <p15:guide id="17" pos="4489">
          <p15:clr>
            <a:srgbClr val="A4A4A4"/>
          </p15:clr>
        </p15:guide>
        <p15:guide id="18" pos="4968">
          <p15:clr>
            <a:srgbClr val="A4A4A4"/>
          </p15:clr>
        </p15:guide>
        <p15:guide id="19" pos="5082">
          <p15:clr>
            <a:srgbClr val="A4A4A4"/>
          </p15:clr>
        </p15:guide>
        <p15:guide id="20" pos="5561">
          <p15:clr>
            <a:srgbClr val="A4A4A4"/>
          </p15:clr>
        </p15:guide>
        <p15:guide id="21" pos="5674">
          <p15:clr>
            <a:srgbClr val="A4A4A4"/>
          </p15:clr>
        </p15:guide>
        <p15:guide id="22" pos="6154">
          <p15:clr>
            <a:srgbClr val="A4A4A4"/>
          </p15:clr>
        </p15:guide>
        <p15:guide id="23" pos="6267">
          <p15:clr>
            <a:srgbClr val="A4A4A4"/>
          </p15:clr>
        </p15:guide>
        <p15:guide id="24" pos="6747">
          <p15:clr>
            <a:srgbClr val="A4A4A4"/>
          </p15:clr>
        </p15:guide>
        <p15:guide id="25" pos="6860">
          <p15:clr>
            <a:srgbClr val="A4A4A4"/>
          </p15:clr>
        </p15:guide>
        <p15:guide id="26" pos="7339">
          <p15:clr>
            <a:srgbClr val="A4A4A4"/>
          </p15:clr>
        </p15:guide>
        <p15:guide id="27" orient="horz" pos="3866">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12" cstate="print"/>
          <a:stretch>
            <a:fillRect/>
          </a:stretch>
        </p:blipFill>
        <p:spPr>
          <a:xfrm>
            <a:off x="521284" y="6341529"/>
            <a:ext cx="100055" cy="128079"/>
          </a:xfrm>
          <a:prstGeom prst="rect">
            <a:avLst/>
          </a:prstGeom>
        </p:spPr>
      </p:pic>
      <p:sp>
        <p:nvSpPr>
          <p:cNvPr id="17" name="bg object 17"/>
          <p:cNvSpPr/>
          <p:nvPr/>
        </p:nvSpPr>
        <p:spPr>
          <a:xfrm>
            <a:off x="664858" y="6355763"/>
            <a:ext cx="357750" cy="86013"/>
          </a:xfrm>
          <a:custGeom>
            <a:avLst/>
            <a:gdLst/>
            <a:ahLst/>
            <a:cxnLst/>
            <a:rect l="l" t="t" r="r" b="b"/>
            <a:pathLst>
              <a:path w="589914" h="142240">
                <a:moveTo>
                  <a:pt x="11120" y="106111"/>
                </a:moveTo>
                <a:lnTo>
                  <a:pt x="0" y="117043"/>
                </a:lnTo>
                <a:lnTo>
                  <a:pt x="8463" y="124827"/>
                </a:lnTo>
                <a:lnTo>
                  <a:pt x="21486" y="132946"/>
                </a:lnTo>
                <a:lnTo>
                  <a:pt x="39173" y="139333"/>
                </a:lnTo>
                <a:lnTo>
                  <a:pt x="61631" y="141922"/>
                </a:lnTo>
                <a:lnTo>
                  <a:pt x="85023" y="138727"/>
                </a:lnTo>
                <a:lnTo>
                  <a:pt x="101753" y="129930"/>
                </a:lnTo>
                <a:lnTo>
                  <a:pt x="103814" y="127221"/>
                </a:lnTo>
                <a:lnTo>
                  <a:pt x="60689" y="127221"/>
                </a:lnTo>
                <a:lnTo>
                  <a:pt x="43031" y="124930"/>
                </a:lnTo>
                <a:lnTo>
                  <a:pt x="29260" y="119352"/>
                </a:lnTo>
                <a:lnTo>
                  <a:pt x="18812" y="112431"/>
                </a:lnTo>
                <a:lnTo>
                  <a:pt x="11120" y="106111"/>
                </a:lnTo>
                <a:close/>
              </a:path>
              <a:path w="589914" h="142240">
                <a:moveTo>
                  <a:pt x="55223" y="0"/>
                </a:moveTo>
                <a:lnTo>
                  <a:pt x="33822" y="3115"/>
                </a:lnTo>
                <a:lnTo>
                  <a:pt x="18164" y="11638"/>
                </a:lnTo>
                <a:lnTo>
                  <a:pt x="8549" y="24331"/>
                </a:lnTo>
                <a:lnTo>
                  <a:pt x="5277" y="39956"/>
                </a:lnTo>
                <a:lnTo>
                  <a:pt x="10086" y="57243"/>
                </a:lnTo>
                <a:lnTo>
                  <a:pt x="22546" y="67992"/>
                </a:lnTo>
                <a:lnTo>
                  <a:pt x="39706" y="74147"/>
                </a:lnTo>
                <a:lnTo>
                  <a:pt x="58616" y="77652"/>
                </a:lnTo>
                <a:lnTo>
                  <a:pt x="72722" y="79966"/>
                </a:lnTo>
                <a:lnTo>
                  <a:pt x="85379" y="83730"/>
                </a:lnTo>
                <a:lnTo>
                  <a:pt x="94503" y="90533"/>
                </a:lnTo>
                <a:lnTo>
                  <a:pt x="98007" y="101965"/>
                </a:lnTo>
                <a:lnTo>
                  <a:pt x="94932" y="113306"/>
                </a:lnTo>
                <a:lnTo>
                  <a:pt x="86698" y="121166"/>
                </a:lnTo>
                <a:lnTo>
                  <a:pt x="74789" y="125739"/>
                </a:lnTo>
                <a:lnTo>
                  <a:pt x="60689" y="127221"/>
                </a:lnTo>
                <a:lnTo>
                  <a:pt x="103814" y="127221"/>
                </a:lnTo>
                <a:lnTo>
                  <a:pt x="111804" y="116716"/>
                </a:lnTo>
                <a:lnTo>
                  <a:pt x="115158" y="100269"/>
                </a:lnTo>
                <a:lnTo>
                  <a:pt x="109960" y="81468"/>
                </a:lnTo>
                <a:lnTo>
                  <a:pt x="96758" y="70160"/>
                </a:lnTo>
                <a:lnTo>
                  <a:pt x="79139" y="64011"/>
                </a:lnTo>
                <a:lnTo>
                  <a:pt x="60689" y="60689"/>
                </a:lnTo>
                <a:lnTo>
                  <a:pt x="45805" y="58174"/>
                </a:lnTo>
                <a:lnTo>
                  <a:pt x="33642" y="54563"/>
                </a:lnTo>
                <a:lnTo>
                  <a:pt x="25438" y="48550"/>
                </a:lnTo>
                <a:lnTo>
                  <a:pt x="22428" y="38826"/>
                </a:lnTo>
                <a:lnTo>
                  <a:pt x="25347" y="28297"/>
                </a:lnTo>
                <a:lnTo>
                  <a:pt x="33053" y="20755"/>
                </a:lnTo>
                <a:lnTo>
                  <a:pt x="43976" y="16217"/>
                </a:lnTo>
                <a:lnTo>
                  <a:pt x="56542" y="14701"/>
                </a:lnTo>
                <a:lnTo>
                  <a:pt x="101204" y="14701"/>
                </a:lnTo>
                <a:lnTo>
                  <a:pt x="91222" y="8387"/>
                </a:lnTo>
                <a:lnTo>
                  <a:pt x="75131" y="2408"/>
                </a:lnTo>
                <a:lnTo>
                  <a:pt x="55223" y="0"/>
                </a:lnTo>
                <a:close/>
              </a:path>
              <a:path w="589914" h="142240">
                <a:moveTo>
                  <a:pt x="101204" y="14701"/>
                </a:moveTo>
                <a:lnTo>
                  <a:pt x="56542" y="14701"/>
                </a:lnTo>
                <a:lnTo>
                  <a:pt x="71482" y="16818"/>
                </a:lnTo>
                <a:lnTo>
                  <a:pt x="83753" y="22028"/>
                </a:lnTo>
                <a:lnTo>
                  <a:pt x="93304" y="28615"/>
                </a:lnTo>
                <a:lnTo>
                  <a:pt x="100080" y="34868"/>
                </a:lnTo>
                <a:lnTo>
                  <a:pt x="111389" y="23559"/>
                </a:lnTo>
                <a:lnTo>
                  <a:pt x="103355" y="16061"/>
                </a:lnTo>
                <a:lnTo>
                  <a:pt x="101204" y="14701"/>
                </a:lnTo>
                <a:close/>
              </a:path>
              <a:path w="589914" h="142240">
                <a:moveTo>
                  <a:pt x="162125" y="44291"/>
                </a:moveTo>
                <a:lnTo>
                  <a:pt x="145540" y="44291"/>
                </a:lnTo>
                <a:lnTo>
                  <a:pt x="145728" y="60877"/>
                </a:lnTo>
                <a:lnTo>
                  <a:pt x="145728" y="121943"/>
                </a:lnTo>
                <a:lnTo>
                  <a:pt x="145540" y="138341"/>
                </a:lnTo>
                <a:lnTo>
                  <a:pt x="162125" y="138341"/>
                </a:lnTo>
                <a:lnTo>
                  <a:pt x="161937" y="121943"/>
                </a:lnTo>
                <a:lnTo>
                  <a:pt x="161937" y="60877"/>
                </a:lnTo>
                <a:lnTo>
                  <a:pt x="162125" y="44291"/>
                </a:lnTo>
                <a:close/>
              </a:path>
              <a:path w="589914" h="142240">
                <a:moveTo>
                  <a:pt x="161937" y="3581"/>
                </a:moveTo>
                <a:lnTo>
                  <a:pt x="145728" y="3581"/>
                </a:lnTo>
                <a:lnTo>
                  <a:pt x="145728" y="24501"/>
                </a:lnTo>
                <a:lnTo>
                  <a:pt x="161937" y="24501"/>
                </a:lnTo>
                <a:lnTo>
                  <a:pt x="161937" y="3581"/>
                </a:lnTo>
                <a:close/>
              </a:path>
              <a:path w="589914" h="142240">
                <a:moveTo>
                  <a:pt x="235631" y="41653"/>
                </a:moveTo>
                <a:lnTo>
                  <a:pt x="218580" y="45184"/>
                </a:lnTo>
                <a:lnTo>
                  <a:pt x="204943" y="55223"/>
                </a:lnTo>
                <a:lnTo>
                  <a:pt x="195927" y="70834"/>
                </a:lnTo>
                <a:lnTo>
                  <a:pt x="192689" y="91033"/>
                </a:lnTo>
                <a:lnTo>
                  <a:pt x="192749" y="91787"/>
                </a:lnTo>
                <a:lnTo>
                  <a:pt x="195927" y="111719"/>
                </a:lnTo>
                <a:lnTo>
                  <a:pt x="204957" y="127409"/>
                </a:lnTo>
                <a:lnTo>
                  <a:pt x="218580" y="137446"/>
                </a:lnTo>
                <a:lnTo>
                  <a:pt x="235631" y="140980"/>
                </a:lnTo>
                <a:lnTo>
                  <a:pt x="247152" y="139313"/>
                </a:lnTo>
                <a:lnTo>
                  <a:pt x="255986" y="134854"/>
                </a:lnTo>
                <a:lnTo>
                  <a:pt x="262560" y="128416"/>
                </a:lnTo>
                <a:lnTo>
                  <a:pt x="263187" y="127409"/>
                </a:lnTo>
                <a:lnTo>
                  <a:pt x="237516" y="127409"/>
                </a:lnTo>
                <a:lnTo>
                  <a:pt x="225524" y="124747"/>
                </a:lnTo>
                <a:lnTo>
                  <a:pt x="216783" y="117279"/>
                </a:lnTo>
                <a:lnTo>
                  <a:pt x="211435" y="105782"/>
                </a:lnTo>
                <a:lnTo>
                  <a:pt x="209621" y="91033"/>
                </a:lnTo>
                <a:lnTo>
                  <a:pt x="211518" y="76135"/>
                </a:lnTo>
                <a:lnTo>
                  <a:pt x="217019" y="64859"/>
                </a:lnTo>
                <a:lnTo>
                  <a:pt x="225842" y="57717"/>
                </a:lnTo>
                <a:lnTo>
                  <a:pt x="237704" y="55223"/>
                </a:lnTo>
                <a:lnTo>
                  <a:pt x="263160" y="55223"/>
                </a:lnTo>
                <a:lnTo>
                  <a:pt x="262295" y="53898"/>
                </a:lnTo>
                <a:lnTo>
                  <a:pt x="255986" y="47778"/>
                </a:lnTo>
                <a:lnTo>
                  <a:pt x="247275" y="43355"/>
                </a:lnTo>
                <a:lnTo>
                  <a:pt x="235631" y="41653"/>
                </a:lnTo>
                <a:close/>
              </a:path>
              <a:path w="589914" h="142240">
                <a:moveTo>
                  <a:pt x="283315" y="120813"/>
                </a:moveTo>
                <a:lnTo>
                  <a:pt x="267672" y="120813"/>
                </a:lnTo>
                <a:lnTo>
                  <a:pt x="267672" y="138341"/>
                </a:lnTo>
                <a:lnTo>
                  <a:pt x="283504" y="138341"/>
                </a:lnTo>
                <a:lnTo>
                  <a:pt x="283315" y="120813"/>
                </a:lnTo>
                <a:close/>
              </a:path>
              <a:path w="589914" h="142240">
                <a:moveTo>
                  <a:pt x="263160" y="55223"/>
                </a:moveTo>
                <a:lnTo>
                  <a:pt x="237704" y="55223"/>
                </a:lnTo>
                <a:lnTo>
                  <a:pt x="249463" y="57532"/>
                </a:lnTo>
                <a:lnTo>
                  <a:pt x="258979" y="64364"/>
                </a:lnTo>
                <a:lnTo>
                  <a:pt x="265348" y="75578"/>
                </a:lnTo>
                <a:lnTo>
                  <a:pt x="267672" y="91033"/>
                </a:lnTo>
                <a:lnTo>
                  <a:pt x="267672" y="91787"/>
                </a:lnTo>
                <a:lnTo>
                  <a:pt x="265133" y="107849"/>
                </a:lnTo>
                <a:lnTo>
                  <a:pt x="258390" y="118928"/>
                </a:lnTo>
                <a:lnTo>
                  <a:pt x="248748" y="125342"/>
                </a:lnTo>
                <a:lnTo>
                  <a:pt x="237516" y="127409"/>
                </a:lnTo>
                <a:lnTo>
                  <a:pt x="263187" y="127409"/>
                </a:lnTo>
                <a:lnTo>
                  <a:pt x="267295" y="120813"/>
                </a:lnTo>
                <a:lnTo>
                  <a:pt x="283315" y="120813"/>
                </a:lnTo>
                <a:lnTo>
                  <a:pt x="283315" y="60689"/>
                </a:lnTo>
                <a:lnTo>
                  <a:pt x="266730" y="60689"/>
                </a:lnTo>
                <a:lnTo>
                  <a:pt x="263160" y="55223"/>
                </a:lnTo>
                <a:close/>
              </a:path>
              <a:path w="589914" h="142240">
                <a:moveTo>
                  <a:pt x="283504" y="3581"/>
                </a:moveTo>
                <a:lnTo>
                  <a:pt x="266918" y="3581"/>
                </a:lnTo>
                <a:lnTo>
                  <a:pt x="267107" y="20166"/>
                </a:lnTo>
                <a:lnTo>
                  <a:pt x="267107" y="60689"/>
                </a:lnTo>
                <a:lnTo>
                  <a:pt x="283315" y="60689"/>
                </a:lnTo>
                <a:lnTo>
                  <a:pt x="283315" y="20166"/>
                </a:lnTo>
                <a:lnTo>
                  <a:pt x="283504" y="3581"/>
                </a:lnTo>
                <a:close/>
              </a:path>
              <a:path w="589914" h="142240">
                <a:moveTo>
                  <a:pt x="360451" y="41653"/>
                </a:moveTo>
                <a:lnTo>
                  <a:pt x="342075" y="45219"/>
                </a:lnTo>
                <a:lnTo>
                  <a:pt x="327374" y="55482"/>
                </a:lnTo>
                <a:lnTo>
                  <a:pt x="317620" y="71788"/>
                </a:lnTo>
                <a:lnTo>
                  <a:pt x="314086" y="93484"/>
                </a:lnTo>
                <a:lnTo>
                  <a:pt x="317644" y="113865"/>
                </a:lnTo>
                <a:lnTo>
                  <a:pt x="327562" y="128752"/>
                </a:lnTo>
                <a:lnTo>
                  <a:pt x="342711" y="137878"/>
                </a:lnTo>
                <a:lnTo>
                  <a:pt x="361959" y="140980"/>
                </a:lnTo>
                <a:lnTo>
                  <a:pt x="378006" y="138738"/>
                </a:lnTo>
                <a:lnTo>
                  <a:pt x="390395" y="133511"/>
                </a:lnTo>
                <a:lnTo>
                  <a:pt x="398933" y="127542"/>
                </a:lnTo>
                <a:lnTo>
                  <a:pt x="399256" y="127221"/>
                </a:lnTo>
                <a:lnTo>
                  <a:pt x="363278" y="127221"/>
                </a:lnTo>
                <a:lnTo>
                  <a:pt x="349941" y="124850"/>
                </a:lnTo>
                <a:lnTo>
                  <a:pt x="339695" y="118150"/>
                </a:lnTo>
                <a:lnTo>
                  <a:pt x="333090" y="107740"/>
                </a:lnTo>
                <a:lnTo>
                  <a:pt x="330672" y="94237"/>
                </a:lnTo>
                <a:lnTo>
                  <a:pt x="404743" y="94237"/>
                </a:lnTo>
                <a:lnTo>
                  <a:pt x="403677" y="81798"/>
                </a:lnTo>
                <a:lnTo>
                  <a:pt x="331615" y="81798"/>
                </a:lnTo>
                <a:lnTo>
                  <a:pt x="335467" y="69665"/>
                </a:lnTo>
                <a:lnTo>
                  <a:pt x="341934" y="61348"/>
                </a:lnTo>
                <a:lnTo>
                  <a:pt x="350592" y="56566"/>
                </a:lnTo>
                <a:lnTo>
                  <a:pt x="361017" y="55034"/>
                </a:lnTo>
                <a:lnTo>
                  <a:pt x="392415" y="55034"/>
                </a:lnTo>
                <a:lnTo>
                  <a:pt x="381552" y="45999"/>
                </a:lnTo>
                <a:lnTo>
                  <a:pt x="360451" y="41653"/>
                </a:lnTo>
                <a:close/>
              </a:path>
              <a:path w="589914" h="142240">
                <a:moveTo>
                  <a:pt x="393812" y="113650"/>
                </a:moveTo>
                <a:lnTo>
                  <a:pt x="389571" y="117520"/>
                </a:lnTo>
                <a:lnTo>
                  <a:pt x="382644" y="121991"/>
                </a:lnTo>
                <a:lnTo>
                  <a:pt x="373668" y="125684"/>
                </a:lnTo>
                <a:lnTo>
                  <a:pt x="363278" y="127221"/>
                </a:lnTo>
                <a:lnTo>
                  <a:pt x="399256" y="127221"/>
                </a:lnTo>
                <a:lnTo>
                  <a:pt x="403424" y="123074"/>
                </a:lnTo>
                <a:lnTo>
                  <a:pt x="393812" y="113650"/>
                </a:lnTo>
                <a:close/>
              </a:path>
              <a:path w="589914" h="142240">
                <a:moveTo>
                  <a:pt x="392415" y="55034"/>
                </a:moveTo>
                <a:lnTo>
                  <a:pt x="361017" y="55034"/>
                </a:lnTo>
                <a:lnTo>
                  <a:pt x="371710" y="56937"/>
                </a:lnTo>
                <a:lnTo>
                  <a:pt x="379982" y="62338"/>
                </a:lnTo>
                <a:lnTo>
                  <a:pt x="385321" y="70778"/>
                </a:lnTo>
                <a:lnTo>
                  <a:pt x="387215" y="81798"/>
                </a:lnTo>
                <a:lnTo>
                  <a:pt x="403677" y="81798"/>
                </a:lnTo>
                <a:lnTo>
                  <a:pt x="403044" y="74412"/>
                </a:lnTo>
                <a:lnTo>
                  <a:pt x="395531" y="57626"/>
                </a:lnTo>
                <a:lnTo>
                  <a:pt x="392415" y="55034"/>
                </a:lnTo>
                <a:close/>
              </a:path>
              <a:path w="589914" h="142240">
                <a:moveTo>
                  <a:pt x="540058" y="3581"/>
                </a:moveTo>
                <a:lnTo>
                  <a:pt x="518195" y="3581"/>
                </a:lnTo>
                <a:lnTo>
                  <a:pt x="468626" y="138341"/>
                </a:lnTo>
                <a:lnTo>
                  <a:pt x="485400" y="138341"/>
                </a:lnTo>
                <a:lnTo>
                  <a:pt x="499913" y="97630"/>
                </a:lnTo>
                <a:lnTo>
                  <a:pt x="574653" y="97630"/>
                </a:lnTo>
                <a:lnTo>
                  <a:pt x="569245" y="82929"/>
                </a:lnTo>
                <a:lnTo>
                  <a:pt x="505002" y="82929"/>
                </a:lnTo>
                <a:lnTo>
                  <a:pt x="528184" y="17716"/>
                </a:lnTo>
                <a:lnTo>
                  <a:pt x="545258" y="17716"/>
                </a:lnTo>
                <a:lnTo>
                  <a:pt x="540058" y="3581"/>
                </a:lnTo>
                <a:close/>
              </a:path>
              <a:path w="589914" h="142240">
                <a:moveTo>
                  <a:pt x="574653" y="97630"/>
                </a:moveTo>
                <a:lnTo>
                  <a:pt x="556833" y="97630"/>
                </a:lnTo>
                <a:lnTo>
                  <a:pt x="571345" y="138341"/>
                </a:lnTo>
                <a:lnTo>
                  <a:pt x="589628" y="138341"/>
                </a:lnTo>
                <a:lnTo>
                  <a:pt x="574653" y="97630"/>
                </a:lnTo>
                <a:close/>
              </a:path>
              <a:path w="589914" h="142240">
                <a:moveTo>
                  <a:pt x="545258" y="17716"/>
                </a:moveTo>
                <a:lnTo>
                  <a:pt x="528561" y="17716"/>
                </a:lnTo>
                <a:lnTo>
                  <a:pt x="551555" y="82929"/>
                </a:lnTo>
                <a:lnTo>
                  <a:pt x="569245" y="82929"/>
                </a:lnTo>
                <a:lnTo>
                  <a:pt x="545258" y="17716"/>
                </a:lnTo>
                <a:close/>
              </a:path>
            </a:pathLst>
          </a:custGeom>
          <a:solidFill>
            <a:srgbClr val="3F1A2B"/>
          </a:solidFill>
        </p:spPr>
        <p:txBody>
          <a:bodyPr wrap="square" lIns="0" tIns="0" rIns="0" bIns="0" rtlCol="0"/>
          <a:lstStyle/>
          <a:p>
            <a:endParaRPr sz="1088"/>
          </a:p>
        </p:txBody>
      </p:sp>
      <p:pic>
        <p:nvPicPr>
          <p:cNvPr id="18" name="bg object 18"/>
          <p:cNvPicPr/>
          <p:nvPr/>
        </p:nvPicPr>
        <p:blipFill>
          <a:blip r:embed="rId13" cstate="print"/>
          <a:stretch>
            <a:fillRect/>
          </a:stretch>
        </p:blipFill>
        <p:spPr>
          <a:xfrm>
            <a:off x="1062431" y="6341529"/>
            <a:ext cx="113758" cy="128244"/>
          </a:xfrm>
          <a:prstGeom prst="rect">
            <a:avLst/>
          </a:prstGeom>
        </p:spPr>
      </p:pic>
      <p:sp>
        <p:nvSpPr>
          <p:cNvPr id="2" name="Holder 2"/>
          <p:cNvSpPr>
            <a:spLocks noGrp="1"/>
          </p:cNvSpPr>
          <p:nvPr>
            <p:ph type="title"/>
          </p:nvPr>
        </p:nvSpPr>
        <p:spPr>
          <a:xfrm>
            <a:off x="609600" y="273552"/>
            <a:ext cx="1097280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609600" y="1572924"/>
            <a:ext cx="10972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60085"/>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60085"/>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9/30/2026</a:t>
            </a:fld>
            <a:endParaRPr lang="en-US"/>
          </a:p>
        </p:txBody>
      </p:sp>
      <p:sp>
        <p:nvSpPr>
          <p:cNvPr id="6" name="Holder 6"/>
          <p:cNvSpPr>
            <a:spLocks noGrp="1"/>
          </p:cNvSpPr>
          <p:nvPr>
            <p:ph type="sldNum" sz="quarter" idx="7"/>
          </p:nvPr>
        </p:nvSpPr>
        <p:spPr>
          <a:xfrm>
            <a:off x="8778241" y="6360085"/>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‹nr.›</a:t>
            </a:fld>
            <a:endParaRPr/>
          </a:p>
        </p:txBody>
      </p:sp>
    </p:spTree>
    <p:extLst>
      <p:ext uri="{BB962C8B-B14F-4D97-AF65-F5344CB8AC3E}">
        <p14:creationId xmlns:p14="http://schemas.microsoft.com/office/powerpoint/2010/main" val="2582280293"/>
      </p:ext>
    </p:extLst>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 id="2147483878" r:id="rId7"/>
    <p:sldLayoutId id="2147483879" r:id="rId8"/>
    <p:sldLayoutId id="2147483880" r:id="rId9"/>
    <p:sldLayoutId id="2147483881" r:id="rId10"/>
  </p:sldLayoutIdLst>
  <p:txStyles>
    <p:titleStyle>
      <a:lvl1pPr eaLnBrk="1" hangingPunct="1">
        <a:defRPr>
          <a:latin typeface="+mj-lt"/>
          <a:ea typeface="+mj-ea"/>
          <a:cs typeface="+mj-cs"/>
        </a:defRPr>
      </a:lvl1pPr>
    </p:titleStyle>
    <p:bodyStyle>
      <a:lvl1pPr marL="0" eaLnBrk="1" hangingPunct="1">
        <a:defRPr>
          <a:latin typeface="+mn-lt"/>
          <a:ea typeface="+mn-ea"/>
          <a:cs typeface="+mn-cs"/>
        </a:defRPr>
      </a:lvl1pPr>
      <a:lvl2pPr marL="276469" eaLnBrk="1" hangingPunct="1">
        <a:defRPr>
          <a:latin typeface="+mn-lt"/>
          <a:ea typeface="+mn-ea"/>
          <a:cs typeface="+mn-cs"/>
        </a:defRPr>
      </a:lvl2pPr>
      <a:lvl3pPr marL="552938" eaLnBrk="1" hangingPunct="1">
        <a:defRPr>
          <a:latin typeface="+mn-lt"/>
          <a:ea typeface="+mn-ea"/>
          <a:cs typeface="+mn-cs"/>
        </a:defRPr>
      </a:lvl3pPr>
      <a:lvl4pPr marL="829407" eaLnBrk="1" hangingPunct="1">
        <a:defRPr>
          <a:latin typeface="+mn-lt"/>
          <a:ea typeface="+mn-ea"/>
          <a:cs typeface="+mn-cs"/>
        </a:defRPr>
      </a:lvl4pPr>
      <a:lvl5pPr marL="1105875" eaLnBrk="1" hangingPunct="1">
        <a:defRPr>
          <a:latin typeface="+mn-lt"/>
          <a:ea typeface="+mn-ea"/>
          <a:cs typeface="+mn-cs"/>
        </a:defRPr>
      </a:lvl5pPr>
      <a:lvl6pPr marL="1382344" eaLnBrk="1" hangingPunct="1">
        <a:defRPr>
          <a:latin typeface="+mn-lt"/>
          <a:ea typeface="+mn-ea"/>
          <a:cs typeface="+mn-cs"/>
        </a:defRPr>
      </a:lvl6pPr>
      <a:lvl7pPr marL="1658813" eaLnBrk="1" hangingPunct="1">
        <a:defRPr>
          <a:latin typeface="+mn-lt"/>
          <a:ea typeface="+mn-ea"/>
          <a:cs typeface="+mn-cs"/>
        </a:defRPr>
      </a:lvl7pPr>
      <a:lvl8pPr marL="1935282" eaLnBrk="1" hangingPunct="1">
        <a:defRPr>
          <a:latin typeface="+mn-lt"/>
          <a:ea typeface="+mn-ea"/>
          <a:cs typeface="+mn-cs"/>
        </a:defRPr>
      </a:lvl8pPr>
      <a:lvl9pPr marL="2211751" eaLnBrk="1" hangingPunct="1">
        <a:defRPr>
          <a:latin typeface="+mn-lt"/>
          <a:ea typeface="+mn-ea"/>
          <a:cs typeface="+mn-cs"/>
        </a:defRPr>
      </a:lvl9pPr>
    </p:bodyStyle>
    <p:otherStyle>
      <a:lvl1pPr marL="0" eaLnBrk="1" hangingPunct="1">
        <a:defRPr>
          <a:latin typeface="+mn-lt"/>
          <a:ea typeface="+mn-ea"/>
          <a:cs typeface="+mn-cs"/>
        </a:defRPr>
      </a:lvl1pPr>
      <a:lvl2pPr marL="276469" eaLnBrk="1" hangingPunct="1">
        <a:defRPr>
          <a:latin typeface="+mn-lt"/>
          <a:ea typeface="+mn-ea"/>
          <a:cs typeface="+mn-cs"/>
        </a:defRPr>
      </a:lvl2pPr>
      <a:lvl3pPr marL="552938" eaLnBrk="1" hangingPunct="1">
        <a:defRPr>
          <a:latin typeface="+mn-lt"/>
          <a:ea typeface="+mn-ea"/>
          <a:cs typeface="+mn-cs"/>
        </a:defRPr>
      </a:lvl3pPr>
      <a:lvl4pPr marL="829407" eaLnBrk="1" hangingPunct="1">
        <a:defRPr>
          <a:latin typeface="+mn-lt"/>
          <a:ea typeface="+mn-ea"/>
          <a:cs typeface="+mn-cs"/>
        </a:defRPr>
      </a:lvl4pPr>
      <a:lvl5pPr marL="1105875" eaLnBrk="1" hangingPunct="1">
        <a:defRPr>
          <a:latin typeface="+mn-lt"/>
          <a:ea typeface="+mn-ea"/>
          <a:cs typeface="+mn-cs"/>
        </a:defRPr>
      </a:lvl5pPr>
      <a:lvl6pPr marL="1382344" eaLnBrk="1" hangingPunct="1">
        <a:defRPr>
          <a:latin typeface="+mn-lt"/>
          <a:ea typeface="+mn-ea"/>
          <a:cs typeface="+mn-cs"/>
        </a:defRPr>
      </a:lvl6pPr>
      <a:lvl7pPr marL="1658813" eaLnBrk="1" hangingPunct="1">
        <a:defRPr>
          <a:latin typeface="+mn-lt"/>
          <a:ea typeface="+mn-ea"/>
          <a:cs typeface="+mn-cs"/>
        </a:defRPr>
      </a:lvl7pPr>
      <a:lvl8pPr marL="1935282" eaLnBrk="1" hangingPunct="1">
        <a:defRPr>
          <a:latin typeface="+mn-lt"/>
          <a:ea typeface="+mn-ea"/>
          <a:cs typeface="+mn-cs"/>
        </a:defRPr>
      </a:lvl8pPr>
      <a:lvl9pPr marL="2211751"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41.png"/></Relationships>
</file>

<file path=ppt/slides/_rels/slide3.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3.xml"/><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8" Type="http://schemas.openxmlformats.org/officeDocument/2006/relationships/image" Target="../media/image49.jpeg"/><Relationship Id="rId13" Type="http://schemas.openxmlformats.org/officeDocument/2006/relationships/image" Target="../media/image54.jpeg"/><Relationship Id="rId18" Type="http://schemas.openxmlformats.org/officeDocument/2006/relationships/image" Target="../media/image59.jpeg"/><Relationship Id="rId26" Type="http://schemas.openxmlformats.org/officeDocument/2006/relationships/image" Target="../media/image67.png"/><Relationship Id="rId3" Type="http://schemas.openxmlformats.org/officeDocument/2006/relationships/image" Target="../media/image44.jpeg"/><Relationship Id="rId21" Type="http://schemas.openxmlformats.org/officeDocument/2006/relationships/image" Target="../media/image62.png"/><Relationship Id="rId7" Type="http://schemas.openxmlformats.org/officeDocument/2006/relationships/image" Target="../media/image48.jpeg"/><Relationship Id="rId12" Type="http://schemas.openxmlformats.org/officeDocument/2006/relationships/image" Target="../media/image53.jpg"/><Relationship Id="rId17" Type="http://schemas.openxmlformats.org/officeDocument/2006/relationships/image" Target="../media/image58.jpeg"/><Relationship Id="rId25" Type="http://schemas.openxmlformats.org/officeDocument/2006/relationships/image" Target="../media/image66.jpeg"/><Relationship Id="rId2" Type="http://schemas.openxmlformats.org/officeDocument/2006/relationships/notesSlide" Target="../notesSlides/notesSlide7.xml"/><Relationship Id="rId16" Type="http://schemas.openxmlformats.org/officeDocument/2006/relationships/image" Target="../media/image57.jpeg"/><Relationship Id="rId20" Type="http://schemas.openxmlformats.org/officeDocument/2006/relationships/image" Target="../media/image61.png"/><Relationship Id="rId29" Type="http://schemas.openxmlformats.org/officeDocument/2006/relationships/image" Target="../media/image70.jpg"/><Relationship Id="rId1" Type="http://schemas.openxmlformats.org/officeDocument/2006/relationships/slideLayout" Target="../slideLayouts/slideLayout62.xml"/><Relationship Id="rId6" Type="http://schemas.openxmlformats.org/officeDocument/2006/relationships/image" Target="../media/image47.jpeg"/><Relationship Id="rId11" Type="http://schemas.openxmlformats.org/officeDocument/2006/relationships/image" Target="../media/image52.jpeg"/><Relationship Id="rId24" Type="http://schemas.openxmlformats.org/officeDocument/2006/relationships/image" Target="../media/image65.jpeg"/><Relationship Id="rId5" Type="http://schemas.openxmlformats.org/officeDocument/2006/relationships/image" Target="../media/image46.jpeg"/><Relationship Id="rId15" Type="http://schemas.openxmlformats.org/officeDocument/2006/relationships/image" Target="../media/image56.jpeg"/><Relationship Id="rId23" Type="http://schemas.openxmlformats.org/officeDocument/2006/relationships/image" Target="../media/image64.jpeg"/><Relationship Id="rId28" Type="http://schemas.openxmlformats.org/officeDocument/2006/relationships/image" Target="../media/image69.jpg"/><Relationship Id="rId10" Type="http://schemas.openxmlformats.org/officeDocument/2006/relationships/image" Target="../media/image51.jpeg"/><Relationship Id="rId19" Type="http://schemas.openxmlformats.org/officeDocument/2006/relationships/image" Target="../media/image60.jpeg"/><Relationship Id="rId31" Type="http://schemas.openxmlformats.org/officeDocument/2006/relationships/image" Target="../media/image72.jpg"/><Relationship Id="rId4" Type="http://schemas.openxmlformats.org/officeDocument/2006/relationships/image" Target="../media/image45.jpeg"/><Relationship Id="rId9" Type="http://schemas.openxmlformats.org/officeDocument/2006/relationships/image" Target="../media/image50.jpg"/><Relationship Id="rId14" Type="http://schemas.openxmlformats.org/officeDocument/2006/relationships/image" Target="../media/image55.jpeg"/><Relationship Id="rId22" Type="http://schemas.openxmlformats.org/officeDocument/2006/relationships/image" Target="../media/image63.png"/><Relationship Id="rId27" Type="http://schemas.openxmlformats.org/officeDocument/2006/relationships/image" Target="../media/image68.jpeg"/><Relationship Id="rId30" Type="http://schemas.openxmlformats.org/officeDocument/2006/relationships/image" Target="../media/image71.jpg"/></Relationships>
</file>

<file path=ppt/slides/_rels/slide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xml"/><Relationship Id="rId1" Type="http://schemas.openxmlformats.org/officeDocument/2006/relationships/slideLayout" Target="../slideLayouts/slideLayout19.xml"/><Relationship Id="rId4" Type="http://schemas.openxmlformats.org/officeDocument/2006/relationships/image" Target="../media/image74.png"/></Relationships>
</file>

<file path=ppt/slides/_rels/slide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xml"/><Relationship Id="rId1" Type="http://schemas.openxmlformats.org/officeDocument/2006/relationships/slideLayout" Target="../slideLayouts/slideLayout21.xml"/><Relationship Id="rId5" Type="http://schemas.openxmlformats.org/officeDocument/2006/relationships/image" Target="../media/image77.jpg"/><Relationship Id="rId4" Type="http://schemas.openxmlformats.org/officeDocument/2006/relationships/image" Target="../media/image76.png"/></Relationships>
</file>

<file path=ppt/slides/_rels/slide10.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11.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notesSlide" Target="../notesSlides/notesSlide11.xml"/><Relationship Id="rId1" Type="http://schemas.openxmlformats.org/officeDocument/2006/relationships/slideLayout" Target="../slideLayouts/slideLayout19.xml"/><Relationship Id="rId4" Type="http://schemas.openxmlformats.org/officeDocument/2006/relationships/image" Target="../media/image85.emf"/></Relationships>
</file>

<file path=ppt/slides/_rels/slide12.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notesSlide" Target="../notesSlides/notesSlide12.xml"/><Relationship Id="rId1" Type="http://schemas.openxmlformats.org/officeDocument/2006/relationships/slideLayout" Target="../slideLayouts/slideLayout19.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1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3.xml"/><Relationship Id="rId1" Type="http://schemas.openxmlformats.org/officeDocument/2006/relationships/slideLayout" Target="../slideLayouts/slideLayout19.xml"/><Relationship Id="rId6" Type="http://schemas.microsoft.com/office/2007/relationships/hdphoto" Target="../media/hdphoto2.wdp"/><Relationship Id="rId5" Type="http://schemas.openxmlformats.org/officeDocument/2006/relationships/image" Target="../media/image92.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93.png"/><Relationship Id="rId7" Type="http://schemas.microsoft.com/office/2007/relationships/hdphoto" Target="../media/hdphoto4.wdp"/><Relationship Id="rId2" Type="http://schemas.openxmlformats.org/officeDocument/2006/relationships/notesSlide" Target="../notesSlides/notesSlide14.xml"/><Relationship Id="rId1" Type="http://schemas.openxmlformats.org/officeDocument/2006/relationships/slideLayout" Target="../slideLayouts/slideLayout19.xml"/><Relationship Id="rId6" Type="http://schemas.openxmlformats.org/officeDocument/2006/relationships/image" Target="../media/image95.png"/><Relationship Id="rId5" Type="http://schemas.openxmlformats.org/officeDocument/2006/relationships/image" Target="../media/image94.png"/><Relationship Id="rId10" Type="http://schemas.openxmlformats.org/officeDocument/2006/relationships/image" Target="../media/image98.png"/><Relationship Id="rId4" Type="http://schemas.microsoft.com/office/2007/relationships/hdphoto" Target="../media/hdphoto3.wdp"/><Relationship Id="rId9" Type="http://schemas.openxmlformats.org/officeDocument/2006/relationships/image" Target="../media/image97.png"/></Relationships>
</file>

<file path=ppt/slides/_rels/slide1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5.xml"/><Relationship Id="rId1" Type="http://schemas.openxmlformats.org/officeDocument/2006/relationships/slideLayout" Target="../slideLayouts/slideLayout19.xml"/><Relationship Id="rId4" Type="http://schemas.openxmlformats.org/officeDocument/2006/relationships/image" Target="../media/image100.png"/></Relationships>
</file>

<file path=ppt/slides/_rels/slide16.xml.rels><?xml version="1.0" encoding="UTF-8" standalone="yes"?>
<Relationships xmlns="http://schemas.openxmlformats.org/package/2006/relationships"><Relationship Id="rId3" Type="http://schemas.openxmlformats.org/officeDocument/2006/relationships/image" Target="../media/image101.png"/><Relationship Id="rId7" Type="http://schemas.openxmlformats.org/officeDocument/2006/relationships/image" Target="../media/image105.png"/><Relationship Id="rId2" Type="http://schemas.openxmlformats.org/officeDocument/2006/relationships/notesSlide" Target="../notesSlides/notesSlide16.xml"/><Relationship Id="rId1" Type="http://schemas.openxmlformats.org/officeDocument/2006/relationships/slideLayout" Target="../slideLayouts/slideLayout21.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s>
</file>

<file path=ppt/slides/_rels/slide1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8.xml"/><Relationship Id="rId1" Type="http://schemas.openxmlformats.org/officeDocument/2006/relationships/slideLayout" Target="../slideLayouts/slideLayout21.xml"/><Relationship Id="rId5" Type="http://schemas.openxmlformats.org/officeDocument/2006/relationships/image" Target="../media/image109.png"/><Relationship Id="rId4" Type="http://schemas.openxmlformats.org/officeDocument/2006/relationships/image" Target="../media/image108.png"/></Relationships>
</file>

<file path=ppt/slides/_rels/slide1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9.xml"/><Relationship Id="rId1" Type="http://schemas.openxmlformats.org/officeDocument/2006/relationships/slideLayout" Target="../slideLayouts/slideLayout21.xml"/><Relationship Id="rId4" Type="http://schemas.openxmlformats.org/officeDocument/2006/relationships/image" Target="../media/image111.svg"/></Relationships>
</file>

<file path=ppt/slides/_rels/slide20.xml.rels><?xml version="1.0" encoding="UTF-8" standalone="yes"?>
<Relationships xmlns="http://schemas.openxmlformats.org/package/2006/relationships"><Relationship Id="rId13" Type="http://schemas.openxmlformats.org/officeDocument/2006/relationships/image" Target="../media/image122.png"/><Relationship Id="rId18" Type="http://schemas.openxmlformats.org/officeDocument/2006/relationships/image" Target="../media/image127.png"/><Relationship Id="rId26" Type="http://schemas.openxmlformats.org/officeDocument/2006/relationships/image" Target="../media/image135.jpeg"/><Relationship Id="rId39" Type="http://schemas.openxmlformats.org/officeDocument/2006/relationships/image" Target="../media/image148.jpeg"/><Relationship Id="rId21" Type="http://schemas.openxmlformats.org/officeDocument/2006/relationships/image" Target="../media/image130.png"/><Relationship Id="rId34" Type="http://schemas.openxmlformats.org/officeDocument/2006/relationships/image" Target="../media/image143.png"/><Relationship Id="rId42" Type="http://schemas.openxmlformats.org/officeDocument/2006/relationships/image" Target="../media/image151.png"/><Relationship Id="rId7" Type="http://schemas.openxmlformats.org/officeDocument/2006/relationships/image" Target="../media/image116.jpeg"/><Relationship Id="rId2" Type="http://schemas.openxmlformats.org/officeDocument/2006/relationships/notesSlide" Target="../notesSlides/notesSlide20.xml"/><Relationship Id="rId16" Type="http://schemas.openxmlformats.org/officeDocument/2006/relationships/image" Target="../media/image125.png"/><Relationship Id="rId29" Type="http://schemas.openxmlformats.org/officeDocument/2006/relationships/image" Target="../media/image138.png"/><Relationship Id="rId1" Type="http://schemas.openxmlformats.org/officeDocument/2006/relationships/slideLayout" Target="../slideLayouts/slideLayout92.xml"/><Relationship Id="rId6" Type="http://schemas.openxmlformats.org/officeDocument/2006/relationships/image" Target="../media/image115.png"/><Relationship Id="rId11" Type="http://schemas.openxmlformats.org/officeDocument/2006/relationships/image" Target="../media/image120.png"/><Relationship Id="rId24" Type="http://schemas.openxmlformats.org/officeDocument/2006/relationships/image" Target="../media/image133.png"/><Relationship Id="rId32" Type="http://schemas.openxmlformats.org/officeDocument/2006/relationships/image" Target="../media/image141.jpeg"/><Relationship Id="rId37" Type="http://schemas.openxmlformats.org/officeDocument/2006/relationships/image" Target="../media/image146.png"/><Relationship Id="rId40" Type="http://schemas.openxmlformats.org/officeDocument/2006/relationships/image" Target="../media/image149.png"/><Relationship Id="rId45" Type="http://schemas.openxmlformats.org/officeDocument/2006/relationships/image" Target="../media/image154.png"/><Relationship Id="rId5" Type="http://schemas.openxmlformats.org/officeDocument/2006/relationships/image" Target="../media/image114.png"/><Relationship Id="rId15" Type="http://schemas.openxmlformats.org/officeDocument/2006/relationships/image" Target="../media/image124.png"/><Relationship Id="rId23" Type="http://schemas.openxmlformats.org/officeDocument/2006/relationships/image" Target="../media/image132.png"/><Relationship Id="rId28" Type="http://schemas.openxmlformats.org/officeDocument/2006/relationships/image" Target="../media/image137.png"/><Relationship Id="rId36" Type="http://schemas.openxmlformats.org/officeDocument/2006/relationships/image" Target="../media/image145.png"/><Relationship Id="rId10" Type="http://schemas.openxmlformats.org/officeDocument/2006/relationships/image" Target="../media/image119.png"/><Relationship Id="rId19" Type="http://schemas.openxmlformats.org/officeDocument/2006/relationships/image" Target="../media/image128.png"/><Relationship Id="rId31" Type="http://schemas.openxmlformats.org/officeDocument/2006/relationships/image" Target="../media/image140.png"/><Relationship Id="rId44" Type="http://schemas.openxmlformats.org/officeDocument/2006/relationships/image" Target="../media/image153.png"/><Relationship Id="rId4" Type="http://schemas.openxmlformats.org/officeDocument/2006/relationships/image" Target="../media/image113.png"/><Relationship Id="rId9" Type="http://schemas.openxmlformats.org/officeDocument/2006/relationships/image" Target="../media/image118.png"/><Relationship Id="rId14" Type="http://schemas.openxmlformats.org/officeDocument/2006/relationships/image" Target="../media/image123.png"/><Relationship Id="rId22" Type="http://schemas.openxmlformats.org/officeDocument/2006/relationships/image" Target="../media/image131.png"/><Relationship Id="rId27" Type="http://schemas.openxmlformats.org/officeDocument/2006/relationships/image" Target="../media/image136.png"/><Relationship Id="rId30" Type="http://schemas.openxmlformats.org/officeDocument/2006/relationships/image" Target="../media/image139.png"/><Relationship Id="rId35" Type="http://schemas.openxmlformats.org/officeDocument/2006/relationships/image" Target="../media/image144.png"/><Relationship Id="rId43" Type="http://schemas.openxmlformats.org/officeDocument/2006/relationships/image" Target="../media/image152.png"/><Relationship Id="rId8" Type="http://schemas.openxmlformats.org/officeDocument/2006/relationships/image" Target="../media/image117.png"/><Relationship Id="rId3" Type="http://schemas.openxmlformats.org/officeDocument/2006/relationships/image" Target="../media/image112.png"/><Relationship Id="rId12" Type="http://schemas.openxmlformats.org/officeDocument/2006/relationships/image" Target="../media/image121.png"/><Relationship Id="rId17" Type="http://schemas.openxmlformats.org/officeDocument/2006/relationships/image" Target="../media/image126.png"/><Relationship Id="rId25" Type="http://schemas.openxmlformats.org/officeDocument/2006/relationships/image" Target="../media/image134.png"/><Relationship Id="rId33" Type="http://schemas.openxmlformats.org/officeDocument/2006/relationships/image" Target="../media/image142.png"/><Relationship Id="rId38" Type="http://schemas.openxmlformats.org/officeDocument/2006/relationships/image" Target="../media/image147.svg"/><Relationship Id="rId46" Type="http://schemas.openxmlformats.org/officeDocument/2006/relationships/image" Target="../media/image155.png"/><Relationship Id="rId20" Type="http://schemas.openxmlformats.org/officeDocument/2006/relationships/image" Target="../media/image129.png"/><Relationship Id="rId41" Type="http://schemas.openxmlformats.org/officeDocument/2006/relationships/image" Target="../media/image150.png"/></Relationships>
</file>

<file path=ppt/slides/_rels/slide21.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21.xml"/><Relationship Id="rId1" Type="http://schemas.openxmlformats.org/officeDocument/2006/relationships/slideLayout" Target="../slideLayouts/slideLayout20.xml"/><Relationship Id="rId4" Type="http://schemas.openxmlformats.org/officeDocument/2006/relationships/image" Target="../media/image157.png"/></Relationships>
</file>

<file path=ppt/slides/_rels/slide22.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22.xml"/><Relationship Id="rId1" Type="http://schemas.openxmlformats.org/officeDocument/2006/relationships/slideLayout" Target="../slideLayouts/slideLayout20.xml"/><Relationship Id="rId4" Type="http://schemas.openxmlformats.org/officeDocument/2006/relationships/image" Target="../media/image159.png"/></Relationships>
</file>

<file path=ppt/slides/_rels/slide23.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24.xml"/><Relationship Id="rId1" Type="http://schemas.openxmlformats.org/officeDocument/2006/relationships/slideLayout" Target="../slideLayouts/slideLayout19.xml"/><Relationship Id="rId4" Type="http://schemas.openxmlformats.org/officeDocument/2006/relationships/image" Target="../media/image162.png"/></Relationships>
</file>

<file path=ppt/slides/_rels/slide25.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25.xml"/><Relationship Id="rId1" Type="http://schemas.openxmlformats.org/officeDocument/2006/relationships/slideLayout" Target="../slideLayouts/slideLayout19.xml"/><Relationship Id="rId6" Type="http://schemas.openxmlformats.org/officeDocument/2006/relationships/image" Target="../media/image166.png"/><Relationship Id="rId5" Type="http://schemas.openxmlformats.org/officeDocument/2006/relationships/image" Target="../media/image165.png"/><Relationship Id="rId4" Type="http://schemas.openxmlformats.org/officeDocument/2006/relationships/image" Target="../media/image164.png"/></Relationships>
</file>

<file path=ppt/slides/_rels/slide26.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27.xml"/><Relationship Id="rId1" Type="http://schemas.openxmlformats.org/officeDocument/2006/relationships/slideLayout" Target="../slideLayouts/slideLayout19.xml"/><Relationship Id="rId4" Type="http://schemas.openxmlformats.org/officeDocument/2006/relationships/image" Target="../media/image169.png"/></Relationships>
</file>

<file path=ppt/slides/_rels/slide28.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28.xml"/><Relationship Id="rId1" Type="http://schemas.openxmlformats.org/officeDocument/2006/relationships/slideLayout" Target="../slideLayouts/slideLayout19.xml"/><Relationship Id="rId6" Type="http://schemas.openxmlformats.org/officeDocument/2006/relationships/image" Target="../media/image173.jpeg"/><Relationship Id="rId5" Type="http://schemas.openxmlformats.org/officeDocument/2006/relationships/image" Target="../media/image172.jpeg"/><Relationship Id="rId4" Type="http://schemas.openxmlformats.org/officeDocument/2006/relationships/image" Target="../media/image171.png"/></Relationships>
</file>

<file path=ppt/slides/_rels/slide29.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29.xml"/><Relationship Id="rId1" Type="http://schemas.openxmlformats.org/officeDocument/2006/relationships/slideLayout" Target="../slideLayouts/slideLayout19.xml"/><Relationship Id="rId5" Type="http://schemas.openxmlformats.org/officeDocument/2006/relationships/image" Target="../media/image176.png"/><Relationship Id="rId4" Type="http://schemas.openxmlformats.org/officeDocument/2006/relationships/image" Target="../media/image175.png"/></Relationships>
</file>

<file path=ppt/slides/_rels/slide30.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33.xml"/><Relationship Id="rId1" Type="http://schemas.openxmlformats.org/officeDocument/2006/relationships/slideLayout" Target="../slideLayouts/slideLayout20.xml"/><Relationship Id="rId4" Type="http://schemas.openxmlformats.org/officeDocument/2006/relationships/image" Target="../media/image179.png"/></Relationships>
</file>

<file path=ppt/slides/_rels/slide34.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34.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8" Type="http://schemas.openxmlformats.org/officeDocument/2006/relationships/image" Target="../media/image185.png"/><Relationship Id="rId3" Type="http://schemas.openxmlformats.org/officeDocument/2006/relationships/image" Target="../media/image181.emf"/><Relationship Id="rId7" Type="http://schemas.openxmlformats.org/officeDocument/2006/relationships/image" Target="../media/image43.emf"/><Relationship Id="rId2" Type="http://schemas.openxmlformats.org/officeDocument/2006/relationships/notesSlide" Target="../notesSlides/notesSlide35.xml"/><Relationship Id="rId1" Type="http://schemas.openxmlformats.org/officeDocument/2006/relationships/slideLayout" Target="../slideLayouts/slideLayout20.xml"/><Relationship Id="rId6" Type="http://schemas.openxmlformats.org/officeDocument/2006/relationships/image" Target="../media/image184.emf"/><Relationship Id="rId11" Type="http://schemas.openxmlformats.org/officeDocument/2006/relationships/image" Target="../media/image188.emf"/><Relationship Id="rId5" Type="http://schemas.openxmlformats.org/officeDocument/2006/relationships/image" Target="../media/image183.emf"/><Relationship Id="rId10" Type="http://schemas.openxmlformats.org/officeDocument/2006/relationships/image" Target="../media/image187.JPG"/><Relationship Id="rId4" Type="http://schemas.openxmlformats.org/officeDocument/2006/relationships/image" Target="../media/image182.png"/><Relationship Id="rId9" Type="http://schemas.openxmlformats.org/officeDocument/2006/relationships/image" Target="../media/image186.png"/></Relationships>
</file>

<file path=ppt/slides/_rels/slide36.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36.xml"/><Relationship Id="rId1" Type="http://schemas.openxmlformats.org/officeDocument/2006/relationships/slideLayout" Target="../slideLayouts/slideLayout3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39.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40.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41.xml"/><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43.xml"/><Relationship Id="rId1" Type="http://schemas.openxmlformats.org/officeDocument/2006/relationships/slideLayout" Target="../slideLayouts/slideLayout19.xml"/><Relationship Id="rId4" Type="http://schemas.openxmlformats.org/officeDocument/2006/relationships/image" Target="../media/image193.png"/></Relationships>
</file>

<file path=ppt/slides/_rels/slide44.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44.xml"/><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45.xml"/><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46.xml"/><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47.xml"/><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notesSlide" Target="../notesSlides/notesSlide48.xml"/><Relationship Id="rId1" Type="http://schemas.openxmlformats.org/officeDocument/2006/relationships/slideLayout" Target="../slideLayouts/slideLayout20.xml"/></Relationships>
</file>

<file path=ppt/slides/_rels/slide49.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49.xml"/><Relationship Id="rId1" Type="http://schemas.openxmlformats.org/officeDocument/2006/relationships/slideLayout" Target="../slideLayouts/slideLayout20.xml"/></Relationships>
</file>

<file path=ppt/slides/_rels/slide50.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50.xml"/><Relationship Id="rId1" Type="http://schemas.openxmlformats.org/officeDocument/2006/relationships/slideLayout" Target="../slideLayouts/slideLayout20.xml"/><Relationship Id="rId4" Type="http://schemas.openxmlformats.org/officeDocument/2006/relationships/image" Target="../media/image201.png"/></Relationships>
</file>

<file path=ppt/slides/_rels/slide51.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notesSlide" Target="../notesSlides/notesSlide51.xml"/><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52.xml"/><Relationship Id="rId1" Type="http://schemas.openxmlformats.org/officeDocument/2006/relationships/slideLayout" Target="../slideLayouts/slideLayout20.xml"/></Relationships>
</file>

<file path=ppt/slides/_rels/slide53.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notesSlide" Target="../notesSlides/notesSlide53.xml"/><Relationship Id="rId1" Type="http://schemas.openxmlformats.org/officeDocument/2006/relationships/slideLayout" Target="../slideLayouts/slideLayout20.xml"/></Relationships>
</file>

<file path=ppt/slides/_rels/slide54.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54.xml"/><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55.xml"/><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56.xml"/><Relationship Id="rId1" Type="http://schemas.openxmlformats.org/officeDocument/2006/relationships/slideLayout" Target="../slideLayouts/slideLayout20.xml"/><Relationship Id="rId5" Type="http://schemas.microsoft.com/office/2007/relationships/hdphoto" Target="../media/hdphoto4.wdp"/><Relationship Id="rId4" Type="http://schemas.openxmlformats.org/officeDocument/2006/relationships/image" Target="../media/image95.png"/></Relationships>
</file>

<file path=ppt/slides/_rels/slide5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57.xml"/><Relationship Id="rId1" Type="http://schemas.openxmlformats.org/officeDocument/2006/relationships/slideLayout" Target="../slideLayouts/slideLayout20.xml"/><Relationship Id="rId5" Type="http://schemas.openxmlformats.org/officeDocument/2006/relationships/image" Target="../media/image207.png"/><Relationship Id="rId4" Type="http://schemas.microsoft.com/office/2007/relationships/hdphoto" Target="../media/hdphoto4.wdp"/></Relationships>
</file>

<file path=ppt/slides/_rels/slide58.xml.rels><?xml version="1.0" encoding="UTF-8" standalone="yes"?>
<Relationships xmlns="http://schemas.openxmlformats.org/package/2006/relationships"><Relationship Id="rId3" Type="http://schemas.openxmlformats.org/officeDocument/2006/relationships/image" Target="../media/image208.jpg"/><Relationship Id="rId2" Type="http://schemas.openxmlformats.org/officeDocument/2006/relationships/notesSlide" Target="../notesSlides/notesSlide58.xml"/><Relationship Id="rId1" Type="http://schemas.openxmlformats.org/officeDocument/2006/relationships/slideLayout" Target="../slideLayouts/slideLayout20.xml"/><Relationship Id="rId5" Type="http://schemas.microsoft.com/office/2007/relationships/hdphoto" Target="../media/hdphoto4.wdp"/><Relationship Id="rId4" Type="http://schemas.openxmlformats.org/officeDocument/2006/relationships/image" Target="../media/image95.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9.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3.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notesSlide" Target="../notesSlides/notesSlide62.xml"/><Relationship Id="rId1" Type="http://schemas.openxmlformats.org/officeDocument/2006/relationships/slideLayout" Target="../slideLayouts/slideLayout19.xml"/></Relationships>
</file>

<file path=ppt/slides/_rels/slide64.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63.xml"/><Relationship Id="rId1" Type="http://schemas.openxmlformats.org/officeDocument/2006/relationships/slideLayout" Target="../slideLayouts/slideLayout19.xml"/></Relationships>
</file>

<file path=ppt/slides/_rels/slide65.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64.xml"/><Relationship Id="rId1" Type="http://schemas.openxmlformats.org/officeDocument/2006/relationships/slideLayout" Target="../slideLayouts/slideLayout19.xml"/></Relationships>
</file>

<file path=ppt/slides/_rels/slide66.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notesSlide" Target="../notesSlides/notesSlide65.xml"/><Relationship Id="rId1" Type="http://schemas.openxmlformats.org/officeDocument/2006/relationships/slideLayout" Target="../slideLayouts/slideLayout19.xml"/></Relationships>
</file>

<file path=ppt/slides/_rels/slide67.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notesSlide" Target="../notesSlides/notesSlide66.xml"/><Relationship Id="rId1" Type="http://schemas.openxmlformats.org/officeDocument/2006/relationships/slideLayout" Target="../slideLayouts/slideLayout19.xml"/><Relationship Id="rId4" Type="http://schemas.openxmlformats.org/officeDocument/2006/relationships/image" Target="../media/image214.png"/></Relationships>
</file>

<file path=ppt/slides/_rels/slide68.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67.xml"/><Relationship Id="rId1" Type="http://schemas.openxmlformats.org/officeDocument/2006/relationships/slideLayout" Target="../slideLayouts/slideLayout19.xml"/><Relationship Id="rId4" Type="http://schemas.openxmlformats.org/officeDocument/2006/relationships/image" Target="../media/image214.png"/></Relationships>
</file>

<file path=ppt/slides/_rels/slide69.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notesSlide" Target="../notesSlides/notesSlide68.xml"/><Relationship Id="rId1" Type="http://schemas.openxmlformats.org/officeDocument/2006/relationships/slideLayout" Target="../slideLayouts/slideLayout19.xml"/><Relationship Id="rId4" Type="http://schemas.openxmlformats.org/officeDocument/2006/relationships/image" Target="../media/image217.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9.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5.xml"/></Relationships>
</file>

<file path=ppt/slides/_rels/slide7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72.xml"/><Relationship Id="rId1" Type="http://schemas.openxmlformats.org/officeDocument/2006/relationships/slideLayout" Target="../slideLayouts/slideLayout20.xml"/><Relationship Id="rId6" Type="http://schemas.microsoft.com/office/2007/relationships/hdphoto" Target="../media/hdphoto3.wdp"/><Relationship Id="rId5" Type="http://schemas.openxmlformats.org/officeDocument/2006/relationships/image" Target="../media/image93.png"/><Relationship Id="rId4" Type="http://schemas.microsoft.com/office/2007/relationships/hdphoto" Target="../media/hdphoto4.wdp"/></Relationships>
</file>

<file path=ppt/slides/_rels/slide74.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notesSlide" Target="../notesSlides/notesSlide73.xml"/><Relationship Id="rId1" Type="http://schemas.openxmlformats.org/officeDocument/2006/relationships/slideLayout" Target="../slideLayouts/slideLayout19.xml"/></Relationships>
</file>

<file path=ppt/slides/_rels/slide75.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notesSlide" Target="../notesSlides/notesSlide74.xml"/><Relationship Id="rId1" Type="http://schemas.openxmlformats.org/officeDocument/2006/relationships/slideLayout" Target="../slideLayouts/slideLayout19.xml"/></Relationships>
</file>

<file path=ppt/slides/_rels/slide76.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75.xml"/><Relationship Id="rId1" Type="http://schemas.openxmlformats.org/officeDocument/2006/relationships/slideLayout" Target="../slideLayouts/slideLayout19.xml"/></Relationships>
</file>

<file path=ppt/slides/_rels/slide77.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76.xml"/><Relationship Id="rId1" Type="http://schemas.openxmlformats.org/officeDocument/2006/relationships/slideLayout" Target="../slideLayouts/slideLayout19.xml"/></Relationships>
</file>

<file path=ppt/slides/_rels/slide7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77.xml"/><Relationship Id="rId1" Type="http://schemas.openxmlformats.org/officeDocument/2006/relationships/slideLayout" Target="../slideLayouts/slideLayout19.xml"/><Relationship Id="rId5" Type="http://schemas.openxmlformats.org/officeDocument/2006/relationships/image" Target="../media/image222.png"/><Relationship Id="rId4" Type="http://schemas.microsoft.com/office/2007/relationships/hdphoto" Target="../media/hdphoto4.wdp"/></Relationships>
</file>

<file path=ppt/slides/_rels/slide79.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notesSlide" Target="../notesSlides/notesSlide78.xml"/><Relationship Id="rId1" Type="http://schemas.openxmlformats.org/officeDocument/2006/relationships/slideLayout" Target="../slideLayouts/slideLayout19.xml"/><Relationship Id="rId5" Type="http://schemas.microsoft.com/office/2007/relationships/hdphoto" Target="../media/hdphoto4.wdp"/><Relationship Id="rId4" Type="http://schemas.openxmlformats.org/officeDocument/2006/relationships/image" Target="../media/image95.png"/></Relationships>
</file>

<file path=ppt/slides/_rels/slide8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79.xml"/><Relationship Id="rId1" Type="http://schemas.openxmlformats.org/officeDocument/2006/relationships/slideLayout" Target="../slideLayouts/slideLayout19.xml"/><Relationship Id="rId5" Type="http://schemas.openxmlformats.org/officeDocument/2006/relationships/image" Target="../media/image224.png"/><Relationship Id="rId4" Type="http://schemas.microsoft.com/office/2007/relationships/hdphoto" Target="../media/hdphoto4.wdp"/></Relationships>
</file>

<file path=ppt/slides/_rels/slide81.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notesSlide" Target="../notesSlides/notesSlide80.xml"/><Relationship Id="rId1" Type="http://schemas.openxmlformats.org/officeDocument/2006/relationships/slideLayout" Target="../slideLayouts/slideLayout19.xml"/></Relationships>
</file>

<file path=ppt/slides/_rels/slide82.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notesSlide" Target="../notesSlides/notesSlide81.xml"/><Relationship Id="rId1" Type="http://schemas.openxmlformats.org/officeDocument/2006/relationships/slideLayout" Target="../slideLayouts/slideLayout19.xml"/></Relationships>
</file>

<file path=ppt/slides/_rels/slide83.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notesSlide" Target="../notesSlides/notesSlide82.xml"/><Relationship Id="rId1" Type="http://schemas.openxmlformats.org/officeDocument/2006/relationships/slideLayout" Target="../slideLayouts/slideLayout19.xml"/></Relationships>
</file>

<file path=ppt/slides/_rels/slide84.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notesSlide" Target="../notesSlides/notesSlide83.xml"/><Relationship Id="rId1" Type="http://schemas.openxmlformats.org/officeDocument/2006/relationships/slideLayout" Target="../slideLayouts/slideLayout19.xml"/><Relationship Id="rId4" Type="http://schemas.openxmlformats.org/officeDocument/2006/relationships/image" Target="../media/image229.png"/></Relationships>
</file>

<file path=ppt/slides/_rels/slide85.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84.xml"/><Relationship Id="rId1" Type="http://schemas.openxmlformats.org/officeDocument/2006/relationships/slideLayout" Target="../slideLayouts/slideLayout19.xml"/></Relationships>
</file>

<file path=ppt/slides/_rels/slide86.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notesSlide" Target="../notesSlides/notesSlide85.xml"/><Relationship Id="rId1" Type="http://schemas.openxmlformats.org/officeDocument/2006/relationships/slideLayout" Target="../slideLayouts/slideLayout19.xml"/></Relationships>
</file>

<file path=ppt/slides/_rels/slide87.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notesSlide" Target="../notesSlides/notesSlide86.xml"/><Relationship Id="rId1" Type="http://schemas.openxmlformats.org/officeDocument/2006/relationships/slideLayout" Target="../slideLayouts/slideLayout19.xml"/></Relationships>
</file>

<file path=ppt/slides/_rels/slide88.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notesSlide" Target="../notesSlides/notesSlide87.xml"/><Relationship Id="rId1" Type="http://schemas.openxmlformats.org/officeDocument/2006/relationships/slideLayout" Target="../slideLayouts/slideLayout19.xml"/></Relationships>
</file>

<file path=ppt/slides/_rels/slide89.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notesSlide" Target="../notesSlides/notesSlide88.xml"/><Relationship Id="rId1" Type="http://schemas.openxmlformats.org/officeDocument/2006/relationships/slideLayout" Target="../slideLayouts/slideLayout19.xml"/><Relationship Id="rId5" Type="http://schemas.openxmlformats.org/officeDocument/2006/relationships/image" Target="../media/image236.png"/><Relationship Id="rId4" Type="http://schemas.openxmlformats.org/officeDocument/2006/relationships/image" Target="../media/image235.png"/></Relationships>
</file>

<file path=ppt/slides/_rels/slide90.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notesSlide" Target="../notesSlides/notesSlide89.xml"/><Relationship Id="rId1" Type="http://schemas.openxmlformats.org/officeDocument/2006/relationships/slideLayout" Target="../slideLayouts/slideLayout19.xml"/><Relationship Id="rId4" Type="http://schemas.openxmlformats.org/officeDocument/2006/relationships/image" Target="../media/image238.pn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0.xml"/></Relationships>
</file>

<file path=ppt/slides/_rels/slide92.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notesSlide" Target="../notesSlides/notesSlide91.xml"/><Relationship Id="rId1" Type="http://schemas.openxmlformats.org/officeDocument/2006/relationships/slideLayout" Target="../slideLayouts/slideLayout19.xml"/></Relationships>
</file>

<file path=ppt/slides/_rels/slide93.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notesSlide" Target="../notesSlides/notesSlide92.xml"/><Relationship Id="rId1" Type="http://schemas.openxmlformats.org/officeDocument/2006/relationships/slideLayout" Target="../slideLayouts/slideLayout19.xml"/></Relationships>
</file>

<file path=ppt/slides/_rels/slide94.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notesSlide" Target="../notesSlides/notesSlide93.xml"/><Relationship Id="rId1" Type="http://schemas.openxmlformats.org/officeDocument/2006/relationships/slideLayout" Target="../slideLayouts/slideLayout19.xml"/></Relationships>
</file>

<file path=ppt/slides/_rels/slide95.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notesSlide" Target="../notesSlides/notesSlide94.xml"/><Relationship Id="rId1" Type="http://schemas.openxmlformats.org/officeDocument/2006/relationships/slideLayout" Target="../slideLayouts/slideLayout19.xml"/></Relationships>
</file>

<file path=ppt/slides/_rels/slide96.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notesSlide" Target="../notesSlides/notesSlide95.xml"/><Relationship Id="rId1" Type="http://schemas.openxmlformats.org/officeDocument/2006/relationships/slideLayout" Target="../slideLayouts/slideLayout19.xml"/></Relationships>
</file>

<file path=ppt/slides/_rels/slide97.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notesSlide" Target="../notesSlides/notesSlide96.xml"/><Relationship Id="rId1" Type="http://schemas.openxmlformats.org/officeDocument/2006/relationships/slideLayout" Target="../slideLayouts/slideLayout19.xml"/></Relationships>
</file>

<file path=ppt/slides/_rels/slide98.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97.xml"/><Relationship Id="rId1" Type="http://schemas.openxmlformats.org/officeDocument/2006/relationships/slideLayout" Target="../slideLayouts/slideLayout39.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3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9.xml"/></Relationships>
</file>

<file path=ppt/slides/_rels/slide101.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notesSlide" Target="../notesSlides/notesSlide100.xml"/><Relationship Id="rId1" Type="http://schemas.openxmlformats.org/officeDocument/2006/relationships/slideLayout" Target="../slideLayouts/slideLayout19.xml"/></Relationships>
</file>

<file path=ppt/slides/_rels/slide102.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notesSlide" Target="../notesSlides/notesSlide101.xml"/><Relationship Id="rId1" Type="http://schemas.openxmlformats.org/officeDocument/2006/relationships/slideLayout" Target="../slideLayouts/slideLayout19.xml"/></Relationships>
</file>

<file path=ppt/slides/_rels/slide103.xml.rels><?xml version="1.0" encoding="UTF-8" standalone="yes"?>
<Relationships xmlns="http://schemas.openxmlformats.org/package/2006/relationships"><Relationship Id="rId3" Type="http://schemas.openxmlformats.org/officeDocument/2006/relationships/image" Target="../media/image247.png"/><Relationship Id="rId2" Type="http://schemas.openxmlformats.org/officeDocument/2006/relationships/notesSlide" Target="../notesSlides/notesSlide102.xml"/><Relationship Id="rId1" Type="http://schemas.openxmlformats.org/officeDocument/2006/relationships/slideLayout" Target="../slideLayouts/slideLayout19.xml"/><Relationship Id="rId5" Type="http://schemas.microsoft.com/office/2007/relationships/hdphoto" Target="../media/hdphoto4.wdp"/><Relationship Id="rId4" Type="http://schemas.openxmlformats.org/officeDocument/2006/relationships/image" Target="../media/image95.png"/></Relationships>
</file>

<file path=ppt/slides/_rels/slide10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03.xml"/><Relationship Id="rId1" Type="http://schemas.openxmlformats.org/officeDocument/2006/relationships/slideLayout" Target="../slideLayouts/slideLayout20.xml"/><Relationship Id="rId5" Type="http://schemas.openxmlformats.org/officeDocument/2006/relationships/image" Target="../media/image248.jpg"/><Relationship Id="rId4" Type="http://schemas.microsoft.com/office/2007/relationships/hdphoto" Target="../media/hdphoto4.wdp"/></Relationships>
</file>

<file path=ppt/slides/_rels/slide105.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notesSlide" Target="../notesSlides/notesSlide104.xml"/><Relationship Id="rId1" Type="http://schemas.openxmlformats.org/officeDocument/2006/relationships/slideLayout" Target="../slideLayouts/slideLayout19.xml"/></Relationships>
</file>

<file path=ppt/slides/_rels/slide106.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105.xml"/><Relationship Id="rId1" Type="http://schemas.openxmlformats.org/officeDocument/2006/relationships/slideLayout" Target="../slideLayouts/slideLayout19.xml"/><Relationship Id="rId5" Type="http://schemas.openxmlformats.org/officeDocument/2006/relationships/image" Target="../media/image252.png"/><Relationship Id="rId4" Type="http://schemas.openxmlformats.org/officeDocument/2006/relationships/image" Target="../media/image251.png"/></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0.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9.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3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9.xml"/></Relationships>
</file>

<file path=ppt/slides/_rels/slide111.xml.rels><?xml version="1.0" encoding="UTF-8" standalone="yes"?>
<Relationships xmlns="http://schemas.openxmlformats.org/package/2006/relationships"><Relationship Id="rId3" Type="http://schemas.openxmlformats.org/officeDocument/2006/relationships/image" Target="../media/image253.png"/><Relationship Id="rId2" Type="http://schemas.openxmlformats.org/officeDocument/2006/relationships/notesSlide" Target="../notesSlides/notesSlide110.xml"/><Relationship Id="rId1" Type="http://schemas.openxmlformats.org/officeDocument/2006/relationships/slideLayout" Target="../slideLayouts/slideLayout19.xml"/></Relationships>
</file>

<file path=ppt/slides/_rels/slide112.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notesSlide" Target="../notesSlides/notesSlide111.xml"/><Relationship Id="rId1" Type="http://schemas.openxmlformats.org/officeDocument/2006/relationships/slideLayout" Target="../slideLayouts/slideLayout19.xml"/></Relationships>
</file>

<file path=ppt/slides/_rels/slide113.xml.rels><?xml version="1.0" encoding="UTF-8" standalone="yes"?>
<Relationships xmlns="http://schemas.openxmlformats.org/package/2006/relationships"><Relationship Id="rId3" Type="http://schemas.openxmlformats.org/officeDocument/2006/relationships/image" Target="../media/image255.png"/><Relationship Id="rId2" Type="http://schemas.openxmlformats.org/officeDocument/2006/relationships/notesSlide" Target="../notesSlides/notesSlide112.xml"/><Relationship Id="rId1" Type="http://schemas.openxmlformats.org/officeDocument/2006/relationships/slideLayout" Target="../slideLayouts/slideLayout19.xml"/></Relationships>
</file>

<file path=ppt/slides/_rels/slide114.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notesSlide" Target="../notesSlides/notesSlide113.xml"/><Relationship Id="rId1" Type="http://schemas.openxmlformats.org/officeDocument/2006/relationships/slideLayout" Target="../slideLayouts/slideLayout19.xml"/></Relationships>
</file>

<file path=ppt/slides/_rels/slide115.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notesSlide" Target="../notesSlides/notesSlide114.xml"/><Relationship Id="rId1" Type="http://schemas.openxmlformats.org/officeDocument/2006/relationships/slideLayout" Target="../slideLayouts/slideLayout19.xml"/></Relationships>
</file>

<file path=ppt/slides/_rels/slide116.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notesSlide" Target="../notesSlides/notesSlide115.xml"/><Relationship Id="rId1" Type="http://schemas.openxmlformats.org/officeDocument/2006/relationships/slideLayout" Target="../slideLayouts/slideLayout19.xml"/></Relationships>
</file>

<file path=ppt/slides/_rels/slide117.xml.rels><?xml version="1.0" encoding="UTF-8" standalone="yes"?>
<Relationships xmlns="http://schemas.openxmlformats.org/package/2006/relationships"><Relationship Id="rId3" Type="http://schemas.openxmlformats.org/officeDocument/2006/relationships/image" Target="../media/image258.png"/><Relationship Id="rId2" Type="http://schemas.openxmlformats.org/officeDocument/2006/relationships/notesSlide" Target="../notesSlides/notesSlide116.xml"/><Relationship Id="rId1" Type="http://schemas.openxmlformats.org/officeDocument/2006/relationships/slideLayout" Target="../slideLayouts/slideLayout19.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0.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9.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33.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9.xml"/></Relationships>
</file>

<file path=ppt/slides/_rels/slide122.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notesSlide" Target="../notesSlides/notesSlide121.xml"/><Relationship Id="rId1" Type="http://schemas.openxmlformats.org/officeDocument/2006/relationships/slideLayout" Target="../slideLayouts/slideLayout19.xml"/></Relationships>
</file>

<file path=ppt/slides/_rels/slide123.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notesSlide" Target="../notesSlides/notesSlide122.xml"/><Relationship Id="rId1" Type="http://schemas.openxmlformats.org/officeDocument/2006/relationships/slideLayout" Target="../slideLayouts/slideLayout19.xml"/></Relationships>
</file>

<file path=ppt/slides/_rels/slide124.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notesSlide" Target="../notesSlides/notesSlide123.xml"/><Relationship Id="rId1" Type="http://schemas.openxmlformats.org/officeDocument/2006/relationships/slideLayout" Target="../slideLayouts/slideLayout19.xml"/></Relationships>
</file>

<file path=ppt/slides/_rels/slide125.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notesSlide" Target="../notesSlides/notesSlide124.xml"/><Relationship Id="rId1" Type="http://schemas.openxmlformats.org/officeDocument/2006/relationships/slideLayout" Target="../slideLayouts/slideLayout19.xml"/></Relationships>
</file>

<file path=ppt/slides/_rels/slide126.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notesSlide" Target="../notesSlides/notesSlide125.xml"/><Relationship Id="rId1" Type="http://schemas.openxmlformats.org/officeDocument/2006/relationships/slideLayout" Target="../slideLayouts/slideLayout19.xml"/></Relationships>
</file>

<file path=ppt/slides/_rels/slide127.xml.rels><?xml version="1.0" encoding="UTF-8" standalone="yes"?>
<Relationships xmlns="http://schemas.openxmlformats.org/package/2006/relationships"><Relationship Id="rId3" Type="http://schemas.openxmlformats.org/officeDocument/2006/relationships/image" Target="../media/image264.png"/><Relationship Id="rId2" Type="http://schemas.openxmlformats.org/officeDocument/2006/relationships/notesSlide" Target="../notesSlides/notesSlide126.xml"/><Relationship Id="rId1" Type="http://schemas.openxmlformats.org/officeDocument/2006/relationships/slideLayout" Target="../slideLayouts/slideLayout19.xml"/><Relationship Id="rId4" Type="http://schemas.openxmlformats.org/officeDocument/2006/relationships/image" Target="../media/image265.png"/></Relationships>
</file>

<file path=ppt/slides/_rels/slide128.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notesSlide" Target="../notesSlides/notesSlide127.xml"/><Relationship Id="rId1" Type="http://schemas.openxmlformats.org/officeDocument/2006/relationships/slideLayout" Target="../slideLayouts/slideLayout19.xml"/><Relationship Id="rId5" Type="http://schemas.openxmlformats.org/officeDocument/2006/relationships/image" Target="../media/image268.png"/><Relationship Id="rId4" Type="http://schemas.openxmlformats.org/officeDocument/2006/relationships/image" Target="../media/image267.png"/></Relationships>
</file>

<file path=ppt/slides/_rels/slide129.xml.rels><?xml version="1.0" encoding="UTF-8" standalone="yes"?>
<Relationships xmlns="http://schemas.openxmlformats.org/package/2006/relationships"><Relationship Id="rId3" Type="http://schemas.openxmlformats.org/officeDocument/2006/relationships/image" Target="../media/image269.png"/><Relationship Id="rId2" Type="http://schemas.openxmlformats.org/officeDocument/2006/relationships/notesSlide" Target="../notesSlides/notesSlide128.xml"/><Relationship Id="rId1" Type="http://schemas.openxmlformats.org/officeDocument/2006/relationships/slideLayout" Target="../slideLayouts/slideLayout19.xml"/></Relationships>
</file>

<file path=ppt/slides/_rels/slide130.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129.xml"/><Relationship Id="rId1" Type="http://schemas.openxmlformats.org/officeDocument/2006/relationships/slideLayout" Target="../slideLayouts/slideLayout19.xml"/></Relationships>
</file>

<file path=ppt/slides/_rels/slide13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30.xml"/><Relationship Id="rId1" Type="http://schemas.openxmlformats.org/officeDocument/2006/relationships/slideLayout" Target="../slideLayouts/slideLayout19.xml"/><Relationship Id="rId5" Type="http://schemas.openxmlformats.org/officeDocument/2006/relationships/image" Target="../media/image271.png"/><Relationship Id="rId4" Type="http://schemas.microsoft.com/office/2007/relationships/hdphoto" Target="../media/hdphoto4.wdp"/></Relationships>
</file>

<file path=ppt/slides/_rels/slide132.xml.rels><?xml version="1.0" encoding="UTF-8" standalone="yes"?>
<Relationships xmlns="http://schemas.openxmlformats.org/package/2006/relationships"><Relationship Id="rId3" Type="http://schemas.openxmlformats.org/officeDocument/2006/relationships/image" Target="../media/image272.png"/><Relationship Id="rId2" Type="http://schemas.openxmlformats.org/officeDocument/2006/relationships/notesSlide" Target="../notesSlides/notesSlide131.xml"/><Relationship Id="rId1" Type="http://schemas.openxmlformats.org/officeDocument/2006/relationships/slideLayout" Target="../slideLayouts/slideLayout19.xml"/><Relationship Id="rId5" Type="http://schemas.microsoft.com/office/2007/relationships/hdphoto" Target="../media/hdphoto4.wdp"/><Relationship Id="rId4" Type="http://schemas.openxmlformats.org/officeDocument/2006/relationships/image" Target="../media/image95.png"/></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0.xml"/></Relationships>
</file>

<file path=ppt/slides/_rels/slide134.xml.rels><?xml version="1.0" encoding="UTF-8" standalone="yes"?>
<Relationships xmlns="http://schemas.openxmlformats.org/package/2006/relationships"><Relationship Id="rId3" Type="http://schemas.openxmlformats.org/officeDocument/2006/relationships/image" Target="../media/image273.png"/><Relationship Id="rId2" Type="http://schemas.openxmlformats.org/officeDocument/2006/relationships/notesSlide" Target="../notesSlides/notesSlide133.xml"/><Relationship Id="rId1" Type="http://schemas.openxmlformats.org/officeDocument/2006/relationships/slideLayout" Target="../slideLayouts/slideLayout19.xml"/><Relationship Id="rId4" Type="http://schemas.openxmlformats.org/officeDocument/2006/relationships/image" Target="../media/image274.png"/></Relationships>
</file>

<file path=ppt/slides/_rels/slide135.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notesSlide" Target="../notesSlides/notesSlide134.xml"/><Relationship Id="rId1" Type="http://schemas.openxmlformats.org/officeDocument/2006/relationships/slideLayout" Target="../slideLayouts/slideLayout19.xml"/><Relationship Id="rId4" Type="http://schemas.openxmlformats.org/officeDocument/2006/relationships/image" Target="../media/image276.png"/></Relationships>
</file>

<file path=ppt/slides/_rels/slide136.xml.rels><?xml version="1.0" encoding="UTF-8" standalone="yes"?>
<Relationships xmlns="http://schemas.openxmlformats.org/package/2006/relationships"><Relationship Id="rId3" Type="http://schemas.openxmlformats.org/officeDocument/2006/relationships/image" Target="../media/image277.png"/><Relationship Id="rId2" Type="http://schemas.openxmlformats.org/officeDocument/2006/relationships/notesSlide" Target="../notesSlides/notesSlide135.xml"/><Relationship Id="rId1" Type="http://schemas.openxmlformats.org/officeDocument/2006/relationships/slideLayout" Target="../slideLayouts/slideLayout19.xml"/></Relationships>
</file>

<file path=ppt/slides/_rels/slide137.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notesSlide" Target="../notesSlides/notesSlide136.xml"/><Relationship Id="rId1" Type="http://schemas.openxmlformats.org/officeDocument/2006/relationships/slideLayout" Target="../slideLayouts/slideLayout19.xml"/><Relationship Id="rId4" Type="http://schemas.openxmlformats.org/officeDocument/2006/relationships/image" Target="../media/image279.png"/></Relationships>
</file>

<file path=ppt/slides/_rels/slide138.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notesSlide" Target="../notesSlides/notesSlide137.xml"/><Relationship Id="rId1" Type="http://schemas.openxmlformats.org/officeDocument/2006/relationships/slideLayout" Target="../slideLayouts/slideLayout19.xml"/><Relationship Id="rId4" Type="http://schemas.openxmlformats.org/officeDocument/2006/relationships/image" Target="../media/image281.png"/></Relationships>
</file>

<file path=ppt/slides/_rels/slide139.xml.rels><?xml version="1.0" encoding="UTF-8" standalone="yes"?>
<Relationships xmlns="http://schemas.openxmlformats.org/package/2006/relationships"><Relationship Id="rId3" Type="http://schemas.openxmlformats.org/officeDocument/2006/relationships/image" Target="../media/image282.png"/><Relationship Id="rId2" Type="http://schemas.openxmlformats.org/officeDocument/2006/relationships/notesSlide" Target="../notesSlides/notesSlide138.xml"/><Relationship Id="rId1" Type="http://schemas.openxmlformats.org/officeDocument/2006/relationships/slideLayout" Target="../slideLayouts/slideLayout19.xml"/><Relationship Id="rId4" Type="http://schemas.openxmlformats.org/officeDocument/2006/relationships/image" Target="../media/image283.png"/></Relationships>
</file>

<file path=ppt/slides/_rels/slide140.xml.rels><?xml version="1.0" encoding="UTF-8" standalone="yes"?>
<Relationships xmlns="http://schemas.openxmlformats.org/package/2006/relationships"><Relationship Id="rId3" Type="http://schemas.openxmlformats.org/officeDocument/2006/relationships/image" Target="../media/image284.png"/><Relationship Id="rId2" Type="http://schemas.openxmlformats.org/officeDocument/2006/relationships/notesSlide" Target="../notesSlides/notesSlide139.xml"/><Relationship Id="rId1" Type="http://schemas.openxmlformats.org/officeDocument/2006/relationships/slideLayout" Target="../slideLayouts/slideLayout19.xml"/><Relationship Id="rId4" Type="http://schemas.openxmlformats.org/officeDocument/2006/relationships/image" Target="../media/image285.png"/></Relationships>
</file>

<file path=ppt/slides/_rels/slide141.xml.rels><?xml version="1.0" encoding="UTF-8" standalone="yes"?>
<Relationships xmlns="http://schemas.openxmlformats.org/package/2006/relationships"><Relationship Id="rId3" Type="http://schemas.openxmlformats.org/officeDocument/2006/relationships/image" Target="../media/image286.png"/><Relationship Id="rId2" Type="http://schemas.openxmlformats.org/officeDocument/2006/relationships/notesSlide" Target="../notesSlides/notesSlide140.xml"/><Relationship Id="rId1" Type="http://schemas.openxmlformats.org/officeDocument/2006/relationships/slideLayout" Target="../slideLayouts/slideLayout19.xml"/><Relationship Id="rId4" Type="http://schemas.openxmlformats.org/officeDocument/2006/relationships/image" Target="../media/image284.png"/></Relationships>
</file>

<file path=ppt/slides/_rels/slide142.xml.rels><?xml version="1.0" encoding="UTF-8" standalone="yes"?>
<Relationships xmlns="http://schemas.openxmlformats.org/package/2006/relationships"><Relationship Id="rId3" Type="http://schemas.openxmlformats.org/officeDocument/2006/relationships/image" Target="../media/image287.png"/><Relationship Id="rId2" Type="http://schemas.openxmlformats.org/officeDocument/2006/relationships/notesSlide" Target="../notesSlides/notesSlide141.xml"/><Relationship Id="rId1" Type="http://schemas.openxmlformats.org/officeDocument/2006/relationships/slideLayout" Target="../slideLayouts/slideLayout19.xml"/><Relationship Id="rId5" Type="http://schemas.openxmlformats.org/officeDocument/2006/relationships/image" Target="../media/image284.png"/><Relationship Id="rId4" Type="http://schemas.openxmlformats.org/officeDocument/2006/relationships/image" Target="../media/image288.png"/></Relationships>
</file>

<file path=ppt/slides/_rels/slide143.xml.rels><?xml version="1.0" encoding="UTF-8" standalone="yes"?>
<Relationships xmlns="http://schemas.openxmlformats.org/package/2006/relationships"><Relationship Id="rId3" Type="http://schemas.openxmlformats.org/officeDocument/2006/relationships/image" Target="../media/image289.png"/><Relationship Id="rId2" Type="http://schemas.openxmlformats.org/officeDocument/2006/relationships/notesSlide" Target="../notesSlides/notesSlide142.xml"/><Relationship Id="rId1" Type="http://schemas.openxmlformats.org/officeDocument/2006/relationships/slideLayout" Target="../slideLayouts/slideLayout19.xml"/></Relationships>
</file>

<file path=ppt/slides/_rels/slide144.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notesSlide" Target="../notesSlides/notesSlide143.xml"/><Relationship Id="rId1" Type="http://schemas.openxmlformats.org/officeDocument/2006/relationships/slideLayout" Target="../slideLayouts/slideLayout19.xml"/></Relationships>
</file>

<file path=ppt/slides/_rels/slide145.xml.rels><?xml version="1.0" encoding="UTF-8" standalone="yes"?>
<Relationships xmlns="http://schemas.openxmlformats.org/package/2006/relationships"><Relationship Id="rId3" Type="http://schemas.openxmlformats.org/officeDocument/2006/relationships/image" Target="../media/image291.png"/><Relationship Id="rId2" Type="http://schemas.openxmlformats.org/officeDocument/2006/relationships/notesSlide" Target="../notesSlides/notesSlide144.xml"/><Relationship Id="rId1" Type="http://schemas.openxmlformats.org/officeDocument/2006/relationships/slideLayout" Target="../slideLayouts/slideLayout19.xml"/><Relationship Id="rId6" Type="http://schemas.openxmlformats.org/officeDocument/2006/relationships/image" Target="../media/image294.png"/><Relationship Id="rId5" Type="http://schemas.openxmlformats.org/officeDocument/2006/relationships/image" Target="../media/image293.png"/><Relationship Id="rId4" Type="http://schemas.openxmlformats.org/officeDocument/2006/relationships/image" Target="../media/image292.png"/></Relationships>
</file>

<file path=ppt/slides/_rels/slide146.xml.rels><?xml version="1.0" encoding="UTF-8" standalone="yes"?>
<Relationships xmlns="http://schemas.openxmlformats.org/package/2006/relationships"><Relationship Id="rId3" Type="http://schemas.openxmlformats.org/officeDocument/2006/relationships/image" Target="../media/image295.png"/><Relationship Id="rId2" Type="http://schemas.openxmlformats.org/officeDocument/2006/relationships/notesSlide" Target="../notesSlides/notesSlide145.xml"/><Relationship Id="rId1" Type="http://schemas.openxmlformats.org/officeDocument/2006/relationships/slideLayout" Target="../slideLayouts/slideLayout19.xml"/><Relationship Id="rId4" Type="http://schemas.openxmlformats.org/officeDocument/2006/relationships/image" Target="../media/image296.png"/></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0.xml"/></Relationships>
</file>

<file path=ppt/slides/_rels/slide148.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147.xml"/><Relationship Id="rId1" Type="http://schemas.openxmlformats.org/officeDocument/2006/relationships/slideLayout" Target="../slideLayouts/slideLayout39.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1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19.xml"/></Relationships>
</file>

<file path=ppt/slides/_rels/slide152.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50.xml"/><Relationship Id="rId1" Type="http://schemas.openxmlformats.org/officeDocument/2006/relationships/slideLayout" Target="../slideLayouts/slideLayout19.xml"/></Relationships>
</file>

<file path=ppt/slides/_rels/slide153.xml.rels><?xml version="1.0" encoding="UTF-8" standalone="yes"?>
<Relationships xmlns="http://schemas.openxmlformats.org/package/2006/relationships"><Relationship Id="rId3" Type="http://schemas.openxmlformats.org/officeDocument/2006/relationships/image" Target="../media/image297.png"/><Relationship Id="rId2" Type="http://schemas.openxmlformats.org/officeDocument/2006/relationships/notesSlide" Target="../notesSlides/notesSlide151.xml"/><Relationship Id="rId1" Type="http://schemas.openxmlformats.org/officeDocument/2006/relationships/slideLayout" Target="../slideLayouts/slideLayout19.xml"/><Relationship Id="rId4" Type="http://schemas.openxmlformats.org/officeDocument/2006/relationships/image" Target="../media/image298.png"/></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19.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0.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CA8E51F-3009-303B-2B96-7E94CAD48C1E}"/>
              </a:ext>
            </a:extLst>
          </p:cNvPr>
          <p:cNvSpPr>
            <a:spLocks noGrp="1"/>
          </p:cNvSpPr>
          <p:nvPr>
            <p:ph type="ftr" sz="quarter" idx="16"/>
          </p:nvPr>
        </p:nvSpPr>
        <p:spPr/>
        <p:txBody>
          <a:bodyPr/>
          <a:lstStyle/>
          <a:p>
            <a:r>
              <a:rPr lang="da-DK" dirty="0"/>
              <a:t>Digitaliseringsstyrelsen</a:t>
            </a:r>
          </a:p>
        </p:txBody>
      </p:sp>
      <p:sp>
        <p:nvSpPr>
          <p:cNvPr id="3" name="Slide Number Placeholder 2">
            <a:extLst>
              <a:ext uri="{FF2B5EF4-FFF2-40B4-BE49-F238E27FC236}">
                <a16:creationId xmlns:a16="http://schemas.microsoft.com/office/drawing/2014/main" id="{F0CD834E-E603-2DB8-D33E-12F04774C130}"/>
              </a:ext>
            </a:extLst>
          </p:cNvPr>
          <p:cNvSpPr>
            <a:spLocks noGrp="1"/>
          </p:cNvSpPr>
          <p:nvPr>
            <p:ph type="sldNum" sz="quarter" idx="17"/>
          </p:nvPr>
        </p:nvSpPr>
        <p:spPr/>
        <p:txBody>
          <a:bodyPr/>
          <a:lstStyle/>
          <a:p>
            <a:fld id="{24C8C45C-947F-4981-8B3F-4F32E973C901}" type="slidenum">
              <a:rPr lang="da-DK" smtClean="0"/>
              <a:pPr/>
              <a:t>1</a:t>
            </a:fld>
            <a:endParaRPr lang="da-DK" dirty="0"/>
          </a:p>
        </p:txBody>
      </p:sp>
      <p:pic>
        <p:nvPicPr>
          <p:cNvPr id="11" name="Pladsholder til billede 10" descr="#Decorative">
            <a:extLst>
              <a:ext uri="{FF2B5EF4-FFF2-40B4-BE49-F238E27FC236}">
                <a16:creationId xmlns:a16="http://schemas.microsoft.com/office/drawing/2014/main" id="{960116C3-DD9E-8555-2CF5-A6AC7D683109}"/>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9083" b="9083"/>
          <a:stretch>
            <a:fillRect/>
          </a:stretch>
        </p:blipFill>
        <p:spPr/>
      </p:pic>
      <p:sp>
        <p:nvSpPr>
          <p:cNvPr id="5" name="Title 4">
            <a:extLst>
              <a:ext uri="{FF2B5EF4-FFF2-40B4-BE49-F238E27FC236}">
                <a16:creationId xmlns:a16="http://schemas.microsoft.com/office/drawing/2014/main" id="{B69466BB-7C3C-A93D-BE96-C9022BC6784B}"/>
              </a:ext>
            </a:extLst>
          </p:cNvPr>
          <p:cNvSpPr>
            <a:spLocks noGrp="1"/>
          </p:cNvSpPr>
          <p:nvPr>
            <p:ph type="ctrTitle"/>
          </p:nvPr>
        </p:nvSpPr>
        <p:spPr>
          <a:xfrm>
            <a:off x="540000" y="5245200"/>
            <a:ext cx="4965254" cy="1252439"/>
          </a:xfrm>
        </p:spPr>
        <p:txBody>
          <a:bodyPr/>
          <a:lstStyle/>
          <a:p>
            <a:r>
              <a:rPr lang="da-DK" sz="2800" dirty="0"/>
              <a:t>Undervisning i Sitecore for statslige redaktører på borger.dk</a:t>
            </a:r>
            <a:br>
              <a:rPr lang="da-DK" sz="2800" dirty="0"/>
            </a:br>
            <a:r>
              <a:rPr lang="da-DK" sz="1800" dirty="0"/>
              <a:t>version 1.1</a:t>
            </a:r>
          </a:p>
        </p:txBody>
      </p:sp>
      <p:sp>
        <p:nvSpPr>
          <p:cNvPr id="6" name="Date Placeholder 5">
            <a:extLst>
              <a:ext uri="{FF2B5EF4-FFF2-40B4-BE49-F238E27FC236}">
                <a16:creationId xmlns:a16="http://schemas.microsoft.com/office/drawing/2014/main" id="{3D3DC28F-2F68-9DCD-5CB9-BAE9A87C93C3}"/>
              </a:ext>
            </a:extLst>
          </p:cNvPr>
          <p:cNvSpPr>
            <a:spLocks noGrp="1"/>
          </p:cNvSpPr>
          <p:nvPr>
            <p:ph type="dt" sz="half" idx="18"/>
          </p:nvPr>
        </p:nvSpPr>
        <p:spPr/>
        <p:txBody>
          <a:bodyPr/>
          <a:lstStyle/>
          <a:p>
            <a:r>
              <a:rPr lang="da-DK"/>
              <a:t>29. september 2026</a:t>
            </a:r>
            <a:endParaRPr lang="da-DK" dirty="0"/>
          </a:p>
        </p:txBody>
      </p:sp>
      <p:sp>
        <p:nvSpPr>
          <p:cNvPr id="7" name="Text Placeholder 6" descr="#Decorative">
            <a:extLst>
              <a:ext uri="{FF2B5EF4-FFF2-40B4-BE49-F238E27FC236}">
                <a16:creationId xmlns:a16="http://schemas.microsoft.com/office/drawing/2014/main" id="{F2A53A97-0A2D-251D-13AD-584E7E19464B}"/>
              </a:ext>
            </a:extLst>
          </p:cNvPr>
          <p:cNvSpPr>
            <a:spLocks noGrp="1"/>
          </p:cNvSpPr>
          <p:nvPr>
            <p:ph type="body" sz="quarter" idx="22"/>
          </p:nvPr>
        </p:nvSpPr>
        <p:spPr/>
        <p:txBody>
          <a:bodyPr/>
          <a:lstStyle/>
          <a:p>
            <a:endParaRPr lang="da-DK" dirty="0"/>
          </a:p>
        </p:txBody>
      </p:sp>
      <p:sp>
        <p:nvSpPr>
          <p:cNvPr id="8" name="Text Placeholder 7" descr="#Decorative">
            <a:extLst>
              <a:ext uri="{FF2B5EF4-FFF2-40B4-BE49-F238E27FC236}">
                <a16:creationId xmlns:a16="http://schemas.microsoft.com/office/drawing/2014/main" id="{49749E50-D7C0-0753-A5D4-6BF00BA85A55}"/>
              </a:ext>
            </a:extLst>
          </p:cNvPr>
          <p:cNvSpPr>
            <a:spLocks noGrp="1"/>
          </p:cNvSpPr>
          <p:nvPr>
            <p:ph type="body" sz="quarter" idx="25"/>
          </p:nvPr>
        </p:nvSpPr>
        <p:spPr/>
        <p:txBody>
          <a:bodyPr/>
          <a:lstStyle/>
          <a:p>
            <a:endParaRPr lang="da-DK" dirty="0"/>
          </a:p>
        </p:txBody>
      </p:sp>
    </p:spTree>
    <p:extLst>
      <p:ext uri="{BB962C8B-B14F-4D97-AF65-F5344CB8AC3E}">
        <p14:creationId xmlns:p14="http://schemas.microsoft.com/office/powerpoint/2010/main" val="920188781"/>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dsholder til billede 6" descr="#Decorative">
            <a:extLst>
              <a:ext uri="{FF2B5EF4-FFF2-40B4-BE49-F238E27FC236}">
                <a16:creationId xmlns:a16="http://schemas.microsoft.com/office/drawing/2014/main" id="{EC16954B-BFB5-6A79-5CEE-59F996901CC4}"/>
              </a:ext>
            </a:extLst>
          </p:cNvPr>
          <p:cNvPicPr>
            <a:picLocks noChangeAspect="1"/>
          </p:cNvPicPr>
          <p:nvPr/>
        </p:nvPicPr>
        <p:blipFill>
          <a:blip r:embed="rId3"/>
          <a:srcRect t="12576" b="12576"/>
          <a:stretch/>
        </p:blipFill>
        <p:spPr bwMode="auto">
          <a:xfrm>
            <a:off x="433052" y="1614954"/>
            <a:ext cx="7258666" cy="4074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itle 10">
            <a:extLst>
              <a:ext uri="{FF2B5EF4-FFF2-40B4-BE49-F238E27FC236}">
                <a16:creationId xmlns:a16="http://schemas.microsoft.com/office/drawing/2014/main" id="{2E995C4F-23E4-BFF1-30E3-80A3C084A411}"/>
              </a:ext>
            </a:extLst>
          </p:cNvPr>
          <p:cNvSpPr>
            <a:spLocks noGrp="1"/>
          </p:cNvSpPr>
          <p:nvPr>
            <p:ph type="title"/>
          </p:nvPr>
        </p:nvSpPr>
        <p:spPr/>
        <p:txBody>
          <a:bodyPr/>
          <a:lstStyle/>
          <a:p>
            <a:r>
              <a:rPr lang="da-DK" dirty="0"/>
              <a:t>Velkommen</a:t>
            </a:r>
          </a:p>
        </p:txBody>
      </p:sp>
      <p:sp>
        <p:nvSpPr>
          <p:cNvPr id="5" name="Date Placeholder 4">
            <a:extLst>
              <a:ext uri="{FF2B5EF4-FFF2-40B4-BE49-F238E27FC236}">
                <a16:creationId xmlns:a16="http://schemas.microsoft.com/office/drawing/2014/main" id="{5BD2E94E-208E-92C2-2882-0E8741806818}"/>
              </a:ext>
            </a:extLst>
          </p:cNvPr>
          <p:cNvSpPr>
            <a:spLocks noGrp="1"/>
          </p:cNvSpPr>
          <p:nvPr>
            <p:ph type="dt" sz="half" idx="19"/>
          </p:nvPr>
        </p:nvSpPr>
        <p:spPr>
          <a:xfrm>
            <a:off x="1011600" y="6318000"/>
            <a:ext cx="1231200" cy="180000"/>
          </a:xfrm>
        </p:spPr>
        <p:txBody>
          <a:bodyPr/>
          <a:lstStyle/>
          <a:p>
            <a:r>
              <a:rPr lang="da-DK"/>
              <a:t>29. september 2026</a:t>
            </a:r>
            <a:endParaRPr lang="da-DK" dirty="0"/>
          </a:p>
        </p:txBody>
      </p:sp>
      <p:sp>
        <p:nvSpPr>
          <p:cNvPr id="6" name="Footer Placeholder 5">
            <a:extLst>
              <a:ext uri="{FF2B5EF4-FFF2-40B4-BE49-F238E27FC236}">
                <a16:creationId xmlns:a16="http://schemas.microsoft.com/office/drawing/2014/main" id="{DACDCBC5-B90F-3693-D2E7-8D7A8C7FA94F}"/>
              </a:ext>
            </a:extLst>
          </p:cNvPr>
          <p:cNvSpPr>
            <a:spLocks noGrp="1"/>
          </p:cNvSpPr>
          <p:nvPr>
            <p:ph type="ftr" sz="quarter" idx="20"/>
          </p:nvPr>
        </p:nvSpPr>
        <p:spPr>
          <a:xfrm>
            <a:off x="7126288" y="6318000"/>
            <a:ext cx="4526911" cy="180000"/>
          </a:xfrm>
        </p:spPr>
        <p:txBody>
          <a:bodyPr/>
          <a:lstStyle/>
          <a:p>
            <a:r>
              <a:rPr lang="da-DK" dirty="0"/>
              <a:t>Digitaliseringsstyrelsen</a:t>
            </a:r>
          </a:p>
        </p:txBody>
      </p:sp>
      <p:sp>
        <p:nvSpPr>
          <p:cNvPr id="7" name="Slide Number Placeholder 6">
            <a:extLst>
              <a:ext uri="{FF2B5EF4-FFF2-40B4-BE49-F238E27FC236}">
                <a16:creationId xmlns:a16="http://schemas.microsoft.com/office/drawing/2014/main" id="{32188136-31E9-43D2-1948-542512154464}"/>
              </a:ext>
            </a:extLst>
          </p:cNvPr>
          <p:cNvSpPr>
            <a:spLocks noGrp="1"/>
          </p:cNvSpPr>
          <p:nvPr>
            <p:ph type="sldNum" sz="quarter" idx="21"/>
          </p:nvPr>
        </p:nvSpPr>
        <p:spPr>
          <a:xfrm>
            <a:off x="539999" y="6318000"/>
            <a:ext cx="302400" cy="180000"/>
          </a:xfrm>
        </p:spPr>
        <p:txBody>
          <a:bodyPr/>
          <a:lstStyle/>
          <a:p>
            <a:fld id="{24C8C45C-947F-4981-8B3F-4F32E973C901}" type="slidenum">
              <a:rPr lang="da-DK" smtClean="0"/>
              <a:pPr/>
              <a:t>2</a:t>
            </a:fld>
            <a:endParaRPr lang="da-DK" dirty="0"/>
          </a:p>
        </p:txBody>
      </p:sp>
      <p:pic>
        <p:nvPicPr>
          <p:cNvPr id="3" name="Billede 2" descr="Skærmbillede af FODS 2026-2029">
            <a:extLst>
              <a:ext uri="{FF2B5EF4-FFF2-40B4-BE49-F238E27FC236}">
                <a16:creationId xmlns:a16="http://schemas.microsoft.com/office/drawing/2014/main" id="{D1FEC489-02D7-2AF7-679D-C338D9BD96E3}"/>
              </a:ext>
            </a:extLst>
          </p:cNvPr>
          <p:cNvPicPr>
            <a:picLocks noChangeAspect="1"/>
          </p:cNvPicPr>
          <p:nvPr/>
        </p:nvPicPr>
        <p:blipFill>
          <a:blip r:embed="rId4"/>
          <a:srcRect/>
          <a:stretch/>
        </p:blipFill>
        <p:spPr>
          <a:xfrm>
            <a:off x="691199" y="3068587"/>
            <a:ext cx="2205128" cy="3138957"/>
          </a:xfrm>
          <a:prstGeom prst="rect">
            <a:avLst/>
          </a:prstGeom>
          <a:ln w="57150" cap="rnd">
            <a:solidFill>
              <a:srgbClr val="FFFFFF"/>
            </a:solidFill>
          </a:ln>
          <a:effectLst>
            <a:outerShdw blurRad="76200" dir="13500000" sy="23000" kx="1200000" algn="br" rotWithShape="0">
              <a:prstClr val="black">
                <a:alpha val="20000"/>
              </a:prst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973606296"/>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2664E7-3B7F-BF82-DE99-A58EE938BEFA}"/>
              </a:ext>
            </a:extLst>
          </p:cNvPr>
          <p:cNvSpPr>
            <a:spLocks noGrp="1"/>
          </p:cNvSpPr>
          <p:nvPr>
            <p:ph type="title"/>
          </p:nvPr>
        </p:nvSpPr>
        <p:spPr/>
        <p:txBody>
          <a:bodyPr/>
          <a:lstStyle/>
          <a:p>
            <a:r>
              <a:rPr lang="da-DK" dirty="0"/>
              <a:t>Dagens program</a:t>
            </a:r>
          </a:p>
        </p:txBody>
      </p:sp>
      <p:sp>
        <p:nvSpPr>
          <p:cNvPr id="4" name="Pladsholder til dato 3">
            <a:extLst>
              <a:ext uri="{FF2B5EF4-FFF2-40B4-BE49-F238E27FC236}">
                <a16:creationId xmlns:a16="http://schemas.microsoft.com/office/drawing/2014/main" id="{B3139674-E8C5-0A86-7B9D-B7515FF01395}"/>
              </a:ext>
            </a:extLst>
          </p:cNvPr>
          <p:cNvSpPr>
            <a:spLocks noGrp="1"/>
          </p:cNvSpPr>
          <p:nvPr>
            <p:ph type="dt" sz="half" idx="14"/>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77828790-CDDC-038B-8015-A681835CEE64}"/>
              </a:ext>
            </a:extLst>
          </p:cNvPr>
          <p:cNvSpPr>
            <a:spLocks noGrp="1"/>
          </p:cNvSpPr>
          <p:nvPr>
            <p:ph type="ftr" sz="quarter" idx="15"/>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1101492C-8C85-D26F-CD80-A27E4CC64020}"/>
              </a:ext>
            </a:extLst>
          </p:cNvPr>
          <p:cNvSpPr>
            <a:spLocks noGrp="1"/>
          </p:cNvSpPr>
          <p:nvPr>
            <p:ph type="sldNum" sz="quarter" idx="16"/>
          </p:nvPr>
        </p:nvSpPr>
        <p:spPr/>
        <p:txBody>
          <a:bodyPr/>
          <a:lstStyle/>
          <a:p>
            <a:fld id="{24C8C45C-947F-4981-8B3F-4F32E973C901}" type="slidenum">
              <a:rPr lang="da-DK" smtClean="0"/>
              <a:pPr/>
              <a:t>3</a:t>
            </a:fld>
            <a:endParaRPr lang="da-DK" dirty="0"/>
          </a:p>
        </p:txBody>
      </p:sp>
      <p:graphicFrame>
        <p:nvGraphicFramePr>
          <p:cNvPr id="7" name="Table 1" descr="#AltTextNotRequired">
            <a:extLst>
              <a:ext uri="{FF2B5EF4-FFF2-40B4-BE49-F238E27FC236}">
                <a16:creationId xmlns:a16="http://schemas.microsoft.com/office/drawing/2014/main" id="{F6EBDBDA-9C3C-4192-1B9C-A813DB3CF15A}"/>
              </a:ext>
            </a:extLst>
          </p:cNvPr>
          <p:cNvGraphicFramePr>
            <a:graphicFrameLocks noGrp="1"/>
          </p:cNvGraphicFramePr>
          <p:nvPr>
            <p:extLst>
              <p:ext uri="{D42A27DB-BD31-4B8C-83A1-F6EECF244321}">
                <p14:modId xmlns:p14="http://schemas.microsoft.com/office/powerpoint/2010/main" val="2470683424"/>
              </p:ext>
            </p:extLst>
          </p:nvPr>
        </p:nvGraphicFramePr>
        <p:xfrm>
          <a:off x="1481260" y="1643040"/>
          <a:ext cx="9229480" cy="4291490"/>
        </p:xfrm>
        <a:graphic>
          <a:graphicData uri="http://schemas.openxmlformats.org/drawingml/2006/table">
            <a:tbl>
              <a:tblPr firstRow="1" bandRow="1">
                <a:tableStyleId>{5FD0F851-EC5A-4D38-B0AD-8093EC10F338}</a:tableStyleId>
              </a:tblPr>
              <a:tblGrid>
                <a:gridCol w="1572356">
                  <a:extLst>
                    <a:ext uri="{9D8B030D-6E8A-4147-A177-3AD203B41FA5}">
                      <a16:colId xmlns:a16="http://schemas.microsoft.com/office/drawing/2014/main" val="1841443439"/>
                    </a:ext>
                  </a:extLst>
                </a:gridCol>
                <a:gridCol w="3048971">
                  <a:extLst>
                    <a:ext uri="{9D8B030D-6E8A-4147-A177-3AD203B41FA5}">
                      <a16:colId xmlns:a16="http://schemas.microsoft.com/office/drawing/2014/main" val="839090510"/>
                    </a:ext>
                  </a:extLst>
                </a:gridCol>
                <a:gridCol w="1574476">
                  <a:extLst>
                    <a:ext uri="{9D8B030D-6E8A-4147-A177-3AD203B41FA5}">
                      <a16:colId xmlns:a16="http://schemas.microsoft.com/office/drawing/2014/main" val="1409426761"/>
                    </a:ext>
                  </a:extLst>
                </a:gridCol>
                <a:gridCol w="3033677">
                  <a:extLst>
                    <a:ext uri="{9D8B030D-6E8A-4147-A177-3AD203B41FA5}">
                      <a16:colId xmlns:a16="http://schemas.microsoft.com/office/drawing/2014/main" val="2831346244"/>
                    </a:ext>
                  </a:extLst>
                </a:gridCol>
              </a:tblGrid>
              <a:tr h="306535">
                <a:tc>
                  <a:txBody>
                    <a:bodyPr/>
                    <a:lstStyle/>
                    <a:p>
                      <a:pPr algn="ctr">
                        <a:lnSpc>
                          <a:spcPct val="107000"/>
                        </a:lnSpc>
                        <a:spcAft>
                          <a:spcPts val="800"/>
                        </a:spcAft>
                        <a:buNone/>
                      </a:pPr>
                      <a:r>
                        <a:rPr lang="da-DK" sz="1600" dirty="0">
                          <a:solidFill>
                            <a:srgbClr val="F5F1E6"/>
                          </a:solidFill>
                          <a:effectLst/>
                          <a:latin typeface="+mn-lt"/>
                          <a:ea typeface="Calibri" panose="020F0502020204030204" pitchFamily="34" charset="0"/>
                          <a:cs typeface="Arial" panose="020B0604020202020204" pitchFamily="34" charset="0"/>
                        </a:rPr>
                        <a:t>Lektion</a:t>
                      </a:r>
                      <a:endParaRPr lang="en-DK" sz="1600" dirty="0">
                        <a:solidFill>
                          <a:srgbClr val="F5F1E6"/>
                        </a:solidFill>
                        <a:effectLst/>
                        <a:latin typeface="+mn-lt"/>
                        <a:ea typeface="Calibri" panose="020F0502020204030204" pitchFamily="34" charset="0"/>
                        <a:cs typeface="Arial" panose="020B0604020202020204" pitchFamily="34" charset="0"/>
                      </a:endParaRPr>
                    </a:p>
                  </a:txBody>
                  <a:tcPr marL="68580" marR="68580" marT="9525" marB="0" anchor="ctr">
                    <a:solidFill>
                      <a:srgbClr val="4D7836"/>
                    </a:solidFill>
                  </a:tcPr>
                </a:tc>
                <a:tc>
                  <a:txBody>
                    <a:bodyPr/>
                    <a:lstStyle/>
                    <a:p>
                      <a:pPr algn="ctr">
                        <a:lnSpc>
                          <a:spcPct val="107000"/>
                        </a:lnSpc>
                        <a:spcAft>
                          <a:spcPts val="800"/>
                        </a:spcAft>
                        <a:buNone/>
                      </a:pPr>
                      <a:r>
                        <a:rPr lang="da-DK" sz="1600" dirty="0">
                          <a:solidFill>
                            <a:srgbClr val="F5F1E6"/>
                          </a:solidFill>
                          <a:effectLst/>
                          <a:latin typeface="+mn-lt"/>
                          <a:ea typeface="Calibri" panose="020F0502020204030204" pitchFamily="34" charset="0"/>
                          <a:cs typeface="Arial" panose="020B0604020202020204" pitchFamily="34" charset="0"/>
                        </a:rPr>
                        <a:t>Emne</a:t>
                      </a:r>
                      <a:endParaRPr lang="en-DK" sz="1600" dirty="0">
                        <a:solidFill>
                          <a:srgbClr val="F5F1E6"/>
                        </a:solidFill>
                        <a:effectLst/>
                        <a:latin typeface="+mn-lt"/>
                        <a:ea typeface="Calibri" panose="020F0502020204030204" pitchFamily="34" charset="0"/>
                        <a:cs typeface="Arial" panose="020B0604020202020204" pitchFamily="34" charset="0"/>
                      </a:endParaRPr>
                    </a:p>
                  </a:txBody>
                  <a:tcPr marL="68580" marR="68580" marT="9525" marB="0" anchor="ctr">
                    <a:solidFill>
                      <a:srgbClr val="4D7836"/>
                    </a:solidFill>
                  </a:tcPr>
                </a:tc>
                <a:tc>
                  <a:txBody>
                    <a:bodyPr/>
                    <a:lstStyle/>
                    <a:p>
                      <a:pPr algn="ctr">
                        <a:lnSpc>
                          <a:spcPct val="107000"/>
                        </a:lnSpc>
                        <a:spcAft>
                          <a:spcPts val="800"/>
                        </a:spcAft>
                        <a:buNone/>
                      </a:pPr>
                      <a:r>
                        <a:rPr lang="da-DK" sz="1600" dirty="0">
                          <a:solidFill>
                            <a:srgbClr val="F5F1E6"/>
                          </a:solidFill>
                          <a:effectLst/>
                          <a:latin typeface="+mn-lt"/>
                          <a:ea typeface="Calibri" panose="020F0502020204030204" pitchFamily="34" charset="0"/>
                          <a:cs typeface="Arial" panose="020B0604020202020204" pitchFamily="34" charset="0"/>
                        </a:rPr>
                        <a:t>Tid</a:t>
                      </a:r>
                      <a:endParaRPr lang="en-DK" sz="1600" dirty="0">
                        <a:solidFill>
                          <a:srgbClr val="F5F1E6"/>
                        </a:solidFill>
                        <a:effectLst/>
                        <a:latin typeface="+mn-lt"/>
                        <a:ea typeface="Calibri" panose="020F0502020204030204" pitchFamily="34" charset="0"/>
                        <a:cs typeface="Arial" panose="020B0604020202020204" pitchFamily="34" charset="0"/>
                      </a:endParaRPr>
                    </a:p>
                  </a:txBody>
                  <a:tcPr marL="68580" marR="68580" marT="9525" marB="0" anchor="ctr">
                    <a:solidFill>
                      <a:srgbClr val="4D7836"/>
                    </a:solidFill>
                  </a:tcPr>
                </a:tc>
                <a:tc>
                  <a:txBody>
                    <a:bodyPr/>
                    <a:lstStyle/>
                    <a:p>
                      <a:pPr algn="ctr">
                        <a:lnSpc>
                          <a:spcPct val="107000"/>
                        </a:lnSpc>
                        <a:spcAft>
                          <a:spcPts val="800"/>
                        </a:spcAft>
                        <a:buNone/>
                      </a:pPr>
                      <a:r>
                        <a:rPr lang="da-DK" sz="1600" dirty="0">
                          <a:solidFill>
                            <a:srgbClr val="F5F1E6"/>
                          </a:solidFill>
                          <a:effectLst/>
                          <a:latin typeface="+mn-lt"/>
                          <a:ea typeface="Calibri" panose="020F0502020204030204" pitchFamily="34" charset="0"/>
                          <a:cs typeface="Arial" panose="020B0604020202020204" pitchFamily="34" charset="0"/>
                        </a:rPr>
                        <a:t>Type</a:t>
                      </a:r>
                      <a:endParaRPr lang="en-DK" sz="1600" dirty="0">
                        <a:solidFill>
                          <a:srgbClr val="F5F1E6"/>
                        </a:solidFill>
                        <a:effectLst/>
                        <a:latin typeface="+mn-lt"/>
                        <a:ea typeface="Calibri" panose="020F0502020204030204" pitchFamily="34" charset="0"/>
                        <a:cs typeface="Arial" panose="020B0604020202020204" pitchFamily="34" charset="0"/>
                      </a:endParaRPr>
                    </a:p>
                  </a:txBody>
                  <a:tcPr marL="68580" marR="68580" marT="9525" marB="0" anchor="ctr">
                    <a:solidFill>
                      <a:srgbClr val="4D7836"/>
                    </a:solidFill>
                  </a:tcPr>
                </a:tc>
                <a:extLst>
                  <a:ext uri="{0D108BD9-81ED-4DB2-BD59-A6C34878D82A}">
                    <a16:rowId xmlns:a16="http://schemas.microsoft.com/office/drawing/2014/main" val="164814979"/>
                  </a:ext>
                </a:extLst>
              </a:tr>
              <a:tr h="306535">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Velkommen</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Velkommen til og bordet rundt</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09.15-10.00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Morgenmad og hilse på</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2248870393"/>
                  </a:ext>
                </a:extLst>
              </a:tr>
              <a:tr h="306535">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Lektion 1</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Introduktion til borger.dk</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10.00-11.00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3745003735"/>
                  </a:ext>
                </a:extLst>
              </a:tr>
              <a:tr h="306535">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PAUSE</a:t>
                      </a: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 </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11.00-11.15</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Pause</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3930468821"/>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2</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Sitecorestruktur</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11.15-11.40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3564767760"/>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3</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Rediger indholdsside del 1</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11.40-12.00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1106479869"/>
                  </a:ext>
                </a:extLst>
              </a:tr>
              <a:tr h="306535">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FROKOST</a:t>
                      </a: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 </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12.00-12.30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Pause</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2217828611"/>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3</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Rediger indholdsside del 2</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12.30-13.00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771664372"/>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4</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Udgivelse (publicering)</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13.00-13.20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2478077594"/>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5</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Genbrugelige links</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13.20-13.35</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3979934684"/>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6</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Opret indholdsside del 1</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13.35-14.00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1651422870"/>
                  </a:ext>
                </a:extLst>
              </a:tr>
              <a:tr h="306535">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PAUSE </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pPr>
                      <a:endParaRPr lang="en-DK" sz="1600" dirty="0">
                        <a:solidFill>
                          <a:srgbClr val="3F1A2B"/>
                        </a:solidFill>
                        <a:effectLst/>
                        <a:latin typeface="+mn-lt"/>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14.00-14.10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Pause</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2214394714"/>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6</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Opret indholdsside del 2</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14.10-14.40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2094396227"/>
                  </a:ext>
                </a:extLst>
              </a:tr>
              <a:tr h="306535">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RUNDE AF</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Opsamling og evaluering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14.40-14.55</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560933436"/>
                  </a:ext>
                </a:extLst>
              </a:tr>
            </a:tbl>
          </a:graphicData>
        </a:graphic>
      </p:graphicFrame>
      <p:pic>
        <p:nvPicPr>
          <p:cNvPr id="13" name="venstre slash" descr="venstre slash&#10;">
            <a:extLst>
              <a:ext uri="{FF2B5EF4-FFF2-40B4-BE49-F238E27FC236}">
                <a16:creationId xmlns:a16="http://schemas.microsoft.com/office/drawing/2014/main" id="{ECF29552-BAB6-4AAB-20B2-72306E38133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673555" y="3955989"/>
            <a:ext cx="2518445" cy="2517942"/>
          </a:xfrm>
          <a:prstGeom prst="rect">
            <a:avLst/>
          </a:prstGeom>
        </p:spPr>
      </p:pic>
    </p:spTree>
    <p:extLst>
      <p:ext uri="{BB962C8B-B14F-4D97-AF65-F5344CB8AC3E}">
        <p14:creationId xmlns:p14="http://schemas.microsoft.com/office/powerpoint/2010/main" val="3442555358"/>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6487CE9-F5B3-9050-59AB-59FC253B48B4}"/>
              </a:ext>
            </a:extLst>
          </p:cNvPr>
          <p:cNvSpPr>
            <a:spLocks noGrp="1"/>
          </p:cNvSpPr>
          <p:nvPr>
            <p:ph type="title"/>
          </p:nvPr>
        </p:nvSpPr>
        <p:spPr>
          <a:xfrm>
            <a:off x="925198" y="900000"/>
            <a:ext cx="10728001" cy="828000"/>
          </a:xfrm>
        </p:spPr>
        <p:txBody>
          <a:bodyPr/>
          <a:lstStyle/>
          <a:p>
            <a:r>
              <a:rPr lang="da-DK" dirty="0"/>
              <a:t>Spørgeundersøgelse før undervisning</a:t>
            </a:r>
          </a:p>
        </p:txBody>
      </p:sp>
      <p:sp>
        <p:nvSpPr>
          <p:cNvPr id="5" name="Pladsholder til dato 4">
            <a:extLst>
              <a:ext uri="{FF2B5EF4-FFF2-40B4-BE49-F238E27FC236}">
                <a16:creationId xmlns:a16="http://schemas.microsoft.com/office/drawing/2014/main" id="{0698BE6E-206A-7D51-8DC9-CE3252C202EF}"/>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723D5974-3CE8-D59C-57A5-A41E260379C3}"/>
              </a:ext>
            </a:extLst>
          </p:cNvPr>
          <p:cNvSpPr>
            <a:spLocks noGrp="1"/>
          </p:cNvSpPr>
          <p:nvPr>
            <p:ph type="ftr" sz="quarter" idx="11"/>
          </p:nvPr>
        </p:nvSpPr>
        <p:spPr/>
        <p:txBody>
          <a:bodyPr/>
          <a:lstStyle/>
          <a:p>
            <a:r>
              <a:rPr lang="da-DK" dirty="0"/>
              <a:t>Digitaliseringsstyrelsen</a:t>
            </a:r>
          </a:p>
        </p:txBody>
      </p:sp>
      <p:sp>
        <p:nvSpPr>
          <p:cNvPr id="7" name="Pladsholder til slidenummer 6">
            <a:extLst>
              <a:ext uri="{FF2B5EF4-FFF2-40B4-BE49-F238E27FC236}">
                <a16:creationId xmlns:a16="http://schemas.microsoft.com/office/drawing/2014/main" id="{0FAEAE5E-6EA9-C734-E33C-6A6914842350}"/>
              </a:ext>
            </a:extLst>
          </p:cNvPr>
          <p:cNvSpPr>
            <a:spLocks noGrp="1"/>
          </p:cNvSpPr>
          <p:nvPr>
            <p:ph type="sldNum" sz="quarter" idx="12"/>
          </p:nvPr>
        </p:nvSpPr>
        <p:spPr/>
        <p:txBody>
          <a:bodyPr/>
          <a:lstStyle/>
          <a:p>
            <a:fld id="{24C8C45C-947F-4981-8B3F-4F32E973C901}" type="slidenum">
              <a:rPr lang="da-DK" smtClean="0"/>
              <a:pPr/>
              <a:t>4</a:t>
            </a:fld>
            <a:endParaRPr lang="da-DK" dirty="0"/>
          </a:p>
        </p:txBody>
      </p:sp>
      <p:pic>
        <p:nvPicPr>
          <p:cNvPr id="8" name="Desktop" descr="Ikon Desktop">
            <a:extLst>
              <a:ext uri="{FF2B5EF4-FFF2-40B4-BE49-F238E27FC236}">
                <a16:creationId xmlns:a16="http://schemas.microsoft.com/office/drawing/2014/main" id="{4C9BDB45-9475-8E1A-6DC4-F29672AABFB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57199" y="846000"/>
            <a:ext cx="468000" cy="468000"/>
          </a:xfrm>
          <a:prstGeom prst="rect">
            <a:avLst/>
          </a:prstGeom>
        </p:spPr>
      </p:pic>
      <p:sp>
        <p:nvSpPr>
          <p:cNvPr id="9" name="Pladsholder til indhold 8">
            <a:extLst>
              <a:ext uri="{FF2B5EF4-FFF2-40B4-BE49-F238E27FC236}">
                <a16:creationId xmlns:a16="http://schemas.microsoft.com/office/drawing/2014/main" id="{EAC2E169-C800-AE30-F083-BE3777AF4B57}"/>
              </a:ext>
            </a:extLst>
          </p:cNvPr>
          <p:cNvSpPr>
            <a:spLocks noGrp="1"/>
          </p:cNvSpPr>
          <p:nvPr>
            <p:ph idx="1"/>
          </p:nvPr>
        </p:nvSpPr>
        <p:spPr>
          <a:xfrm>
            <a:off x="540000" y="1908000"/>
            <a:ext cx="11113200" cy="4050000"/>
          </a:xfrm>
        </p:spPr>
        <p:txBody>
          <a:bodyPr/>
          <a:lstStyle/>
          <a:p>
            <a:endParaRPr lang="da-DK" dirty="0"/>
          </a:p>
        </p:txBody>
      </p:sp>
    </p:spTree>
    <p:extLst>
      <p:ext uri="{BB962C8B-B14F-4D97-AF65-F5344CB8AC3E}">
        <p14:creationId xmlns:p14="http://schemas.microsoft.com/office/powerpoint/2010/main" val="951134765"/>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6642EDF-23A8-2DDE-2CBA-D6F20BFE7430}"/>
              </a:ext>
            </a:extLst>
          </p:cNvPr>
          <p:cNvSpPr>
            <a:spLocks noGrp="1"/>
          </p:cNvSpPr>
          <p:nvPr>
            <p:ph type="subTitle" idx="1"/>
          </p:nvPr>
        </p:nvSpPr>
        <p:spPr/>
        <p:txBody>
          <a:bodyPr/>
          <a:lstStyle/>
          <a:p>
            <a:r>
              <a:rPr lang="da-DK" dirty="0"/>
              <a:t>Lektion 1</a:t>
            </a:r>
          </a:p>
        </p:txBody>
      </p:sp>
      <p:sp>
        <p:nvSpPr>
          <p:cNvPr id="3" name="Title 2">
            <a:extLst>
              <a:ext uri="{FF2B5EF4-FFF2-40B4-BE49-F238E27FC236}">
                <a16:creationId xmlns:a16="http://schemas.microsoft.com/office/drawing/2014/main" id="{56CF3967-254C-732E-3AE6-53F93C5B7DA4}"/>
              </a:ext>
            </a:extLst>
          </p:cNvPr>
          <p:cNvSpPr>
            <a:spLocks noGrp="1"/>
          </p:cNvSpPr>
          <p:nvPr>
            <p:ph type="ctrTitle"/>
          </p:nvPr>
        </p:nvSpPr>
        <p:spPr/>
        <p:txBody>
          <a:bodyPr/>
          <a:lstStyle/>
          <a:p>
            <a:r>
              <a:rPr lang="da-DK" dirty="0"/>
              <a:t>Introduktion til borger.dk</a:t>
            </a:r>
          </a:p>
        </p:txBody>
      </p:sp>
      <p:sp>
        <p:nvSpPr>
          <p:cNvPr id="4" name="Date Placeholder 3">
            <a:extLst>
              <a:ext uri="{FF2B5EF4-FFF2-40B4-BE49-F238E27FC236}">
                <a16:creationId xmlns:a16="http://schemas.microsoft.com/office/drawing/2014/main" id="{DC76C680-1181-EF34-832C-A2D17EAF318B}"/>
              </a:ext>
            </a:extLst>
          </p:cNvPr>
          <p:cNvSpPr>
            <a:spLocks noGrp="1"/>
          </p:cNvSpPr>
          <p:nvPr>
            <p:ph type="dt" sz="half" idx="15"/>
          </p:nvPr>
        </p:nvSpPr>
        <p:spPr/>
        <p:txBody>
          <a:bodyPr/>
          <a:lstStyle/>
          <a:p>
            <a:r>
              <a:rPr lang="da-DK"/>
              <a:t>29. september 2026</a:t>
            </a:r>
            <a:endParaRPr lang="da-DK" dirty="0"/>
          </a:p>
        </p:txBody>
      </p:sp>
      <p:sp>
        <p:nvSpPr>
          <p:cNvPr id="5" name="Footer Placeholder 4">
            <a:extLst>
              <a:ext uri="{FF2B5EF4-FFF2-40B4-BE49-F238E27FC236}">
                <a16:creationId xmlns:a16="http://schemas.microsoft.com/office/drawing/2014/main" id="{C67B2E5D-34D2-A603-B07A-4A5361CB5B48}"/>
              </a:ext>
            </a:extLst>
          </p:cNvPr>
          <p:cNvSpPr>
            <a:spLocks noGrp="1"/>
          </p:cNvSpPr>
          <p:nvPr>
            <p:ph type="ftr" sz="quarter" idx="16"/>
          </p:nvPr>
        </p:nvSpPr>
        <p:spPr/>
        <p:txBody>
          <a:bodyPr/>
          <a:lstStyle/>
          <a:p>
            <a:r>
              <a:rPr lang="da-DK" dirty="0"/>
              <a:t>Digitaliseringsstyrelsen</a:t>
            </a:r>
          </a:p>
        </p:txBody>
      </p:sp>
      <p:sp>
        <p:nvSpPr>
          <p:cNvPr id="6" name="Slide Number Placeholder 5">
            <a:extLst>
              <a:ext uri="{FF2B5EF4-FFF2-40B4-BE49-F238E27FC236}">
                <a16:creationId xmlns:a16="http://schemas.microsoft.com/office/drawing/2014/main" id="{45561B2C-B71B-88C2-7BAD-5938F2DFC462}"/>
              </a:ext>
            </a:extLst>
          </p:cNvPr>
          <p:cNvSpPr>
            <a:spLocks noGrp="1"/>
          </p:cNvSpPr>
          <p:nvPr>
            <p:ph type="sldNum" sz="quarter" idx="17"/>
          </p:nvPr>
        </p:nvSpPr>
        <p:spPr/>
        <p:txBody>
          <a:bodyPr/>
          <a:lstStyle/>
          <a:p>
            <a:fld id="{24C8C45C-947F-4981-8B3F-4F32E973C901}" type="slidenum">
              <a:rPr lang="da-DK" smtClean="0"/>
              <a:pPr/>
              <a:t>5</a:t>
            </a:fld>
            <a:endParaRPr lang="da-DK" dirty="0"/>
          </a:p>
        </p:txBody>
      </p:sp>
    </p:spTree>
    <p:extLst>
      <p:ext uri="{BB962C8B-B14F-4D97-AF65-F5344CB8AC3E}">
        <p14:creationId xmlns:p14="http://schemas.microsoft.com/office/powerpoint/2010/main" val="3684095994"/>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6DDCBF5B-C6B7-08C4-B74F-59F4332DD791}"/>
              </a:ext>
            </a:extLst>
          </p:cNvPr>
          <p:cNvSpPr>
            <a:spLocks noGrp="1"/>
          </p:cNvSpPr>
          <p:nvPr>
            <p:ph type="subTitle" idx="13"/>
          </p:nvPr>
        </p:nvSpPr>
        <p:spPr/>
        <p:txBody>
          <a:bodyPr/>
          <a:lstStyle/>
          <a:p>
            <a:r>
              <a:rPr lang="da-DK" dirty="0"/>
              <a:t>Lektion 1: Introduktion til borger.dk	</a:t>
            </a:r>
          </a:p>
        </p:txBody>
      </p:sp>
      <p:sp>
        <p:nvSpPr>
          <p:cNvPr id="3" name="Titel 2">
            <a:extLst>
              <a:ext uri="{FF2B5EF4-FFF2-40B4-BE49-F238E27FC236}">
                <a16:creationId xmlns:a16="http://schemas.microsoft.com/office/drawing/2014/main" id="{838C606C-F7E1-C3F1-13C8-17708DDCE4D6}"/>
              </a:ext>
            </a:extLst>
          </p:cNvPr>
          <p:cNvSpPr>
            <a:spLocks noGrp="1"/>
          </p:cNvSpPr>
          <p:nvPr>
            <p:ph type="title"/>
          </p:nvPr>
        </p:nvSpPr>
        <p:spPr/>
        <p:txBody>
          <a:bodyPr/>
          <a:lstStyle/>
          <a:p>
            <a:r>
              <a:rPr lang="da-DK" dirty="0"/>
              <a:t>Læringsmål</a:t>
            </a:r>
          </a:p>
        </p:txBody>
      </p:sp>
      <p:sp>
        <p:nvSpPr>
          <p:cNvPr id="4" name="Pladsholder til indhold 3">
            <a:extLst>
              <a:ext uri="{FF2B5EF4-FFF2-40B4-BE49-F238E27FC236}">
                <a16:creationId xmlns:a16="http://schemas.microsoft.com/office/drawing/2014/main" id="{3FECB3D7-A49B-D90B-4B1A-1CFBFC9B9116}"/>
              </a:ext>
            </a:extLst>
          </p:cNvPr>
          <p:cNvSpPr>
            <a:spLocks noGrp="1"/>
          </p:cNvSpPr>
          <p:nvPr>
            <p:ph idx="1"/>
          </p:nvPr>
        </p:nvSpPr>
        <p:spPr/>
        <p:txBody>
          <a:bodyPr/>
          <a:lstStyle/>
          <a:p>
            <a:r>
              <a:rPr lang="da-DK" sz="1800" dirty="0"/>
              <a:t>Du lærer om baggrunden for borger.dk</a:t>
            </a:r>
          </a:p>
          <a:p>
            <a:r>
              <a:rPr lang="da-DK" sz="1800" dirty="0"/>
              <a:t>Du lærer informationsarkitekturen at kende </a:t>
            </a:r>
          </a:p>
          <a:p>
            <a:r>
              <a:rPr lang="da-DK" sz="1800" dirty="0"/>
              <a:t>Du lærer, hvordan borger.dk er integreret på andre sider</a:t>
            </a:r>
          </a:p>
          <a:p>
            <a:r>
              <a:rPr lang="da-DK" sz="1800" dirty="0"/>
              <a:t>Du lærer, hvordan vi linker til og fra borger.dk</a:t>
            </a:r>
          </a:p>
          <a:p>
            <a:endParaRPr lang="da-DK" dirty="0"/>
          </a:p>
        </p:txBody>
      </p:sp>
      <p:sp>
        <p:nvSpPr>
          <p:cNvPr id="5" name="Pladsholder til dato 4">
            <a:extLst>
              <a:ext uri="{FF2B5EF4-FFF2-40B4-BE49-F238E27FC236}">
                <a16:creationId xmlns:a16="http://schemas.microsoft.com/office/drawing/2014/main" id="{8A097858-DB2D-148B-887D-AB275DDD3B93}"/>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4A6D2CBF-9BE4-481E-015C-F1C3DCDE8219}"/>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A5ECECDF-8B70-D2A3-78F2-7FC3040880F1}"/>
              </a:ext>
            </a:extLst>
          </p:cNvPr>
          <p:cNvSpPr>
            <a:spLocks noGrp="1"/>
          </p:cNvSpPr>
          <p:nvPr>
            <p:ph type="sldNum" sz="quarter" idx="12"/>
          </p:nvPr>
        </p:nvSpPr>
        <p:spPr/>
        <p:txBody>
          <a:bodyPr/>
          <a:lstStyle/>
          <a:p>
            <a:fld id="{24C8C45C-947F-4981-8B3F-4F32E973C901}" type="slidenum">
              <a:rPr lang="da-DK" smtClean="0"/>
              <a:pPr/>
              <a:t>6</a:t>
            </a:fld>
            <a:endParaRPr lang="da-DK" dirty="0"/>
          </a:p>
        </p:txBody>
      </p:sp>
    </p:spTree>
    <p:extLst>
      <p:ext uri="{BB962C8B-B14F-4D97-AF65-F5344CB8AC3E}">
        <p14:creationId xmlns:p14="http://schemas.microsoft.com/office/powerpoint/2010/main" val="190363231"/>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19F50-CF3E-0D38-91CF-E3F7897AF5C6}"/>
            </a:ext>
          </a:extLst>
        </p:cNvPr>
        <p:cNvGrpSpPr/>
        <p:nvPr/>
      </p:nvGrpSpPr>
      <p:grpSpPr>
        <a:xfrm>
          <a:off x="0" y="0"/>
          <a:ext cx="0" cy="0"/>
          <a:chOff x="0" y="0"/>
          <a:chExt cx="0" cy="0"/>
        </a:xfrm>
      </p:grpSpPr>
      <p:sp>
        <p:nvSpPr>
          <p:cNvPr id="101" name="Rektangel 100">
            <a:extLst>
              <a:ext uri="{FF2B5EF4-FFF2-40B4-BE49-F238E27FC236}">
                <a16:creationId xmlns:a16="http://schemas.microsoft.com/office/drawing/2014/main" id="{E3A54386-1C62-6635-10B7-A765363C1F96}"/>
              </a:ext>
            </a:extLst>
          </p:cNvPr>
          <p:cNvSpPr/>
          <p:nvPr/>
        </p:nvSpPr>
        <p:spPr>
          <a:xfrm>
            <a:off x="155300" y="2887147"/>
            <a:ext cx="1840552" cy="3783109"/>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1793" tIns="35897" rIns="71793" bIns="35897" rtlCol="0" anchor="t" anchorCtr="0"/>
          <a:lstStyle/>
          <a:p>
            <a:pPr defTabSz="455897">
              <a:spcBef>
                <a:spcPts val="1094"/>
              </a:spcBef>
              <a:defRPr/>
            </a:pPr>
            <a:r>
              <a:rPr lang="da-DK" sz="997" dirty="0">
                <a:solidFill>
                  <a:prstClr val="white"/>
                </a:solidFill>
                <a:latin typeface="Franklin Gothic Book" panose="020B0503020102020204" pitchFamily="34" charset="0"/>
              </a:rPr>
              <a:t>Sager, bestillinger, kontrakter, aftaler, roadmap, økonomi, Borger- og Virksomhedssupport, henvendelser fra leverandører, myndigheder og brugere</a:t>
            </a:r>
          </a:p>
        </p:txBody>
      </p:sp>
      <p:sp>
        <p:nvSpPr>
          <p:cNvPr id="8" name="Slide Number Placeholder 7">
            <a:extLst>
              <a:ext uri="{FF2B5EF4-FFF2-40B4-BE49-F238E27FC236}">
                <a16:creationId xmlns:a16="http://schemas.microsoft.com/office/drawing/2014/main" id="{B942B0F5-2F24-7F9F-6187-4BE9FCFC9E6C}"/>
              </a:ext>
            </a:extLst>
          </p:cNvPr>
          <p:cNvSpPr>
            <a:spLocks noGrp="1"/>
          </p:cNvSpPr>
          <p:nvPr>
            <p:ph type="sldNum" sz="quarter" idx="12"/>
          </p:nvPr>
        </p:nvSpPr>
        <p:spPr/>
        <p:txBody>
          <a:bodyPr/>
          <a:lstStyle/>
          <a:p>
            <a:pPr defTabSz="911794">
              <a:defRPr/>
            </a:pPr>
            <a:fld id="{24C8C45C-947F-4981-8B3F-4F32E973C901}" type="slidenum">
              <a:rPr lang="da-DK">
                <a:solidFill>
                  <a:srgbClr val="3F1A2B"/>
                </a:solidFill>
                <a:latin typeface="Franklin Gothic Book" panose="020B0503020102020204" pitchFamily="34" charset="0"/>
              </a:rPr>
              <a:pPr defTabSz="911794">
                <a:defRPr/>
              </a:pPr>
              <a:t>7</a:t>
            </a:fld>
            <a:endParaRPr lang="da-DK" dirty="0">
              <a:solidFill>
                <a:srgbClr val="3F1A2B"/>
              </a:solidFill>
              <a:latin typeface="Franklin Gothic Book" panose="020B0503020102020204" pitchFamily="34" charset="0"/>
            </a:endParaRPr>
          </a:p>
        </p:txBody>
      </p:sp>
      <p:grpSp>
        <p:nvGrpSpPr>
          <p:cNvPr id="102" name="Gruppe 101" descr="Billede af kontorchef Maja">
            <a:extLst>
              <a:ext uri="{FF2B5EF4-FFF2-40B4-BE49-F238E27FC236}">
                <a16:creationId xmlns:a16="http://schemas.microsoft.com/office/drawing/2014/main" id="{2DA278C2-36AE-DA42-A2D2-582406ECE2FA}"/>
              </a:ext>
            </a:extLst>
          </p:cNvPr>
          <p:cNvGrpSpPr/>
          <p:nvPr/>
        </p:nvGrpSpPr>
        <p:grpSpPr>
          <a:xfrm>
            <a:off x="3490760" y="217312"/>
            <a:ext cx="2055442" cy="1720058"/>
            <a:chOff x="5318896" y="1082881"/>
            <a:chExt cx="2061357" cy="1725008"/>
          </a:xfrm>
        </p:grpSpPr>
        <p:grpSp>
          <p:nvGrpSpPr>
            <p:cNvPr id="15" name="Gruppe 14">
              <a:extLst>
                <a:ext uri="{FF2B5EF4-FFF2-40B4-BE49-F238E27FC236}">
                  <a16:creationId xmlns:a16="http://schemas.microsoft.com/office/drawing/2014/main" id="{1E9175D2-FE05-1AFF-8C4A-0BAA27838EDB}"/>
                </a:ext>
              </a:extLst>
            </p:cNvPr>
            <p:cNvGrpSpPr/>
            <p:nvPr/>
          </p:nvGrpSpPr>
          <p:grpSpPr>
            <a:xfrm>
              <a:off x="5318896" y="1082881"/>
              <a:ext cx="2061357" cy="1725008"/>
              <a:chOff x="5364730" y="2679129"/>
              <a:chExt cx="1852116" cy="1471972"/>
            </a:xfrm>
          </p:grpSpPr>
          <p:sp>
            <p:nvSpPr>
              <p:cNvPr id="16" name="Forbindelse 15">
                <a:extLst>
                  <a:ext uri="{FF2B5EF4-FFF2-40B4-BE49-F238E27FC236}">
                    <a16:creationId xmlns:a16="http://schemas.microsoft.com/office/drawing/2014/main" id="{3B5BCBC5-5308-FDB4-68FF-84CA26849772}"/>
                  </a:ext>
                </a:extLst>
              </p:cNvPr>
              <p:cNvSpPr/>
              <p:nvPr/>
            </p:nvSpPr>
            <p:spPr bwMode="auto">
              <a:xfrm>
                <a:off x="5364730" y="2679129"/>
                <a:ext cx="1852116" cy="1471972"/>
              </a:xfrm>
              <a:prstGeom prst="rect">
                <a:avLst/>
              </a:prstGeom>
              <a:solidFill>
                <a:schemeClr val="bg2">
                  <a:lumMod val="90000"/>
                </a:schemeClr>
              </a:solidFill>
              <a:ln w="6350" cap="flat" cmpd="sng" algn="ctr">
                <a:solidFill>
                  <a:srgbClr val="3F1A2B"/>
                </a:solidFill>
                <a:prstDash val="solid"/>
                <a:round/>
                <a:headEnd type="none" w="med" len="med"/>
                <a:tailEnd type="none" w="med" len="med"/>
              </a:ln>
              <a:effectLst/>
            </p:spPr>
            <p:txBody>
              <a:bodyPr vert="horz" wrap="square" lIns="89742" tIns="46666" rIns="89742" bIns="46666" numCol="1" rtlCol="0" anchor="ctr" anchorCtr="0" compatLnSpc="1">
                <a:prstTxWarp prst="textNoShape">
                  <a:avLst/>
                </a:prstTxWarp>
              </a:bodyPr>
              <a:lstStyle/>
              <a:p>
                <a:pPr algn="ctr" defTabSz="911794" fontAlgn="base">
                  <a:spcBef>
                    <a:spcPts val="1097"/>
                  </a:spcBef>
                  <a:spcAft>
                    <a:spcPct val="0"/>
                  </a:spcAft>
                </a:pPr>
                <a:endParaRPr lang="da-DK" sz="1994" dirty="0">
                  <a:solidFill>
                    <a:srgbClr val="FFFFFF"/>
                  </a:solidFill>
                  <a:latin typeface="Franklin Gothic Book" panose="020B0503020102020204" pitchFamily="34" charset="0"/>
                </a:endParaRPr>
              </a:p>
            </p:txBody>
          </p:sp>
          <p:pic>
            <p:nvPicPr>
              <p:cNvPr id="17" name="Picture 8">
                <a:extLst>
                  <a:ext uri="{FF2B5EF4-FFF2-40B4-BE49-F238E27FC236}">
                    <a16:creationId xmlns:a16="http://schemas.microsoft.com/office/drawing/2014/main" id="{F444F07A-D08C-2865-9F0B-FFCBD1BDD1F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349" r="14895"/>
              <a:stretch/>
            </p:blipFill>
            <p:spPr bwMode="auto">
              <a:xfrm>
                <a:off x="5777881" y="2807277"/>
                <a:ext cx="1015730" cy="824392"/>
              </a:xfrm>
              <a:prstGeom prst="rect">
                <a:avLst/>
              </a:prstGeom>
              <a:noFill/>
              <a:extLst>
                <a:ext uri="{909E8E84-426E-40DD-AFC4-6F175D3DCCD1}">
                  <a14:hiddenFill xmlns:a14="http://schemas.microsoft.com/office/drawing/2010/main">
                    <a:solidFill>
                      <a:srgbClr val="FFFFFF"/>
                    </a:solidFill>
                  </a14:hiddenFill>
                </a:ext>
              </a:extLst>
            </p:spPr>
          </p:pic>
        </p:grpSp>
        <p:sp>
          <p:nvSpPr>
            <p:cNvPr id="32" name="Tekstfelt 31">
              <a:extLst>
                <a:ext uri="{FF2B5EF4-FFF2-40B4-BE49-F238E27FC236}">
                  <a16:creationId xmlns:a16="http://schemas.microsoft.com/office/drawing/2014/main" id="{E665A51A-F337-F0EC-703F-CCD957628F44}"/>
                </a:ext>
              </a:extLst>
            </p:cNvPr>
            <p:cNvSpPr txBox="1"/>
            <p:nvPr/>
          </p:nvSpPr>
          <p:spPr>
            <a:xfrm>
              <a:off x="5318896" y="2017923"/>
              <a:ext cx="2061357" cy="777315"/>
            </a:xfrm>
            <a:prstGeom prst="rect">
              <a:avLst/>
            </a:prstGeom>
            <a:noFill/>
            <a:ln>
              <a:noFill/>
            </a:ln>
          </p:spPr>
          <p:txBody>
            <a:bodyPr wrap="square" rtlCol="0">
              <a:spAutoFit/>
            </a:bodyPr>
            <a:lstStyle/>
            <a:p>
              <a:pPr algn="ctr" defTabSz="911794"/>
              <a:endParaRPr lang="da-DK" sz="1396" b="1" dirty="0">
                <a:solidFill>
                  <a:srgbClr val="000000"/>
                </a:solidFill>
                <a:latin typeface="Franklin Gothic Book" panose="020B0503020102020204" pitchFamily="34" charset="0"/>
              </a:endParaRPr>
            </a:p>
            <a:p>
              <a:pPr algn="ctr" defTabSz="911794"/>
              <a:r>
                <a:rPr lang="da-DK" sz="1795" b="1" dirty="0">
                  <a:solidFill>
                    <a:srgbClr val="000000"/>
                  </a:solidFill>
                  <a:latin typeface="Franklin Gothic Book" panose="020B0503020102020204" pitchFamily="34" charset="0"/>
                </a:rPr>
                <a:t>Maja</a:t>
              </a:r>
              <a:br>
                <a:rPr lang="da-DK" sz="1795" b="1" dirty="0">
                  <a:solidFill>
                    <a:srgbClr val="000000"/>
                  </a:solidFill>
                  <a:latin typeface="Franklin Gothic Book" panose="020B0503020102020204" pitchFamily="34" charset="0"/>
                </a:rPr>
              </a:br>
              <a:r>
                <a:rPr lang="da-DK" sz="1246" b="1" dirty="0">
                  <a:solidFill>
                    <a:srgbClr val="000000"/>
                  </a:solidFill>
                  <a:latin typeface="Franklin Gothic Book" panose="020B0503020102020204" pitchFamily="34" charset="0"/>
                </a:rPr>
                <a:t>Kontorchef</a:t>
              </a:r>
            </a:p>
          </p:txBody>
        </p:sp>
      </p:grpSp>
      <p:grpSp>
        <p:nvGrpSpPr>
          <p:cNvPr id="34" name="Gruppe 33" descr="Billede af Lisa fra sekretariatet">
            <a:extLst>
              <a:ext uri="{FF2B5EF4-FFF2-40B4-BE49-F238E27FC236}">
                <a16:creationId xmlns:a16="http://schemas.microsoft.com/office/drawing/2014/main" id="{433A75D9-67FE-7FAC-4CEE-FF48899F2B2B}"/>
              </a:ext>
            </a:extLst>
          </p:cNvPr>
          <p:cNvGrpSpPr/>
          <p:nvPr/>
        </p:nvGrpSpPr>
        <p:grpSpPr>
          <a:xfrm>
            <a:off x="1183231" y="3930819"/>
            <a:ext cx="683832" cy="912202"/>
            <a:chOff x="1809800" y="4149080"/>
            <a:chExt cx="685800" cy="914827"/>
          </a:xfrm>
        </p:grpSpPr>
        <p:pic>
          <p:nvPicPr>
            <p:cNvPr id="35" name="Picture 2" descr="Lisa Lyngholt Lindeloff">
              <a:extLst>
                <a:ext uri="{FF2B5EF4-FFF2-40B4-BE49-F238E27FC236}">
                  <a16:creationId xmlns:a16="http://schemas.microsoft.com/office/drawing/2014/main" id="{9001ECE5-F774-F9A3-005F-8EE4F80749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9800" y="4149080"/>
              <a:ext cx="685800" cy="6858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36" name="Tekstfelt 35">
              <a:extLst>
                <a:ext uri="{FF2B5EF4-FFF2-40B4-BE49-F238E27FC236}">
                  <a16:creationId xmlns:a16="http://schemas.microsoft.com/office/drawing/2014/main" id="{75D1A6C2-DBE8-9DBF-79D5-C1A8B16EAAAC}"/>
                </a:ext>
              </a:extLst>
            </p:cNvPr>
            <p:cNvSpPr txBox="1"/>
            <p:nvPr/>
          </p:nvSpPr>
          <p:spPr>
            <a:xfrm>
              <a:off x="1949725" y="4801993"/>
              <a:ext cx="426339" cy="261914"/>
            </a:xfrm>
            <a:prstGeom prst="rect">
              <a:avLst/>
            </a:prstGeom>
            <a:noFill/>
            <a:ln>
              <a:noFill/>
            </a:ln>
          </p:spPr>
          <p:txBody>
            <a:bodyPr wrap="none" rtlCol="0">
              <a:spAutoFit/>
            </a:bodyPr>
            <a:lstStyle/>
            <a:p>
              <a:pPr defTabSz="911794"/>
              <a:r>
                <a:rPr lang="da-DK" sz="1097" b="1" dirty="0">
                  <a:solidFill>
                    <a:srgbClr val="FFFFFF"/>
                  </a:solidFill>
                  <a:latin typeface="Franklin Gothic Book" panose="020B0503020102020204" pitchFamily="34" charset="0"/>
                </a:rPr>
                <a:t>Lisa</a:t>
              </a:r>
            </a:p>
          </p:txBody>
        </p:sp>
      </p:grpSp>
      <p:grpSp>
        <p:nvGrpSpPr>
          <p:cNvPr id="46" name="Gruppe 45" descr="Billede af Pil fra sekretariatet">
            <a:extLst>
              <a:ext uri="{FF2B5EF4-FFF2-40B4-BE49-F238E27FC236}">
                <a16:creationId xmlns:a16="http://schemas.microsoft.com/office/drawing/2014/main" id="{0EF5188B-EBEA-D820-4931-96F93A8CE1CF}"/>
              </a:ext>
            </a:extLst>
          </p:cNvPr>
          <p:cNvGrpSpPr/>
          <p:nvPr/>
        </p:nvGrpSpPr>
        <p:grpSpPr>
          <a:xfrm>
            <a:off x="299885" y="3947255"/>
            <a:ext cx="692651" cy="925452"/>
            <a:chOff x="3431701" y="6086194"/>
            <a:chExt cx="536171" cy="623290"/>
          </a:xfrm>
        </p:grpSpPr>
        <p:sp>
          <p:nvSpPr>
            <p:cNvPr id="47" name="Tekstfelt 46">
              <a:extLst>
                <a:ext uri="{FF2B5EF4-FFF2-40B4-BE49-F238E27FC236}">
                  <a16:creationId xmlns:a16="http://schemas.microsoft.com/office/drawing/2014/main" id="{EFA06532-2F1E-6DEF-B0EB-F76CA04CA525}"/>
                </a:ext>
              </a:extLst>
            </p:cNvPr>
            <p:cNvSpPr txBox="1"/>
            <p:nvPr/>
          </p:nvSpPr>
          <p:spPr>
            <a:xfrm>
              <a:off x="3562302" y="6533592"/>
              <a:ext cx="253384" cy="175892"/>
            </a:xfrm>
            <a:prstGeom prst="rect">
              <a:avLst/>
            </a:prstGeom>
            <a:noFill/>
            <a:ln>
              <a:noFill/>
            </a:ln>
          </p:spPr>
          <p:txBody>
            <a:bodyPr wrap="none" rtlCol="0">
              <a:spAutoFit/>
            </a:bodyPr>
            <a:lstStyle/>
            <a:p>
              <a:pPr defTabSz="911794"/>
              <a:r>
                <a:rPr lang="da-DK" sz="1097" b="1" dirty="0">
                  <a:solidFill>
                    <a:srgbClr val="FFFFFF"/>
                  </a:solidFill>
                  <a:latin typeface="Franklin Gothic Book" panose="020B0503020102020204" pitchFamily="34" charset="0"/>
                </a:rPr>
                <a:t>Pil</a:t>
              </a:r>
            </a:p>
          </p:txBody>
        </p:sp>
        <p:pic>
          <p:nvPicPr>
            <p:cNvPr id="48" name="A3E16FFF-A7D0-4418-A9D6-537B0057040D">
              <a:extLst>
                <a:ext uri="{FF2B5EF4-FFF2-40B4-BE49-F238E27FC236}">
                  <a16:creationId xmlns:a16="http://schemas.microsoft.com/office/drawing/2014/main" id="{31B5F0B9-802D-CCBF-5222-2A6C99F7B6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388" r="388"/>
            <a:stretch/>
          </p:blipFill>
          <p:spPr bwMode="auto">
            <a:xfrm>
              <a:off x="3431701" y="6086194"/>
              <a:ext cx="536171" cy="448982"/>
            </a:xfrm>
            <a:prstGeom prst="ellipse">
              <a:avLst/>
            </a:prstGeom>
            <a:ln w="9525">
              <a:noFill/>
              <a:miter lim="800000"/>
              <a:headEnd/>
              <a:tailEnd/>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pSp>
      <p:grpSp>
        <p:nvGrpSpPr>
          <p:cNvPr id="103" name="Gruppe 102" descr="Billede af studentermedhjælper Anna">
            <a:extLst>
              <a:ext uri="{FF2B5EF4-FFF2-40B4-BE49-F238E27FC236}">
                <a16:creationId xmlns:a16="http://schemas.microsoft.com/office/drawing/2014/main" id="{15168FA2-3025-F39C-3773-AC9F07AB5349}"/>
              </a:ext>
            </a:extLst>
          </p:cNvPr>
          <p:cNvGrpSpPr/>
          <p:nvPr/>
        </p:nvGrpSpPr>
        <p:grpSpPr>
          <a:xfrm>
            <a:off x="1232180" y="5628624"/>
            <a:ext cx="624942" cy="850463"/>
            <a:chOff x="3431702" y="6163611"/>
            <a:chExt cx="524697" cy="533946"/>
          </a:xfrm>
        </p:grpSpPr>
        <p:sp>
          <p:nvSpPr>
            <p:cNvPr id="104" name="Tekstfelt 103">
              <a:extLst>
                <a:ext uri="{FF2B5EF4-FFF2-40B4-BE49-F238E27FC236}">
                  <a16:creationId xmlns:a16="http://schemas.microsoft.com/office/drawing/2014/main" id="{C63C53CC-7D9F-53CA-A81A-EA6DC0351E5C}"/>
                </a:ext>
              </a:extLst>
            </p:cNvPr>
            <p:cNvSpPr txBox="1"/>
            <p:nvPr/>
          </p:nvSpPr>
          <p:spPr>
            <a:xfrm>
              <a:off x="3452482" y="6533592"/>
              <a:ext cx="409414" cy="163965"/>
            </a:xfrm>
            <a:prstGeom prst="rect">
              <a:avLst/>
            </a:prstGeom>
            <a:noFill/>
            <a:ln>
              <a:noFill/>
            </a:ln>
          </p:spPr>
          <p:txBody>
            <a:bodyPr wrap="none" rtlCol="0">
              <a:spAutoFit/>
            </a:bodyPr>
            <a:lstStyle/>
            <a:p>
              <a:pPr defTabSz="911794"/>
              <a:r>
                <a:rPr lang="da-DK" sz="1097" b="1" dirty="0">
                  <a:solidFill>
                    <a:srgbClr val="FFFFFF"/>
                  </a:solidFill>
                  <a:latin typeface="Franklin Gothic Book" panose="020B0503020102020204" pitchFamily="34" charset="0"/>
                </a:rPr>
                <a:t>Anna</a:t>
              </a:r>
            </a:p>
          </p:txBody>
        </p:sp>
        <p:pic>
          <p:nvPicPr>
            <p:cNvPr id="105" name="A3E16FFF-A7D0-4418-A9D6-537B0057040D">
              <a:extLst>
                <a:ext uri="{FF2B5EF4-FFF2-40B4-BE49-F238E27FC236}">
                  <a16:creationId xmlns:a16="http://schemas.microsoft.com/office/drawing/2014/main" id="{887B3AAA-E704-406E-C075-93C34A9F70E4}"/>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1505"/>
            <a:stretch/>
          </p:blipFill>
          <p:spPr bwMode="auto">
            <a:xfrm>
              <a:off x="3431702" y="6163611"/>
              <a:ext cx="524697" cy="388822"/>
            </a:xfrm>
            <a:prstGeom prst="ellipse">
              <a:avLst/>
            </a:prstGeom>
            <a:ln w="9525">
              <a:noFill/>
              <a:miter lim="800000"/>
              <a:headEnd/>
              <a:tailEnd/>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pSp>
      <p:sp>
        <p:nvSpPr>
          <p:cNvPr id="33" name="Tekstfelt 32">
            <a:extLst>
              <a:ext uri="{FF2B5EF4-FFF2-40B4-BE49-F238E27FC236}">
                <a16:creationId xmlns:a16="http://schemas.microsoft.com/office/drawing/2014/main" id="{C9EB16EC-6425-743B-B8FC-983C60C06AF3}"/>
              </a:ext>
            </a:extLst>
          </p:cNvPr>
          <p:cNvSpPr txBox="1">
            <a:spLocks/>
          </p:cNvSpPr>
          <p:nvPr/>
        </p:nvSpPr>
        <p:spPr>
          <a:xfrm>
            <a:off x="151227" y="2438945"/>
            <a:ext cx="1840552" cy="385332"/>
          </a:xfrm>
          <a:prstGeom prst="rect">
            <a:avLst/>
          </a:prstGeom>
          <a:solidFill>
            <a:schemeClr val="bg2">
              <a:lumMod val="90000"/>
            </a:schemeClr>
          </a:solidFill>
          <a:ln>
            <a:solidFill>
              <a:srgbClr val="3F1A2B"/>
            </a:solidFill>
          </a:ln>
        </p:spPr>
        <p:txBody>
          <a:bodyPr wrap="square" lIns="0" tIns="0" rIns="0" bIns="0" rtlCol="0" anchor="ctr" anchorCtr="0">
            <a:noAutofit/>
          </a:bodyPr>
          <a:lstStyle/>
          <a:p>
            <a:pPr algn="ctr" defTabSz="911794">
              <a:spcBef>
                <a:spcPts val="1097"/>
              </a:spcBef>
            </a:pPr>
            <a:r>
              <a:rPr lang="da-DK" sz="1246" b="1" dirty="0">
                <a:solidFill>
                  <a:srgbClr val="000000"/>
                </a:solidFill>
                <a:latin typeface="Franklin Gothic Book" panose="020B0503020102020204" pitchFamily="34" charset="0"/>
              </a:rPr>
              <a:t>Sekretariat</a:t>
            </a:r>
          </a:p>
        </p:txBody>
      </p:sp>
      <p:grpSp>
        <p:nvGrpSpPr>
          <p:cNvPr id="9" name="Gruppe 8" descr="Billede af studentermedhjælper Tobias">
            <a:extLst>
              <a:ext uri="{FF2B5EF4-FFF2-40B4-BE49-F238E27FC236}">
                <a16:creationId xmlns:a16="http://schemas.microsoft.com/office/drawing/2014/main" id="{4FCA1BEE-4C10-754E-DA6A-76471EB2DDE2}"/>
              </a:ext>
            </a:extLst>
          </p:cNvPr>
          <p:cNvGrpSpPr/>
          <p:nvPr/>
        </p:nvGrpSpPr>
        <p:grpSpPr>
          <a:xfrm>
            <a:off x="358041" y="5602452"/>
            <a:ext cx="655515" cy="882310"/>
            <a:chOff x="3443167" y="6099011"/>
            <a:chExt cx="507426" cy="617303"/>
          </a:xfrm>
        </p:grpSpPr>
        <p:sp>
          <p:nvSpPr>
            <p:cNvPr id="80" name="Tekstfelt 79">
              <a:extLst>
                <a:ext uri="{FF2B5EF4-FFF2-40B4-BE49-F238E27FC236}">
                  <a16:creationId xmlns:a16="http://schemas.microsoft.com/office/drawing/2014/main" id="{40346A8D-7489-00C1-2244-033A39131AB5}"/>
                </a:ext>
              </a:extLst>
            </p:cNvPr>
            <p:cNvSpPr txBox="1"/>
            <p:nvPr/>
          </p:nvSpPr>
          <p:spPr>
            <a:xfrm>
              <a:off x="3464281" y="6533593"/>
              <a:ext cx="444478" cy="182721"/>
            </a:xfrm>
            <a:prstGeom prst="rect">
              <a:avLst/>
            </a:prstGeom>
            <a:noFill/>
            <a:ln>
              <a:noFill/>
            </a:ln>
          </p:spPr>
          <p:txBody>
            <a:bodyPr wrap="none" rtlCol="0">
              <a:spAutoFit/>
            </a:bodyPr>
            <a:lstStyle/>
            <a:p>
              <a:pPr defTabSz="911794"/>
              <a:r>
                <a:rPr lang="da-DK" sz="1097" b="1" dirty="0">
                  <a:solidFill>
                    <a:srgbClr val="FFFFFF"/>
                  </a:solidFill>
                  <a:latin typeface="Franklin Gothic Book" panose="020B0503020102020204" pitchFamily="34" charset="0"/>
                </a:rPr>
                <a:t>Tobias</a:t>
              </a:r>
            </a:p>
          </p:txBody>
        </p:sp>
        <p:pic>
          <p:nvPicPr>
            <p:cNvPr id="81" name="A3E16FFF-A7D0-4418-A9D6-537B0057040D">
              <a:extLst>
                <a:ext uri="{FF2B5EF4-FFF2-40B4-BE49-F238E27FC236}">
                  <a16:creationId xmlns:a16="http://schemas.microsoft.com/office/drawing/2014/main" id="{FBF8B8F2-C6BB-C429-71A6-0265E625DBF1}"/>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7963" t="30833" r="14893" b="34127"/>
            <a:stretch/>
          </p:blipFill>
          <p:spPr bwMode="auto">
            <a:xfrm>
              <a:off x="3443167" y="6099011"/>
              <a:ext cx="507426" cy="450826"/>
            </a:xfrm>
            <a:prstGeom prst="ellipse">
              <a:avLst/>
            </a:prstGeom>
            <a:ln w="9525">
              <a:noFill/>
              <a:miter lim="800000"/>
              <a:headEnd/>
              <a:tailEnd/>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pSp>
      <p:sp>
        <p:nvSpPr>
          <p:cNvPr id="106" name="Rektangel 105">
            <a:extLst>
              <a:ext uri="{FF2B5EF4-FFF2-40B4-BE49-F238E27FC236}">
                <a16:creationId xmlns:a16="http://schemas.microsoft.com/office/drawing/2014/main" id="{C8A58D1C-DD8A-E7B2-6E38-2C882449CCCF}"/>
              </a:ext>
            </a:extLst>
          </p:cNvPr>
          <p:cNvSpPr/>
          <p:nvPr/>
        </p:nvSpPr>
        <p:spPr>
          <a:xfrm>
            <a:off x="8197337" y="2885572"/>
            <a:ext cx="1840552" cy="3783109"/>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1793" tIns="35897" rIns="71793" bIns="35897" rtlCol="0" anchor="t" anchorCtr="0"/>
          <a:lstStyle/>
          <a:p>
            <a:pPr defTabSz="455897">
              <a:spcBef>
                <a:spcPts val="1094"/>
              </a:spcBef>
              <a:defRPr/>
            </a:pPr>
            <a:r>
              <a:rPr lang="da-DK" sz="997" dirty="0">
                <a:solidFill>
                  <a:prstClr val="white"/>
                </a:solidFill>
                <a:latin typeface="Franklin Gothic Book" panose="020B0503020102020204" pitchFamily="34" charset="0"/>
              </a:rPr>
              <a:t>Tekster, selvbetjeninger, skrivevejledninger og samarbejde med myndighedernes redaktører</a:t>
            </a:r>
          </a:p>
        </p:txBody>
      </p:sp>
      <p:sp>
        <p:nvSpPr>
          <p:cNvPr id="107" name="Tekstfelt 106">
            <a:extLst>
              <a:ext uri="{FF2B5EF4-FFF2-40B4-BE49-F238E27FC236}">
                <a16:creationId xmlns:a16="http://schemas.microsoft.com/office/drawing/2014/main" id="{8836D175-B776-2D35-46F5-E58379E5794F}"/>
              </a:ext>
            </a:extLst>
          </p:cNvPr>
          <p:cNvSpPr txBox="1">
            <a:spLocks/>
          </p:cNvSpPr>
          <p:nvPr/>
        </p:nvSpPr>
        <p:spPr>
          <a:xfrm>
            <a:off x="8195905" y="2436526"/>
            <a:ext cx="1841984" cy="392060"/>
          </a:xfrm>
          <a:prstGeom prst="rect">
            <a:avLst/>
          </a:prstGeom>
          <a:solidFill>
            <a:schemeClr val="bg2">
              <a:lumMod val="90000"/>
            </a:schemeClr>
          </a:solidFill>
          <a:ln>
            <a:solidFill>
              <a:srgbClr val="3F1A2B"/>
            </a:solidFill>
          </a:ln>
        </p:spPr>
        <p:txBody>
          <a:bodyPr wrap="square" lIns="0" tIns="0" rIns="0" bIns="0" rtlCol="0" anchor="ctr" anchorCtr="0">
            <a:noAutofit/>
          </a:bodyPr>
          <a:lstStyle/>
          <a:p>
            <a:pPr algn="ctr" defTabSz="911794">
              <a:spcBef>
                <a:spcPts val="1097"/>
              </a:spcBef>
            </a:pPr>
            <a:r>
              <a:rPr lang="da-DK" sz="1246" b="1" dirty="0">
                <a:solidFill>
                  <a:srgbClr val="000000"/>
                </a:solidFill>
                <a:latin typeface="Franklin Gothic Book" panose="020B0503020102020204" pitchFamily="34" charset="0"/>
              </a:rPr>
              <a:t>Redaktionen</a:t>
            </a:r>
          </a:p>
        </p:txBody>
      </p:sp>
      <p:grpSp>
        <p:nvGrpSpPr>
          <p:cNvPr id="37" name="Gruppe 36" descr="Billede af Dorthe, som er en del af redaktionen">
            <a:extLst>
              <a:ext uri="{FF2B5EF4-FFF2-40B4-BE49-F238E27FC236}">
                <a16:creationId xmlns:a16="http://schemas.microsoft.com/office/drawing/2014/main" id="{BDCD0E3D-4BAC-AB20-F351-A468284ECECD}"/>
              </a:ext>
            </a:extLst>
          </p:cNvPr>
          <p:cNvGrpSpPr/>
          <p:nvPr/>
        </p:nvGrpSpPr>
        <p:grpSpPr>
          <a:xfrm>
            <a:off x="8362811" y="5655245"/>
            <a:ext cx="681700" cy="899422"/>
            <a:chOff x="2908718" y="4005064"/>
            <a:chExt cx="683661" cy="902010"/>
          </a:xfrm>
        </p:grpSpPr>
        <p:pic>
          <p:nvPicPr>
            <p:cNvPr id="38" name="Picture 28" descr="Dorthe Kokholm Jensen">
              <a:extLst>
                <a:ext uri="{FF2B5EF4-FFF2-40B4-BE49-F238E27FC236}">
                  <a16:creationId xmlns:a16="http://schemas.microsoft.com/office/drawing/2014/main" id="{D2A3EC24-42D5-E0B7-1797-6AF4217E88C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08718" y="4005064"/>
              <a:ext cx="683661" cy="683661"/>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39" name="Tekstfelt 38">
              <a:extLst>
                <a:ext uri="{FF2B5EF4-FFF2-40B4-BE49-F238E27FC236}">
                  <a16:creationId xmlns:a16="http://schemas.microsoft.com/office/drawing/2014/main" id="{B973ADF9-1AF9-F927-867D-71464607EF38}"/>
                </a:ext>
              </a:extLst>
            </p:cNvPr>
            <p:cNvSpPr txBox="1"/>
            <p:nvPr/>
          </p:nvSpPr>
          <p:spPr>
            <a:xfrm>
              <a:off x="2949387" y="4645161"/>
              <a:ext cx="590316" cy="261913"/>
            </a:xfrm>
            <a:prstGeom prst="rect">
              <a:avLst/>
            </a:prstGeom>
            <a:noFill/>
            <a:ln>
              <a:noFill/>
            </a:ln>
          </p:spPr>
          <p:txBody>
            <a:bodyPr wrap="none" rtlCol="0">
              <a:spAutoFit/>
            </a:bodyPr>
            <a:lstStyle/>
            <a:p>
              <a:pPr defTabSz="911794"/>
              <a:r>
                <a:rPr lang="da-DK" sz="1097" b="1" dirty="0">
                  <a:solidFill>
                    <a:srgbClr val="FFFFFF"/>
                  </a:solidFill>
                  <a:latin typeface="Franklin Gothic Book" panose="020B0503020102020204" pitchFamily="34" charset="0"/>
                </a:rPr>
                <a:t>Dorthe</a:t>
              </a:r>
            </a:p>
          </p:txBody>
        </p:sp>
      </p:grpSp>
      <p:sp>
        <p:nvSpPr>
          <p:cNvPr id="7" name="Footer Placeholder 6">
            <a:extLst>
              <a:ext uri="{FF2B5EF4-FFF2-40B4-BE49-F238E27FC236}">
                <a16:creationId xmlns:a16="http://schemas.microsoft.com/office/drawing/2014/main" id="{A21A790D-37BA-4B27-FC53-6FEEEB3890FF}"/>
              </a:ext>
            </a:extLst>
          </p:cNvPr>
          <p:cNvSpPr>
            <a:spLocks noGrp="1"/>
          </p:cNvSpPr>
          <p:nvPr>
            <p:ph type="ftr" sz="quarter" idx="11"/>
          </p:nvPr>
        </p:nvSpPr>
        <p:spPr/>
        <p:txBody>
          <a:bodyPr/>
          <a:lstStyle/>
          <a:p>
            <a:pPr defTabSz="911794">
              <a:defRPr/>
            </a:pPr>
            <a:r>
              <a:rPr lang="da-DK" dirty="0">
                <a:solidFill>
                  <a:srgbClr val="3F1A2B"/>
                </a:solidFill>
                <a:latin typeface="Franklin Gothic Book" panose="020B0503020102020204" pitchFamily="34" charset="0"/>
              </a:rPr>
              <a:t>Digitaliseringsstyrelsen</a:t>
            </a:r>
          </a:p>
        </p:txBody>
      </p:sp>
      <p:grpSp>
        <p:nvGrpSpPr>
          <p:cNvPr id="53" name="Gruppe 52" descr="Billede af Lene, som er en del af redaktionen">
            <a:extLst>
              <a:ext uri="{FF2B5EF4-FFF2-40B4-BE49-F238E27FC236}">
                <a16:creationId xmlns:a16="http://schemas.microsoft.com/office/drawing/2014/main" id="{C9317483-2471-174A-8D37-253B1E3CDBB7}"/>
              </a:ext>
            </a:extLst>
          </p:cNvPr>
          <p:cNvGrpSpPr/>
          <p:nvPr/>
        </p:nvGrpSpPr>
        <p:grpSpPr>
          <a:xfrm>
            <a:off x="9214749" y="5571346"/>
            <a:ext cx="632501" cy="908519"/>
            <a:chOff x="5160940" y="4210184"/>
            <a:chExt cx="634321" cy="911133"/>
          </a:xfrm>
        </p:grpSpPr>
        <p:pic>
          <p:nvPicPr>
            <p:cNvPr id="54" name="Billede 53">
              <a:extLst>
                <a:ext uri="{FF2B5EF4-FFF2-40B4-BE49-F238E27FC236}">
                  <a16:creationId xmlns:a16="http://schemas.microsoft.com/office/drawing/2014/main" id="{5C9C3508-DC6C-1451-B325-5E6D145059B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60940" y="4210184"/>
              <a:ext cx="634321" cy="706772"/>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5" name="Tekstfelt 54">
              <a:extLst>
                <a:ext uri="{FF2B5EF4-FFF2-40B4-BE49-F238E27FC236}">
                  <a16:creationId xmlns:a16="http://schemas.microsoft.com/office/drawing/2014/main" id="{C7F7F5D7-11C9-500C-7DC2-7C46A6F375B3}"/>
                </a:ext>
              </a:extLst>
            </p:cNvPr>
            <p:cNvSpPr txBox="1"/>
            <p:nvPr/>
          </p:nvSpPr>
          <p:spPr>
            <a:xfrm>
              <a:off x="5240659" y="4859404"/>
              <a:ext cx="479391" cy="261913"/>
            </a:xfrm>
            <a:prstGeom prst="rect">
              <a:avLst/>
            </a:prstGeom>
            <a:noFill/>
            <a:ln>
              <a:noFill/>
            </a:ln>
          </p:spPr>
          <p:txBody>
            <a:bodyPr wrap="none" rtlCol="0">
              <a:spAutoFit/>
            </a:bodyPr>
            <a:lstStyle/>
            <a:p>
              <a:pPr defTabSz="911794"/>
              <a:r>
                <a:rPr lang="da-DK" sz="1097" b="1" dirty="0">
                  <a:solidFill>
                    <a:srgbClr val="FFFFFF"/>
                  </a:solidFill>
                  <a:latin typeface="Franklin Gothic Book" panose="020B0503020102020204" pitchFamily="34" charset="0"/>
                </a:rPr>
                <a:t>Lene</a:t>
              </a:r>
            </a:p>
          </p:txBody>
        </p:sp>
      </p:grpSp>
      <p:grpSp>
        <p:nvGrpSpPr>
          <p:cNvPr id="56" name="Gruppe 55" descr="Billede af Hans, som er en del af redaktionen">
            <a:extLst>
              <a:ext uri="{FF2B5EF4-FFF2-40B4-BE49-F238E27FC236}">
                <a16:creationId xmlns:a16="http://schemas.microsoft.com/office/drawing/2014/main" id="{3786923F-CFD6-1ED9-0D87-44CA4B9AB125}"/>
              </a:ext>
            </a:extLst>
          </p:cNvPr>
          <p:cNvGrpSpPr/>
          <p:nvPr/>
        </p:nvGrpSpPr>
        <p:grpSpPr>
          <a:xfrm>
            <a:off x="9175574" y="4704626"/>
            <a:ext cx="681700" cy="884015"/>
            <a:chOff x="5400986" y="5299194"/>
            <a:chExt cx="683661" cy="886559"/>
          </a:xfrm>
        </p:grpSpPr>
        <p:pic>
          <p:nvPicPr>
            <p:cNvPr id="57" name="Picture 30" descr="Hans Westhausen Gottlieb">
              <a:extLst>
                <a:ext uri="{FF2B5EF4-FFF2-40B4-BE49-F238E27FC236}">
                  <a16:creationId xmlns:a16="http://schemas.microsoft.com/office/drawing/2014/main" id="{D9602788-7D3B-2655-0F36-1420F9C790F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00986" y="5299194"/>
              <a:ext cx="683661" cy="683661"/>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58" name="Tekstfelt 57">
              <a:extLst>
                <a:ext uri="{FF2B5EF4-FFF2-40B4-BE49-F238E27FC236}">
                  <a16:creationId xmlns:a16="http://schemas.microsoft.com/office/drawing/2014/main" id="{71BD1484-AFAA-D23C-2023-0E997573E889}"/>
                </a:ext>
              </a:extLst>
            </p:cNvPr>
            <p:cNvSpPr txBox="1"/>
            <p:nvPr/>
          </p:nvSpPr>
          <p:spPr>
            <a:xfrm>
              <a:off x="5492887" y="5923839"/>
              <a:ext cx="492252" cy="261914"/>
            </a:xfrm>
            <a:prstGeom prst="rect">
              <a:avLst/>
            </a:prstGeom>
            <a:noFill/>
            <a:ln>
              <a:noFill/>
            </a:ln>
          </p:spPr>
          <p:txBody>
            <a:bodyPr wrap="none" rtlCol="0">
              <a:spAutoFit/>
            </a:bodyPr>
            <a:lstStyle/>
            <a:p>
              <a:pPr defTabSz="911794"/>
              <a:r>
                <a:rPr lang="da-DK" sz="1097" b="1" dirty="0">
                  <a:solidFill>
                    <a:srgbClr val="FFFFFF"/>
                  </a:solidFill>
                  <a:latin typeface="Franklin Gothic Book" panose="020B0503020102020204" pitchFamily="34" charset="0"/>
                </a:rPr>
                <a:t>Hans</a:t>
              </a:r>
            </a:p>
          </p:txBody>
        </p:sp>
      </p:grpSp>
      <p:grpSp>
        <p:nvGrpSpPr>
          <p:cNvPr id="59" name="Gruppe 58" descr="Billede af Anne, som er en del af redaktionen">
            <a:extLst>
              <a:ext uri="{FF2B5EF4-FFF2-40B4-BE49-F238E27FC236}">
                <a16:creationId xmlns:a16="http://schemas.microsoft.com/office/drawing/2014/main" id="{D7398242-C569-A26B-96B0-F758EE1DD79E}"/>
              </a:ext>
            </a:extLst>
          </p:cNvPr>
          <p:cNvGrpSpPr/>
          <p:nvPr/>
        </p:nvGrpSpPr>
        <p:grpSpPr>
          <a:xfrm>
            <a:off x="8327587" y="4704626"/>
            <a:ext cx="681700" cy="909091"/>
            <a:chOff x="6788571" y="5434359"/>
            <a:chExt cx="683661" cy="911707"/>
          </a:xfrm>
        </p:grpSpPr>
        <p:pic>
          <p:nvPicPr>
            <p:cNvPr id="60" name="Picture 32" descr="Anne Britt Nørrelund Larsen">
              <a:extLst>
                <a:ext uri="{FF2B5EF4-FFF2-40B4-BE49-F238E27FC236}">
                  <a16:creationId xmlns:a16="http://schemas.microsoft.com/office/drawing/2014/main" id="{1B67A251-12B8-9F2F-C80A-50046D16EAE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788571" y="5434359"/>
              <a:ext cx="683661" cy="683661"/>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61" name="Tekstfelt 60">
              <a:extLst>
                <a:ext uri="{FF2B5EF4-FFF2-40B4-BE49-F238E27FC236}">
                  <a16:creationId xmlns:a16="http://schemas.microsoft.com/office/drawing/2014/main" id="{33B1C5AA-09A1-DD0F-D8A0-EFCE42105949}"/>
                </a:ext>
              </a:extLst>
            </p:cNvPr>
            <p:cNvSpPr txBox="1"/>
            <p:nvPr/>
          </p:nvSpPr>
          <p:spPr>
            <a:xfrm>
              <a:off x="6884981" y="6084152"/>
              <a:ext cx="489037" cy="261914"/>
            </a:xfrm>
            <a:prstGeom prst="rect">
              <a:avLst/>
            </a:prstGeom>
            <a:noFill/>
            <a:ln>
              <a:noFill/>
            </a:ln>
          </p:spPr>
          <p:txBody>
            <a:bodyPr wrap="none" rtlCol="0">
              <a:spAutoFit/>
            </a:bodyPr>
            <a:lstStyle/>
            <a:p>
              <a:pPr defTabSz="911794"/>
              <a:r>
                <a:rPr lang="da-DK" sz="1097" b="1" dirty="0">
                  <a:solidFill>
                    <a:srgbClr val="FFFFFF"/>
                  </a:solidFill>
                  <a:latin typeface="Franklin Gothic Book" panose="020B0503020102020204" pitchFamily="34" charset="0"/>
                </a:rPr>
                <a:t>Anne</a:t>
              </a:r>
            </a:p>
          </p:txBody>
        </p:sp>
      </p:grpSp>
      <p:grpSp>
        <p:nvGrpSpPr>
          <p:cNvPr id="62" name="Gruppe 61" descr="Billede af Cathrine, som er en del af redaktionen">
            <a:extLst>
              <a:ext uri="{FF2B5EF4-FFF2-40B4-BE49-F238E27FC236}">
                <a16:creationId xmlns:a16="http://schemas.microsoft.com/office/drawing/2014/main" id="{57B04F11-A379-7297-269B-DD2CE61ED929}"/>
              </a:ext>
            </a:extLst>
          </p:cNvPr>
          <p:cNvGrpSpPr/>
          <p:nvPr/>
        </p:nvGrpSpPr>
        <p:grpSpPr>
          <a:xfrm>
            <a:off x="9189440" y="3699032"/>
            <a:ext cx="688009" cy="896202"/>
            <a:chOff x="7679228" y="4873352"/>
            <a:chExt cx="689990" cy="898781"/>
          </a:xfrm>
        </p:grpSpPr>
        <p:pic>
          <p:nvPicPr>
            <p:cNvPr id="63" name="Picture 2">
              <a:extLst>
                <a:ext uri="{FF2B5EF4-FFF2-40B4-BE49-F238E27FC236}">
                  <a16:creationId xmlns:a16="http://schemas.microsoft.com/office/drawing/2014/main" id="{38519408-4DC3-B295-431D-E5F1521A9519}"/>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9692" t="-1" b="29929"/>
            <a:stretch/>
          </p:blipFill>
          <p:spPr bwMode="auto">
            <a:xfrm>
              <a:off x="7718119" y="4873352"/>
              <a:ext cx="607023" cy="672854"/>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64" name="Tekstfelt 63">
              <a:extLst>
                <a:ext uri="{FF2B5EF4-FFF2-40B4-BE49-F238E27FC236}">
                  <a16:creationId xmlns:a16="http://schemas.microsoft.com/office/drawing/2014/main" id="{4D8E4C46-B2BA-D207-C605-27901C33133D}"/>
                </a:ext>
              </a:extLst>
            </p:cNvPr>
            <p:cNvSpPr txBox="1"/>
            <p:nvPr/>
          </p:nvSpPr>
          <p:spPr>
            <a:xfrm>
              <a:off x="7679228" y="5510219"/>
              <a:ext cx="689990" cy="261914"/>
            </a:xfrm>
            <a:prstGeom prst="rect">
              <a:avLst/>
            </a:prstGeom>
            <a:noFill/>
            <a:ln>
              <a:noFill/>
            </a:ln>
          </p:spPr>
          <p:txBody>
            <a:bodyPr wrap="none" rtlCol="0">
              <a:spAutoFit/>
            </a:bodyPr>
            <a:lstStyle/>
            <a:p>
              <a:pPr defTabSz="911794"/>
              <a:r>
                <a:rPr lang="da-DK" sz="1097" b="1" dirty="0">
                  <a:solidFill>
                    <a:srgbClr val="FFFFFF"/>
                  </a:solidFill>
                  <a:latin typeface="Franklin Gothic Book" panose="020B0503020102020204" pitchFamily="34" charset="0"/>
                </a:rPr>
                <a:t>Cathrine</a:t>
              </a:r>
            </a:p>
          </p:txBody>
        </p:sp>
      </p:grpSp>
      <p:grpSp>
        <p:nvGrpSpPr>
          <p:cNvPr id="65" name="Gruppe 64" descr="Billede af Sanne P., som er en del af redaktionen">
            <a:extLst>
              <a:ext uri="{FF2B5EF4-FFF2-40B4-BE49-F238E27FC236}">
                <a16:creationId xmlns:a16="http://schemas.microsoft.com/office/drawing/2014/main" id="{5A21F415-D0C1-8AEB-558E-84DCE2C059DA}"/>
              </a:ext>
            </a:extLst>
          </p:cNvPr>
          <p:cNvGrpSpPr/>
          <p:nvPr/>
        </p:nvGrpSpPr>
        <p:grpSpPr>
          <a:xfrm>
            <a:off x="8352935" y="3707184"/>
            <a:ext cx="715260" cy="888052"/>
            <a:chOff x="7553594" y="3608344"/>
            <a:chExt cx="623861" cy="885121"/>
          </a:xfrm>
        </p:grpSpPr>
        <p:pic>
          <p:nvPicPr>
            <p:cNvPr id="66" name="Picture 24">
              <a:extLst>
                <a:ext uri="{FF2B5EF4-FFF2-40B4-BE49-F238E27FC236}">
                  <a16:creationId xmlns:a16="http://schemas.microsoft.com/office/drawing/2014/main" id="{FDEA2B9F-3598-90C9-326C-B24D5C63CF62}"/>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b="14356"/>
            <a:stretch/>
          </p:blipFill>
          <p:spPr bwMode="auto">
            <a:xfrm>
              <a:off x="7586467" y="3608344"/>
              <a:ext cx="505251" cy="659628"/>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67" name="Tekstfelt 66">
              <a:extLst>
                <a:ext uri="{FF2B5EF4-FFF2-40B4-BE49-F238E27FC236}">
                  <a16:creationId xmlns:a16="http://schemas.microsoft.com/office/drawing/2014/main" id="{BB4220A3-F710-3282-8F17-91B06E68D0E5}"/>
                </a:ext>
              </a:extLst>
            </p:cNvPr>
            <p:cNvSpPr txBox="1"/>
            <p:nvPr/>
          </p:nvSpPr>
          <p:spPr>
            <a:xfrm>
              <a:off x="7553594" y="4233165"/>
              <a:ext cx="623861" cy="260300"/>
            </a:xfrm>
            <a:prstGeom prst="rect">
              <a:avLst/>
            </a:prstGeom>
            <a:noFill/>
            <a:ln>
              <a:noFill/>
            </a:ln>
          </p:spPr>
          <p:txBody>
            <a:bodyPr wrap="none" rtlCol="0">
              <a:spAutoFit/>
            </a:bodyPr>
            <a:lstStyle/>
            <a:p>
              <a:pPr defTabSz="911794"/>
              <a:r>
                <a:rPr lang="da-DK" sz="1097" b="1" dirty="0">
                  <a:solidFill>
                    <a:srgbClr val="FFFFFF"/>
                  </a:solidFill>
                  <a:latin typeface="Franklin Gothic Book" panose="020B0503020102020204" pitchFamily="34" charset="0"/>
                </a:rPr>
                <a:t>Sanne</a:t>
              </a:r>
              <a:r>
                <a:rPr lang="da-DK" sz="1097" b="1" dirty="0">
                  <a:solidFill>
                    <a:srgbClr val="000000"/>
                  </a:solidFill>
                  <a:latin typeface="Franklin Gothic Book" panose="020B0503020102020204" pitchFamily="34" charset="0"/>
                </a:rPr>
                <a:t> </a:t>
              </a:r>
              <a:r>
                <a:rPr lang="da-DK" sz="1097" b="1" dirty="0">
                  <a:solidFill>
                    <a:srgbClr val="FFFFFF"/>
                  </a:solidFill>
                  <a:latin typeface="Franklin Gothic Book" panose="020B0503020102020204" pitchFamily="34" charset="0"/>
                </a:rPr>
                <a:t>P.</a:t>
              </a:r>
            </a:p>
          </p:txBody>
        </p:sp>
      </p:grpSp>
      <p:sp>
        <p:nvSpPr>
          <p:cNvPr id="108" name="Rektangel 107">
            <a:extLst>
              <a:ext uri="{FF2B5EF4-FFF2-40B4-BE49-F238E27FC236}">
                <a16:creationId xmlns:a16="http://schemas.microsoft.com/office/drawing/2014/main" id="{27E3921F-5129-AFF5-7DAA-3BB828FCB18D}"/>
              </a:ext>
            </a:extLst>
          </p:cNvPr>
          <p:cNvSpPr/>
          <p:nvPr/>
        </p:nvSpPr>
        <p:spPr>
          <a:xfrm>
            <a:off x="4177237" y="2887147"/>
            <a:ext cx="1840552" cy="3783109"/>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1793" tIns="35897" rIns="71793" bIns="35897" rtlCol="0" anchor="t" anchorCtr="0"/>
          <a:lstStyle/>
          <a:p>
            <a:pPr defTabSz="455897">
              <a:spcBef>
                <a:spcPts val="1094"/>
              </a:spcBef>
              <a:defRPr/>
            </a:pPr>
            <a:r>
              <a:rPr lang="da-DK" sz="997" dirty="0">
                <a:solidFill>
                  <a:prstClr val="white"/>
                </a:solidFill>
                <a:latin typeface="Franklin Gothic Book" panose="020B0503020102020204" pitchFamily="34" charset="0"/>
              </a:rPr>
              <a:t>UX/UI, brugertest, Fælles Designsystem mv.</a:t>
            </a:r>
          </a:p>
        </p:txBody>
      </p:sp>
      <p:sp>
        <p:nvSpPr>
          <p:cNvPr id="109" name="Tekstfelt 108">
            <a:extLst>
              <a:ext uri="{FF2B5EF4-FFF2-40B4-BE49-F238E27FC236}">
                <a16:creationId xmlns:a16="http://schemas.microsoft.com/office/drawing/2014/main" id="{FD9B3DA2-F1DE-1683-5A1A-9A771E20095C}"/>
              </a:ext>
            </a:extLst>
          </p:cNvPr>
          <p:cNvSpPr txBox="1">
            <a:spLocks/>
          </p:cNvSpPr>
          <p:nvPr/>
        </p:nvSpPr>
        <p:spPr>
          <a:xfrm>
            <a:off x="4172864" y="2438945"/>
            <a:ext cx="1839899" cy="396531"/>
          </a:xfrm>
          <a:prstGeom prst="rect">
            <a:avLst/>
          </a:prstGeom>
          <a:solidFill>
            <a:schemeClr val="bg2">
              <a:lumMod val="90000"/>
            </a:schemeClr>
          </a:solidFill>
          <a:ln>
            <a:solidFill>
              <a:srgbClr val="3F1A2B"/>
            </a:solidFill>
          </a:ln>
        </p:spPr>
        <p:txBody>
          <a:bodyPr wrap="square" lIns="0" tIns="0" rIns="0" bIns="0" rtlCol="0" anchor="ctr" anchorCtr="0">
            <a:noAutofit/>
          </a:bodyPr>
          <a:lstStyle/>
          <a:p>
            <a:pPr algn="ctr" defTabSz="911794">
              <a:spcBef>
                <a:spcPts val="1097"/>
              </a:spcBef>
            </a:pPr>
            <a:r>
              <a:rPr lang="da-DK" sz="1246" b="1" dirty="0">
                <a:solidFill>
                  <a:srgbClr val="000000"/>
                </a:solidFill>
                <a:latin typeface="Franklin Gothic Book" panose="020B0503020102020204" pitchFamily="34" charset="0"/>
              </a:rPr>
              <a:t>UX/UI</a:t>
            </a:r>
          </a:p>
        </p:txBody>
      </p:sp>
      <p:grpSp>
        <p:nvGrpSpPr>
          <p:cNvPr id="71" name="Gruppe 70" descr="Billede af Sanne A., som er en del af UX/UI-teamet">
            <a:extLst>
              <a:ext uri="{FF2B5EF4-FFF2-40B4-BE49-F238E27FC236}">
                <a16:creationId xmlns:a16="http://schemas.microsoft.com/office/drawing/2014/main" id="{FAE1EF57-38FC-B090-50DF-DF54B1D09CAD}"/>
              </a:ext>
            </a:extLst>
          </p:cNvPr>
          <p:cNvGrpSpPr/>
          <p:nvPr/>
        </p:nvGrpSpPr>
        <p:grpSpPr>
          <a:xfrm>
            <a:off x="4241516" y="3704461"/>
            <a:ext cx="761766" cy="916623"/>
            <a:chOff x="8516750" y="3319984"/>
            <a:chExt cx="763959" cy="919261"/>
          </a:xfrm>
        </p:grpSpPr>
        <p:pic>
          <p:nvPicPr>
            <p:cNvPr id="72" name="Picture 44" descr="Sanne Asmussen">
              <a:extLst>
                <a:ext uri="{FF2B5EF4-FFF2-40B4-BE49-F238E27FC236}">
                  <a16:creationId xmlns:a16="http://schemas.microsoft.com/office/drawing/2014/main" id="{E2A5F7AF-48A5-D752-B5EE-01CA6E20A2D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597048" y="3319984"/>
              <a:ext cx="683661" cy="683661"/>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73" name="Tekstfelt 72">
              <a:extLst>
                <a:ext uri="{FF2B5EF4-FFF2-40B4-BE49-F238E27FC236}">
                  <a16:creationId xmlns:a16="http://schemas.microsoft.com/office/drawing/2014/main" id="{D5552CA4-D313-4D4D-6B7A-8485A1FA2FC7}"/>
                </a:ext>
              </a:extLst>
            </p:cNvPr>
            <p:cNvSpPr txBox="1"/>
            <p:nvPr/>
          </p:nvSpPr>
          <p:spPr>
            <a:xfrm>
              <a:off x="8516750" y="3977331"/>
              <a:ext cx="714104" cy="261914"/>
            </a:xfrm>
            <a:prstGeom prst="rect">
              <a:avLst/>
            </a:prstGeom>
            <a:noFill/>
            <a:ln>
              <a:noFill/>
            </a:ln>
          </p:spPr>
          <p:txBody>
            <a:bodyPr wrap="none" rtlCol="0">
              <a:spAutoFit/>
            </a:bodyPr>
            <a:lstStyle/>
            <a:p>
              <a:pPr defTabSz="911794"/>
              <a:r>
                <a:rPr lang="da-DK" sz="1097" b="1" dirty="0">
                  <a:solidFill>
                    <a:srgbClr val="FFFFFF"/>
                  </a:solidFill>
                  <a:latin typeface="Franklin Gothic Book" panose="020B0503020102020204" pitchFamily="34" charset="0"/>
                </a:rPr>
                <a:t>Sanne A.</a:t>
              </a:r>
            </a:p>
          </p:txBody>
        </p:sp>
      </p:grpSp>
      <p:grpSp>
        <p:nvGrpSpPr>
          <p:cNvPr id="74" name="Gruppe 73" descr="Billede af Anja, som er en del af UX/UI-teamet">
            <a:extLst>
              <a:ext uri="{FF2B5EF4-FFF2-40B4-BE49-F238E27FC236}">
                <a16:creationId xmlns:a16="http://schemas.microsoft.com/office/drawing/2014/main" id="{5FA7201A-B65B-D272-E2CF-537FD9F3CB6C}"/>
              </a:ext>
            </a:extLst>
          </p:cNvPr>
          <p:cNvGrpSpPr/>
          <p:nvPr/>
        </p:nvGrpSpPr>
        <p:grpSpPr>
          <a:xfrm>
            <a:off x="4275470" y="4711381"/>
            <a:ext cx="681700" cy="908626"/>
            <a:chOff x="9000202" y="4685768"/>
            <a:chExt cx="683661" cy="911241"/>
          </a:xfrm>
        </p:grpSpPr>
        <p:pic>
          <p:nvPicPr>
            <p:cNvPr id="75" name="Picture 46" descr="Anja Melchiorsen">
              <a:extLst>
                <a:ext uri="{FF2B5EF4-FFF2-40B4-BE49-F238E27FC236}">
                  <a16:creationId xmlns:a16="http://schemas.microsoft.com/office/drawing/2014/main" id="{8D09A3F0-A143-7994-9195-87EFA65D8A9F}"/>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000202" y="4685768"/>
              <a:ext cx="683661" cy="683661"/>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76" name="Tekstfelt 75">
              <a:extLst>
                <a:ext uri="{FF2B5EF4-FFF2-40B4-BE49-F238E27FC236}">
                  <a16:creationId xmlns:a16="http://schemas.microsoft.com/office/drawing/2014/main" id="{AABB7C11-7447-AB22-FC64-F940E1EBE64C}"/>
                </a:ext>
              </a:extLst>
            </p:cNvPr>
            <p:cNvSpPr txBox="1"/>
            <p:nvPr/>
          </p:nvSpPr>
          <p:spPr>
            <a:xfrm>
              <a:off x="9117451" y="5335095"/>
              <a:ext cx="444024" cy="261914"/>
            </a:xfrm>
            <a:prstGeom prst="rect">
              <a:avLst/>
            </a:prstGeom>
            <a:noFill/>
            <a:ln>
              <a:noFill/>
            </a:ln>
          </p:spPr>
          <p:txBody>
            <a:bodyPr wrap="none" rtlCol="0">
              <a:spAutoFit/>
            </a:bodyPr>
            <a:lstStyle/>
            <a:p>
              <a:pPr defTabSz="911794"/>
              <a:r>
                <a:rPr lang="da-DK" sz="1097" b="1" dirty="0">
                  <a:solidFill>
                    <a:srgbClr val="FFFFFF"/>
                  </a:solidFill>
                  <a:latin typeface="Franklin Gothic Book" panose="020B0503020102020204" pitchFamily="34" charset="0"/>
                </a:rPr>
                <a:t>Anja</a:t>
              </a:r>
            </a:p>
          </p:txBody>
        </p:sp>
      </p:grpSp>
      <p:grpSp>
        <p:nvGrpSpPr>
          <p:cNvPr id="77" name="Gruppe 76" descr="Billede af Mette B., som er en del af UX/UI-teamet">
            <a:extLst>
              <a:ext uri="{FF2B5EF4-FFF2-40B4-BE49-F238E27FC236}">
                <a16:creationId xmlns:a16="http://schemas.microsoft.com/office/drawing/2014/main" id="{DCA2E2B4-8E5F-C2EB-1B40-90EB020F81CD}"/>
              </a:ext>
            </a:extLst>
          </p:cNvPr>
          <p:cNvGrpSpPr/>
          <p:nvPr/>
        </p:nvGrpSpPr>
        <p:grpSpPr>
          <a:xfrm>
            <a:off x="5159299" y="4731591"/>
            <a:ext cx="688663" cy="914658"/>
            <a:chOff x="10229892" y="4688725"/>
            <a:chExt cx="690645" cy="917290"/>
          </a:xfrm>
        </p:grpSpPr>
        <p:pic>
          <p:nvPicPr>
            <p:cNvPr id="78" name="Picture 2" descr="Mette Boldt">
              <a:extLst>
                <a:ext uri="{FF2B5EF4-FFF2-40B4-BE49-F238E27FC236}">
                  <a16:creationId xmlns:a16="http://schemas.microsoft.com/office/drawing/2014/main" id="{57883A1C-1457-7F27-8749-76DA6D7B412B}"/>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236876" y="4688725"/>
              <a:ext cx="683661" cy="683661"/>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79" name="Tekstfelt 78">
              <a:extLst>
                <a:ext uri="{FF2B5EF4-FFF2-40B4-BE49-F238E27FC236}">
                  <a16:creationId xmlns:a16="http://schemas.microsoft.com/office/drawing/2014/main" id="{E86C8B33-5431-8E5E-57D4-B5428C4DAFF2}"/>
                </a:ext>
              </a:extLst>
            </p:cNvPr>
            <p:cNvSpPr txBox="1"/>
            <p:nvPr/>
          </p:nvSpPr>
          <p:spPr>
            <a:xfrm>
              <a:off x="10229892" y="5344101"/>
              <a:ext cx="689989" cy="261914"/>
            </a:xfrm>
            <a:prstGeom prst="rect">
              <a:avLst/>
            </a:prstGeom>
            <a:noFill/>
            <a:ln>
              <a:noFill/>
            </a:ln>
          </p:spPr>
          <p:txBody>
            <a:bodyPr wrap="none" rtlCol="0">
              <a:spAutoFit/>
            </a:bodyPr>
            <a:lstStyle/>
            <a:p>
              <a:pPr defTabSz="911794"/>
              <a:r>
                <a:rPr lang="da-DK" sz="1097" b="1" dirty="0">
                  <a:solidFill>
                    <a:srgbClr val="FFFFFF"/>
                  </a:solidFill>
                  <a:latin typeface="Franklin Gothic Book" panose="020B0503020102020204" pitchFamily="34" charset="0"/>
                </a:rPr>
                <a:t>Mette B.</a:t>
              </a:r>
            </a:p>
          </p:txBody>
        </p:sp>
      </p:grpSp>
      <p:grpSp>
        <p:nvGrpSpPr>
          <p:cNvPr id="4" name="Gruppe 3" descr="Billede af Cecilie, som er en del af UX/UI-teamet">
            <a:extLst>
              <a:ext uri="{FF2B5EF4-FFF2-40B4-BE49-F238E27FC236}">
                <a16:creationId xmlns:a16="http://schemas.microsoft.com/office/drawing/2014/main" id="{BE3275A7-BB0D-CF70-A4B9-B9BD8118535C}"/>
              </a:ext>
            </a:extLst>
          </p:cNvPr>
          <p:cNvGrpSpPr/>
          <p:nvPr/>
        </p:nvGrpSpPr>
        <p:grpSpPr>
          <a:xfrm>
            <a:off x="5174886" y="3700608"/>
            <a:ext cx="681700" cy="914658"/>
            <a:chOff x="10236876" y="4688725"/>
            <a:chExt cx="683661" cy="917290"/>
          </a:xfrm>
        </p:grpSpPr>
        <p:pic>
          <p:nvPicPr>
            <p:cNvPr id="5" name="Picture 2">
              <a:extLst>
                <a:ext uri="{FF2B5EF4-FFF2-40B4-BE49-F238E27FC236}">
                  <a16:creationId xmlns:a16="http://schemas.microsoft.com/office/drawing/2014/main" id="{0ABCAFFD-FCEE-26D5-667D-4F56B5EDC01A}"/>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p:blipFill>
          <p:spPr bwMode="auto">
            <a:xfrm>
              <a:off x="10236876" y="4688725"/>
              <a:ext cx="683661" cy="683661"/>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6" name="Tekstfelt 5">
              <a:extLst>
                <a:ext uri="{FF2B5EF4-FFF2-40B4-BE49-F238E27FC236}">
                  <a16:creationId xmlns:a16="http://schemas.microsoft.com/office/drawing/2014/main" id="{149509A5-95B1-5871-EACB-7628ECEB0C18}"/>
                </a:ext>
              </a:extLst>
            </p:cNvPr>
            <p:cNvSpPr txBox="1"/>
            <p:nvPr/>
          </p:nvSpPr>
          <p:spPr>
            <a:xfrm>
              <a:off x="10289646" y="5344101"/>
              <a:ext cx="585200" cy="261914"/>
            </a:xfrm>
            <a:prstGeom prst="rect">
              <a:avLst/>
            </a:prstGeom>
            <a:noFill/>
            <a:ln>
              <a:noFill/>
            </a:ln>
          </p:spPr>
          <p:txBody>
            <a:bodyPr wrap="square" rtlCol="0">
              <a:spAutoFit/>
            </a:bodyPr>
            <a:lstStyle/>
            <a:p>
              <a:pPr defTabSz="911794"/>
              <a:r>
                <a:rPr lang="da-DK" sz="1097" b="1" dirty="0">
                  <a:solidFill>
                    <a:srgbClr val="FFFFFF"/>
                  </a:solidFill>
                  <a:latin typeface="Franklin Gothic Book" panose="020B0503020102020204" pitchFamily="34" charset="0"/>
                </a:rPr>
                <a:t>Cecilie</a:t>
              </a:r>
            </a:p>
          </p:txBody>
        </p:sp>
      </p:grpSp>
      <p:sp>
        <p:nvSpPr>
          <p:cNvPr id="110" name="Rektangel 109">
            <a:extLst>
              <a:ext uri="{FF2B5EF4-FFF2-40B4-BE49-F238E27FC236}">
                <a16:creationId xmlns:a16="http://schemas.microsoft.com/office/drawing/2014/main" id="{35D2CDE5-3B05-B227-6D9B-389B71971B92}"/>
              </a:ext>
            </a:extLst>
          </p:cNvPr>
          <p:cNvSpPr/>
          <p:nvPr/>
        </p:nvSpPr>
        <p:spPr>
          <a:xfrm>
            <a:off x="6181625" y="2888102"/>
            <a:ext cx="1840552" cy="3783109"/>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1793" tIns="35897" rIns="71793" bIns="35897" rtlCol="0" anchor="t" anchorCtr="0"/>
          <a:lstStyle/>
          <a:p>
            <a:pPr defTabSz="455897">
              <a:spcBef>
                <a:spcPts val="1094"/>
              </a:spcBef>
              <a:defRPr/>
            </a:pPr>
            <a:r>
              <a:rPr lang="da-DK" sz="997" dirty="0">
                <a:solidFill>
                  <a:prstClr val="white"/>
                </a:solidFill>
                <a:latin typeface="Franklin Gothic Book" panose="020B0503020102020204" pitchFamily="34" charset="0"/>
              </a:rPr>
              <a:t>Projekter, Mit Overblik og Orkestreringskomponenten</a:t>
            </a:r>
          </a:p>
        </p:txBody>
      </p:sp>
      <p:sp>
        <p:nvSpPr>
          <p:cNvPr id="111" name="Tekstfelt 110">
            <a:extLst>
              <a:ext uri="{FF2B5EF4-FFF2-40B4-BE49-F238E27FC236}">
                <a16:creationId xmlns:a16="http://schemas.microsoft.com/office/drawing/2014/main" id="{844EA613-3552-E404-C4A1-270B8442F7CD}"/>
              </a:ext>
            </a:extLst>
          </p:cNvPr>
          <p:cNvSpPr txBox="1">
            <a:spLocks/>
          </p:cNvSpPr>
          <p:nvPr/>
        </p:nvSpPr>
        <p:spPr>
          <a:xfrm>
            <a:off x="6179239" y="2443416"/>
            <a:ext cx="1841826" cy="392060"/>
          </a:xfrm>
          <a:prstGeom prst="rect">
            <a:avLst/>
          </a:prstGeom>
          <a:solidFill>
            <a:schemeClr val="bg2">
              <a:lumMod val="90000"/>
            </a:schemeClr>
          </a:solidFill>
          <a:ln>
            <a:solidFill>
              <a:srgbClr val="3F1A2B"/>
            </a:solidFill>
          </a:ln>
        </p:spPr>
        <p:txBody>
          <a:bodyPr wrap="square" lIns="0" tIns="0" rIns="0" bIns="0" rtlCol="0" anchor="ctr" anchorCtr="0">
            <a:noAutofit/>
          </a:bodyPr>
          <a:lstStyle/>
          <a:p>
            <a:pPr algn="ctr" defTabSz="911794">
              <a:spcBef>
                <a:spcPts val="1097"/>
              </a:spcBef>
            </a:pPr>
            <a:r>
              <a:rPr lang="da-DK" sz="1246" b="1" dirty="0">
                <a:solidFill>
                  <a:srgbClr val="000000"/>
                </a:solidFill>
                <a:latin typeface="Franklin Gothic Book" panose="020B0503020102020204" pitchFamily="34" charset="0"/>
              </a:rPr>
              <a:t>Projektledelse og løsningsejerskab</a:t>
            </a:r>
          </a:p>
        </p:txBody>
      </p:sp>
      <p:grpSp>
        <p:nvGrpSpPr>
          <p:cNvPr id="21" name="Gruppe 20" descr="Billede af Mads, som er en del af projektlederteamet">
            <a:extLst>
              <a:ext uri="{FF2B5EF4-FFF2-40B4-BE49-F238E27FC236}">
                <a16:creationId xmlns:a16="http://schemas.microsoft.com/office/drawing/2014/main" id="{33568FE5-1506-4305-E39E-AF40545036B6}"/>
              </a:ext>
            </a:extLst>
          </p:cNvPr>
          <p:cNvGrpSpPr/>
          <p:nvPr/>
        </p:nvGrpSpPr>
        <p:grpSpPr>
          <a:xfrm>
            <a:off x="6279649" y="4777125"/>
            <a:ext cx="691930" cy="859805"/>
            <a:chOff x="2685148" y="3044649"/>
            <a:chExt cx="685800" cy="919510"/>
          </a:xfrm>
        </p:grpSpPr>
        <p:pic>
          <p:nvPicPr>
            <p:cNvPr id="22" name="Picture 4" descr=" Mads Østergaard">
              <a:extLst>
                <a:ext uri="{FF2B5EF4-FFF2-40B4-BE49-F238E27FC236}">
                  <a16:creationId xmlns:a16="http://schemas.microsoft.com/office/drawing/2014/main" id="{8AEB83CD-345A-B255-ACAB-C9201923D21F}"/>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685148" y="3044649"/>
              <a:ext cx="685800" cy="6858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3" name="Tekstfelt 22">
              <a:extLst>
                <a:ext uri="{FF2B5EF4-FFF2-40B4-BE49-F238E27FC236}">
                  <a16:creationId xmlns:a16="http://schemas.microsoft.com/office/drawing/2014/main" id="{8EBD4726-02B1-722F-EFCB-BDFACEDA0177}"/>
                </a:ext>
              </a:extLst>
            </p:cNvPr>
            <p:cNvSpPr txBox="1"/>
            <p:nvPr/>
          </p:nvSpPr>
          <p:spPr>
            <a:xfrm>
              <a:off x="2757155" y="3684862"/>
              <a:ext cx="508735" cy="279297"/>
            </a:xfrm>
            <a:prstGeom prst="rect">
              <a:avLst/>
            </a:prstGeom>
            <a:noFill/>
            <a:ln>
              <a:noFill/>
            </a:ln>
          </p:spPr>
          <p:txBody>
            <a:bodyPr wrap="none" rtlCol="0">
              <a:spAutoFit/>
            </a:bodyPr>
            <a:lstStyle/>
            <a:p>
              <a:pPr defTabSz="911794"/>
              <a:r>
                <a:rPr lang="da-DK" sz="1097" b="1" dirty="0">
                  <a:solidFill>
                    <a:srgbClr val="FFFFFF"/>
                  </a:solidFill>
                  <a:latin typeface="Franklin Gothic Book" panose="020B0503020102020204" pitchFamily="34" charset="0"/>
                </a:rPr>
                <a:t>Mads</a:t>
              </a:r>
            </a:p>
          </p:txBody>
        </p:sp>
      </p:grpSp>
      <p:grpSp>
        <p:nvGrpSpPr>
          <p:cNvPr id="27" name="Gruppe 26" descr="Billede af Hanne, som er en del af projektlederteamet">
            <a:extLst>
              <a:ext uri="{FF2B5EF4-FFF2-40B4-BE49-F238E27FC236}">
                <a16:creationId xmlns:a16="http://schemas.microsoft.com/office/drawing/2014/main" id="{584A704D-FBAC-BDDD-DAE1-D9BDE8EEA2C5}"/>
              </a:ext>
            </a:extLst>
          </p:cNvPr>
          <p:cNvGrpSpPr/>
          <p:nvPr/>
        </p:nvGrpSpPr>
        <p:grpSpPr>
          <a:xfrm>
            <a:off x="6821654" y="3711781"/>
            <a:ext cx="681700" cy="890005"/>
            <a:chOff x="196829" y="2300080"/>
            <a:chExt cx="683661" cy="892566"/>
          </a:xfrm>
        </p:grpSpPr>
        <p:pic>
          <p:nvPicPr>
            <p:cNvPr id="28" name="Picture 20" descr="Hanne Vittrup Graversen">
              <a:extLst>
                <a:ext uri="{FF2B5EF4-FFF2-40B4-BE49-F238E27FC236}">
                  <a16:creationId xmlns:a16="http://schemas.microsoft.com/office/drawing/2014/main" id="{B8A0E0B7-0487-59E1-394D-C91E0D75C38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96829" y="2300080"/>
              <a:ext cx="683661" cy="683661"/>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9" name="Tekstfelt 28">
              <a:extLst>
                <a:ext uri="{FF2B5EF4-FFF2-40B4-BE49-F238E27FC236}">
                  <a16:creationId xmlns:a16="http://schemas.microsoft.com/office/drawing/2014/main" id="{C68D5E95-AC6D-3E39-8AE7-968C2A3CDF18}"/>
                </a:ext>
              </a:extLst>
            </p:cNvPr>
            <p:cNvSpPr txBox="1"/>
            <p:nvPr/>
          </p:nvSpPr>
          <p:spPr>
            <a:xfrm>
              <a:off x="236686" y="2930732"/>
              <a:ext cx="577455" cy="261914"/>
            </a:xfrm>
            <a:prstGeom prst="rect">
              <a:avLst/>
            </a:prstGeom>
            <a:noFill/>
            <a:ln>
              <a:noFill/>
            </a:ln>
          </p:spPr>
          <p:txBody>
            <a:bodyPr wrap="none" rtlCol="0">
              <a:spAutoFit/>
            </a:bodyPr>
            <a:lstStyle/>
            <a:p>
              <a:pPr defTabSz="911794"/>
              <a:r>
                <a:rPr lang="da-DK" sz="1097" b="1" dirty="0">
                  <a:solidFill>
                    <a:srgbClr val="FFFFFF"/>
                  </a:solidFill>
                  <a:latin typeface="Franklin Gothic Book" panose="020B0503020102020204" pitchFamily="34" charset="0"/>
                </a:rPr>
                <a:t>Hanne</a:t>
              </a:r>
            </a:p>
          </p:txBody>
        </p:sp>
      </p:grpSp>
      <p:grpSp>
        <p:nvGrpSpPr>
          <p:cNvPr id="68" name="Gruppe 67" descr="Billede af Mette T., som er en del af projektlederteamet">
            <a:extLst>
              <a:ext uri="{FF2B5EF4-FFF2-40B4-BE49-F238E27FC236}">
                <a16:creationId xmlns:a16="http://schemas.microsoft.com/office/drawing/2014/main" id="{A4498D4C-5A6A-33EF-5FDD-4CEE2339A299}"/>
              </a:ext>
            </a:extLst>
          </p:cNvPr>
          <p:cNvGrpSpPr/>
          <p:nvPr/>
        </p:nvGrpSpPr>
        <p:grpSpPr>
          <a:xfrm>
            <a:off x="7238932" y="4813670"/>
            <a:ext cx="672844" cy="845693"/>
            <a:chOff x="3515499" y="998144"/>
            <a:chExt cx="642329" cy="911331"/>
          </a:xfrm>
        </p:grpSpPr>
        <p:pic>
          <p:nvPicPr>
            <p:cNvPr id="69" name="Billede 68" title="&quot;&quot;">
              <a:extLst>
                <a:ext uri="{FF2B5EF4-FFF2-40B4-BE49-F238E27FC236}">
                  <a16:creationId xmlns:a16="http://schemas.microsoft.com/office/drawing/2014/main" id="{534C2C51-7662-CF9B-65E5-92F6F0058516}"/>
                </a:ext>
              </a:extLst>
            </p:cNvPr>
            <p:cNvPicPr>
              <a:picLocks noChangeAspect="1"/>
            </p:cNvPicPr>
            <p:nvPr/>
          </p:nvPicPr>
          <p:blipFill>
            <a:blip r:embed="rId20"/>
            <a:stretch>
              <a:fillRect/>
            </a:stretch>
          </p:blipFill>
          <p:spPr>
            <a:xfrm>
              <a:off x="3515499" y="998144"/>
              <a:ext cx="638688" cy="6858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0" name="Tekstfelt 69">
              <a:extLst>
                <a:ext uri="{FF2B5EF4-FFF2-40B4-BE49-F238E27FC236}">
                  <a16:creationId xmlns:a16="http://schemas.microsoft.com/office/drawing/2014/main" id="{8EE77287-377D-43ED-8A10-81BEF0D2B38C}"/>
                </a:ext>
              </a:extLst>
            </p:cNvPr>
            <p:cNvSpPr txBox="1"/>
            <p:nvPr/>
          </p:nvSpPr>
          <p:spPr>
            <a:xfrm>
              <a:off x="3516325" y="1628043"/>
              <a:ext cx="641503" cy="281432"/>
            </a:xfrm>
            <a:prstGeom prst="rect">
              <a:avLst/>
            </a:prstGeom>
            <a:noFill/>
            <a:ln>
              <a:noFill/>
            </a:ln>
          </p:spPr>
          <p:txBody>
            <a:bodyPr wrap="none" rtlCol="0">
              <a:spAutoFit/>
            </a:bodyPr>
            <a:lstStyle/>
            <a:p>
              <a:pPr defTabSz="911794"/>
              <a:r>
                <a:rPr lang="da-DK" sz="1097" b="1" dirty="0">
                  <a:solidFill>
                    <a:srgbClr val="FFFFFF"/>
                  </a:solidFill>
                  <a:latin typeface="Franklin Gothic Book" panose="020B0503020102020204" pitchFamily="34" charset="0"/>
                </a:rPr>
                <a:t>Mette T.</a:t>
              </a:r>
            </a:p>
          </p:txBody>
        </p:sp>
      </p:grpSp>
      <p:grpSp>
        <p:nvGrpSpPr>
          <p:cNvPr id="44" name="Gruppe 43" descr="Billede af Markus, som er en del af projektlederteamet">
            <a:extLst>
              <a:ext uri="{FF2B5EF4-FFF2-40B4-BE49-F238E27FC236}">
                <a16:creationId xmlns:a16="http://schemas.microsoft.com/office/drawing/2014/main" id="{FEF932D2-DAC0-20FC-64C8-96CAF366DE9A}"/>
              </a:ext>
            </a:extLst>
          </p:cNvPr>
          <p:cNvGrpSpPr/>
          <p:nvPr/>
        </p:nvGrpSpPr>
        <p:grpSpPr>
          <a:xfrm>
            <a:off x="6288824" y="5755966"/>
            <a:ext cx="652185" cy="1005088"/>
            <a:chOff x="3025407" y="2324409"/>
            <a:chExt cx="654063" cy="1007981"/>
          </a:xfrm>
        </p:grpSpPr>
        <p:sp>
          <p:nvSpPr>
            <p:cNvPr id="93" name="Tekstfelt 92">
              <a:extLst>
                <a:ext uri="{FF2B5EF4-FFF2-40B4-BE49-F238E27FC236}">
                  <a16:creationId xmlns:a16="http://schemas.microsoft.com/office/drawing/2014/main" id="{79E06FC0-B849-8347-6919-9023337E4883}"/>
                </a:ext>
              </a:extLst>
            </p:cNvPr>
            <p:cNvSpPr txBox="1"/>
            <p:nvPr/>
          </p:nvSpPr>
          <p:spPr>
            <a:xfrm>
              <a:off x="3045747" y="2927926"/>
              <a:ext cx="633723" cy="261914"/>
            </a:xfrm>
            <a:prstGeom prst="rect">
              <a:avLst/>
            </a:prstGeom>
            <a:noFill/>
            <a:ln>
              <a:noFill/>
            </a:ln>
          </p:spPr>
          <p:txBody>
            <a:bodyPr wrap="none" rtlCol="0">
              <a:spAutoFit/>
            </a:bodyPr>
            <a:lstStyle/>
            <a:p>
              <a:pPr defTabSz="911794"/>
              <a:r>
                <a:rPr lang="da-DK" sz="1097" b="1" dirty="0">
                  <a:solidFill>
                    <a:srgbClr val="FFFFFF"/>
                  </a:solidFill>
                  <a:latin typeface="Franklin Gothic Book" panose="020B0503020102020204" pitchFamily="34" charset="0"/>
                </a:rPr>
                <a:t>Markus</a:t>
              </a:r>
            </a:p>
          </p:txBody>
        </p:sp>
        <p:grpSp>
          <p:nvGrpSpPr>
            <p:cNvPr id="96" name="Gruppe 95">
              <a:extLst>
                <a:ext uri="{FF2B5EF4-FFF2-40B4-BE49-F238E27FC236}">
                  <a16:creationId xmlns:a16="http://schemas.microsoft.com/office/drawing/2014/main" id="{0C91E8B0-C0AC-B441-7A02-7C3D795B51FB}"/>
                </a:ext>
              </a:extLst>
            </p:cNvPr>
            <p:cNvGrpSpPr/>
            <p:nvPr/>
          </p:nvGrpSpPr>
          <p:grpSpPr>
            <a:xfrm>
              <a:off x="3025407" y="2324409"/>
              <a:ext cx="653847" cy="1007981"/>
              <a:chOff x="191344" y="2305157"/>
              <a:chExt cx="689146" cy="977918"/>
            </a:xfrm>
          </p:grpSpPr>
          <p:pic>
            <p:nvPicPr>
              <p:cNvPr id="97" name="Picture 20">
                <a:extLst>
                  <a:ext uri="{FF2B5EF4-FFF2-40B4-BE49-F238E27FC236}">
                    <a16:creationId xmlns:a16="http://schemas.microsoft.com/office/drawing/2014/main" id="{664F131B-2038-9DB0-C1E4-C4442319A1FE}"/>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tretch>
                <a:fillRect/>
              </a:stretch>
            </p:blipFill>
            <p:spPr bwMode="auto">
              <a:xfrm>
                <a:off x="196829" y="2305157"/>
                <a:ext cx="683661" cy="619202"/>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98" name="Tekstfelt 97">
                <a:extLst>
                  <a:ext uri="{FF2B5EF4-FFF2-40B4-BE49-F238E27FC236}">
                    <a16:creationId xmlns:a16="http://schemas.microsoft.com/office/drawing/2014/main" id="{2BEB9EBD-6AA9-0E4B-5DA2-990137BCA78A}"/>
                  </a:ext>
                </a:extLst>
              </p:cNvPr>
              <p:cNvSpPr txBox="1"/>
              <p:nvPr/>
            </p:nvSpPr>
            <p:spPr>
              <a:xfrm>
                <a:off x="191344" y="3028973"/>
                <a:ext cx="195265" cy="254102"/>
              </a:xfrm>
              <a:prstGeom prst="rect">
                <a:avLst/>
              </a:prstGeom>
              <a:noFill/>
              <a:ln>
                <a:noFill/>
              </a:ln>
            </p:spPr>
            <p:txBody>
              <a:bodyPr wrap="none" rtlCol="0">
                <a:spAutoFit/>
              </a:bodyPr>
              <a:lstStyle/>
              <a:p>
                <a:pPr defTabSz="911794"/>
                <a:endParaRPr lang="da-DK" sz="1097" b="1" dirty="0">
                  <a:solidFill>
                    <a:srgbClr val="FFFFFF"/>
                  </a:solidFill>
                  <a:latin typeface="Franklin Gothic Book" panose="020B0503020102020204" pitchFamily="34" charset="0"/>
                </a:endParaRPr>
              </a:p>
            </p:txBody>
          </p:sp>
        </p:grpSp>
      </p:grpSp>
      <p:sp>
        <p:nvSpPr>
          <p:cNvPr id="112" name="Rektangel 111">
            <a:extLst>
              <a:ext uri="{FF2B5EF4-FFF2-40B4-BE49-F238E27FC236}">
                <a16:creationId xmlns:a16="http://schemas.microsoft.com/office/drawing/2014/main" id="{D961DA15-F40E-3B4B-D88F-B517EE87D041}"/>
              </a:ext>
            </a:extLst>
          </p:cNvPr>
          <p:cNvSpPr/>
          <p:nvPr/>
        </p:nvSpPr>
        <p:spPr>
          <a:xfrm>
            <a:off x="2160509" y="2885572"/>
            <a:ext cx="1840552" cy="3783109"/>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1793" tIns="35897" rIns="71793" bIns="35897" rtlCol="0" anchor="t" anchorCtr="0"/>
          <a:lstStyle/>
          <a:p>
            <a:pPr defTabSz="455897">
              <a:spcBef>
                <a:spcPts val="1094"/>
              </a:spcBef>
              <a:defRPr/>
            </a:pPr>
            <a:r>
              <a:rPr lang="da-DK" sz="997" dirty="0">
                <a:solidFill>
                  <a:prstClr val="white"/>
                </a:solidFill>
                <a:latin typeface="Franklin Gothic Book" panose="020B0503020102020204" pitchFamily="34" charset="0"/>
              </a:rPr>
              <a:t>Udvikling af Digital Assistent</a:t>
            </a:r>
          </a:p>
        </p:txBody>
      </p:sp>
      <p:sp>
        <p:nvSpPr>
          <p:cNvPr id="113" name="Tekstfelt 112">
            <a:extLst>
              <a:ext uri="{FF2B5EF4-FFF2-40B4-BE49-F238E27FC236}">
                <a16:creationId xmlns:a16="http://schemas.microsoft.com/office/drawing/2014/main" id="{4F4106D9-02B6-518C-BD11-232B705BD67E}"/>
              </a:ext>
            </a:extLst>
          </p:cNvPr>
          <p:cNvSpPr txBox="1">
            <a:spLocks/>
          </p:cNvSpPr>
          <p:nvPr/>
        </p:nvSpPr>
        <p:spPr>
          <a:xfrm>
            <a:off x="2159157" y="2430659"/>
            <a:ext cx="1843177" cy="392060"/>
          </a:xfrm>
          <a:prstGeom prst="rect">
            <a:avLst/>
          </a:prstGeom>
          <a:solidFill>
            <a:schemeClr val="bg2">
              <a:lumMod val="90000"/>
            </a:schemeClr>
          </a:solidFill>
          <a:ln>
            <a:solidFill>
              <a:srgbClr val="3F1A2B"/>
            </a:solidFill>
          </a:ln>
        </p:spPr>
        <p:txBody>
          <a:bodyPr wrap="square" lIns="0" tIns="0" rIns="0" bIns="0" rtlCol="0" anchor="ctr" anchorCtr="0">
            <a:noAutofit/>
          </a:bodyPr>
          <a:lstStyle/>
          <a:p>
            <a:pPr algn="ctr" defTabSz="911794">
              <a:spcBef>
                <a:spcPts val="1097"/>
              </a:spcBef>
            </a:pPr>
            <a:r>
              <a:rPr lang="da-DK" sz="1246" b="1" dirty="0">
                <a:solidFill>
                  <a:srgbClr val="000000"/>
                </a:solidFill>
                <a:latin typeface="Franklin Gothic Book" panose="020B0503020102020204" pitchFamily="34" charset="0"/>
              </a:rPr>
              <a:t>Digital Assistent</a:t>
            </a:r>
          </a:p>
        </p:txBody>
      </p:sp>
      <p:grpSp>
        <p:nvGrpSpPr>
          <p:cNvPr id="18" name="Gruppe 17" descr="Billede af Andreas, som er en del af Digital Assistant-teamet">
            <a:extLst>
              <a:ext uri="{FF2B5EF4-FFF2-40B4-BE49-F238E27FC236}">
                <a16:creationId xmlns:a16="http://schemas.microsoft.com/office/drawing/2014/main" id="{6A45DA72-FB1E-820F-E2FE-EF532B9A28E8}"/>
              </a:ext>
            </a:extLst>
          </p:cNvPr>
          <p:cNvGrpSpPr/>
          <p:nvPr/>
        </p:nvGrpSpPr>
        <p:grpSpPr>
          <a:xfrm>
            <a:off x="2312820" y="3717735"/>
            <a:ext cx="685017" cy="874724"/>
            <a:chOff x="1114150" y="889640"/>
            <a:chExt cx="698717" cy="925065"/>
          </a:xfrm>
        </p:grpSpPr>
        <p:pic>
          <p:nvPicPr>
            <p:cNvPr id="19" name="Billede 18" title="&quot;&quot;">
              <a:extLst>
                <a:ext uri="{FF2B5EF4-FFF2-40B4-BE49-F238E27FC236}">
                  <a16:creationId xmlns:a16="http://schemas.microsoft.com/office/drawing/2014/main" id="{6E55918E-422B-23EE-7BCC-F9041CAE4B6C}"/>
                </a:ext>
              </a:extLst>
            </p:cNvPr>
            <p:cNvPicPr>
              <a:picLocks noChangeAspect="1"/>
            </p:cNvPicPr>
            <p:nvPr/>
          </p:nvPicPr>
          <p:blipFill>
            <a:blip r:embed="rId22"/>
            <a:stretch>
              <a:fillRect/>
            </a:stretch>
          </p:blipFill>
          <p:spPr>
            <a:xfrm>
              <a:off x="1114150" y="889640"/>
              <a:ext cx="685800" cy="685801"/>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0" name="Tekstfelt 19">
              <a:extLst>
                <a:ext uri="{FF2B5EF4-FFF2-40B4-BE49-F238E27FC236}">
                  <a16:creationId xmlns:a16="http://schemas.microsoft.com/office/drawing/2014/main" id="{8B2F5535-DBED-2BA4-D386-18DAD1C31BBF}"/>
                </a:ext>
              </a:extLst>
            </p:cNvPr>
            <p:cNvSpPr txBox="1"/>
            <p:nvPr/>
          </p:nvSpPr>
          <p:spPr>
            <a:xfrm>
              <a:off x="1127448" y="1538513"/>
              <a:ext cx="685419" cy="276192"/>
            </a:xfrm>
            <a:prstGeom prst="rect">
              <a:avLst/>
            </a:prstGeom>
            <a:noFill/>
            <a:ln>
              <a:noFill/>
            </a:ln>
          </p:spPr>
          <p:txBody>
            <a:bodyPr wrap="none" rtlCol="0">
              <a:spAutoFit/>
            </a:bodyPr>
            <a:lstStyle/>
            <a:p>
              <a:pPr defTabSz="911794"/>
              <a:r>
                <a:rPr lang="da-DK" sz="1097" b="1" dirty="0">
                  <a:solidFill>
                    <a:srgbClr val="FFFFFF"/>
                  </a:solidFill>
                  <a:latin typeface="Franklin Gothic Book" panose="020B0503020102020204" pitchFamily="34" charset="0"/>
                </a:rPr>
                <a:t>Andreas</a:t>
              </a:r>
            </a:p>
          </p:txBody>
        </p:sp>
      </p:grpSp>
      <p:sp>
        <p:nvSpPr>
          <p:cNvPr id="114" name="Rektangel 113">
            <a:extLst>
              <a:ext uri="{FF2B5EF4-FFF2-40B4-BE49-F238E27FC236}">
                <a16:creationId xmlns:a16="http://schemas.microsoft.com/office/drawing/2014/main" id="{6AA2BBD0-C866-1201-7436-94F76827E723}"/>
              </a:ext>
            </a:extLst>
          </p:cNvPr>
          <p:cNvSpPr/>
          <p:nvPr/>
        </p:nvSpPr>
        <p:spPr>
          <a:xfrm>
            <a:off x="10188018" y="2888102"/>
            <a:ext cx="1840552" cy="3783109"/>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1793" tIns="35897" rIns="71793" bIns="35897" rtlCol="0" anchor="t" anchorCtr="0"/>
          <a:lstStyle/>
          <a:p>
            <a:pPr defTabSz="455897">
              <a:spcBef>
                <a:spcPts val="1094"/>
              </a:spcBef>
              <a:defRPr/>
            </a:pPr>
            <a:r>
              <a:rPr lang="da-DK" sz="997" dirty="0">
                <a:solidFill>
                  <a:prstClr val="white"/>
                </a:solidFill>
                <a:latin typeface="Franklin Gothic Book" panose="020B0503020102020204" pitchFamily="34" charset="0"/>
              </a:rPr>
              <a:t>Leverandørsamarbejde</a:t>
            </a:r>
            <a:br>
              <a:rPr lang="da-DK" sz="997" dirty="0">
                <a:solidFill>
                  <a:prstClr val="white"/>
                </a:solidFill>
                <a:latin typeface="Franklin Gothic Book" panose="020B0503020102020204" pitchFamily="34" charset="0"/>
              </a:rPr>
            </a:br>
            <a:r>
              <a:rPr lang="da-DK" sz="997" dirty="0" err="1">
                <a:solidFill>
                  <a:prstClr val="white"/>
                </a:solidFill>
                <a:latin typeface="Franklin Gothic Book" panose="020B0503020102020204" pitchFamily="34" charset="0"/>
              </a:rPr>
              <a:t>Netcompany</a:t>
            </a:r>
            <a:r>
              <a:rPr lang="da-DK" sz="997" dirty="0">
                <a:solidFill>
                  <a:prstClr val="white"/>
                </a:solidFill>
                <a:latin typeface="Franklin Gothic Book" panose="020B0503020102020204" pitchFamily="34" charset="0"/>
              </a:rPr>
              <a:t>, SIT m.fl.</a:t>
            </a:r>
          </a:p>
        </p:txBody>
      </p:sp>
      <p:sp>
        <p:nvSpPr>
          <p:cNvPr id="115" name="Tekstfelt 114">
            <a:extLst>
              <a:ext uri="{FF2B5EF4-FFF2-40B4-BE49-F238E27FC236}">
                <a16:creationId xmlns:a16="http://schemas.microsoft.com/office/drawing/2014/main" id="{20B6FDCF-B401-5BE4-0F55-DB4187C1255E}"/>
              </a:ext>
            </a:extLst>
          </p:cNvPr>
          <p:cNvSpPr txBox="1">
            <a:spLocks/>
          </p:cNvSpPr>
          <p:nvPr/>
        </p:nvSpPr>
        <p:spPr>
          <a:xfrm>
            <a:off x="10186745" y="2443416"/>
            <a:ext cx="1841826" cy="383617"/>
          </a:xfrm>
          <a:prstGeom prst="rect">
            <a:avLst/>
          </a:prstGeom>
          <a:solidFill>
            <a:schemeClr val="bg2">
              <a:lumMod val="90000"/>
            </a:schemeClr>
          </a:solidFill>
          <a:ln>
            <a:solidFill>
              <a:srgbClr val="3F1A2B"/>
            </a:solidFill>
          </a:ln>
        </p:spPr>
        <p:txBody>
          <a:bodyPr wrap="square" lIns="0" tIns="0" rIns="0" bIns="0" rtlCol="0" anchor="ctr" anchorCtr="0">
            <a:noAutofit/>
          </a:bodyPr>
          <a:lstStyle/>
          <a:p>
            <a:pPr algn="ctr" defTabSz="911794">
              <a:spcBef>
                <a:spcPts val="1097"/>
              </a:spcBef>
            </a:pPr>
            <a:r>
              <a:rPr lang="da-DK" sz="1246" b="1" dirty="0">
                <a:solidFill>
                  <a:srgbClr val="000000"/>
                </a:solidFill>
                <a:latin typeface="Franklin Gothic Book" panose="020B0503020102020204" pitchFamily="34" charset="0"/>
              </a:rPr>
              <a:t>Drift. Teknisk forvaltning </a:t>
            </a:r>
            <a:br>
              <a:rPr lang="da-DK" sz="1246" b="1" dirty="0">
                <a:solidFill>
                  <a:srgbClr val="000000"/>
                </a:solidFill>
                <a:latin typeface="Franklin Gothic Book" panose="020B0503020102020204" pitchFamily="34" charset="0"/>
              </a:rPr>
            </a:br>
            <a:r>
              <a:rPr lang="da-DK" sz="1246" b="1" dirty="0">
                <a:solidFill>
                  <a:srgbClr val="000000"/>
                </a:solidFill>
                <a:latin typeface="Franklin Gothic Book" panose="020B0503020102020204" pitchFamily="34" charset="0"/>
              </a:rPr>
              <a:t>og udvikling</a:t>
            </a:r>
          </a:p>
        </p:txBody>
      </p:sp>
      <p:grpSp>
        <p:nvGrpSpPr>
          <p:cNvPr id="90" name="Gruppe 89" descr="Billede af Lars, som er en del af forvaltnings-teamet">
            <a:extLst>
              <a:ext uri="{FF2B5EF4-FFF2-40B4-BE49-F238E27FC236}">
                <a16:creationId xmlns:a16="http://schemas.microsoft.com/office/drawing/2014/main" id="{FF40B299-A6B4-16FD-B72F-039B45BFFA78}"/>
              </a:ext>
            </a:extLst>
          </p:cNvPr>
          <p:cNvGrpSpPr/>
          <p:nvPr/>
        </p:nvGrpSpPr>
        <p:grpSpPr>
          <a:xfrm>
            <a:off x="10324002" y="4766111"/>
            <a:ext cx="681699" cy="913417"/>
            <a:chOff x="8057356" y="1003376"/>
            <a:chExt cx="683661" cy="916046"/>
          </a:xfrm>
        </p:grpSpPr>
        <p:pic>
          <p:nvPicPr>
            <p:cNvPr id="91" name="Picture 6" descr="Lars Rødbroe">
              <a:extLst>
                <a:ext uri="{FF2B5EF4-FFF2-40B4-BE49-F238E27FC236}">
                  <a16:creationId xmlns:a16="http://schemas.microsoft.com/office/drawing/2014/main" id="{2137FC42-D7B4-CE46-93D6-C6C147D1174C}"/>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8057356" y="1003376"/>
              <a:ext cx="683661" cy="683661"/>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92" name="Tekstfelt 91">
              <a:extLst>
                <a:ext uri="{FF2B5EF4-FFF2-40B4-BE49-F238E27FC236}">
                  <a16:creationId xmlns:a16="http://schemas.microsoft.com/office/drawing/2014/main" id="{8E04F5DC-ACD8-8F79-2D1B-42FC03B2370E}"/>
                </a:ext>
              </a:extLst>
            </p:cNvPr>
            <p:cNvSpPr txBox="1"/>
            <p:nvPr/>
          </p:nvSpPr>
          <p:spPr>
            <a:xfrm>
              <a:off x="8163466" y="1657508"/>
              <a:ext cx="440809" cy="261914"/>
            </a:xfrm>
            <a:prstGeom prst="rect">
              <a:avLst/>
            </a:prstGeom>
            <a:noFill/>
            <a:ln>
              <a:noFill/>
            </a:ln>
          </p:spPr>
          <p:txBody>
            <a:bodyPr wrap="none" rtlCol="0">
              <a:spAutoFit/>
            </a:bodyPr>
            <a:lstStyle/>
            <a:p>
              <a:pPr defTabSz="911794"/>
              <a:r>
                <a:rPr lang="da-DK" sz="1097" b="1" dirty="0">
                  <a:solidFill>
                    <a:srgbClr val="FFFFFF"/>
                  </a:solidFill>
                  <a:latin typeface="Franklin Gothic Book" panose="020B0503020102020204" pitchFamily="34" charset="0"/>
                </a:rPr>
                <a:t>Lars</a:t>
              </a:r>
            </a:p>
          </p:txBody>
        </p:sp>
      </p:grpSp>
      <p:grpSp>
        <p:nvGrpSpPr>
          <p:cNvPr id="87" name="Gruppe 86" descr="Billede af Kaare, som er en del af forvaltnings-teamet">
            <a:extLst>
              <a:ext uri="{FF2B5EF4-FFF2-40B4-BE49-F238E27FC236}">
                <a16:creationId xmlns:a16="http://schemas.microsoft.com/office/drawing/2014/main" id="{A2C3584F-A20A-909F-3B0D-0E600E8D936B}"/>
              </a:ext>
            </a:extLst>
          </p:cNvPr>
          <p:cNvGrpSpPr/>
          <p:nvPr/>
        </p:nvGrpSpPr>
        <p:grpSpPr>
          <a:xfrm>
            <a:off x="11166824" y="3662236"/>
            <a:ext cx="681699" cy="910280"/>
            <a:chOff x="10219153" y="694220"/>
            <a:chExt cx="683661" cy="912899"/>
          </a:xfrm>
        </p:grpSpPr>
        <p:pic>
          <p:nvPicPr>
            <p:cNvPr id="88" name="Picture 10" descr="Kaare Ward Jensen">
              <a:extLst>
                <a:ext uri="{FF2B5EF4-FFF2-40B4-BE49-F238E27FC236}">
                  <a16:creationId xmlns:a16="http://schemas.microsoft.com/office/drawing/2014/main" id="{E773B143-77F5-47B3-F3F5-552FCCB1AC70}"/>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0219153" y="694220"/>
              <a:ext cx="683661" cy="683661"/>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89" name="Tekstfelt 88">
              <a:extLst>
                <a:ext uri="{FF2B5EF4-FFF2-40B4-BE49-F238E27FC236}">
                  <a16:creationId xmlns:a16="http://schemas.microsoft.com/office/drawing/2014/main" id="{1B24B21F-AB3D-4D16-E10C-97A800A916CE}"/>
                </a:ext>
              </a:extLst>
            </p:cNvPr>
            <p:cNvSpPr txBox="1"/>
            <p:nvPr/>
          </p:nvSpPr>
          <p:spPr>
            <a:xfrm>
              <a:off x="10291330" y="1345206"/>
              <a:ext cx="542089" cy="261913"/>
            </a:xfrm>
            <a:prstGeom prst="rect">
              <a:avLst/>
            </a:prstGeom>
            <a:noFill/>
            <a:ln>
              <a:noFill/>
            </a:ln>
          </p:spPr>
          <p:txBody>
            <a:bodyPr wrap="none" rtlCol="0">
              <a:spAutoFit/>
            </a:bodyPr>
            <a:lstStyle/>
            <a:p>
              <a:pPr defTabSz="911794"/>
              <a:r>
                <a:rPr lang="da-DK" sz="1097" b="1" dirty="0">
                  <a:solidFill>
                    <a:srgbClr val="FFFFFF"/>
                  </a:solidFill>
                  <a:latin typeface="Franklin Gothic Book" panose="020B0503020102020204" pitchFamily="34" charset="0"/>
                </a:rPr>
                <a:t>Kaare</a:t>
              </a:r>
            </a:p>
          </p:txBody>
        </p:sp>
      </p:grpSp>
      <p:grpSp>
        <p:nvGrpSpPr>
          <p:cNvPr id="3" name="Gruppe 2" descr="Billede af Hadi, som er en del af forvaltnings-teamet">
            <a:extLst>
              <a:ext uri="{FF2B5EF4-FFF2-40B4-BE49-F238E27FC236}">
                <a16:creationId xmlns:a16="http://schemas.microsoft.com/office/drawing/2014/main" id="{406938D5-1F86-F43E-3B50-104C375FF6EB}"/>
              </a:ext>
            </a:extLst>
          </p:cNvPr>
          <p:cNvGrpSpPr/>
          <p:nvPr/>
        </p:nvGrpSpPr>
        <p:grpSpPr>
          <a:xfrm>
            <a:off x="10326077" y="3642752"/>
            <a:ext cx="677548" cy="993488"/>
            <a:chOff x="8683952" y="2377356"/>
            <a:chExt cx="679498" cy="996347"/>
          </a:xfrm>
        </p:grpSpPr>
        <p:sp>
          <p:nvSpPr>
            <p:cNvPr id="94" name="Tekstfelt 93">
              <a:extLst>
                <a:ext uri="{FF2B5EF4-FFF2-40B4-BE49-F238E27FC236}">
                  <a16:creationId xmlns:a16="http://schemas.microsoft.com/office/drawing/2014/main" id="{7EB435D7-2F46-57E7-99BF-02901EC16A81}"/>
                </a:ext>
              </a:extLst>
            </p:cNvPr>
            <p:cNvSpPr txBox="1"/>
            <p:nvPr/>
          </p:nvSpPr>
          <p:spPr>
            <a:xfrm>
              <a:off x="8803056" y="3111789"/>
              <a:ext cx="456885" cy="261914"/>
            </a:xfrm>
            <a:prstGeom prst="rect">
              <a:avLst/>
            </a:prstGeom>
            <a:noFill/>
            <a:ln>
              <a:noFill/>
            </a:ln>
          </p:spPr>
          <p:txBody>
            <a:bodyPr wrap="none" rtlCol="0">
              <a:spAutoFit/>
            </a:bodyPr>
            <a:lstStyle/>
            <a:p>
              <a:pPr defTabSz="911794"/>
              <a:r>
                <a:rPr lang="da-DK" sz="1097" b="1" dirty="0">
                  <a:solidFill>
                    <a:srgbClr val="FFFFFF"/>
                  </a:solidFill>
                  <a:latin typeface="Franklin Gothic Book" panose="020B0503020102020204" pitchFamily="34" charset="0"/>
                </a:rPr>
                <a:t>Hadi</a:t>
              </a:r>
            </a:p>
          </p:txBody>
        </p:sp>
        <p:pic>
          <p:nvPicPr>
            <p:cNvPr id="2" name="Billede 1">
              <a:extLst>
                <a:ext uri="{FF2B5EF4-FFF2-40B4-BE49-F238E27FC236}">
                  <a16:creationId xmlns:a16="http://schemas.microsoft.com/office/drawing/2014/main" id="{A498D514-4D15-29ED-875C-CF4644F3B999}"/>
                </a:ext>
              </a:extLst>
            </p:cNvPr>
            <p:cNvPicPr>
              <a:picLocks noChangeAspect="1"/>
            </p:cNvPicPr>
            <p:nvPr/>
          </p:nvPicPr>
          <p:blipFill rotWithShape="1">
            <a:blip r:embed="rId25" cstate="print">
              <a:extLst>
                <a:ext uri="{28A0092B-C50C-407E-A947-70E740481C1C}">
                  <a14:useLocalDpi xmlns:a14="http://schemas.microsoft.com/office/drawing/2010/main" val="0"/>
                </a:ext>
              </a:extLst>
            </a:blip>
            <a:srcRect t="20833" b="23764"/>
            <a:stretch/>
          </p:blipFill>
          <p:spPr>
            <a:xfrm>
              <a:off x="8683952" y="2377356"/>
              <a:ext cx="679498" cy="780041"/>
            </a:xfrm>
            <a:prstGeom prst="ellipse">
              <a:avLst/>
            </a:prstGeom>
          </p:spPr>
        </p:pic>
      </p:grpSp>
      <p:sp>
        <p:nvSpPr>
          <p:cNvPr id="116" name="Tekstfelt 115">
            <a:extLst>
              <a:ext uri="{FF2B5EF4-FFF2-40B4-BE49-F238E27FC236}">
                <a16:creationId xmlns:a16="http://schemas.microsoft.com/office/drawing/2014/main" id="{4B0CDD7C-3845-BFEE-86A9-6A6811FF01AB}"/>
              </a:ext>
            </a:extLst>
          </p:cNvPr>
          <p:cNvSpPr txBox="1"/>
          <p:nvPr/>
        </p:nvSpPr>
        <p:spPr>
          <a:xfrm>
            <a:off x="698306" y="5198143"/>
            <a:ext cx="774571" cy="261162"/>
          </a:xfrm>
          <a:prstGeom prst="rect">
            <a:avLst/>
          </a:prstGeom>
          <a:noFill/>
          <a:ln>
            <a:noFill/>
          </a:ln>
        </p:spPr>
        <p:txBody>
          <a:bodyPr wrap="none" rtlCol="0">
            <a:spAutoFit/>
          </a:bodyPr>
          <a:lstStyle/>
          <a:p>
            <a:pPr defTabSz="911794"/>
            <a:r>
              <a:rPr lang="da-DK" sz="1097" b="1" dirty="0">
                <a:solidFill>
                  <a:srgbClr val="FFFFFF"/>
                </a:solidFill>
                <a:latin typeface="Franklin Gothic Book" panose="020B0503020102020204" pitchFamily="34" charset="0"/>
              </a:rPr>
              <a:t>Studenter</a:t>
            </a:r>
          </a:p>
        </p:txBody>
      </p:sp>
      <p:cxnSp>
        <p:nvCxnSpPr>
          <p:cNvPr id="118" name="Lige forbindelse 117">
            <a:extLst>
              <a:ext uri="{FF2B5EF4-FFF2-40B4-BE49-F238E27FC236}">
                <a16:creationId xmlns:a16="http://schemas.microsoft.com/office/drawing/2014/main" id="{E7E8EAB0-71C0-89E2-773B-5C2343ABA724}"/>
              </a:ext>
            </a:extLst>
          </p:cNvPr>
          <p:cNvCxnSpPr>
            <a:cxnSpLocks/>
          </p:cNvCxnSpPr>
          <p:nvPr/>
        </p:nvCxnSpPr>
        <p:spPr>
          <a:xfrm>
            <a:off x="263652" y="5079914"/>
            <a:ext cx="1603412"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grpSp>
        <p:nvGrpSpPr>
          <p:cNvPr id="10" name="Gruppe 9">
            <a:extLst>
              <a:ext uri="{FF2B5EF4-FFF2-40B4-BE49-F238E27FC236}">
                <a16:creationId xmlns:a16="http://schemas.microsoft.com/office/drawing/2014/main" id="{1C2EE263-9A29-A8A5-7358-E0E71348CE79}"/>
              </a:ext>
            </a:extLst>
          </p:cNvPr>
          <p:cNvGrpSpPr/>
          <p:nvPr/>
        </p:nvGrpSpPr>
        <p:grpSpPr>
          <a:xfrm>
            <a:off x="6008417" y="221416"/>
            <a:ext cx="2055442" cy="1720058"/>
            <a:chOff x="5318896" y="1082881"/>
            <a:chExt cx="2061357" cy="1725008"/>
          </a:xfrm>
        </p:grpSpPr>
        <p:sp>
          <p:nvSpPr>
            <p:cNvPr id="13" name="Forbindelse 15">
              <a:extLst>
                <a:ext uri="{FF2B5EF4-FFF2-40B4-BE49-F238E27FC236}">
                  <a16:creationId xmlns:a16="http://schemas.microsoft.com/office/drawing/2014/main" id="{1F69A2AA-1D49-0CCF-5692-E9B94B9E1C94}"/>
                </a:ext>
              </a:extLst>
            </p:cNvPr>
            <p:cNvSpPr/>
            <p:nvPr/>
          </p:nvSpPr>
          <p:spPr bwMode="auto">
            <a:xfrm>
              <a:off x="5318896" y="1082881"/>
              <a:ext cx="2061357" cy="1725008"/>
            </a:xfrm>
            <a:prstGeom prst="rect">
              <a:avLst/>
            </a:prstGeom>
            <a:solidFill>
              <a:schemeClr val="bg2">
                <a:lumMod val="90000"/>
              </a:schemeClr>
            </a:solidFill>
            <a:ln w="6350" cap="flat" cmpd="sng" algn="ctr">
              <a:solidFill>
                <a:srgbClr val="3F1A2B"/>
              </a:solidFill>
              <a:prstDash val="solid"/>
              <a:round/>
              <a:headEnd type="none" w="med" len="med"/>
              <a:tailEnd type="none" w="med" len="med"/>
            </a:ln>
            <a:effectLst/>
          </p:spPr>
          <p:txBody>
            <a:bodyPr vert="horz" wrap="square" lIns="89742" tIns="46666" rIns="89742" bIns="46666" numCol="1" rtlCol="0" anchor="ctr" anchorCtr="0" compatLnSpc="1">
              <a:prstTxWarp prst="textNoShape">
                <a:avLst/>
              </a:prstTxWarp>
            </a:bodyPr>
            <a:lstStyle/>
            <a:p>
              <a:pPr algn="ctr" defTabSz="911794" fontAlgn="base">
                <a:spcBef>
                  <a:spcPts val="1097"/>
                </a:spcBef>
                <a:spcAft>
                  <a:spcPct val="0"/>
                </a:spcAft>
              </a:pPr>
              <a:endParaRPr lang="da-DK" sz="1994" dirty="0">
                <a:solidFill>
                  <a:srgbClr val="FFFFFF"/>
                </a:solidFill>
                <a:latin typeface="Franklin Gothic Book" panose="020B0503020102020204" pitchFamily="34" charset="0"/>
              </a:endParaRPr>
            </a:p>
          </p:txBody>
        </p:sp>
        <p:sp>
          <p:nvSpPr>
            <p:cNvPr id="12" name="Tekstfelt 11">
              <a:extLst>
                <a:ext uri="{FF2B5EF4-FFF2-40B4-BE49-F238E27FC236}">
                  <a16:creationId xmlns:a16="http://schemas.microsoft.com/office/drawing/2014/main" id="{999D1271-861F-909F-B614-85E29C1A907E}"/>
                </a:ext>
              </a:extLst>
            </p:cNvPr>
            <p:cNvSpPr txBox="1"/>
            <p:nvPr/>
          </p:nvSpPr>
          <p:spPr>
            <a:xfrm>
              <a:off x="5318896" y="2229839"/>
              <a:ext cx="2061357" cy="561894"/>
            </a:xfrm>
            <a:prstGeom prst="rect">
              <a:avLst/>
            </a:prstGeom>
            <a:noFill/>
            <a:ln>
              <a:noFill/>
            </a:ln>
          </p:spPr>
          <p:txBody>
            <a:bodyPr wrap="square" rtlCol="0">
              <a:spAutoFit/>
            </a:bodyPr>
            <a:lstStyle/>
            <a:p>
              <a:pPr algn="ctr" defTabSz="911794"/>
              <a:r>
                <a:rPr lang="da-DK" sz="1795" b="1" dirty="0">
                  <a:solidFill>
                    <a:srgbClr val="000000"/>
                  </a:solidFill>
                  <a:latin typeface="Franklin Gothic Book" panose="020B0503020102020204" pitchFamily="34" charset="0"/>
                </a:rPr>
                <a:t>Christian</a:t>
              </a:r>
              <a:br>
                <a:rPr lang="da-DK" sz="1795" b="1" dirty="0">
                  <a:solidFill>
                    <a:srgbClr val="000000"/>
                  </a:solidFill>
                  <a:latin typeface="Franklin Gothic Book" panose="020B0503020102020204" pitchFamily="34" charset="0"/>
                </a:rPr>
              </a:br>
              <a:r>
                <a:rPr lang="da-DK" sz="1246" b="1" dirty="0">
                  <a:solidFill>
                    <a:srgbClr val="000000"/>
                  </a:solidFill>
                  <a:latin typeface="Franklin Gothic Book" panose="020B0503020102020204" pitchFamily="34" charset="0"/>
                </a:rPr>
                <a:t>Souschef</a:t>
              </a:r>
            </a:p>
          </p:txBody>
        </p:sp>
      </p:grpSp>
      <p:cxnSp>
        <p:nvCxnSpPr>
          <p:cNvPr id="31" name="Lige forbindelse 30">
            <a:extLst>
              <a:ext uri="{FF2B5EF4-FFF2-40B4-BE49-F238E27FC236}">
                <a16:creationId xmlns:a16="http://schemas.microsoft.com/office/drawing/2014/main" id="{61C05502-F3E4-EE0F-4420-E8A52797EE72}"/>
              </a:ext>
            </a:extLst>
          </p:cNvPr>
          <p:cNvCxnSpPr>
            <a:cxnSpLocks/>
            <a:stCxn id="33" idx="0"/>
          </p:cNvCxnSpPr>
          <p:nvPr/>
        </p:nvCxnSpPr>
        <p:spPr>
          <a:xfrm flipV="1">
            <a:off x="1071503" y="1937369"/>
            <a:ext cx="2419257" cy="50157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Lige forbindelse 44">
            <a:extLst>
              <a:ext uri="{FF2B5EF4-FFF2-40B4-BE49-F238E27FC236}">
                <a16:creationId xmlns:a16="http://schemas.microsoft.com/office/drawing/2014/main" id="{07CE39D3-5FEF-95C0-7110-5CF545EE775C}"/>
              </a:ext>
            </a:extLst>
          </p:cNvPr>
          <p:cNvCxnSpPr>
            <a:cxnSpLocks/>
            <a:stCxn id="109" idx="0"/>
            <a:endCxn id="16" idx="2"/>
          </p:cNvCxnSpPr>
          <p:nvPr/>
        </p:nvCxnSpPr>
        <p:spPr>
          <a:xfrm flipH="1" flipV="1">
            <a:off x="4518482" y="1937369"/>
            <a:ext cx="574332" cy="50157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Lige forbindelse 82">
            <a:extLst>
              <a:ext uri="{FF2B5EF4-FFF2-40B4-BE49-F238E27FC236}">
                <a16:creationId xmlns:a16="http://schemas.microsoft.com/office/drawing/2014/main" id="{9C3C2C4D-26A0-3D7B-EAB5-1C0F41A69F7E}"/>
              </a:ext>
            </a:extLst>
          </p:cNvPr>
          <p:cNvCxnSpPr>
            <a:cxnSpLocks/>
            <a:stCxn id="111" idx="0"/>
          </p:cNvCxnSpPr>
          <p:nvPr/>
        </p:nvCxnSpPr>
        <p:spPr>
          <a:xfrm flipH="1" flipV="1">
            <a:off x="4800871" y="1927774"/>
            <a:ext cx="2299282" cy="51564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6" name="Lige forbindelse 85">
            <a:extLst>
              <a:ext uri="{FF2B5EF4-FFF2-40B4-BE49-F238E27FC236}">
                <a16:creationId xmlns:a16="http://schemas.microsoft.com/office/drawing/2014/main" id="{9A2FCCDF-8638-C700-6FC0-ADDC3667B7D9}"/>
              </a:ext>
            </a:extLst>
          </p:cNvPr>
          <p:cNvCxnSpPr>
            <a:cxnSpLocks/>
            <a:stCxn id="113" idx="0"/>
          </p:cNvCxnSpPr>
          <p:nvPr/>
        </p:nvCxnSpPr>
        <p:spPr>
          <a:xfrm flipV="1">
            <a:off x="3080745" y="1941474"/>
            <a:ext cx="858379" cy="48918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9" name="Lige forbindelse 118">
            <a:extLst>
              <a:ext uri="{FF2B5EF4-FFF2-40B4-BE49-F238E27FC236}">
                <a16:creationId xmlns:a16="http://schemas.microsoft.com/office/drawing/2014/main" id="{29668E33-73FF-F5A5-E653-3F6128094C60}"/>
              </a:ext>
            </a:extLst>
          </p:cNvPr>
          <p:cNvCxnSpPr>
            <a:cxnSpLocks/>
            <a:stCxn id="13" idx="2"/>
            <a:endCxn id="107" idx="0"/>
          </p:cNvCxnSpPr>
          <p:nvPr/>
        </p:nvCxnSpPr>
        <p:spPr>
          <a:xfrm>
            <a:off x="7036137" y="1941474"/>
            <a:ext cx="2080760" cy="49505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6" name="Lige forbindelse 125">
            <a:extLst>
              <a:ext uri="{FF2B5EF4-FFF2-40B4-BE49-F238E27FC236}">
                <a16:creationId xmlns:a16="http://schemas.microsoft.com/office/drawing/2014/main" id="{465E97D8-C8C1-4B7C-3A8B-A66DAE23BC63}"/>
              </a:ext>
            </a:extLst>
          </p:cNvPr>
          <p:cNvCxnSpPr>
            <a:cxnSpLocks/>
          </p:cNvCxnSpPr>
          <p:nvPr/>
        </p:nvCxnSpPr>
        <p:spPr>
          <a:xfrm flipH="1" flipV="1">
            <a:off x="8063859" y="1941474"/>
            <a:ext cx="3102965" cy="50073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Billede 13" descr="Billede af souschef Christian">
            <a:extLst>
              <a:ext uri="{FF2B5EF4-FFF2-40B4-BE49-F238E27FC236}">
                <a16:creationId xmlns:a16="http://schemas.microsoft.com/office/drawing/2014/main" id="{DB740EE3-C398-A56F-EBCD-6F00C950D02B}"/>
              </a:ext>
            </a:extLst>
          </p:cNvPr>
          <p:cNvPicPr>
            <a:picLocks noChangeAspect="1"/>
          </p:cNvPicPr>
          <p:nvPr/>
        </p:nvPicPr>
        <p:blipFill>
          <a:blip r:embed="rId26"/>
          <a:stretch>
            <a:fillRect/>
          </a:stretch>
        </p:blipFill>
        <p:spPr>
          <a:xfrm>
            <a:off x="6584609" y="379745"/>
            <a:ext cx="975056" cy="976888"/>
          </a:xfrm>
          <a:prstGeom prst="rect">
            <a:avLst/>
          </a:prstGeom>
        </p:spPr>
      </p:pic>
      <p:grpSp>
        <p:nvGrpSpPr>
          <p:cNvPr id="40" name="Gruppe 39" descr="Billede af Nina, som er en del af Digital Assistant-teamet">
            <a:extLst>
              <a:ext uri="{FF2B5EF4-FFF2-40B4-BE49-F238E27FC236}">
                <a16:creationId xmlns:a16="http://schemas.microsoft.com/office/drawing/2014/main" id="{93B119FD-E642-1A22-3710-8F49E341549B}"/>
              </a:ext>
            </a:extLst>
          </p:cNvPr>
          <p:cNvGrpSpPr/>
          <p:nvPr/>
        </p:nvGrpSpPr>
        <p:grpSpPr>
          <a:xfrm>
            <a:off x="2326661" y="4769685"/>
            <a:ext cx="658764" cy="907375"/>
            <a:chOff x="4007768" y="4149080"/>
            <a:chExt cx="660660" cy="909986"/>
          </a:xfrm>
        </p:grpSpPr>
        <p:pic>
          <p:nvPicPr>
            <p:cNvPr id="41" name="Picture 40" descr="Nina Korsholm Larsen">
              <a:extLst>
                <a:ext uri="{FF2B5EF4-FFF2-40B4-BE49-F238E27FC236}">
                  <a16:creationId xmlns:a16="http://schemas.microsoft.com/office/drawing/2014/main" id="{97C1D6BC-953F-976D-E957-35C4964E1DAC}"/>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007768" y="4149080"/>
              <a:ext cx="660660" cy="66066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42" name="Tekstfelt 41">
              <a:extLst>
                <a:ext uri="{FF2B5EF4-FFF2-40B4-BE49-F238E27FC236}">
                  <a16:creationId xmlns:a16="http://schemas.microsoft.com/office/drawing/2014/main" id="{BE23784A-07E9-D62C-5F02-CDB432555C42}"/>
                </a:ext>
              </a:extLst>
            </p:cNvPr>
            <p:cNvSpPr txBox="1"/>
            <p:nvPr/>
          </p:nvSpPr>
          <p:spPr>
            <a:xfrm>
              <a:off x="4102430" y="4797152"/>
              <a:ext cx="461707" cy="261914"/>
            </a:xfrm>
            <a:prstGeom prst="rect">
              <a:avLst/>
            </a:prstGeom>
            <a:noFill/>
            <a:ln>
              <a:noFill/>
            </a:ln>
          </p:spPr>
          <p:txBody>
            <a:bodyPr wrap="none" rtlCol="0">
              <a:spAutoFit/>
            </a:bodyPr>
            <a:lstStyle/>
            <a:p>
              <a:pPr defTabSz="911794"/>
              <a:r>
                <a:rPr lang="da-DK" sz="1097" b="1" dirty="0">
                  <a:solidFill>
                    <a:srgbClr val="FFFFFF"/>
                  </a:solidFill>
                  <a:latin typeface="Franklin Gothic Book" panose="020B0503020102020204" pitchFamily="34" charset="0"/>
                </a:rPr>
                <a:t>Nina</a:t>
              </a:r>
            </a:p>
          </p:txBody>
        </p:sp>
      </p:grpSp>
      <p:grpSp>
        <p:nvGrpSpPr>
          <p:cNvPr id="11" name="Gruppe 10" descr="Billede af Stine, som er en del af Digital Assistant-teamet">
            <a:extLst>
              <a:ext uri="{FF2B5EF4-FFF2-40B4-BE49-F238E27FC236}">
                <a16:creationId xmlns:a16="http://schemas.microsoft.com/office/drawing/2014/main" id="{A476059C-45CF-1D32-4764-32A4A337C5AD}"/>
              </a:ext>
            </a:extLst>
          </p:cNvPr>
          <p:cNvGrpSpPr/>
          <p:nvPr/>
        </p:nvGrpSpPr>
        <p:grpSpPr>
          <a:xfrm>
            <a:off x="3163273" y="4822170"/>
            <a:ext cx="710812" cy="863547"/>
            <a:chOff x="3422650" y="6073722"/>
            <a:chExt cx="571347" cy="601446"/>
          </a:xfrm>
        </p:grpSpPr>
        <p:sp>
          <p:nvSpPr>
            <p:cNvPr id="30" name="Tekstfelt 29">
              <a:extLst>
                <a:ext uri="{FF2B5EF4-FFF2-40B4-BE49-F238E27FC236}">
                  <a16:creationId xmlns:a16="http://schemas.microsoft.com/office/drawing/2014/main" id="{A614559B-F913-3F2D-A94D-D58054A16A3C}"/>
                </a:ext>
              </a:extLst>
            </p:cNvPr>
            <p:cNvSpPr txBox="1"/>
            <p:nvPr/>
          </p:nvSpPr>
          <p:spPr>
            <a:xfrm>
              <a:off x="3422650" y="6493273"/>
              <a:ext cx="571347" cy="181895"/>
            </a:xfrm>
            <a:prstGeom prst="rect">
              <a:avLst/>
            </a:prstGeom>
            <a:noFill/>
            <a:ln>
              <a:noFill/>
            </a:ln>
          </p:spPr>
          <p:txBody>
            <a:bodyPr wrap="square" rtlCol="0">
              <a:spAutoFit/>
            </a:bodyPr>
            <a:lstStyle/>
            <a:p>
              <a:pPr algn="ctr" defTabSz="911794"/>
              <a:r>
                <a:rPr lang="da-DK" sz="1097" b="1" dirty="0">
                  <a:solidFill>
                    <a:srgbClr val="FFFFFF"/>
                  </a:solidFill>
                  <a:latin typeface="Franklin Gothic Book" panose="020B0503020102020204" pitchFamily="34" charset="0"/>
                </a:rPr>
                <a:t>Stine</a:t>
              </a:r>
            </a:p>
          </p:txBody>
        </p:sp>
        <p:pic>
          <p:nvPicPr>
            <p:cNvPr id="43" name="A3E16FFF-A7D0-4418-A9D6-537B0057040D">
              <a:extLst>
                <a:ext uri="{FF2B5EF4-FFF2-40B4-BE49-F238E27FC236}">
                  <a16:creationId xmlns:a16="http://schemas.microsoft.com/office/drawing/2014/main" id="{044270B2-EDE4-D004-E23E-46545C67247A}"/>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t="8002" b="8002"/>
            <a:stretch/>
          </p:blipFill>
          <p:spPr bwMode="auto">
            <a:xfrm>
              <a:off x="3431701" y="6073722"/>
              <a:ext cx="536171" cy="448982"/>
            </a:xfrm>
            <a:prstGeom prst="ellipse">
              <a:avLst/>
            </a:prstGeom>
            <a:ln w="9525">
              <a:noFill/>
              <a:miter lim="800000"/>
              <a:headEnd/>
              <a:tailEnd/>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pSp>
      <p:grpSp>
        <p:nvGrpSpPr>
          <p:cNvPr id="52" name="Gruppe 51" descr="Billede af Amanda som er en del af projektlederteamet">
            <a:extLst>
              <a:ext uri="{FF2B5EF4-FFF2-40B4-BE49-F238E27FC236}">
                <a16:creationId xmlns:a16="http://schemas.microsoft.com/office/drawing/2014/main" id="{D8A4D060-D12F-DE32-1820-8C5351103E57}"/>
              </a:ext>
            </a:extLst>
          </p:cNvPr>
          <p:cNvGrpSpPr/>
          <p:nvPr/>
        </p:nvGrpSpPr>
        <p:grpSpPr>
          <a:xfrm>
            <a:off x="7123333" y="5736801"/>
            <a:ext cx="909881" cy="865500"/>
            <a:chOff x="3329109" y="6073724"/>
            <a:chExt cx="731358" cy="602806"/>
          </a:xfrm>
        </p:grpSpPr>
        <p:sp>
          <p:nvSpPr>
            <p:cNvPr id="84" name="Tekstfelt 83">
              <a:extLst>
                <a:ext uri="{FF2B5EF4-FFF2-40B4-BE49-F238E27FC236}">
                  <a16:creationId xmlns:a16="http://schemas.microsoft.com/office/drawing/2014/main" id="{5F4DDAD9-8B6F-03F0-983E-A816EE774516}"/>
                </a:ext>
              </a:extLst>
            </p:cNvPr>
            <p:cNvSpPr txBox="1"/>
            <p:nvPr/>
          </p:nvSpPr>
          <p:spPr>
            <a:xfrm>
              <a:off x="3329109" y="6494635"/>
              <a:ext cx="731358" cy="181895"/>
            </a:xfrm>
            <a:prstGeom prst="rect">
              <a:avLst/>
            </a:prstGeom>
            <a:noFill/>
            <a:ln>
              <a:noFill/>
            </a:ln>
          </p:spPr>
          <p:txBody>
            <a:bodyPr wrap="square" rtlCol="0">
              <a:spAutoFit/>
            </a:bodyPr>
            <a:lstStyle/>
            <a:p>
              <a:pPr algn="ctr" defTabSz="911794"/>
              <a:r>
                <a:rPr lang="da-DK" sz="1097" b="1" dirty="0">
                  <a:solidFill>
                    <a:srgbClr val="FFFFFF"/>
                  </a:solidFill>
                  <a:latin typeface="Franklin Gothic Book" panose="020B0503020102020204" pitchFamily="34" charset="0"/>
                </a:rPr>
                <a:t>Amanda</a:t>
              </a:r>
            </a:p>
          </p:txBody>
        </p:sp>
        <p:pic>
          <p:nvPicPr>
            <p:cNvPr id="85" name="A3E16FFF-A7D0-4418-A9D6-537B0057040D">
              <a:extLst>
                <a:ext uri="{FF2B5EF4-FFF2-40B4-BE49-F238E27FC236}">
                  <a16:creationId xmlns:a16="http://schemas.microsoft.com/office/drawing/2014/main" id="{16D9AA4F-29CC-F9E4-0428-667E469AEC20}"/>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t="942" b="942"/>
            <a:stretch/>
          </p:blipFill>
          <p:spPr bwMode="auto">
            <a:xfrm>
              <a:off x="3431701" y="6073724"/>
              <a:ext cx="536171" cy="448982"/>
            </a:xfrm>
            <a:prstGeom prst="ellipse">
              <a:avLst/>
            </a:prstGeom>
            <a:ln w="9525">
              <a:noFill/>
              <a:miter lim="800000"/>
              <a:headEnd/>
              <a:tailEnd/>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pSp>
      <p:grpSp>
        <p:nvGrpSpPr>
          <p:cNvPr id="100" name="Gruppe 99" descr="Billede af Louise, som er en del af forvaltnings-teamet">
            <a:extLst>
              <a:ext uri="{FF2B5EF4-FFF2-40B4-BE49-F238E27FC236}">
                <a16:creationId xmlns:a16="http://schemas.microsoft.com/office/drawing/2014/main" id="{FFD90D1A-C1F0-78D2-0239-A178C7A3D979}"/>
              </a:ext>
            </a:extLst>
          </p:cNvPr>
          <p:cNvGrpSpPr/>
          <p:nvPr/>
        </p:nvGrpSpPr>
        <p:grpSpPr>
          <a:xfrm>
            <a:off x="11107658" y="4778697"/>
            <a:ext cx="909881" cy="865500"/>
            <a:chOff x="3329109" y="6073724"/>
            <a:chExt cx="731358" cy="602806"/>
          </a:xfrm>
        </p:grpSpPr>
        <p:sp>
          <p:nvSpPr>
            <p:cNvPr id="117" name="Tekstfelt 116">
              <a:extLst>
                <a:ext uri="{FF2B5EF4-FFF2-40B4-BE49-F238E27FC236}">
                  <a16:creationId xmlns:a16="http://schemas.microsoft.com/office/drawing/2014/main" id="{66B29B0C-9E6D-26B6-96A9-271C4728DFFF}"/>
                </a:ext>
              </a:extLst>
            </p:cNvPr>
            <p:cNvSpPr txBox="1"/>
            <p:nvPr/>
          </p:nvSpPr>
          <p:spPr>
            <a:xfrm>
              <a:off x="3329109" y="6494635"/>
              <a:ext cx="731358" cy="181895"/>
            </a:xfrm>
            <a:prstGeom prst="rect">
              <a:avLst/>
            </a:prstGeom>
            <a:noFill/>
            <a:ln>
              <a:noFill/>
            </a:ln>
          </p:spPr>
          <p:txBody>
            <a:bodyPr wrap="square" rtlCol="0">
              <a:spAutoFit/>
            </a:bodyPr>
            <a:lstStyle/>
            <a:p>
              <a:pPr algn="ctr" defTabSz="911794"/>
              <a:r>
                <a:rPr lang="da-DK" sz="1097" b="1" dirty="0">
                  <a:solidFill>
                    <a:srgbClr val="FFFFFF"/>
                  </a:solidFill>
                  <a:latin typeface="Franklin Gothic Book" panose="020B0503020102020204" pitchFamily="34" charset="0"/>
                </a:rPr>
                <a:t>Louise </a:t>
              </a:r>
            </a:p>
          </p:txBody>
        </p:sp>
        <p:pic>
          <p:nvPicPr>
            <p:cNvPr id="120" name="A3E16FFF-A7D0-4418-A9D6-537B0057040D">
              <a:extLst>
                <a:ext uri="{FF2B5EF4-FFF2-40B4-BE49-F238E27FC236}">
                  <a16:creationId xmlns:a16="http://schemas.microsoft.com/office/drawing/2014/main" id="{2A4485AD-D4FC-0FA7-F8BD-E363628D43C5}"/>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t="3251" b="3251"/>
            <a:stretch/>
          </p:blipFill>
          <p:spPr bwMode="auto">
            <a:xfrm>
              <a:off x="3431701" y="6073724"/>
              <a:ext cx="536171" cy="448982"/>
            </a:xfrm>
            <a:prstGeom prst="ellipse">
              <a:avLst/>
            </a:prstGeom>
            <a:ln w="9525">
              <a:noFill/>
              <a:miter lim="800000"/>
              <a:headEnd/>
              <a:tailEnd/>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pSp>
      <p:grpSp>
        <p:nvGrpSpPr>
          <p:cNvPr id="82" name="Gruppe 81" descr="Billede af Martin, som er en del af Digital Assistant-teamet">
            <a:extLst>
              <a:ext uri="{FF2B5EF4-FFF2-40B4-BE49-F238E27FC236}">
                <a16:creationId xmlns:a16="http://schemas.microsoft.com/office/drawing/2014/main" id="{15553DB0-DC88-E1DC-F560-28662ED535C3}"/>
              </a:ext>
            </a:extLst>
          </p:cNvPr>
          <p:cNvGrpSpPr/>
          <p:nvPr/>
        </p:nvGrpSpPr>
        <p:grpSpPr>
          <a:xfrm>
            <a:off x="3144363" y="3751668"/>
            <a:ext cx="681699" cy="914315"/>
            <a:chOff x="285934" y="2300080"/>
            <a:chExt cx="683661" cy="916946"/>
          </a:xfrm>
        </p:grpSpPr>
        <p:pic>
          <p:nvPicPr>
            <p:cNvPr id="95" name="Picture 20">
              <a:extLst>
                <a:ext uri="{FF2B5EF4-FFF2-40B4-BE49-F238E27FC236}">
                  <a16:creationId xmlns:a16="http://schemas.microsoft.com/office/drawing/2014/main" id="{EF4C1CE5-3BB4-9CB6-57BD-ABE77D6B6014}"/>
                </a:ext>
              </a:extLst>
            </p:cNvPr>
            <p:cNvPicPr>
              <a:picLocks noChangeAspect="1" noChangeArrowheads="1"/>
            </p:cNvPicPr>
            <p:nvPr/>
          </p:nvPicPr>
          <p:blipFill>
            <a:blip r:embed="rId31">
              <a:extLst>
                <a:ext uri="{28A0092B-C50C-407E-A947-70E740481C1C}">
                  <a14:useLocalDpi xmlns:a14="http://schemas.microsoft.com/office/drawing/2010/main" val="0"/>
                </a:ext>
              </a:extLst>
            </a:blip>
            <a:srcRect/>
            <a:stretch/>
          </p:blipFill>
          <p:spPr bwMode="auto">
            <a:xfrm>
              <a:off x="285934" y="2300080"/>
              <a:ext cx="683661" cy="683661"/>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99" name="Tekstfelt 98">
              <a:extLst>
                <a:ext uri="{FF2B5EF4-FFF2-40B4-BE49-F238E27FC236}">
                  <a16:creationId xmlns:a16="http://schemas.microsoft.com/office/drawing/2014/main" id="{1F03F640-9778-F69E-37A0-391FD93CD535}"/>
                </a:ext>
              </a:extLst>
            </p:cNvPr>
            <p:cNvSpPr txBox="1"/>
            <p:nvPr/>
          </p:nvSpPr>
          <p:spPr>
            <a:xfrm>
              <a:off x="337669" y="2955112"/>
              <a:ext cx="572633" cy="261914"/>
            </a:xfrm>
            <a:prstGeom prst="rect">
              <a:avLst/>
            </a:prstGeom>
            <a:noFill/>
            <a:ln>
              <a:noFill/>
            </a:ln>
          </p:spPr>
          <p:txBody>
            <a:bodyPr wrap="none" rtlCol="0">
              <a:spAutoFit/>
            </a:bodyPr>
            <a:lstStyle/>
            <a:p>
              <a:pPr defTabSz="552938"/>
              <a:r>
                <a:rPr lang="da-DK" sz="1097" b="1" kern="0" dirty="0">
                  <a:solidFill>
                    <a:srgbClr val="FFFFFF"/>
                  </a:solidFill>
                </a:rPr>
                <a:t>Martin</a:t>
              </a:r>
            </a:p>
          </p:txBody>
        </p:sp>
      </p:grpSp>
      <p:sp>
        <p:nvSpPr>
          <p:cNvPr id="49" name="Undertitel 1">
            <a:extLst>
              <a:ext uri="{FF2B5EF4-FFF2-40B4-BE49-F238E27FC236}">
                <a16:creationId xmlns:a16="http://schemas.microsoft.com/office/drawing/2014/main" id="{F36FA30F-8AD9-F369-56F4-722CE4246F17}"/>
              </a:ext>
            </a:extLst>
          </p:cNvPr>
          <p:cNvSpPr>
            <a:spLocks noGrp="1"/>
          </p:cNvSpPr>
          <p:nvPr>
            <p:ph type="subTitle" idx="13"/>
          </p:nvPr>
        </p:nvSpPr>
        <p:spPr>
          <a:xfrm>
            <a:off x="540000" y="360000"/>
            <a:ext cx="11113200" cy="450064"/>
          </a:xfrm>
        </p:spPr>
        <p:txBody>
          <a:bodyPr/>
          <a:lstStyle/>
          <a:p>
            <a:r>
              <a:rPr lang="da-DK" sz="1400" dirty="0"/>
              <a:t>Lektion 1: Introduktion til borger.dk</a:t>
            </a:r>
          </a:p>
        </p:txBody>
      </p:sp>
      <p:sp>
        <p:nvSpPr>
          <p:cNvPr id="50" name="Titel 2">
            <a:extLst>
              <a:ext uri="{FF2B5EF4-FFF2-40B4-BE49-F238E27FC236}">
                <a16:creationId xmlns:a16="http://schemas.microsoft.com/office/drawing/2014/main" id="{7896271F-CCB2-33F5-B470-297F7A5FBD7E}"/>
              </a:ext>
            </a:extLst>
          </p:cNvPr>
          <p:cNvSpPr>
            <a:spLocks noGrp="1"/>
          </p:cNvSpPr>
          <p:nvPr>
            <p:ph type="title"/>
          </p:nvPr>
        </p:nvSpPr>
        <p:spPr>
          <a:xfrm>
            <a:off x="540000" y="900000"/>
            <a:ext cx="2730325" cy="828000"/>
          </a:xfrm>
        </p:spPr>
        <p:txBody>
          <a:bodyPr/>
          <a:lstStyle/>
          <a:p>
            <a:r>
              <a:rPr lang="da-DK" dirty="0"/>
              <a:t>Kontor for borger.dk</a:t>
            </a:r>
          </a:p>
        </p:txBody>
      </p:sp>
    </p:spTree>
    <p:extLst>
      <p:ext uri="{BB962C8B-B14F-4D97-AF65-F5344CB8AC3E}">
        <p14:creationId xmlns:p14="http://schemas.microsoft.com/office/powerpoint/2010/main" val="251737082"/>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58849-3EF4-9DEC-59B0-52C2FC2871A7}"/>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A7B331D8-E861-60C3-1C92-6F5AB737661C}"/>
              </a:ext>
            </a:extLst>
          </p:cNvPr>
          <p:cNvSpPr>
            <a:spLocks noGrp="1"/>
          </p:cNvSpPr>
          <p:nvPr>
            <p:ph type="subTitle" idx="13"/>
          </p:nvPr>
        </p:nvSpPr>
        <p:spPr/>
        <p:txBody>
          <a:bodyPr/>
          <a:lstStyle/>
          <a:p>
            <a:r>
              <a:rPr lang="da-DK" dirty="0"/>
              <a:t>Lektion 1: Introduktion til borger.dk	</a:t>
            </a:r>
          </a:p>
        </p:txBody>
      </p:sp>
      <p:sp>
        <p:nvSpPr>
          <p:cNvPr id="5" name="Pladsholder til dato 4">
            <a:extLst>
              <a:ext uri="{FF2B5EF4-FFF2-40B4-BE49-F238E27FC236}">
                <a16:creationId xmlns:a16="http://schemas.microsoft.com/office/drawing/2014/main" id="{1924870B-B595-A20C-DCF1-FDB888E758A6}"/>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B52DA660-AE26-44B9-0006-35D19866A669}"/>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FAAC6BA2-E1F0-4C42-DB1E-876F59791440}"/>
              </a:ext>
            </a:extLst>
          </p:cNvPr>
          <p:cNvSpPr>
            <a:spLocks noGrp="1"/>
          </p:cNvSpPr>
          <p:nvPr>
            <p:ph type="sldNum" sz="quarter" idx="12"/>
          </p:nvPr>
        </p:nvSpPr>
        <p:spPr/>
        <p:txBody>
          <a:bodyPr/>
          <a:lstStyle/>
          <a:p>
            <a:fld id="{24C8C45C-947F-4981-8B3F-4F32E973C901}" type="slidenum">
              <a:rPr lang="da-DK" smtClean="0"/>
              <a:pPr/>
              <a:t>8</a:t>
            </a:fld>
            <a:endParaRPr lang="da-DK" dirty="0"/>
          </a:p>
        </p:txBody>
      </p:sp>
      <p:pic>
        <p:nvPicPr>
          <p:cNvPr id="10" name="Picture 1" descr="Plakaten er udsendt fra Statens Annonce- og Reklamekontor i 1950 og har teksten: Rotter kommer altid fra naboen... men de skal ryddes alligevel. " title="Annonce fra 1950">
            <a:extLst>
              <a:ext uri="{FF2B5EF4-FFF2-40B4-BE49-F238E27FC236}">
                <a16:creationId xmlns:a16="http://schemas.microsoft.com/office/drawing/2014/main" id="{0E5ACDDD-3F80-524D-194A-AB196D46A69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340" r="3338"/>
          <a:stretch/>
        </p:blipFill>
        <p:spPr bwMode="auto">
          <a:xfrm>
            <a:off x="1129904" y="1492687"/>
            <a:ext cx="3104684" cy="4341682"/>
          </a:xfrm>
          <a:prstGeom prst="rect">
            <a:avLst/>
          </a:prstGeom>
          <a:solidFill>
            <a:srgbClr val="FFFFFF">
              <a:shade val="85000"/>
            </a:srgbClr>
          </a:solidFill>
          <a:ln w="88900" cap="sq">
            <a:solidFill>
              <a:srgbClr val="FFFFF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cxnSp>
        <p:nvCxnSpPr>
          <p:cNvPr id="12" name="Lige forbindelse 11">
            <a:extLst>
              <a:ext uri="{FF2B5EF4-FFF2-40B4-BE49-F238E27FC236}">
                <a16:creationId xmlns:a16="http://schemas.microsoft.com/office/drawing/2014/main" id="{2573FE83-E9E4-E6CE-E4EE-AB7B1F15417D}"/>
              </a:ext>
            </a:extLst>
          </p:cNvPr>
          <p:cNvCxnSpPr>
            <a:cxnSpLocks/>
          </p:cNvCxnSpPr>
          <p:nvPr/>
        </p:nvCxnSpPr>
        <p:spPr>
          <a:xfrm>
            <a:off x="3166339" y="1136583"/>
            <a:ext cx="5406647" cy="0"/>
          </a:xfrm>
          <a:prstGeom prst="line">
            <a:avLst/>
          </a:prstGeom>
          <a:ln w="19050">
            <a:solidFill>
              <a:srgbClr val="4D7836"/>
            </a:solidFill>
          </a:ln>
        </p:spPr>
        <p:style>
          <a:lnRef idx="1">
            <a:schemeClr val="accent1"/>
          </a:lnRef>
          <a:fillRef idx="0">
            <a:schemeClr val="accent1"/>
          </a:fillRef>
          <a:effectRef idx="0">
            <a:schemeClr val="accent1"/>
          </a:effectRef>
          <a:fontRef idx="minor">
            <a:schemeClr val="tx1"/>
          </a:fontRef>
        </p:style>
      </p:cxnSp>
      <p:sp>
        <p:nvSpPr>
          <p:cNvPr id="13" name="Ellipse 12">
            <a:extLst>
              <a:ext uri="{FF2B5EF4-FFF2-40B4-BE49-F238E27FC236}">
                <a16:creationId xmlns:a16="http://schemas.microsoft.com/office/drawing/2014/main" id="{1579EC6D-490E-A300-B823-57D5B09A357D}"/>
              </a:ext>
            </a:extLst>
          </p:cNvPr>
          <p:cNvSpPr/>
          <p:nvPr/>
        </p:nvSpPr>
        <p:spPr>
          <a:xfrm>
            <a:off x="8440784" y="1017346"/>
            <a:ext cx="264405" cy="264405"/>
          </a:xfrm>
          <a:prstGeom prst="ellipse">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err="1">
              <a:ln>
                <a:noFill/>
              </a:ln>
              <a:solidFill>
                <a:srgbClr val="FFFFFF"/>
              </a:solidFill>
              <a:effectLst/>
              <a:uLnTx/>
              <a:uFillTx/>
              <a:latin typeface="Franklin Gothic Book"/>
              <a:ea typeface="+mn-ea"/>
              <a:cs typeface="+mn-cs"/>
            </a:endParaRPr>
          </a:p>
        </p:txBody>
      </p:sp>
      <p:sp>
        <p:nvSpPr>
          <p:cNvPr id="14" name="Ellipse 13">
            <a:extLst>
              <a:ext uri="{FF2B5EF4-FFF2-40B4-BE49-F238E27FC236}">
                <a16:creationId xmlns:a16="http://schemas.microsoft.com/office/drawing/2014/main" id="{4D93076B-5C05-798A-689B-D50826F8E965}"/>
              </a:ext>
            </a:extLst>
          </p:cNvPr>
          <p:cNvSpPr/>
          <p:nvPr/>
        </p:nvSpPr>
        <p:spPr>
          <a:xfrm>
            <a:off x="3034137" y="1004381"/>
            <a:ext cx="264405" cy="264405"/>
          </a:xfrm>
          <a:prstGeom prst="ellipse">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err="1">
              <a:ln>
                <a:noFill/>
              </a:ln>
              <a:solidFill>
                <a:srgbClr val="FFFFFF"/>
              </a:solidFill>
              <a:effectLst/>
              <a:uLnTx/>
              <a:uFillTx/>
              <a:latin typeface="Franklin Gothic Book"/>
              <a:ea typeface="+mn-ea"/>
              <a:cs typeface="+mn-cs"/>
            </a:endParaRPr>
          </a:p>
        </p:txBody>
      </p:sp>
      <p:pic>
        <p:nvPicPr>
          <p:cNvPr id="16" name="Billede 15" descr="Billede af siden &quot;Rotter&quot; på borger.dk som den ser ud i dag">
            <a:extLst>
              <a:ext uri="{FF2B5EF4-FFF2-40B4-BE49-F238E27FC236}">
                <a16:creationId xmlns:a16="http://schemas.microsoft.com/office/drawing/2014/main" id="{F822DA8B-4564-0FE7-0AA5-59702482AF3F}"/>
              </a:ext>
            </a:extLst>
          </p:cNvPr>
          <p:cNvPicPr>
            <a:picLocks noChangeAspect="1"/>
          </p:cNvPicPr>
          <p:nvPr/>
        </p:nvPicPr>
        <p:blipFill>
          <a:blip r:embed="rId4"/>
          <a:stretch>
            <a:fillRect/>
          </a:stretch>
        </p:blipFill>
        <p:spPr>
          <a:xfrm>
            <a:off x="4701092" y="1489032"/>
            <a:ext cx="6612127" cy="4387489"/>
          </a:xfrm>
          <a:prstGeom prst="rect">
            <a:avLst/>
          </a:prstGeom>
          <a:effectLst>
            <a:outerShdw blurRad="50800" dist="38100" dir="2700000" algn="tl" rotWithShape="0">
              <a:prstClr val="black">
                <a:alpha val="40000"/>
              </a:prstClr>
            </a:outerShdw>
          </a:effectLst>
        </p:spPr>
      </p:pic>
      <p:sp>
        <p:nvSpPr>
          <p:cNvPr id="17" name="Tekstfelt 16">
            <a:extLst>
              <a:ext uri="{FF2B5EF4-FFF2-40B4-BE49-F238E27FC236}">
                <a16:creationId xmlns:a16="http://schemas.microsoft.com/office/drawing/2014/main" id="{868057BE-895E-2112-3AF9-40C98E6E4CCE}"/>
              </a:ext>
            </a:extLst>
          </p:cNvPr>
          <p:cNvSpPr txBox="1"/>
          <p:nvPr/>
        </p:nvSpPr>
        <p:spPr>
          <a:xfrm>
            <a:off x="2489348" y="1033965"/>
            <a:ext cx="411908" cy="215444"/>
          </a:xfrm>
          <a:prstGeom prst="rect">
            <a:avLst/>
          </a:prstGeom>
          <a:noFill/>
        </p:spPr>
        <p:txBody>
          <a:bodyPr wrap="none" lIns="0" tIns="0" rIns="0" bIns="0" rtlCol="0">
            <a:spAutoFit/>
          </a:bodyPr>
          <a:lstStyle/>
          <a:p>
            <a:pPr algn="l"/>
            <a:r>
              <a:rPr lang="da-DK" sz="1400" b="1" dirty="0">
                <a:solidFill>
                  <a:schemeClr val="accent1"/>
                </a:solidFill>
              </a:rPr>
              <a:t>1937</a:t>
            </a:r>
          </a:p>
        </p:txBody>
      </p:sp>
      <p:sp>
        <p:nvSpPr>
          <p:cNvPr id="18" name="Tekstfelt 17">
            <a:extLst>
              <a:ext uri="{FF2B5EF4-FFF2-40B4-BE49-F238E27FC236}">
                <a16:creationId xmlns:a16="http://schemas.microsoft.com/office/drawing/2014/main" id="{245BA987-3472-CF84-298E-F13FCB165C27}"/>
              </a:ext>
            </a:extLst>
          </p:cNvPr>
          <p:cNvSpPr txBox="1"/>
          <p:nvPr/>
        </p:nvSpPr>
        <p:spPr>
          <a:xfrm>
            <a:off x="8848828" y="1041826"/>
            <a:ext cx="423193" cy="215444"/>
          </a:xfrm>
          <a:prstGeom prst="rect">
            <a:avLst/>
          </a:prstGeom>
          <a:noFill/>
        </p:spPr>
        <p:txBody>
          <a:bodyPr wrap="none" lIns="0" tIns="0" rIns="0" bIns="0" rtlCol="0">
            <a:spAutoFit/>
          </a:bodyPr>
          <a:lstStyle/>
          <a:p>
            <a:pPr algn="l"/>
            <a:r>
              <a:rPr lang="da-DK" sz="1400" b="1" dirty="0">
                <a:solidFill>
                  <a:schemeClr val="accent1"/>
                </a:solidFill>
              </a:rPr>
              <a:t>2026</a:t>
            </a:r>
          </a:p>
        </p:txBody>
      </p:sp>
      <p:sp>
        <p:nvSpPr>
          <p:cNvPr id="19" name="Tekstfelt 18">
            <a:extLst>
              <a:ext uri="{FF2B5EF4-FFF2-40B4-BE49-F238E27FC236}">
                <a16:creationId xmlns:a16="http://schemas.microsoft.com/office/drawing/2014/main" id="{BA050510-7B1D-3E38-8794-EC6E8A74E408}"/>
              </a:ext>
            </a:extLst>
          </p:cNvPr>
          <p:cNvSpPr txBox="1"/>
          <p:nvPr/>
        </p:nvSpPr>
        <p:spPr>
          <a:xfrm>
            <a:off x="1115478" y="5950548"/>
            <a:ext cx="2747740" cy="215444"/>
          </a:xfrm>
          <a:prstGeom prst="rect">
            <a:avLst/>
          </a:prstGeom>
          <a:noFill/>
        </p:spPr>
        <p:txBody>
          <a:bodyPr wrap="none" lIns="0" tIns="0" rIns="0" bIns="0" rtlCol="0">
            <a:spAutoFit/>
          </a:bodyPr>
          <a:lstStyle/>
          <a:p>
            <a:pPr algn="l"/>
            <a:r>
              <a:rPr lang="da-DK" sz="1400" b="1" dirty="0">
                <a:solidFill>
                  <a:schemeClr val="accent1"/>
                </a:solidFill>
              </a:rPr>
              <a:t>Statens Annonce- og Reklamekontor</a:t>
            </a:r>
          </a:p>
        </p:txBody>
      </p:sp>
    </p:spTree>
    <p:extLst>
      <p:ext uri="{BB962C8B-B14F-4D97-AF65-F5344CB8AC3E}">
        <p14:creationId xmlns:p14="http://schemas.microsoft.com/office/powerpoint/2010/main" val="2575504159"/>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F78EC-C89E-B71C-2C35-5FF6C49BED70}"/>
            </a:ext>
          </a:extLst>
        </p:cNvPr>
        <p:cNvGrpSpPr/>
        <p:nvPr/>
      </p:nvGrpSpPr>
      <p:grpSpPr>
        <a:xfrm>
          <a:off x="0" y="0"/>
          <a:ext cx="0" cy="0"/>
          <a:chOff x="0" y="0"/>
          <a:chExt cx="0" cy="0"/>
        </a:xfrm>
      </p:grpSpPr>
      <p:pic>
        <p:nvPicPr>
          <p:cNvPr id="15" name="Picture 2" descr="Landkort over Danmark inden kommunalreformen 2007" title="Danmarkskort ">
            <a:extLst>
              <a:ext uri="{FF2B5EF4-FFF2-40B4-BE49-F238E27FC236}">
                <a16:creationId xmlns:a16="http://schemas.microsoft.com/office/drawing/2014/main" id="{2F51DD22-8A75-F9B8-101D-CB0DA88CB7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07803">
            <a:off x="4582739" y="1357884"/>
            <a:ext cx="3340778" cy="3951458"/>
          </a:xfrm>
          <a:prstGeom prst="rect">
            <a:avLst/>
          </a:prstGeom>
          <a:solidFill>
            <a:schemeClr val="bg1"/>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Undertitel 1">
            <a:extLst>
              <a:ext uri="{FF2B5EF4-FFF2-40B4-BE49-F238E27FC236}">
                <a16:creationId xmlns:a16="http://schemas.microsoft.com/office/drawing/2014/main" id="{680DFA7E-341A-41E4-3AFF-040A3060A8E5}"/>
              </a:ext>
            </a:extLst>
          </p:cNvPr>
          <p:cNvSpPr>
            <a:spLocks noGrp="1"/>
          </p:cNvSpPr>
          <p:nvPr>
            <p:ph type="subTitle" idx="13"/>
          </p:nvPr>
        </p:nvSpPr>
        <p:spPr/>
        <p:txBody>
          <a:bodyPr/>
          <a:lstStyle/>
          <a:p>
            <a:r>
              <a:rPr lang="da-DK" dirty="0"/>
              <a:t>Lektion 1: Introduktion til borger.dk	</a:t>
            </a:r>
          </a:p>
        </p:txBody>
      </p:sp>
      <p:sp>
        <p:nvSpPr>
          <p:cNvPr id="4" name="Pladsholder til indhold 3">
            <a:extLst>
              <a:ext uri="{FF2B5EF4-FFF2-40B4-BE49-F238E27FC236}">
                <a16:creationId xmlns:a16="http://schemas.microsoft.com/office/drawing/2014/main" id="{6D8C2114-F45F-1347-4F3A-87BD9BDB274E}"/>
              </a:ext>
            </a:extLst>
          </p:cNvPr>
          <p:cNvSpPr>
            <a:spLocks noGrp="1"/>
          </p:cNvSpPr>
          <p:nvPr>
            <p:ph idx="1"/>
          </p:nvPr>
        </p:nvSpPr>
        <p:spPr>
          <a:xfrm>
            <a:off x="539151" y="1617543"/>
            <a:ext cx="3382405" cy="4230000"/>
          </a:xfrm>
        </p:spPr>
        <p:txBody>
          <a:bodyPr/>
          <a:lstStyle/>
          <a:p>
            <a:pPr marL="0" indent="0">
              <a:buNone/>
            </a:pPr>
            <a:r>
              <a:rPr lang="da-DK" b="1" dirty="0"/>
              <a:t>Kommunalreformen 2007</a:t>
            </a:r>
          </a:p>
          <a:p>
            <a:r>
              <a:rPr lang="da-DK" dirty="0"/>
              <a:t>1. januar 2007</a:t>
            </a:r>
          </a:p>
          <a:p>
            <a:r>
              <a:rPr lang="da-DK" dirty="0"/>
              <a:t>272 kommuner → 98</a:t>
            </a:r>
          </a:p>
          <a:p>
            <a:r>
              <a:rPr lang="da-DK" dirty="0"/>
              <a:t>14 amter → 5 regioner</a:t>
            </a:r>
          </a:p>
          <a:p>
            <a:endParaRPr lang="da-DK" dirty="0"/>
          </a:p>
          <a:p>
            <a:pPr marL="0" indent="0">
              <a:buNone/>
            </a:pPr>
            <a:r>
              <a:rPr lang="da-DK" b="1" dirty="0"/>
              <a:t>Kommunalreformen 2027</a:t>
            </a:r>
          </a:p>
          <a:p>
            <a:r>
              <a:rPr lang="da-DK" dirty="0"/>
              <a:t>1. januar 2027</a:t>
            </a:r>
          </a:p>
          <a:p>
            <a:r>
              <a:rPr lang="da-DK" dirty="0"/>
              <a:t>2026 er et overgangsår</a:t>
            </a:r>
          </a:p>
          <a:p>
            <a:r>
              <a:rPr lang="da-DK" dirty="0"/>
              <a:t>5 regioner → 4 regioner</a:t>
            </a:r>
          </a:p>
          <a:p>
            <a:r>
              <a:rPr lang="da-DK" dirty="0"/>
              <a:t>Region H og Region Sjælland → Region Østdanmark</a:t>
            </a:r>
          </a:p>
        </p:txBody>
      </p:sp>
      <p:sp>
        <p:nvSpPr>
          <p:cNvPr id="5" name="Pladsholder til dato 4">
            <a:extLst>
              <a:ext uri="{FF2B5EF4-FFF2-40B4-BE49-F238E27FC236}">
                <a16:creationId xmlns:a16="http://schemas.microsoft.com/office/drawing/2014/main" id="{DA2809C3-ADB7-468F-AAA7-7D112C1A7EFF}"/>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A088C5C7-F356-48F1-2F13-A444B426A888}"/>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A45D17A8-9713-5CB8-D04B-8F669090CFBD}"/>
              </a:ext>
            </a:extLst>
          </p:cNvPr>
          <p:cNvSpPr>
            <a:spLocks noGrp="1"/>
          </p:cNvSpPr>
          <p:nvPr>
            <p:ph type="sldNum" sz="quarter" idx="12"/>
          </p:nvPr>
        </p:nvSpPr>
        <p:spPr/>
        <p:txBody>
          <a:bodyPr/>
          <a:lstStyle/>
          <a:p>
            <a:fld id="{24C8C45C-947F-4981-8B3F-4F32E973C901}" type="slidenum">
              <a:rPr lang="da-DK" smtClean="0"/>
              <a:pPr/>
              <a:t>9</a:t>
            </a:fld>
            <a:endParaRPr lang="da-DK" dirty="0"/>
          </a:p>
        </p:txBody>
      </p:sp>
      <p:sp>
        <p:nvSpPr>
          <p:cNvPr id="14" name="Rektangel: afrundede hjørner 13">
            <a:extLst>
              <a:ext uri="{FF2B5EF4-FFF2-40B4-BE49-F238E27FC236}">
                <a16:creationId xmlns:a16="http://schemas.microsoft.com/office/drawing/2014/main" id="{1F620182-4231-22BD-C6F7-3BA2A7383DD8}"/>
              </a:ext>
            </a:extLst>
          </p:cNvPr>
          <p:cNvSpPr/>
          <p:nvPr/>
        </p:nvSpPr>
        <p:spPr>
          <a:xfrm>
            <a:off x="9282429" y="585032"/>
            <a:ext cx="2282042" cy="2760596"/>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pic>
        <p:nvPicPr>
          <p:cNvPr id="16" name="Picture 1" descr="Landkort over Danmark efter kommunalreformen 2007" title="Danmarskort ">
            <a:extLst>
              <a:ext uri="{FF2B5EF4-FFF2-40B4-BE49-F238E27FC236}">
                <a16:creationId xmlns:a16="http://schemas.microsoft.com/office/drawing/2014/main" id="{F3FD8634-DB8C-1BAC-F62E-351EEC2C20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2766" y="1351310"/>
            <a:ext cx="3513185" cy="4155380"/>
          </a:xfrm>
          <a:prstGeom prst="rect">
            <a:avLst/>
          </a:prstGeom>
          <a:solidFill>
            <a:schemeClr val="bg1"/>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Pladsholder til indhold 11">
            <a:extLst>
              <a:ext uri="{FF2B5EF4-FFF2-40B4-BE49-F238E27FC236}">
                <a16:creationId xmlns:a16="http://schemas.microsoft.com/office/drawing/2014/main" id="{F5712518-99BA-856E-BEE4-8B87A7E15058}"/>
              </a:ext>
            </a:extLst>
          </p:cNvPr>
          <p:cNvSpPr>
            <a:spLocks noGrp="1"/>
          </p:cNvSpPr>
          <p:nvPr>
            <p:ph sz="half" idx="14"/>
          </p:nvPr>
        </p:nvSpPr>
        <p:spPr>
          <a:xfrm>
            <a:off x="9466468" y="756890"/>
            <a:ext cx="1913964" cy="2416880"/>
          </a:xfrm>
        </p:spPr>
        <p:txBody>
          <a:bodyPr/>
          <a:lstStyle/>
          <a:p>
            <a:pPr marL="0" indent="0">
              <a:buNone/>
            </a:pPr>
            <a:r>
              <a:rPr lang="da-DK" dirty="0">
                <a:solidFill>
                  <a:srgbClr val="F5F1E6"/>
                </a:solidFill>
              </a:rPr>
              <a:t>Til borgerne:</a:t>
            </a:r>
          </a:p>
          <a:p>
            <a:pPr marL="0" indent="0">
              <a:buNone/>
            </a:pPr>
            <a:r>
              <a:rPr lang="da-DK" b="1" dirty="0">
                <a:solidFill>
                  <a:srgbClr val="F5F1E6"/>
                </a:solidFill>
              </a:rPr>
              <a:t>borger.dk</a:t>
            </a:r>
          </a:p>
          <a:p>
            <a:r>
              <a:rPr lang="da-DK" dirty="0">
                <a:solidFill>
                  <a:srgbClr val="F5F1E6"/>
                </a:solidFill>
              </a:rPr>
              <a:t>Fællesoffentlig portal</a:t>
            </a:r>
          </a:p>
          <a:p>
            <a:r>
              <a:rPr lang="da-DK" dirty="0">
                <a:solidFill>
                  <a:srgbClr val="F5F1E6"/>
                </a:solidFill>
              </a:rPr>
              <a:t>Samarbejde og indhold fra stat, regioner og kommuner</a:t>
            </a:r>
          </a:p>
        </p:txBody>
      </p:sp>
      <p:pic>
        <p:nvPicPr>
          <p:cNvPr id="13" name="Pladsholder til indhold 12" descr="Danmarkskort, der viser inddeling af landet i 4 regioner ">
            <a:extLst>
              <a:ext uri="{FF2B5EF4-FFF2-40B4-BE49-F238E27FC236}">
                <a16:creationId xmlns:a16="http://schemas.microsoft.com/office/drawing/2014/main" id="{FFE805FE-81DA-A071-94F8-3E123424683E}"/>
              </a:ext>
            </a:extLst>
          </p:cNvPr>
          <p:cNvPicPr>
            <a:picLocks noGrp="1" noChangeAspect="1"/>
          </p:cNvPicPr>
          <p:nvPr>
            <p:ph sz="half" idx="2"/>
          </p:nvPr>
        </p:nvPicPr>
        <p:blipFill>
          <a:blip r:embed="rId5"/>
          <a:stretch>
            <a:fillRect/>
          </a:stretch>
        </p:blipFill>
        <p:spPr>
          <a:xfrm>
            <a:off x="3921556" y="1016745"/>
            <a:ext cx="5062016" cy="4830798"/>
          </a:xfrm>
          <a:prstGeom prst="rect">
            <a:avLst/>
          </a:prstGeom>
        </p:spPr>
      </p:pic>
    </p:spTree>
    <p:extLst>
      <p:ext uri="{BB962C8B-B14F-4D97-AF65-F5344CB8AC3E}">
        <p14:creationId xmlns:p14="http://schemas.microsoft.com/office/powerpoint/2010/main" val="20684908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2696945C-6974-CBD3-B1EB-A3F42B66820F}"/>
              </a:ext>
            </a:extLst>
          </p:cNvPr>
          <p:cNvSpPr>
            <a:spLocks noGrp="1"/>
          </p:cNvSpPr>
          <p:nvPr>
            <p:ph type="subTitle" idx="13"/>
          </p:nvPr>
        </p:nvSpPr>
        <p:spPr/>
        <p:txBody>
          <a:bodyPr/>
          <a:lstStyle/>
          <a:p>
            <a:r>
              <a:rPr lang="da-DK" dirty="0"/>
              <a:t>Lektion 1: Introduktion til borger.dk</a:t>
            </a:r>
          </a:p>
        </p:txBody>
      </p:sp>
      <p:sp>
        <p:nvSpPr>
          <p:cNvPr id="3" name="Titel 2">
            <a:extLst>
              <a:ext uri="{FF2B5EF4-FFF2-40B4-BE49-F238E27FC236}">
                <a16:creationId xmlns:a16="http://schemas.microsoft.com/office/drawing/2014/main" id="{6BF4A553-7977-0C50-B8F2-309F04BF78E3}"/>
              </a:ext>
            </a:extLst>
          </p:cNvPr>
          <p:cNvSpPr>
            <a:spLocks noGrp="1"/>
          </p:cNvSpPr>
          <p:nvPr>
            <p:ph type="title"/>
          </p:nvPr>
        </p:nvSpPr>
        <p:spPr>
          <a:xfrm>
            <a:off x="538800" y="1241725"/>
            <a:ext cx="5557200" cy="828000"/>
          </a:xfrm>
        </p:spPr>
        <p:txBody>
          <a:bodyPr/>
          <a:lstStyle/>
          <a:p>
            <a:r>
              <a:rPr lang="da-DK" dirty="0"/>
              <a:t>Milepæle i den danske digitaliseringsrejse</a:t>
            </a:r>
          </a:p>
        </p:txBody>
      </p:sp>
      <p:sp>
        <p:nvSpPr>
          <p:cNvPr id="5" name="Pladsholder til dato 4">
            <a:extLst>
              <a:ext uri="{FF2B5EF4-FFF2-40B4-BE49-F238E27FC236}">
                <a16:creationId xmlns:a16="http://schemas.microsoft.com/office/drawing/2014/main" id="{4A98272F-3579-2E92-3803-51261FAD299A}"/>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81764A26-D9D2-6CE6-F17A-3479AF3415C2}"/>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EE48E948-5C69-1447-2F4B-BAD2AB9CC8E8}"/>
              </a:ext>
            </a:extLst>
          </p:cNvPr>
          <p:cNvSpPr>
            <a:spLocks noGrp="1"/>
          </p:cNvSpPr>
          <p:nvPr>
            <p:ph type="sldNum" sz="quarter" idx="12"/>
          </p:nvPr>
        </p:nvSpPr>
        <p:spPr/>
        <p:txBody>
          <a:bodyPr/>
          <a:lstStyle/>
          <a:p>
            <a:fld id="{24C8C45C-947F-4981-8B3F-4F32E973C901}" type="slidenum">
              <a:rPr lang="da-DK" smtClean="0"/>
              <a:pPr/>
              <a:t>10</a:t>
            </a:fld>
            <a:endParaRPr lang="da-DK" dirty="0"/>
          </a:p>
        </p:txBody>
      </p:sp>
      <p:sp>
        <p:nvSpPr>
          <p:cNvPr id="9" name="Undertitel 1">
            <a:extLst>
              <a:ext uri="{FF2B5EF4-FFF2-40B4-BE49-F238E27FC236}">
                <a16:creationId xmlns:a16="http://schemas.microsoft.com/office/drawing/2014/main" id="{7DFFB624-4E56-D5C0-CCED-15DCCACA62E1}"/>
              </a:ext>
            </a:extLst>
          </p:cNvPr>
          <p:cNvSpPr txBox="1">
            <a:spLocks/>
          </p:cNvSpPr>
          <p:nvPr/>
        </p:nvSpPr>
        <p:spPr>
          <a:xfrm>
            <a:off x="539400" y="611661"/>
            <a:ext cx="11113200" cy="45006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600" kern="1200">
                <a:solidFill>
                  <a:schemeClr val="accent1"/>
                </a:solidFill>
                <a:latin typeface="+mn-lt"/>
                <a:ea typeface="+mn-ea"/>
                <a:cs typeface="+mn-cs"/>
              </a:defRPr>
            </a:lvl1pPr>
            <a:lvl2pPr marL="800100" indent="-3429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accent1"/>
                </a:solidFill>
                <a:latin typeface="+mn-lt"/>
                <a:ea typeface="+mn-ea"/>
                <a:cs typeface="+mn-cs"/>
              </a:defRPr>
            </a:lvl2pPr>
            <a:lvl3pPr marL="1200150" indent="-28575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accent1"/>
                </a:solidFill>
                <a:latin typeface="+mn-lt"/>
                <a:ea typeface="+mn-ea"/>
                <a:cs typeface="+mn-cs"/>
              </a:defRPr>
            </a:lvl3pPr>
            <a:lvl4pPr marL="1657350" indent="-285750" algn="l" defTabSz="914400" rtl="0" eaLnBrk="1" latinLnBrk="0" hangingPunct="1">
              <a:lnSpc>
                <a:spcPct val="100000"/>
              </a:lnSpc>
              <a:spcBef>
                <a:spcPts val="600"/>
              </a:spcBef>
              <a:spcAft>
                <a:spcPts val="600"/>
              </a:spcAft>
              <a:buFont typeface="Arial" panose="020B0604020202020204" pitchFamily="34" charset="0"/>
              <a:buChar char="•"/>
              <a:defRPr sz="2000" b="0" kern="1200">
                <a:solidFill>
                  <a:schemeClr val="accent1"/>
                </a:solidFill>
                <a:latin typeface="Franklin Gothic Medium" panose="020B0603020102020204" pitchFamily="34" charset="0"/>
                <a:ea typeface="+mn-ea"/>
                <a:cs typeface="+mn-cs"/>
              </a:defRPr>
            </a:lvl4pPr>
            <a:lvl5pPr marL="2114550" indent="-285750" algn="l" defTabSz="914400" rtl="0" eaLnBrk="1" latinLnBrk="0" hangingPunct="1">
              <a:lnSpc>
                <a:spcPct val="100000"/>
              </a:lnSpc>
              <a:spcBef>
                <a:spcPts val="0"/>
              </a:spcBef>
              <a:spcAft>
                <a:spcPts val="1200"/>
              </a:spcAft>
              <a:buFont typeface="Arial" panose="020B0604020202020204" pitchFamily="34" charset="0"/>
              <a:buChar char="•"/>
              <a:tabLst/>
              <a:defRPr sz="2000" kern="1200">
                <a:solidFill>
                  <a:schemeClr val="accent1"/>
                </a:solidFill>
                <a:latin typeface="+mn-lt"/>
                <a:ea typeface="+mn-ea"/>
                <a:cs typeface="+mn-cs"/>
              </a:defRPr>
            </a:lvl5pPr>
            <a:lvl6pPr marL="2571750" indent="-28575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accent1"/>
                </a:solidFill>
                <a:latin typeface="+mn-lt"/>
                <a:ea typeface="+mn-ea"/>
                <a:cs typeface="+mn-cs"/>
              </a:defRPr>
            </a:lvl6pPr>
            <a:lvl7pPr marL="3028950" indent="-285750" algn="l" defTabSz="914400" rtl="0" eaLnBrk="1" latinLnBrk="0" hangingPunct="1">
              <a:lnSpc>
                <a:spcPct val="100000"/>
              </a:lnSpc>
              <a:spcBef>
                <a:spcPts val="600"/>
              </a:spcBef>
              <a:spcAft>
                <a:spcPts val="600"/>
              </a:spcAft>
              <a:buFont typeface="Arial" panose="020B0604020202020204" pitchFamily="34" charset="0"/>
              <a:buChar char="•"/>
              <a:defRPr sz="2000" b="0" kern="1200" baseline="0">
                <a:solidFill>
                  <a:schemeClr val="accent1"/>
                </a:solidFill>
                <a:latin typeface="Franklin Gothic Medium" panose="020B0603020102020204" pitchFamily="34" charset="0"/>
                <a:ea typeface="+mn-ea"/>
                <a:cs typeface="+mn-cs"/>
              </a:defRPr>
            </a:lvl7pPr>
            <a:lvl8pPr marL="3486150" indent="-28575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accent1"/>
                </a:solidFill>
                <a:latin typeface="+mn-lt"/>
                <a:ea typeface="+mn-ea"/>
                <a:cs typeface="+mn-cs"/>
              </a:defRPr>
            </a:lvl8pPr>
            <a:lvl9pPr marL="3943350" indent="-285750" algn="l" defTabSz="914400" rtl="0" eaLnBrk="1" latinLnBrk="0" hangingPunct="1">
              <a:lnSpc>
                <a:spcPct val="83000"/>
              </a:lnSpc>
              <a:spcBef>
                <a:spcPts val="1200"/>
              </a:spcBef>
              <a:spcAft>
                <a:spcPts val="0"/>
              </a:spcAft>
              <a:buFont typeface="Arial" panose="020B0604020202020204" pitchFamily="34" charset="0"/>
              <a:buChar char="•"/>
              <a:defRPr sz="2000" kern="1200" baseline="0">
                <a:solidFill>
                  <a:schemeClr val="accent1"/>
                </a:solidFill>
                <a:latin typeface="+mn-lt"/>
                <a:ea typeface="+mn-ea"/>
                <a:cs typeface="+mn-cs"/>
              </a:defRPr>
            </a:lvl9pPr>
          </a:lstStyle>
          <a:p>
            <a:r>
              <a:rPr lang="da-DK" sz="1400" b="1" dirty="0"/>
              <a:t>Fællesoffentlig digitalisering gennem årene</a:t>
            </a:r>
          </a:p>
        </p:txBody>
      </p:sp>
      <p:pic>
        <p:nvPicPr>
          <p:cNvPr id="12" name="Pladsholder til indhold 7" descr="Skærmbillede af forsiden for Fællesoffentlig digitalisering fra 2001">
            <a:extLst>
              <a:ext uri="{FF2B5EF4-FFF2-40B4-BE49-F238E27FC236}">
                <a16:creationId xmlns:a16="http://schemas.microsoft.com/office/drawing/2014/main" id="{1C9BE95B-B77C-AD6B-B12D-0E3975A2E121}"/>
              </a:ext>
            </a:extLst>
          </p:cNvPr>
          <p:cNvPicPr>
            <a:picLocks noGrp="1" noChangeAspect="1"/>
          </p:cNvPicPr>
          <p:nvPr>
            <p:ph idx="1"/>
          </p:nvPr>
        </p:nvPicPr>
        <p:blipFill>
          <a:blip r:embed="rId3"/>
          <a:stretch>
            <a:fillRect/>
          </a:stretch>
        </p:blipFill>
        <p:spPr>
          <a:xfrm>
            <a:off x="1028240" y="2798026"/>
            <a:ext cx="786192" cy="11168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Billede 12" descr="Skærmbillede af forsiden for Fællesoffentlig digitalisering fra 2004">
            <a:extLst>
              <a:ext uri="{FF2B5EF4-FFF2-40B4-BE49-F238E27FC236}">
                <a16:creationId xmlns:a16="http://schemas.microsoft.com/office/drawing/2014/main" id="{1A66FFCD-F5B2-366E-CA54-68FE36155525}"/>
              </a:ext>
            </a:extLst>
          </p:cNvPr>
          <p:cNvPicPr>
            <a:picLocks noChangeAspect="1"/>
          </p:cNvPicPr>
          <p:nvPr/>
        </p:nvPicPr>
        <p:blipFill>
          <a:blip r:embed="rId4"/>
          <a:stretch>
            <a:fillRect/>
          </a:stretch>
        </p:blipFill>
        <p:spPr>
          <a:xfrm>
            <a:off x="2526457" y="2667038"/>
            <a:ext cx="794177" cy="11163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Billede 13" descr="Skærmbillede af forsiden for Fællesoffentlig digitalisering fra 2007">
            <a:extLst>
              <a:ext uri="{FF2B5EF4-FFF2-40B4-BE49-F238E27FC236}">
                <a16:creationId xmlns:a16="http://schemas.microsoft.com/office/drawing/2014/main" id="{EC276601-1C3D-91FC-CB3C-1491819D53FB}"/>
              </a:ext>
            </a:extLst>
          </p:cNvPr>
          <p:cNvPicPr>
            <a:picLocks noChangeAspect="1"/>
          </p:cNvPicPr>
          <p:nvPr/>
        </p:nvPicPr>
        <p:blipFill>
          <a:blip r:embed="rId5"/>
          <a:stretch>
            <a:fillRect/>
          </a:stretch>
        </p:blipFill>
        <p:spPr>
          <a:xfrm>
            <a:off x="4055401" y="2485297"/>
            <a:ext cx="787573" cy="11163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Billede 14" descr="Skærmbillede af forsiden for Fællesoffentlig digitalisering fra 2011">
            <a:extLst>
              <a:ext uri="{FF2B5EF4-FFF2-40B4-BE49-F238E27FC236}">
                <a16:creationId xmlns:a16="http://schemas.microsoft.com/office/drawing/2014/main" id="{7650FC10-A47B-0D22-F6A8-FC779AFA3098}"/>
              </a:ext>
            </a:extLst>
          </p:cNvPr>
          <p:cNvPicPr>
            <a:picLocks noChangeAspect="1"/>
          </p:cNvPicPr>
          <p:nvPr/>
        </p:nvPicPr>
        <p:blipFill>
          <a:blip r:embed="rId6"/>
          <a:stretch>
            <a:fillRect/>
          </a:stretch>
        </p:blipFill>
        <p:spPr>
          <a:xfrm>
            <a:off x="5566678" y="2164204"/>
            <a:ext cx="773098" cy="11163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Billede 15" descr="Skærmbillede af forsiden for Fællesoffentlig digitalisering fra 2016">
            <a:extLst>
              <a:ext uri="{FF2B5EF4-FFF2-40B4-BE49-F238E27FC236}">
                <a16:creationId xmlns:a16="http://schemas.microsoft.com/office/drawing/2014/main" id="{A196B5A2-A572-CFD3-BCB4-87A4F880FAAE}"/>
              </a:ext>
            </a:extLst>
          </p:cNvPr>
          <p:cNvPicPr>
            <a:picLocks noChangeAspect="1"/>
          </p:cNvPicPr>
          <p:nvPr/>
        </p:nvPicPr>
        <p:blipFill>
          <a:blip r:embed="rId7"/>
          <a:stretch>
            <a:fillRect/>
          </a:stretch>
        </p:blipFill>
        <p:spPr>
          <a:xfrm>
            <a:off x="7058852" y="1368910"/>
            <a:ext cx="794015" cy="11163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Billede 16" descr="Skærmbillede af forsiden for Fællesoffentlig digitalisering fra 2022">
            <a:extLst>
              <a:ext uri="{FF2B5EF4-FFF2-40B4-BE49-F238E27FC236}">
                <a16:creationId xmlns:a16="http://schemas.microsoft.com/office/drawing/2014/main" id="{D3FCF37A-2532-843B-A0B4-52311B0CE63E}"/>
              </a:ext>
            </a:extLst>
          </p:cNvPr>
          <p:cNvPicPr>
            <a:picLocks noChangeAspect="1"/>
          </p:cNvPicPr>
          <p:nvPr/>
        </p:nvPicPr>
        <p:blipFill>
          <a:blip r:embed="rId8"/>
          <a:stretch>
            <a:fillRect/>
          </a:stretch>
        </p:blipFill>
        <p:spPr>
          <a:xfrm>
            <a:off x="8478323" y="607383"/>
            <a:ext cx="793289" cy="111638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8" name="Ellipse 17">
            <a:extLst>
              <a:ext uri="{FF2B5EF4-FFF2-40B4-BE49-F238E27FC236}">
                <a16:creationId xmlns:a16="http://schemas.microsoft.com/office/drawing/2014/main" id="{3398026D-A1F2-8F1F-CC1B-A78B9D55FB6D}"/>
              </a:ext>
            </a:extLst>
          </p:cNvPr>
          <p:cNvSpPr/>
          <p:nvPr/>
        </p:nvSpPr>
        <p:spPr>
          <a:xfrm>
            <a:off x="781979" y="4240432"/>
            <a:ext cx="264405" cy="264405"/>
          </a:xfrm>
          <a:prstGeom prst="ellipse">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err="1">
              <a:ln>
                <a:noFill/>
              </a:ln>
              <a:solidFill>
                <a:srgbClr val="FFFFFF"/>
              </a:solidFill>
              <a:effectLst/>
              <a:uLnTx/>
              <a:uFillTx/>
              <a:latin typeface="Franklin Gothic Book"/>
              <a:ea typeface="+mn-ea"/>
              <a:cs typeface="+mn-cs"/>
            </a:endParaRPr>
          </a:p>
        </p:txBody>
      </p:sp>
      <p:sp>
        <p:nvSpPr>
          <p:cNvPr id="19" name="Ellipse 18">
            <a:extLst>
              <a:ext uri="{FF2B5EF4-FFF2-40B4-BE49-F238E27FC236}">
                <a16:creationId xmlns:a16="http://schemas.microsoft.com/office/drawing/2014/main" id="{20DB0DE5-766C-B678-E459-917ED67662DC}"/>
              </a:ext>
            </a:extLst>
          </p:cNvPr>
          <p:cNvSpPr/>
          <p:nvPr/>
        </p:nvSpPr>
        <p:spPr>
          <a:xfrm>
            <a:off x="4160943" y="4051491"/>
            <a:ext cx="264405" cy="264405"/>
          </a:xfrm>
          <a:prstGeom prst="ellipse">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err="1">
              <a:ln>
                <a:noFill/>
              </a:ln>
              <a:solidFill>
                <a:srgbClr val="FFFFFF"/>
              </a:solidFill>
              <a:effectLst/>
              <a:uLnTx/>
              <a:uFillTx/>
              <a:latin typeface="Franklin Gothic Book"/>
              <a:ea typeface="+mn-ea"/>
              <a:cs typeface="+mn-cs"/>
            </a:endParaRPr>
          </a:p>
        </p:txBody>
      </p:sp>
      <p:sp>
        <p:nvSpPr>
          <p:cNvPr id="20" name="Ellipse 19">
            <a:extLst>
              <a:ext uri="{FF2B5EF4-FFF2-40B4-BE49-F238E27FC236}">
                <a16:creationId xmlns:a16="http://schemas.microsoft.com/office/drawing/2014/main" id="{2AFB332C-ABDD-8D87-DD6E-3B26C6C6C60C}"/>
              </a:ext>
            </a:extLst>
          </p:cNvPr>
          <p:cNvSpPr/>
          <p:nvPr/>
        </p:nvSpPr>
        <p:spPr>
          <a:xfrm>
            <a:off x="2573934" y="4190962"/>
            <a:ext cx="264405" cy="264405"/>
          </a:xfrm>
          <a:prstGeom prst="ellipse">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err="1">
              <a:ln>
                <a:noFill/>
              </a:ln>
              <a:solidFill>
                <a:srgbClr val="FFFFFF"/>
              </a:solidFill>
              <a:effectLst/>
              <a:uLnTx/>
              <a:uFillTx/>
              <a:latin typeface="Franklin Gothic Book"/>
              <a:ea typeface="+mn-ea"/>
              <a:cs typeface="+mn-cs"/>
            </a:endParaRPr>
          </a:p>
        </p:txBody>
      </p:sp>
      <p:sp>
        <p:nvSpPr>
          <p:cNvPr id="21" name="Ellipse 20">
            <a:extLst>
              <a:ext uri="{FF2B5EF4-FFF2-40B4-BE49-F238E27FC236}">
                <a16:creationId xmlns:a16="http://schemas.microsoft.com/office/drawing/2014/main" id="{B73DD149-F96A-AF10-EBA1-11C0D166E938}"/>
              </a:ext>
            </a:extLst>
          </p:cNvPr>
          <p:cNvSpPr/>
          <p:nvPr/>
        </p:nvSpPr>
        <p:spPr>
          <a:xfrm>
            <a:off x="5736195" y="3787086"/>
            <a:ext cx="264405" cy="264405"/>
          </a:xfrm>
          <a:prstGeom prst="ellipse">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err="1">
              <a:ln>
                <a:noFill/>
              </a:ln>
              <a:solidFill>
                <a:srgbClr val="FFFFFF"/>
              </a:solidFill>
              <a:effectLst/>
              <a:uLnTx/>
              <a:uFillTx/>
              <a:latin typeface="Franklin Gothic Book"/>
              <a:ea typeface="+mn-ea"/>
              <a:cs typeface="+mn-cs"/>
            </a:endParaRPr>
          </a:p>
        </p:txBody>
      </p:sp>
      <p:sp>
        <p:nvSpPr>
          <p:cNvPr id="23" name="Ellipse 22">
            <a:extLst>
              <a:ext uri="{FF2B5EF4-FFF2-40B4-BE49-F238E27FC236}">
                <a16:creationId xmlns:a16="http://schemas.microsoft.com/office/drawing/2014/main" id="{C7652AFF-DF54-F3A7-613B-FA6C64CD2202}"/>
              </a:ext>
            </a:extLst>
          </p:cNvPr>
          <p:cNvSpPr/>
          <p:nvPr/>
        </p:nvSpPr>
        <p:spPr>
          <a:xfrm>
            <a:off x="7063481" y="3251943"/>
            <a:ext cx="264405" cy="264405"/>
          </a:xfrm>
          <a:prstGeom prst="ellipse">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err="1">
              <a:ln>
                <a:noFill/>
              </a:ln>
              <a:solidFill>
                <a:srgbClr val="FFFFFF"/>
              </a:solidFill>
              <a:effectLst/>
              <a:uLnTx/>
              <a:uFillTx/>
              <a:latin typeface="Franklin Gothic Book"/>
              <a:ea typeface="+mn-ea"/>
              <a:cs typeface="+mn-cs"/>
            </a:endParaRPr>
          </a:p>
        </p:txBody>
      </p:sp>
      <p:sp>
        <p:nvSpPr>
          <p:cNvPr id="24" name="Ellipse 23">
            <a:extLst>
              <a:ext uri="{FF2B5EF4-FFF2-40B4-BE49-F238E27FC236}">
                <a16:creationId xmlns:a16="http://schemas.microsoft.com/office/drawing/2014/main" id="{8748B57A-21BA-ED53-9BD1-CEB05849CFA8}"/>
              </a:ext>
            </a:extLst>
          </p:cNvPr>
          <p:cNvSpPr/>
          <p:nvPr/>
        </p:nvSpPr>
        <p:spPr>
          <a:xfrm>
            <a:off x="8270376" y="2670221"/>
            <a:ext cx="264405" cy="264405"/>
          </a:xfrm>
          <a:prstGeom prst="ellipse">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err="1">
              <a:ln>
                <a:noFill/>
              </a:ln>
              <a:solidFill>
                <a:srgbClr val="FFFFFF"/>
              </a:solidFill>
              <a:effectLst/>
              <a:uLnTx/>
              <a:uFillTx/>
              <a:latin typeface="Franklin Gothic Book"/>
              <a:ea typeface="+mn-ea"/>
              <a:cs typeface="+mn-cs"/>
            </a:endParaRPr>
          </a:p>
        </p:txBody>
      </p:sp>
      <p:sp>
        <p:nvSpPr>
          <p:cNvPr id="25" name="Ellipse 24">
            <a:extLst>
              <a:ext uri="{FF2B5EF4-FFF2-40B4-BE49-F238E27FC236}">
                <a16:creationId xmlns:a16="http://schemas.microsoft.com/office/drawing/2014/main" id="{23A33741-EF3A-57C1-9E8F-41BCD0442B8A}"/>
              </a:ext>
            </a:extLst>
          </p:cNvPr>
          <p:cNvSpPr/>
          <p:nvPr/>
        </p:nvSpPr>
        <p:spPr>
          <a:xfrm>
            <a:off x="9464326" y="1645919"/>
            <a:ext cx="264405" cy="264405"/>
          </a:xfrm>
          <a:prstGeom prst="ellipse">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err="1">
              <a:ln>
                <a:noFill/>
              </a:ln>
              <a:solidFill>
                <a:srgbClr val="FFFFFF"/>
              </a:solidFill>
              <a:effectLst/>
              <a:uLnTx/>
              <a:uFillTx/>
              <a:latin typeface="Franklin Gothic Book"/>
              <a:ea typeface="+mn-ea"/>
              <a:cs typeface="+mn-cs"/>
            </a:endParaRPr>
          </a:p>
        </p:txBody>
      </p:sp>
      <p:sp>
        <p:nvSpPr>
          <p:cNvPr id="33" name="Tekstfelt 32">
            <a:extLst>
              <a:ext uri="{FF2B5EF4-FFF2-40B4-BE49-F238E27FC236}">
                <a16:creationId xmlns:a16="http://schemas.microsoft.com/office/drawing/2014/main" id="{151E5F09-F2BA-1AE3-D765-4E1C40683E43}"/>
              </a:ext>
            </a:extLst>
          </p:cNvPr>
          <p:cNvSpPr txBox="1"/>
          <p:nvPr/>
        </p:nvSpPr>
        <p:spPr>
          <a:xfrm>
            <a:off x="541701" y="4658660"/>
            <a:ext cx="1531154" cy="1323439"/>
          </a:xfrm>
          <a:prstGeom prst="rect">
            <a:avLst/>
          </a:prstGeom>
          <a:noFill/>
        </p:spPr>
        <p:txBody>
          <a:bodyPr wrap="square" lIns="0" tIns="0" rIns="0" bIns="0" rtlCol="0">
            <a:spAutoFit/>
          </a:bodyPr>
          <a:lstStyle/>
          <a:p>
            <a:pPr algn="l"/>
            <a:r>
              <a:rPr lang="da-DK" sz="1400" b="1" dirty="0">
                <a:solidFill>
                  <a:schemeClr val="accent1"/>
                </a:solidFill>
              </a:rPr>
              <a:t>2001</a:t>
            </a:r>
          </a:p>
          <a:p>
            <a:pPr algn="l"/>
            <a:r>
              <a:rPr lang="da-DK" sz="1200" b="1" dirty="0">
                <a:solidFill>
                  <a:schemeClr val="accent1"/>
                </a:solidFill>
              </a:rPr>
              <a:t>Digitalt samarbejde</a:t>
            </a:r>
          </a:p>
          <a:p>
            <a:pPr marL="171450" indent="-171450" algn="l">
              <a:buFont typeface="Arial" panose="020B0604020202020204" pitchFamily="34" charset="0"/>
              <a:buChar char="•"/>
            </a:pPr>
            <a:r>
              <a:rPr lang="da-DK" sz="1200" dirty="0">
                <a:solidFill>
                  <a:schemeClr val="accent1"/>
                </a:solidFill>
              </a:rPr>
              <a:t>Digital signatur</a:t>
            </a:r>
          </a:p>
          <a:p>
            <a:pPr marL="171450" indent="-171450" algn="l">
              <a:buFont typeface="Arial" panose="020B0604020202020204" pitchFamily="34" charset="0"/>
              <a:buChar char="•"/>
            </a:pPr>
            <a:r>
              <a:rPr lang="da-DK" sz="1200" dirty="0">
                <a:solidFill>
                  <a:schemeClr val="accent1"/>
                </a:solidFill>
              </a:rPr>
              <a:t>E-mails til det offentlige</a:t>
            </a:r>
          </a:p>
          <a:p>
            <a:pPr marL="171450" indent="-171450" algn="l">
              <a:buFont typeface="Arial" panose="020B0604020202020204" pitchFamily="34" charset="0"/>
              <a:buChar char="•"/>
            </a:pPr>
            <a:r>
              <a:rPr lang="da-DK" sz="1200" dirty="0">
                <a:solidFill>
                  <a:schemeClr val="accent1"/>
                </a:solidFill>
              </a:rPr>
              <a:t>Digital offentlig kommunikation</a:t>
            </a:r>
          </a:p>
        </p:txBody>
      </p:sp>
      <p:sp>
        <p:nvSpPr>
          <p:cNvPr id="34" name="Tekstfelt 33">
            <a:extLst>
              <a:ext uri="{FF2B5EF4-FFF2-40B4-BE49-F238E27FC236}">
                <a16:creationId xmlns:a16="http://schemas.microsoft.com/office/drawing/2014/main" id="{31CCDFBA-ADB2-6669-B775-150CCA2CA675}"/>
              </a:ext>
            </a:extLst>
          </p:cNvPr>
          <p:cNvSpPr txBox="1"/>
          <p:nvPr/>
        </p:nvSpPr>
        <p:spPr>
          <a:xfrm>
            <a:off x="2242056" y="4603609"/>
            <a:ext cx="1437059" cy="1877437"/>
          </a:xfrm>
          <a:prstGeom prst="rect">
            <a:avLst/>
          </a:prstGeom>
          <a:noFill/>
        </p:spPr>
        <p:txBody>
          <a:bodyPr wrap="square" lIns="0" tIns="0" rIns="0" bIns="0" rtlCol="0">
            <a:spAutoFit/>
          </a:bodyPr>
          <a:lstStyle/>
          <a:p>
            <a:pPr algn="l"/>
            <a:r>
              <a:rPr lang="da-DK" sz="1400" b="1" dirty="0">
                <a:solidFill>
                  <a:schemeClr val="accent1"/>
                </a:solidFill>
              </a:rPr>
              <a:t>2004</a:t>
            </a:r>
          </a:p>
          <a:p>
            <a:pPr algn="l"/>
            <a:r>
              <a:rPr lang="da-DK" sz="1200" b="1" dirty="0">
                <a:solidFill>
                  <a:schemeClr val="accent1"/>
                </a:solidFill>
              </a:rPr>
              <a:t>Effektive betalinger og intern digitalisering</a:t>
            </a:r>
          </a:p>
          <a:p>
            <a:pPr marL="171450" indent="-171450" algn="l">
              <a:buFont typeface="Arial" panose="020B0604020202020204" pitchFamily="34" charset="0"/>
              <a:buChar char="•"/>
            </a:pPr>
            <a:r>
              <a:rPr lang="da-DK" sz="1200" dirty="0">
                <a:solidFill>
                  <a:schemeClr val="accent1"/>
                </a:solidFill>
              </a:rPr>
              <a:t>NemKonto og e-faktura</a:t>
            </a:r>
          </a:p>
          <a:p>
            <a:pPr marL="171450" indent="-171450" algn="l">
              <a:buFont typeface="Arial" panose="020B0604020202020204" pitchFamily="34" charset="0"/>
              <a:buChar char="•"/>
            </a:pPr>
            <a:r>
              <a:rPr lang="da-DK" sz="1200" dirty="0">
                <a:solidFill>
                  <a:schemeClr val="accent1"/>
                </a:solidFill>
              </a:rPr>
              <a:t>Virk.dk og Sundhed.dk</a:t>
            </a:r>
          </a:p>
          <a:p>
            <a:pPr marL="171450" indent="-171450" algn="l">
              <a:buFont typeface="Arial" panose="020B0604020202020204" pitchFamily="34" charset="0"/>
              <a:buChar char="•"/>
            </a:pPr>
            <a:r>
              <a:rPr lang="da-DK" sz="1200" dirty="0">
                <a:solidFill>
                  <a:schemeClr val="accent1"/>
                </a:solidFill>
              </a:rPr>
              <a:t>Sikker e-mail mellem myndigheder</a:t>
            </a:r>
          </a:p>
        </p:txBody>
      </p:sp>
      <p:sp>
        <p:nvSpPr>
          <p:cNvPr id="35" name="Tekstfelt 34">
            <a:extLst>
              <a:ext uri="{FF2B5EF4-FFF2-40B4-BE49-F238E27FC236}">
                <a16:creationId xmlns:a16="http://schemas.microsoft.com/office/drawing/2014/main" id="{13A8BBF8-4751-7A16-F66E-92429F7566E5}"/>
              </a:ext>
            </a:extLst>
          </p:cNvPr>
          <p:cNvSpPr txBox="1"/>
          <p:nvPr/>
        </p:nvSpPr>
        <p:spPr>
          <a:xfrm>
            <a:off x="4011996" y="4504837"/>
            <a:ext cx="1437059" cy="1692771"/>
          </a:xfrm>
          <a:prstGeom prst="rect">
            <a:avLst/>
          </a:prstGeom>
          <a:noFill/>
        </p:spPr>
        <p:txBody>
          <a:bodyPr wrap="square" lIns="0" tIns="0" rIns="0" bIns="0" rtlCol="0">
            <a:spAutoFit/>
          </a:bodyPr>
          <a:lstStyle/>
          <a:p>
            <a:pPr algn="l"/>
            <a:r>
              <a:rPr lang="da-DK" sz="1400" b="1" dirty="0">
                <a:solidFill>
                  <a:schemeClr val="accent1"/>
                </a:solidFill>
              </a:rPr>
              <a:t>2007</a:t>
            </a:r>
          </a:p>
          <a:p>
            <a:pPr algn="l"/>
            <a:r>
              <a:rPr lang="da-DK" sz="1200" b="1" dirty="0">
                <a:solidFill>
                  <a:schemeClr val="accent1"/>
                </a:solidFill>
              </a:rPr>
              <a:t>Fælles infrastruktur</a:t>
            </a:r>
          </a:p>
          <a:p>
            <a:pPr marL="171450" indent="-171450" algn="l">
              <a:buFont typeface="Arial" panose="020B0604020202020204" pitchFamily="34" charset="0"/>
              <a:buChar char="•"/>
            </a:pPr>
            <a:r>
              <a:rPr lang="da-DK" sz="1200" dirty="0">
                <a:solidFill>
                  <a:schemeClr val="accent1"/>
                </a:solidFill>
              </a:rPr>
              <a:t>NemID, </a:t>
            </a:r>
            <a:r>
              <a:rPr lang="da-DK" sz="1200" dirty="0" err="1">
                <a:solidFill>
                  <a:schemeClr val="accent1"/>
                </a:solidFill>
              </a:rPr>
              <a:t>NemLog</a:t>
            </a:r>
            <a:r>
              <a:rPr lang="da-DK" sz="1200" dirty="0">
                <a:solidFill>
                  <a:schemeClr val="accent1"/>
                </a:solidFill>
              </a:rPr>
              <a:t>-in, </a:t>
            </a:r>
            <a:r>
              <a:rPr lang="da-DK" sz="1200" dirty="0" err="1">
                <a:solidFill>
                  <a:schemeClr val="accent1"/>
                </a:solidFill>
              </a:rPr>
              <a:t>eIndkomst</a:t>
            </a:r>
            <a:endParaRPr lang="da-DK" sz="1200" dirty="0">
              <a:solidFill>
                <a:schemeClr val="accent1"/>
              </a:solidFill>
            </a:endParaRPr>
          </a:p>
          <a:p>
            <a:pPr marL="171450" indent="-171450" algn="l">
              <a:buFont typeface="Arial" panose="020B0604020202020204" pitchFamily="34" charset="0"/>
              <a:buChar char="•"/>
            </a:pPr>
            <a:r>
              <a:rPr lang="da-DK" sz="1200" dirty="0">
                <a:solidFill>
                  <a:schemeClr val="accent1"/>
                </a:solidFill>
              </a:rPr>
              <a:t>Digital Post, </a:t>
            </a:r>
            <a:r>
              <a:rPr lang="da-DK" sz="1200" dirty="0" err="1">
                <a:solidFill>
                  <a:schemeClr val="accent1"/>
                </a:solidFill>
              </a:rPr>
              <a:t>NemSMS</a:t>
            </a:r>
            <a:r>
              <a:rPr lang="da-DK" sz="1200" dirty="0">
                <a:solidFill>
                  <a:schemeClr val="accent1"/>
                </a:solidFill>
              </a:rPr>
              <a:t>, Borger.dk</a:t>
            </a:r>
          </a:p>
          <a:p>
            <a:pPr marL="171450" indent="-171450" algn="l">
              <a:buFont typeface="Arial" panose="020B0604020202020204" pitchFamily="34" charset="0"/>
              <a:buChar char="•"/>
            </a:pPr>
            <a:r>
              <a:rPr lang="da-DK" sz="1200" dirty="0">
                <a:solidFill>
                  <a:schemeClr val="accent1"/>
                </a:solidFill>
              </a:rPr>
              <a:t>Krav til fælles it-infrastruktur</a:t>
            </a:r>
          </a:p>
        </p:txBody>
      </p:sp>
      <p:sp>
        <p:nvSpPr>
          <p:cNvPr id="36" name="Tekstfelt 35">
            <a:extLst>
              <a:ext uri="{FF2B5EF4-FFF2-40B4-BE49-F238E27FC236}">
                <a16:creationId xmlns:a16="http://schemas.microsoft.com/office/drawing/2014/main" id="{D3A1ACEE-7431-F9C8-B424-AA86274ACE4C}"/>
              </a:ext>
            </a:extLst>
          </p:cNvPr>
          <p:cNvSpPr txBox="1"/>
          <p:nvPr/>
        </p:nvSpPr>
        <p:spPr>
          <a:xfrm>
            <a:off x="5566678" y="4240432"/>
            <a:ext cx="1531154" cy="1508105"/>
          </a:xfrm>
          <a:prstGeom prst="rect">
            <a:avLst/>
          </a:prstGeom>
          <a:noFill/>
        </p:spPr>
        <p:txBody>
          <a:bodyPr wrap="square" lIns="0" tIns="0" rIns="0" bIns="0" rtlCol="0">
            <a:spAutoFit/>
          </a:bodyPr>
          <a:lstStyle/>
          <a:p>
            <a:pPr algn="l"/>
            <a:r>
              <a:rPr lang="da-DK" sz="1400" b="1" dirty="0">
                <a:solidFill>
                  <a:schemeClr val="accent1"/>
                </a:solidFill>
              </a:rPr>
              <a:t>2011</a:t>
            </a:r>
          </a:p>
          <a:p>
            <a:pPr algn="l"/>
            <a:r>
              <a:rPr lang="da-DK" sz="1200" b="1" dirty="0">
                <a:solidFill>
                  <a:schemeClr val="accent1"/>
                </a:solidFill>
              </a:rPr>
              <a:t>Digital kommunikation</a:t>
            </a:r>
          </a:p>
          <a:p>
            <a:pPr marL="171450" indent="-171450" algn="l">
              <a:buFont typeface="Arial" panose="020B0604020202020204" pitchFamily="34" charset="0"/>
              <a:buChar char="•"/>
            </a:pPr>
            <a:r>
              <a:rPr lang="da-DK" sz="1200" dirty="0">
                <a:solidFill>
                  <a:schemeClr val="accent1"/>
                </a:solidFill>
              </a:rPr>
              <a:t>Digital Post og digital selvbetjening for borgere og virksomheder</a:t>
            </a:r>
          </a:p>
          <a:p>
            <a:pPr marL="171450" indent="-171450" algn="l">
              <a:buFont typeface="Arial" panose="020B0604020202020204" pitchFamily="34" charset="0"/>
              <a:buChar char="•"/>
            </a:pPr>
            <a:r>
              <a:rPr lang="da-DK" sz="1200" dirty="0">
                <a:solidFill>
                  <a:schemeClr val="accent1"/>
                </a:solidFill>
              </a:rPr>
              <a:t>Digital velfærd</a:t>
            </a:r>
          </a:p>
          <a:p>
            <a:pPr marL="171450" indent="-171450" algn="l">
              <a:buFont typeface="Arial" panose="020B0604020202020204" pitchFamily="34" charset="0"/>
              <a:buChar char="•"/>
            </a:pPr>
            <a:r>
              <a:rPr lang="da-DK" sz="1200" dirty="0">
                <a:solidFill>
                  <a:schemeClr val="accent1"/>
                </a:solidFill>
              </a:rPr>
              <a:t>Grunddataprogram</a:t>
            </a:r>
          </a:p>
        </p:txBody>
      </p:sp>
      <p:sp>
        <p:nvSpPr>
          <p:cNvPr id="37" name="Tekstfelt 36">
            <a:extLst>
              <a:ext uri="{FF2B5EF4-FFF2-40B4-BE49-F238E27FC236}">
                <a16:creationId xmlns:a16="http://schemas.microsoft.com/office/drawing/2014/main" id="{3B5A58C8-FA01-DAE0-F79B-4A8F34604005}"/>
              </a:ext>
            </a:extLst>
          </p:cNvPr>
          <p:cNvSpPr txBox="1"/>
          <p:nvPr/>
        </p:nvSpPr>
        <p:spPr>
          <a:xfrm>
            <a:off x="7287547" y="3675399"/>
            <a:ext cx="1637418" cy="1877437"/>
          </a:xfrm>
          <a:prstGeom prst="rect">
            <a:avLst/>
          </a:prstGeom>
          <a:noFill/>
        </p:spPr>
        <p:txBody>
          <a:bodyPr wrap="square" lIns="0" tIns="0" rIns="0" bIns="0" rtlCol="0">
            <a:spAutoFit/>
          </a:bodyPr>
          <a:lstStyle/>
          <a:p>
            <a:pPr algn="l"/>
            <a:r>
              <a:rPr lang="da-DK" sz="1400" b="1" dirty="0">
                <a:solidFill>
                  <a:schemeClr val="accent1"/>
                </a:solidFill>
              </a:rPr>
              <a:t>2016</a:t>
            </a:r>
          </a:p>
          <a:p>
            <a:pPr algn="l"/>
            <a:r>
              <a:rPr lang="da-DK" sz="1200" b="1" dirty="0">
                <a:solidFill>
                  <a:schemeClr val="accent1"/>
                </a:solidFill>
              </a:rPr>
              <a:t>Bedre brug og deling af data</a:t>
            </a:r>
          </a:p>
          <a:p>
            <a:pPr marL="171450" indent="-171450" algn="l">
              <a:buFont typeface="Arial" panose="020B0604020202020204" pitchFamily="34" charset="0"/>
              <a:buChar char="•"/>
            </a:pPr>
            <a:r>
              <a:rPr lang="da-DK" sz="1200" dirty="0">
                <a:solidFill>
                  <a:schemeClr val="accent1"/>
                </a:solidFill>
              </a:rPr>
              <a:t>Deling af offentlige data</a:t>
            </a:r>
          </a:p>
          <a:p>
            <a:pPr marL="171450" indent="-171450" algn="l">
              <a:buFont typeface="Arial" panose="020B0604020202020204" pitchFamily="34" charset="0"/>
              <a:buChar char="•"/>
            </a:pPr>
            <a:r>
              <a:rPr lang="da-DK" sz="1200" dirty="0">
                <a:solidFill>
                  <a:schemeClr val="accent1"/>
                </a:solidFill>
              </a:rPr>
              <a:t>Sammenhængende brugerrejser</a:t>
            </a:r>
          </a:p>
          <a:p>
            <a:pPr marL="171450" indent="-171450" algn="l">
              <a:buFont typeface="Arial" panose="020B0604020202020204" pitchFamily="34" charset="0"/>
              <a:buChar char="•"/>
            </a:pPr>
            <a:r>
              <a:rPr lang="da-DK" sz="1200" dirty="0">
                <a:solidFill>
                  <a:schemeClr val="accent1"/>
                </a:solidFill>
              </a:rPr>
              <a:t>Informationssikkerhed</a:t>
            </a:r>
          </a:p>
          <a:p>
            <a:pPr marL="171450" indent="-171450" algn="l">
              <a:buFont typeface="Arial" panose="020B0604020202020204" pitchFamily="34" charset="0"/>
              <a:buChar char="•"/>
            </a:pPr>
            <a:r>
              <a:rPr lang="da-DK" sz="1200" dirty="0">
                <a:solidFill>
                  <a:schemeClr val="accent1"/>
                </a:solidFill>
              </a:rPr>
              <a:t>Næste generation af digital infrastruktur</a:t>
            </a:r>
          </a:p>
        </p:txBody>
      </p:sp>
      <p:sp>
        <p:nvSpPr>
          <p:cNvPr id="38" name="Tekstfelt 37">
            <a:extLst>
              <a:ext uri="{FF2B5EF4-FFF2-40B4-BE49-F238E27FC236}">
                <a16:creationId xmlns:a16="http://schemas.microsoft.com/office/drawing/2014/main" id="{CC30D37E-86C4-D48F-9CCA-39F7469F4C2A}"/>
              </a:ext>
            </a:extLst>
          </p:cNvPr>
          <p:cNvSpPr txBox="1"/>
          <p:nvPr/>
        </p:nvSpPr>
        <p:spPr>
          <a:xfrm>
            <a:off x="8852489" y="2765330"/>
            <a:ext cx="1531154" cy="1692771"/>
          </a:xfrm>
          <a:prstGeom prst="rect">
            <a:avLst/>
          </a:prstGeom>
          <a:noFill/>
        </p:spPr>
        <p:txBody>
          <a:bodyPr wrap="square" lIns="0" tIns="0" rIns="0" bIns="0" rtlCol="0">
            <a:spAutoFit/>
          </a:bodyPr>
          <a:lstStyle/>
          <a:p>
            <a:pPr algn="l"/>
            <a:r>
              <a:rPr lang="da-DK" sz="1400" b="1" dirty="0">
                <a:solidFill>
                  <a:schemeClr val="accent1"/>
                </a:solidFill>
              </a:rPr>
              <a:t>2022</a:t>
            </a:r>
          </a:p>
          <a:p>
            <a:pPr algn="l"/>
            <a:r>
              <a:rPr lang="da-DK" sz="1200" b="1" dirty="0">
                <a:solidFill>
                  <a:schemeClr val="accent1"/>
                </a:solidFill>
              </a:rPr>
              <a:t>Digital transformation og ny teknologi</a:t>
            </a:r>
          </a:p>
          <a:p>
            <a:pPr marL="171450" indent="-171450" algn="l">
              <a:buFont typeface="Arial" panose="020B0604020202020204" pitchFamily="34" charset="0"/>
              <a:buChar char="•"/>
            </a:pPr>
            <a:r>
              <a:rPr lang="da-DK" sz="1200" dirty="0">
                <a:solidFill>
                  <a:schemeClr val="accent1"/>
                </a:solidFill>
              </a:rPr>
              <a:t>Digital inklusion</a:t>
            </a:r>
          </a:p>
          <a:p>
            <a:pPr marL="171450" indent="-171450" algn="l">
              <a:buFont typeface="Arial" panose="020B0604020202020204" pitchFamily="34" charset="0"/>
              <a:buChar char="•"/>
            </a:pPr>
            <a:r>
              <a:rPr lang="da-DK" sz="1200" dirty="0">
                <a:solidFill>
                  <a:schemeClr val="accent1"/>
                </a:solidFill>
              </a:rPr>
              <a:t>AI og automatisering</a:t>
            </a:r>
          </a:p>
          <a:p>
            <a:pPr marL="171450" indent="-171450" algn="l">
              <a:buFont typeface="Arial" panose="020B0604020202020204" pitchFamily="34" charset="0"/>
              <a:buChar char="•"/>
            </a:pPr>
            <a:r>
              <a:rPr lang="da-DK" sz="1200" dirty="0">
                <a:solidFill>
                  <a:schemeClr val="accent1"/>
                </a:solidFill>
              </a:rPr>
              <a:t>Digital grøn omstilling</a:t>
            </a:r>
          </a:p>
          <a:p>
            <a:pPr marL="171450" indent="-171450" algn="l">
              <a:buFont typeface="Arial" panose="020B0604020202020204" pitchFamily="34" charset="0"/>
              <a:buChar char="•"/>
            </a:pPr>
            <a:r>
              <a:rPr lang="da-DK" sz="1200" dirty="0">
                <a:solidFill>
                  <a:schemeClr val="accent1"/>
                </a:solidFill>
              </a:rPr>
              <a:t>Sundhedskort- og Kørekort-app</a:t>
            </a:r>
          </a:p>
        </p:txBody>
      </p:sp>
      <p:sp>
        <p:nvSpPr>
          <p:cNvPr id="39" name="Tekstfelt 38">
            <a:extLst>
              <a:ext uri="{FF2B5EF4-FFF2-40B4-BE49-F238E27FC236}">
                <a16:creationId xmlns:a16="http://schemas.microsoft.com/office/drawing/2014/main" id="{E138B7A3-BF8D-39BD-057C-AD5DB054C14E}"/>
              </a:ext>
            </a:extLst>
          </p:cNvPr>
          <p:cNvSpPr txBox="1"/>
          <p:nvPr/>
        </p:nvSpPr>
        <p:spPr>
          <a:xfrm>
            <a:off x="9868581" y="994777"/>
            <a:ext cx="1744984" cy="1877437"/>
          </a:xfrm>
          <a:prstGeom prst="rect">
            <a:avLst/>
          </a:prstGeom>
          <a:noFill/>
        </p:spPr>
        <p:txBody>
          <a:bodyPr wrap="square" lIns="0" tIns="0" rIns="0" bIns="0" rtlCol="0">
            <a:spAutoFit/>
          </a:bodyPr>
          <a:lstStyle/>
          <a:p>
            <a:pPr algn="l"/>
            <a:r>
              <a:rPr lang="da-DK" sz="1400" b="1" dirty="0">
                <a:solidFill>
                  <a:schemeClr val="accent1"/>
                </a:solidFill>
              </a:rPr>
              <a:t>2025</a:t>
            </a:r>
          </a:p>
          <a:p>
            <a:pPr algn="l"/>
            <a:r>
              <a:rPr lang="da-DK" sz="1200" b="1" dirty="0">
                <a:solidFill>
                  <a:schemeClr val="accent1"/>
                </a:solidFill>
              </a:rPr>
              <a:t>Digital inklusion, AI og digital suverænitet</a:t>
            </a:r>
          </a:p>
          <a:p>
            <a:pPr marL="171450" indent="-171450" algn="l">
              <a:buFont typeface="Arial" panose="020B0604020202020204" pitchFamily="34" charset="0"/>
              <a:buChar char="•"/>
            </a:pPr>
            <a:r>
              <a:rPr lang="da-DK" sz="1200" dirty="0">
                <a:solidFill>
                  <a:schemeClr val="accent1"/>
                </a:solidFill>
              </a:rPr>
              <a:t>Digital fuldmagt og Digital Samtykke</a:t>
            </a:r>
          </a:p>
          <a:p>
            <a:pPr marL="171450" indent="-171450" algn="l">
              <a:buFont typeface="Arial" panose="020B0604020202020204" pitchFamily="34" charset="0"/>
              <a:buChar char="•"/>
            </a:pPr>
            <a:r>
              <a:rPr lang="da-DK" sz="1200" dirty="0">
                <a:solidFill>
                  <a:schemeClr val="accent1"/>
                </a:solidFill>
              </a:rPr>
              <a:t>Digital assistent i det offentlige</a:t>
            </a:r>
          </a:p>
          <a:p>
            <a:pPr marL="171450" indent="-171450" algn="l">
              <a:buFont typeface="Arial" panose="020B0604020202020204" pitchFamily="34" charset="0"/>
              <a:buChar char="•"/>
            </a:pPr>
            <a:r>
              <a:rPr lang="da-DK" sz="1200" dirty="0">
                <a:solidFill>
                  <a:schemeClr val="accent1"/>
                </a:solidFill>
              </a:rPr>
              <a:t>Digital suverænitet</a:t>
            </a:r>
          </a:p>
          <a:p>
            <a:pPr marL="171450" indent="-171450" algn="l">
              <a:buFont typeface="Arial" panose="020B0604020202020204" pitchFamily="34" charset="0"/>
              <a:buChar char="•"/>
            </a:pPr>
            <a:r>
              <a:rPr lang="da-DK" sz="1200" dirty="0">
                <a:solidFill>
                  <a:schemeClr val="accent1"/>
                </a:solidFill>
              </a:rPr>
              <a:t>Den digitale identitetstegnebog</a:t>
            </a:r>
          </a:p>
        </p:txBody>
      </p:sp>
      <p:cxnSp>
        <p:nvCxnSpPr>
          <p:cNvPr id="41" name="Lige forbindelse 40">
            <a:extLst>
              <a:ext uri="{FF2B5EF4-FFF2-40B4-BE49-F238E27FC236}">
                <a16:creationId xmlns:a16="http://schemas.microsoft.com/office/drawing/2014/main" id="{76BE37E4-5C78-E76F-3252-5F50EB5E7F36}"/>
              </a:ext>
            </a:extLst>
          </p:cNvPr>
          <p:cNvCxnSpPr/>
          <p:nvPr/>
        </p:nvCxnSpPr>
        <p:spPr>
          <a:xfrm flipV="1">
            <a:off x="914181" y="4323164"/>
            <a:ext cx="1791955" cy="49470"/>
          </a:xfrm>
          <a:prstGeom prst="line">
            <a:avLst/>
          </a:prstGeom>
          <a:ln w="19050">
            <a:solidFill>
              <a:srgbClr val="4D7836"/>
            </a:solidFill>
          </a:ln>
        </p:spPr>
        <p:style>
          <a:lnRef idx="1">
            <a:schemeClr val="accent1"/>
          </a:lnRef>
          <a:fillRef idx="0">
            <a:schemeClr val="accent1"/>
          </a:fillRef>
          <a:effectRef idx="0">
            <a:schemeClr val="accent1"/>
          </a:effectRef>
          <a:fontRef idx="minor">
            <a:schemeClr val="tx1"/>
          </a:fontRef>
        </p:style>
      </p:cxnSp>
      <p:cxnSp>
        <p:nvCxnSpPr>
          <p:cNvPr id="42" name="Lige forbindelse 41">
            <a:extLst>
              <a:ext uri="{FF2B5EF4-FFF2-40B4-BE49-F238E27FC236}">
                <a16:creationId xmlns:a16="http://schemas.microsoft.com/office/drawing/2014/main" id="{DB12524A-B3DD-CD75-B224-754FA1B4B6D2}"/>
              </a:ext>
            </a:extLst>
          </p:cNvPr>
          <p:cNvCxnSpPr>
            <a:cxnSpLocks/>
            <a:endCxn id="19" idx="6"/>
          </p:cNvCxnSpPr>
          <p:nvPr/>
        </p:nvCxnSpPr>
        <p:spPr>
          <a:xfrm flipV="1">
            <a:off x="2644446" y="4183694"/>
            <a:ext cx="1780902" cy="148833"/>
          </a:xfrm>
          <a:prstGeom prst="line">
            <a:avLst/>
          </a:prstGeom>
          <a:ln w="19050">
            <a:solidFill>
              <a:srgbClr val="4D7836"/>
            </a:solidFill>
          </a:ln>
        </p:spPr>
        <p:style>
          <a:lnRef idx="1">
            <a:schemeClr val="accent1"/>
          </a:lnRef>
          <a:fillRef idx="0">
            <a:schemeClr val="accent1"/>
          </a:fillRef>
          <a:effectRef idx="0">
            <a:schemeClr val="accent1"/>
          </a:effectRef>
          <a:fontRef idx="minor">
            <a:schemeClr val="tx1"/>
          </a:fontRef>
        </p:style>
      </p:cxnSp>
      <p:cxnSp>
        <p:nvCxnSpPr>
          <p:cNvPr id="44" name="Lige forbindelse 43">
            <a:extLst>
              <a:ext uri="{FF2B5EF4-FFF2-40B4-BE49-F238E27FC236}">
                <a16:creationId xmlns:a16="http://schemas.microsoft.com/office/drawing/2014/main" id="{71B7ABBA-CFA3-5CD5-65D3-0B4BAB2DFB2A}"/>
              </a:ext>
            </a:extLst>
          </p:cNvPr>
          <p:cNvCxnSpPr>
            <a:cxnSpLocks/>
            <a:endCxn id="21" idx="6"/>
          </p:cNvCxnSpPr>
          <p:nvPr/>
        </p:nvCxnSpPr>
        <p:spPr>
          <a:xfrm flipV="1">
            <a:off x="4194928" y="3919289"/>
            <a:ext cx="1805672" cy="249838"/>
          </a:xfrm>
          <a:prstGeom prst="line">
            <a:avLst/>
          </a:prstGeom>
          <a:ln w="19050">
            <a:solidFill>
              <a:srgbClr val="4D7836"/>
            </a:solidFill>
          </a:ln>
        </p:spPr>
        <p:style>
          <a:lnRef idx="1">
            <a:schemeClr val="accent1"/>
          </a:lnRef>
          <a:fillRef idx="0">
            <a:schemeClr val="accent1"/>
          </a:fillRef>
          <a:effectRef idx="0">
            <a:schemeClr val="accent1"/>
          </a:effectRef>
          <a:fontRef idx="minor">
            <a:schemeClr val="tx1"/>
          </a:fontRef>
        </p:style>
      </p:cxnSp>
      <p:cxnSp>
        <p:nvCxnSpPr>
          <p:cNvPr id="46" name="Lige forbindelse 45">
            <a:extLst>
              <a:ext uri="{FF2B5EF4-FFF2-40B4-BE49-F238E27FC236}">
                <a16:creationId xmlns:a16="http://schemas.microsoft.com/office/drawing/2014/main" id="{391D3171-C026-516D-4A6B-1995CE24BDD5}"/>
              </a:ext>
            </a:extLst>
          </p:cNvPr>
          <p:cNvCxnSpPr>
            <a:cxnSpLocks/>
            <a:endCxn id="23" idx="7"/>
          </p:cNvCxnSpPr>
          <p:nvPr/>
        </p:nvCxnSpPr>
        <p:spPr>
          <a:xfrm flipV="1">
            <a:off x="5868397" y="3290664"/>
            <a:ext cx="1420768" cy="624227"/>
          </a:xfrm>
          <a:prstGeom prst="line">
            <a:avLst/>
          </a:prstGeom>
          <a:ln w="19050">
            <a:solidFill>
              <a:srgbClr val="4D7836"/>
            </a:solidFill>
          </a:ln>
        </p:spPr>
        <p:style>
          <a:lnRef idx="1">
            <a:schemeClr val="accent1"/>
          </a:lnRef>
          <a:fillRef idx="0">
            <a:schemeClr val="accent1"/>
          </a:fillRef>
          <a:effectRef idx="0">
            <a:schemeClr val="accent1"/>
          </a:effectRef>
          <a:fontRef idx="minor">
            <a:schemeClr val="tx1"/>
          </a:fontRef>
        </p:style>
      </p:cxnSp>
      <p:cxnSp>
        <p:nvCxnSpPr>
          <p:cNvPr id="49" name="Lige forbindelse 48">
            <a:extLst>
              <a:ext uri="{FF2B5EF4-FFF2-40B4-BE49-F238E27FC236}">
                <a16:creationId xmlns:a16="http://schemas.microsoft.com/office/drawing/2014/main" id="{79CB8AF5-9B1A-0CDA-8E95-465FD898CEBC}"/>
              </a:ext>
            </a:extLst>
          </p:cNvPr>
          <p:cNvCxnSpPr>
            <a:cxnSpLocks/>
          </p:cNvCxnSpPr>
          <p:nvPr/>
        </p:nvCxnSpPr>
        <p:spPr>
          <a:xfrm flipV="1">
            <a:off x="7155613" y="2792482"/>
            <a:ext cx="1246965" cy="572117"/>
          </a:xfrm>
          <a:prstGeom prst="line">
            <a:avLst/>
          </a:prstGeom>
          <a:ln w="19050">
            <a:solidFill>
              <a:srgbClr val="4D7836"/>
            </a:solidFill>
          </a:ln>
        </p:spPr>
        <p:style>
          <a:lnRef idx="1">
            <a:schemeClr val="accent1"/>
          </a:lnRef>
          <a:fillRef idx="0">
            <a:schemeClr val="accent1"/>
          </a:fillRef>
          <a:effectRef idx="0">
            <a:schemeClr val="accent1"/>
          </a:effectRef>
          <a:fontRef idx="minor">
            <a:schemeClr val="tx1"/>
          </a:fontRef>
        </p:style>
      </p:cxnSp>
      <p:cxnSp>
        <p:nvCxnSpPr>
          <p:cNvPr id="51" name="Lige forbindelse 50">
            <a:extLst>
              <a:ext uri="{FF2B5EF4-FFF2-40B4-BE49-F238E27FC236}">
                <a16:creationId xmlns:a16="http://schemas.microsoft.com/office/drawing/2014/main" id="{8159B619-3A11-9F67-B17D-2B73845645BF}"/>
              </a:ext>
            </a:extLst>
          </p:cNvPr>
          <p:cNvCxnSpPr>
            <a:cxnSpLocks/>
          </p:cNvCxnSpPr>
          <p:nvPr/>
        </p:nvCxnSpPr>
        <p:spPr>
          <a:xfrm flipV="1">
            <a:off x="8392418" y="1837397"/>
            <a:ext cx="1168505" cy="913787"/>
          </a:xfrm>
          <a:prstGeom prst="line">
            <a:avLst/>
          </a:prstGeom>
          <a:ln w="19050">
            <a:solidFill>
              <a:srgbClr val="4D783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7135324"/>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38CF6-145D-653E-ED19-619D87C8A270}"/>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8D949A78-F9EB-FA97-D375-4CEAAB853B6A}"/>
              </a:ext>
            </a:extLst>
          </p:cNvPr>
          <p:cNvSpPr>
            <a:spLocks noGrp="1"/>
          </p:cNvSpPr>
          <p:nvPr>
            <p:ph type="subTitle" idx="13"/>
          </p:nvPr>
        </p:nvSpPr>
        <p:spPr/>
        <p:txBody>
          <a:bodyPr/>
          <a:lstStyle/>
          <a:p>
            <a:r>
              <a:rPr lang="da-DK" dirty="0"/>
              <a:t>Lektion 1: Introduktion til borger.dk</a:t>
            </a:r>
          </a:p>
        </p:txBody>
      </p:sp>
      <p:sp>
        <p:nvSpPr>
          <p:cNvPr id="3" name="Titel 2">
            <a:extLst>
              <a:ext uri="{FF2B5EF4-FFF2-40B4-BE49-F238E27FC236}">
                <a16:creationId xmlns:a16="http://schemas.microsoft.com/office/drawing/2014/main" id="{F4E51425-1C94-6EB1-A45A-6FE08E65159D}"/>
              </a:ext>
            </a:extLst>
          </p:cNvPr>
          <p:cNvSpPr>
            <a:spLocks noGrp="1"/>
          </p:cNvSpPr>
          <p:nvPr>
            <p:ph type="title"/>
          </p:nvPr>
        </p:nvSpPr>
        <p:spPr>
          <a:xfrm>
            <a:off x="538800" y="1241725"/>
            <a:ext cx="11113200" cy="828000"/>
          </a:xfrm>
        </p:spPr>
        <p:txBody>
          <a:bodyPr/>
          <a:lstStyle/>
          <a:p>
            <a:r>
              <a:rPr lang="da-DK" dirty="0"/>
              <a:t>Særligt i FODS 2026-2029 ift. borger.dk</a:t>
            </a:r>
          </a:p>
        </p:txBody>
      </p:sp>
      <p:sp>
        <p:nvSpPr>
          <p:cNvPr id="5" name="Pladsholder til dato 4">
            <a:extLst>
              <a:ext uri="{FF2B5EF4-FFF2-40B4-BE49-F238E27FC236}">
                <a16:creationId xmlns:a16="http://schemas.microsoft.com/office/drawing/2014/main" id="{0A89ED9E-A543-E8E7-9DD2-D882FF5FEEE6}"/>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40DF43F6-BA47-3596-8F1D-8FE470D4E42C}"/>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E97B2E70-B0AA-6601-9BB2-5694228C3F5F}"/>
              </a:ext>
            </a:extLst>
          </p:cNvPr>
          <p:cNvSpPr>
            <a:spLocks noGrp="1"/>
          </p:cNvSpPr>
          <p:nvPr>
            <p:ph type="sldNum" sz="quarter" idx="12"/>
          </p:nvPr>
        </p:nvSpPr>
        <p:spPr/>
        <p:txBody>
          <a:bodyPr/>
          <a:lstStyle/>
          <a:p>
            <a:fld id="{24C8C45C-947F-4981-8B3F-4F32E973C901}" type="slidenum">
              <a:rPr lang="da-DK" smtClean="0"/>
              <a:pPr/>
              <a:t>11</a:t>
            </a:fld>
            <a:endParaRPr lang="da-DK" dirty="0"/>
          </a:p>
        </p:txBody>
      </p:sp>
      <p:sp>
        <p:nvSpPr>
          <p:cNvPr id="9" name="Undertitel 1">
            <a:extLst>
              <a:ext uri="{FF2B5EF4-FFF2-40B4-BE49-F238E27FC236}">
                <a16:creationId xmlns:a16="http://schemas.microsoft.com/office/drawing/2014/main" id="{95030E3D-72F5-7E6D-A772-E0A324537996}"/>
              </a:ext>
            </a:extLst>
          </p:cNvPr>
          <p:cNvSpPr txBox="1">
            <a:spLocks/>
          </p:cNvSpPr>
          <p:nvPr/>
        </p:nvSpPr>
        <p:spPr>
          <a:xfrm>
            <a:off x="539400" y="611661"/>
            <a:ext cx="11113200" cy="45006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600" kern="1200">
                <a:solidFill>
                  <a:schemeClr val="accent1"/>
                </a:solidFill>
                <a:latin typeface="+mn-lt"/>
                <a:ea typeface="+mn-ea"/>
                <a:cs typeface="+mn-cs"/>
              </a:defRPr>
            </a:lvl1pPr>
            <a:lvl2pPr marL="800100" indent="-3429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accent1"/>
                </a:solidFill>
                <a:latin typeface="+mn-lt"/>
                <a:ea typeface="+mn-ea"/>
                <a:cs typeface="+mn-cs"/>
              </a:defRPr>
            </a:lvl2pPr>
            <a:lvl3pPr marL="1200150" indent="-28575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accent1"/>
                </a:solidFill>
                <a:latin typeface="+mn-lt"/>
                <a:ea typeface="+mn-ea"/>
                <a:cs typeface="+mn-cs"/>
              </a:defRPr>
            </a:lvl3pPr>
            <a:lvl4pPr marL="1657350" indent="-285750" algn="l" defTabSz="914400" rtl="0" eaLnBrk="1" latinLnBrk="0" hangingPunct="1">
              <a:lnSpc>
                <a:spcPct val="100000"/>
              </a:lnSpc>
              <a:spcBef>
                <a:spcPts val="600"/>
              </a:spcBef>
              <a:spcAft>
                <a:spcPts val="600"/>
              </a:spcAft>
              <a:buFont typeface="Arial" panose="020B0604020202020204" pitchFamily="34" charset="0"/>
              <a:buChar char="•"/>
              <a:defRPr sz="2000" b="0" kern="1200">
                <a:solidFill>
                  <a:schemeClr val="accent1"/>
                </a:solidFill>
                <a:latin typeface="Franklin Gothic Medium" panose="020B0603020102020204" pitchFamily="34" charset="0"/>
                <a:ea typeface="+mn-ea"/>
                <a:cs typeface="+mn-cs"/>
              </a:defRPr>
            </a:lvl4pPr>
            <a:lvl5pPr marL="2114550" indent="-285750" algn="l" defTabSz="914400" rtl="0" eaLnBrk="1" latinLnBrk="0" hangingPunct="1">
              <a:lnSpc>
                <a:spcPct val="100000"/>
              </a:lnSpc>
              <a:spcBef>
                <a:spcPts val="0"/>
              </a:spcBef>
              <a:spcAft>
                <a:spcPts val="1200"/>
              </a:spcAft>
              <a:buFont typeface="Arial" panose="020B0604020202020204" pitchFamily="34" charset="0"/>
              <a:buChar char="•"/>
              <a:tabLst/>
              <a:defRPr sz="2000" kern="1200">
                <a:solidFill>
                  <a:schemeClr val="accent1"/>
                </a:solidFill>
                <a:latin typeface="+mn-lt"/>
                <a:ea typeface="+mn-ea"/>
                <a:cs typeface="+mn-cs"/>
              </a:defRPr>
            </a:lvl5pPr>
            <a:lvl6pPr marL="2571750" indent="-28575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accent1"/>
                </a:solidFill>
                <a:latin typeface="+mn-lt"/>
                <a:ea typeface="+mn-ea"/>
                <a:cs typeface="+mn-cs"/>
              </a:defRPr>
            </a:lvl6pPr>
            <a:lvl7pPr marL="3028950" indent="-285750" algn="l" defTabSz="914400" rtl="0" eaLnBrk="1" latinLnBrk="0" hangingPunct="1">
              <a:lnSpc>
                <a:spcPct val="100000"/>
              </a:lnSpc>
              <a:spcBef>
                <a:spcPts val="600"/>
              </a:spcBef>
              <a:spcAft>
                <a:spcPts val="600"/>
              </a:spcAft>
              <a:buFont typeface="Arial" panose="020B0604020202020204" pitchFamily="34" charset="0"/>
              <a:buChar char="•"/>
              <a:defRPr sz="2000" b="0" kern="1200" baseline="0">
                <a:solidFill>
                  <a:schemeClr val="accent1"/>
                </a:solidFill>
                <a:latin typeface="Franklin Gothic Medium" panose="020B0603020102020204" pitchFamily="34" charset="0"/>
                <a:ea typeface="+mn-ea"/>
                <a:cs typeface="+mn-cs"/>
              </a:defRPr>
            </a:lvl7pPr>
            <a:lvl8pPr marL="3486150" indent="-28575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accent1"/>
                </a:solidFill>
                <a:latin typeface="+mn-lt"/>
                <a:ea typeface="+mn-ea"/>
                <a:cs typeface="+mn-cs"/>
              </a:defRPr>
            </a:lvl8pPr>
            <a:lvl9pPr marL="3943350" indent="-285750" algn="l" defTabSz="914400" rtl="0" eaLnBrk="1" latinLnBrk="0" hangingPunct="1">
              <a:lnSpc>
                <a:spcPct val="83000"/>
              </a:lnSpc>
              <a:spcBef>
                <a:spcPts val="1200"/>
              </a:spcBef>
              <a:spcAft>
                <a:spcPts val="0"/>
              </a:spcAft>
              <a:buFont typeface="Arial" panose="020B0604020202020204" pitchFamily="34" charset="0"/>
              <a:buChar char="•"/>
              <a:defRPr sz="2000" kern="1200" baseline="0">
                <a:solidFill>
                  <a:schemeClr val="accent1"/>
                </a:solidFill>
                <a:latin typeface="+mn-lt"/>
                <a:ea typeface="+mn-ea"/>
                <a:cs typeface="+mn-cs"/>
              </a:defRPr>
            </a:lvl9pPr>
          </a:lstStyle>
          <a:p>
            <a:r>
              <a:rPr lang="da-DK" sz="1400" b="1" dirty="0"/>
              <a:t>Fællesoffentlig digitalisering gennem årene</a:t>
            </a:r>
          </a:p>
        </p:txBody>
      </p:sp>
      <p:sp>
        <p:nvSpPr>
          <p:cNvPr id="11" name="Rektangel: afrundede hjørner 10">
            <a:extLst>
              <a:ext uri="{FF2B5EF4-FFF2-40B4-BE49-F238E27FC236}">
                <a16:creationId xmlns:a16="http://schemas.microsoft.com/office/drawing/2014/main" id="{878A1F0C-A53F-42D7-E6FA-869759167E78}"/>
              </a:ext>
            </a:extLst>
          </p:cNvPr>
          <p:cNvSpPr/>
          <p:nvPr/>
        </p:nvSpPr>
        <p:spPr>
          <a:xfrm>
            <a:off x="2130226" y="2178992"/>
            <a:ext cx="3482682" cy="3970318"/>
          </a:xfrm>
          <a:prstGeom prst="round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2" name="Rektangel: afrundede hjørner 11">
            <a:extLst>
              <a:ext uri="{FF2B5EF4-FFF2-40B4-BE49-F238E27FC236}">
                <a16:creationId xmlns:a16="http://schemas.microsoft.com/office/drawing/2014/main" id="{1CCC31E0-0C24-CD50-22DD-2151EC50ED08}"/>
              </a:ext>
            </a:extLst>
          </p:cNvPr>
          <p:cNvSpPr/>
          <p:nvPr/>
        </p:nvSpPr>
        <p:spPr>
          <a:xfrm>
            <a:off x="7174138" y="2249726"/>
            <a:ext cx="2887636" cy="3366550"/>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6" name="Tekstfelt 15">
            <a:extLst>
              <a:ext uri="{FF2B5EF4-FFF2-40B4-BE49-F238E27FC236}">
                <a16:creationId xmlns:a16="http://schemas.microsoft.com/office/drawing/2014/main" id="{795D875B-6CF3-9237-6B7C-1885113C4D14}"/>
              </a:ext>
            </a:extLst>
          </p:cNvPr>
          <p:cNvSpPr txBox="1"/>
          <p:nvPr/>
        </p:nvSpPr>
        <p:spPr>
          <a:xfrm>
            <a:off x="2362728" y="2357830"/>
            <a:ext cx="3017678" cy="3539430"/>
          </a:xfrm>
          <a:prstGeom prst="rect">
            <a:avLst/>
          </a:prstGeom>
          <a:noFill/>
        </p:spPr>
        <p:txBody>
          <a:bodyPr wrap="square">
            <a:spAutoFit/>
          </a:bodyPr>
          <a:lstStyle/>
          <a:p>
            <a:r>
              <a:rPr lang="da-DK" sz="1400" dirty="0">
                <a:solidFill>
                  <a:srgbClr val="F5F1E6"/>
                </a:solidFill>
              </a:rPr>
              <a:t>I en verden med adgang til stadig mere information – men også misinformation – er det vigtigt, at borgerne nemt kan finde troværdige kilder og indgange til den offentlige sektor. </a:t>
            </a:r>
            <a:r>
              <a:rPr lang="da-DK" sz="1400" b="1" dirty="0">
                <a:solidFill>
                  <a:srgbClr val="F5F1E6"/>
                </a:solidFill>
              </a:rPr>
              <a:t>Derfor skal vi understøtte, at borgerne har let adgang til det offentlige og relevant information, fx på sundhed.dk og borger.dk. </a:t>
            </a:r>
            <a:r>
              <a:rPr lang="da-DK" sz="1400" dirty="0">
                <a:solidFill>
                  <a:srgbClr val="F5F1E6"/>
                </a:solidFill>
              </a:rPr>
              <a:t>Det skal også være nemt og sikkert både at give og modtage hjælp. Konkret vil vi give borgerne bedre mulighed for gennem én fælles indgang at afgive og modtage fuldmagter, så pårørende og støttepersoner på tryg og nem vis kan agere digitalt på andres vegne.”</a:t>
            </a:r>
          </a:p>
        </p:txBody>
      </p:sp>
      <p:pic>
        <p:nvPicPr>
          <p:cNvPr id="10" name="Citat tegn" descr="Citat tegn">
            <a:extLst>
              <a:ext uri="{FF2B5EF4-FFF2-40B4-BE49-F238E27FC236}">
                <a16:creationId xmlns:a16="http://schemas.microsoft.com/office/drawing/2014/main" id="{20ABB710-C7EA-2F50-A6B6-389E8B99864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10800000">
            <a:off x="1009112" y="1405008"/>
            <a:ext cx="2159454" cy="2159023"/>
          </a:xfrm>
          <a:prstGeom prst="rect">
            <a:avLst/>
          </a:prstGeom>
        </p:spPr>
      </p:pic>
      <p:sp>
        <p:nvSpPr>
          <p:cNvPr id="18" name="Tekstfelt 17">
            <a:extLst>
              <a:ext uri="{FF2B5EF4-FFF2-40B4-BE49-F238E27FC236}">
                <a16:creationId xmlns:a16="http://schemas.microsoft.com/office/drawing/2014/main" id="{FED6C46C-B054-0F7E-785D-5006D5F0E804}"/>
              </a:ext>
            </a:extLst>
          </p:cNvPr>
          <p:cNvSpPr txBox="1"/>
          <p:nvPr/>
        </p:nvSpPr>
        <p:spPr>
          <a:xfrm>
            <a:off x="7406797" y="2426818"/>
            <a:ext cx="2657139" cy="2893100"/>
          </a:xfrm>
          <a:prstGeom prst="rect">
            <a:avLst/>
          </a:prstGeom>
          <a:noFill/>
        </p:spPr>
        <p:txBody>
          <a:bodyPr wrap="square">
            <a:spAutoFit/>
          </a:bodyPr>
          <a:lstStyle/>
          <a:p>
            <a:pPr defTabSz="911794"/>
            <a:r>
              <a:rPr lang="da-DK" sz="1400" dirty="0">
                <a:solidFill>
                  <a:srgbClr val="F5F1E6"/>
                </a:solidFill>
                <a:latin typeface="Franklin Gothic Book"/>
              </a:rPr>
              <a:t>Borgerne skal opleve </a:t>
            </a:r>
            <a:r>
              <a:rPr lang="da-DK" sz="1400" b="1" dirty="0">
                <a:solidFill>
                  <a:srgbClr val="F5F1E6"/>
                </a:solidFill>
                <a:latin typeface="Franklin Gothic Book"/>
              </a:rPr>
              <a:t>en mere sammenhængende offentlig sektor</a:t>
            </a:r>
            <a:r>
              <a:rPr lang="da-DK" sz="1400" dirty="0">
                <a:solidFill>
                  <a:srgbClr val="F5F1E6"/>
                </a:solidFill>
                <a:latin typeface="Franklin Gothic Book"/>
              </a:rPr>
              <a:t>, der gør det lettere at være borger i det digitale Danmark. Derfor videreudvikles borger.dk med </a:t>
            </a:r>
            <a:r>
              <a:rPr lang="da-DK" sz="1400" b="1" dirty="0">
                <a:solidFill>
                  <a:srgbClr val="F5F1E6"/>
                </a:solidFill>
                <a:latin typeface="Franklin Gothic Book"/>
              </a:rPr>
              <a:t>fokus på fortsat at være en troværdig indgang og kilde til information fra det offentlige</a:t>
            </a:r>
            <a:r>
              <a:rPr lang="da-DK" sz="1400" dirty="0">
                <a:solidFill>
                  <a:srgbClr val="F5F1E6"/>
                </a:solidFill>
                <a:latin typeface="Franklin Gothic Book"/>
              </a:rPr>
              <a:t>. Her skal man let kunne finde frem til relevant information, kommunikere med myndighederne samt få adgang til og overblik over sine data.”</a:t>
            </a:r>
          </a:p>
        </p:txBody>
      </p:sp>
      <p:cxnSp>
        <p:nvCxnSpPr>
          <p:cNvPr id="21" name="Lige pilforbindelse 20">
            <a:extLst>
              <a:ext uri="{FF2B5EF4-FFF2-40B4-BE49-F238E27FC236}">
                <a16:creationId xmlns:a16="http://schemas.microsoft.com/office/drawing/2014/main" id="{C02BFAF1-B0F8-AF72-CC12-8454F6CD5EA0}"/>
              </a:ext>
            </a:extLst>
          </p:cNvPr>
          <p:cNvCxnSpPr/>
          <p:nvPr/>
        </p:nvCxnSpPr>
        <p:spPr>
          <a:xfrm>
            <a:off x="5873675" y="4068924"/>
            <a:ext cx="1086523"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3" name="Tekstfelt 22">
            <a:extLst>
              <a:ext uri="{FF2B5EF4-FFF2-40B4-BE49-F238E27FC236}">
                <a16:creationId xmlns:a16="http://schemas.microsoft.com/office/drawing/2014/main" id="{4B809E3A-557F-AD8B-4B37-CFD483E09A0D}"/>
              </a:ext>
            </a:extLst>
          </p:cNvPr>
          <p:cNvSpPr txBox="1"/>
          <p:nvPr/>
        </p:nvSpPr>
        <p:spPr>
          <a:xfrm>
            <a:off x="2075146" y="1804397"/>
            <a:ext cx="3592842" cy="276999"/>
          </a:xfrm>
          <a:prstGeom prst="rect">
            <a:avLst/>
          </a:prstGeom>
          <a:noFill/>
        </p:spPr>
        <p:txBody>
          <a:bodyPr wrap="square">
            <a:spAutoFit/>
          </a:bodyPr>
          <a:lstStyle/>
          <a:p>
            <a:pPr defTabSz="911794"/>
            <a:r>
              <a:rPr lang="da-DK" sz="1200" b="1" dirty="0">
                <a:solidFill>
                  <a:srgbClr val="3F1A2B"/>
                </a:solidFill>
                <a:latin typeface="Franklin Gothic Book"/>
              </a:rPr>
              <a:t>Fokusområde: En brugervenlig digital offentlig sektor</a:t>
            </a:r>
          </a:p>
        </p:txBody>
      </p:sp>
      <p:sp>
        <p:nvSpPr>
          <p:cNvPr id="25" name="Tekstfelt 24">
            <a:extLst>
              <a:ext uri="{FF2B5EF4-FFF2-40B4-BE49-F238E27FC236}">
                <a16:creationId xmlns:a16="http://schemas.microsoft.com/office/drawing/2014/main" id="{AA560CED-896A-0702-488C-78FC778D8C16}"/>
              </a:ext>
            </a:extLst>
          </p:cNvPr>
          <p:cNvSpPr txBox="1"/>
          <p:nvPr/>
        </p:nvSpPr>
        <p:spPr>
          <a:xfrm>
            <a:off x="7209943" y="1756923"/>
            <a:ext cx="2900101" cy="461665"/>
          </a:xfrm>
          <a:prstGeom prst="rect">
            <a:avLst/>
          </a:prstGeom>
          <a:noFill/>
        </p:spPr>
        <p:txBody>
          <a:bodyPr wrap="square">
            <a:spAutoFit/>
          </a:bodyPr>
          <a:lstStyle/>
          <a:p>
            <a:pPr defTabSz="911794"/>
            <a:r>
              <a:rPr lang="da-DK" sz="1200" b="1" dirty="0">
                <a:solidFill>
                  <a:srgbClr val="3F1A2B"/>
                </a:solidFill>
                <a:latin typeface="Franklin Gothic Book"/>
              </a:rPr>
              <a:t>Initiativ 4: En troværdig og inkluderende indgang for borgerne </a:t>
            </a:r>
          </a:p>
        </p:txBody>
      </p:sp>
      <p:pic>
        <p:nvPicPr>
          <p:cNvPr id="8" name="Citat tegn" descr="citat tegn">
            <a:extLst>
              <a:ext uri="{FF2B5EF4-FFF2-40B4-BE49-F238E27FC236}">
                <a16:creationId xmlns:a16="http://schemas.microsoft.com/office/drawing/2014/main" id="{E865F4B7-5836-3FC9-5179-2982AEFDA1B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10800000">
            <a:off x="6008695" y="1380227"/>
            <a:ext cx="2292335" cy="2208585"/>
          </a:xfrm>
          <a:prstGeom prst="rect">
            <a:avLst/>
          </a:prstGeom>
        </p:spPr>
      </p:pic>
    </p:spTree>
    <p:extLst>
      <p:ext uri="{BB962C8B-B14F-4D97-AF65-F5344CB8AC3E}">
        <p14:creationId xmlns:p14="http://schemas.microsoft.com/office/powerpoint/2010/main" val="2918368119"/>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0E367-4D9B-6149-7C7F-F96B82BE548E}"/>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AF013E32-FD6D-27BE-A418-0551E0750724}"/>
              </a:ext>
            </a:extLst>
          </p:cNvPr>
          <p:cNvSpPr>
            <a:spLocks noGrp="1"/>
          </p:cNvSpPr>
          <p:nvPr>
            <p:ph type="subTitle" idx="13"/>
          </p:nvPr>
        </p:nvSpPr>
        <p:spPr/>
        <p:txBody>
          <a:bodyPr/>
          <a:lstStyle/>
          <a:p>
            <a:r>
              <a:rPr lang="da-DK" dirty="0"/>
              <a:t>Lektion 1: Introduktion til borger.dk	</a:t>
            </a:r>
          </a:p>
        </p:txBody>
      </p:sp>
      <p:sp>
        <p:nvSpPr>
          <p:cNvPr id="5" name="Pladsholder til dato 4">
            <a:extLst>
              <a:ext uri="{FF2B5EF4-FFF2-40B4-BE49-F238E27FC236}">
                <a16:creationId xmlns:a16="http://schemas.microsoft.com/office/drawing/2014/main" id="{F8B7BE4C-84A6-1499-B0EC-9D9F08E5ECB3}"/>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C9B1816F-FA76-D3FC-5866-875AA54AE3E5}"/>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F9F8CB75-1E0D-7C0D-132E-4513DA5BD44A}"/>
              </a:ext>
            </a:extLst>
          </p:cNvPr>
          <p:cNvSpPr>
            <a:spLocks noGrp="1"/>
          </p:cNvSpPr>
          <p:nvPr>
            <p:ph type="sldNum" sz="quarter" idx="12"/>
          </p:nvPr>
        </p:nvSpPr>
        <p:spPr/>
        <p:txBody>
          <a:bodyPr/>
          <a:lstStyle/>
          <a:p>
            <a:fld id="{24C8C45C-947F-4981-8B3F-4F32E973C901}" type="slidenum">
              <a:rPr lang="da-DK" smtClean="0"/>
              <a:pPr/>
              <a:t>12</a:t>
            </a:fld>
            <a:endParaRPr lang="da-DK" dirty="0"/>
          </a:p>
        </p:txBody>
      </p:sp>
      <p:pic>
        <p:nvPicPr>
          <p:cNvPr id="8" name="Picture 1" descr="Skærmbillede af tidligere borger.dk-design" title="Billeder af borger.dk fra 2007 ">
            <a:extLst>
              <a:ext uri="{FF2B5EF4-FFF2-40B4-BE49-F238E27FC236}">
                <a16:creationId xmlns:a16="http://schemas.microsoft.com/office/drawing/2014/main" id="{54D471ED-F357-4130-631E-5071645A63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109" y="1849057"/>
            <a:ext cx="4607062" cy="2005146"/>
          </a:xfrm>
          <a:prstGeom prst="rect">
            <a:avLst/>
          </a:prstGeom>
          <a:ln w="6350">
            <a:solidFill>
              <a:srgbClr val="3F1A2B"/>
            </a:solidFill>
          </a:ln>
        </p:spPr>
        <p:style>
          <a:lnRef idx="3">
            <a:schemeClr val="lt1"/>
          </a:lnRef>
          <a:fillRef idx="1">
            <a:schemeClr val="dk1"/>
          </a:fillRef>
          <a:effectRef idx="1">
            <a:schemeClr val="dk1"/>
          </a:effectRef>
          <a:fontRef idx="minor">
            <a:schemeClr val="lt1"/>
          </a:fontRef>
        </p:style>
      </p:pic>
      <p:pic>
        <p:nvPicPr>
          <p:cNvPr id="9" name="Picture 2" descr="Skærmbillede af tidligere borger.dk-design" title="Billeder af borger.dk fra 2007 ">
            <a:extLst>
              <a:ext uri="{FF2B5EF4-FFF2-40B4-BE49-F238E27FC236}">
                <a16:creationId xmlns:a16="http://schemas.microsoft.com/office/drawing/2014/main" id="{F6D586CE-A022-0495-6A80-2B45BA4CFD1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6183" y="2122719"/>
            <a:ext cx="4312159" cy="2054639"/>
          </a:xfrm>
          <a:prstGeom prst="rect">
            <a:avLst/>
          </a:prstGeom>
          <a:ln w="6350">
            <a:solidFill>
              <a:srgbClr val="3F1A2B"/>
            </a:solidFill>
          </a:ln>
        </p:spPr>
        <p:style>
          <a:lnRef idx="3">
            <a:schemeClr val="lt1"/>
          </a:lnRef>
          <a:fillRef idx="1">
            <a:schemeClr val="dk1"/>
          </a:fillRef>
          <a:effectRef idx="1">
            <a:schemeClr val="dk1"/>
          </a:effectRef>
          <a:fontRef idx="minor">
            <a:schemeClr val="lt1"/>
          </a:fontRef>
        </p:style>
      </p:pic>
      <p:pic>
        <p:nvPicPr>
          <p:cNvPr id="3" name="Picture 3" descr="Skærmbillede af tidligere borger.dk-design" title="Billeder af borger.dk fra 2007 ">
            <a:extLst>
              <a:ext uri="{FF2B5EF4-FFF2-40B4-BE49-F238E27FC236}">
                <a16:creationId xmlns:a16="http://schemas.microsoft.com/office/drawing/2014/main" id="{B243B250-C719-9930-493D-271C4CF740C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84877" y="2630734"/>
            <a:ext cx="4222820" cy="2319400"/>
          </a:xfrm>
          <a:prstGeom prst="rect">
            <a:avLst/>
          </a:prstGeom>
          <a:ln w="6350">
            <a:solidFill>
              <a:srgbClr val="3F1A2B"/>
            </a:solidFill>
          </a:ln>
        </p:spPr>
        <p:style>
          <a:lnRef idx="3">
            <a:schemeClr val="lt1"/>
          </a:lnRef>
          <a:fillRef idx="1">
            <a:schemeClr val="dk1"/>
          </a:fillRef>
          <a:effectRef idx="1">
            <a:schemeClr val="dk1"/>
          </a:effectRef>
          <a:fontRef idx="minor">
            <a:schemeClr val="lt1"/>
          </a:fontRef>
        </p:style>
      </p:pic>
      <p:pic>
        <p:nvPicPr>
          <p:cNvPr id="4" name="Picture 4" descr="Skærmbillede af tidligere borger.dk-design" title="Billeder af borger.dk fra 2007 ">
            <a:extLst>
              <a:ext uri="{FF2B5EF4-FFF2-40B4-BE49-F238E27FC236}">
                <a16:creationId xmlns:a16="http://schemas.microsoft.com/office/drawing/2014/main" id="{9ACBF172-729D-5341-D15A-E94A667895F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7" b="33366"/>
          <a:stretch/>
        </p:blipFill>
        <p:spPr bwMode="auto">
          <a:xfrm>
            <a:off x="4621835" y="3056770"/>
            <a:ext cx="4497798" cy="2391182"/>
          </a:xfrm>
          <a:prstGeom prst="rect">
            <a:avLst/>
          </a:prstGeom>
          <a:ln w="6350">
            <a:solidFill>
              <a:srgbClr val="3F1A2B"/>
            </a:solidFill>
          </a:ln>
        </p:spPr>
        <p:style>
          <a:lnRef idx="3">
            <a:schemeClr val="lt1"/>
          </a:lnRef>
          <a:fillRef idx="1">
            <a:schemeClr val="dk1"/>
          </a:fillRef>
          <a:effectRef idx="1">
            <a:schemeClr val="dk1"/>
          </a:effectRef>
          <a:fontRef idx="minor">
            <a:schemeClr val="lt1"/>
          </a:fontRef>
        </p:style>
      </p:pic>
      <p:pic>
        <p:nvPicPr>
          <p:cNvPr id="11" name="Billede 1" descr="Skærmbillede af tidligere borger.dk-design" title="Billede af borger.dk forsiden ">
            <a:extLst>
              <a:ext uri="{FF2B5EF4-FFF2-40B4-BE49-F238E27FC236}">
                <a16:creationId xmlns:a16="http://schemas.microsoft.com/office/drawing/2014/main" id="{11C7A574-06BC-272D-79B3-B2D953748B03}"/>
              </a:ext>
            </a:extLst>
          </p:cNvPr>
          <p:cNvPicPr>
            <a:picLocks noChangeAspect="1"/>
          </p:cNvPicPr>
          <p:nvPr/>
        </p:nvPicPr>
        <p:blipFill>
          <a:blip r:embed="rId7"/>
          <a:srcRect b="14689"/>
          <a:stretch>
            <a:fillRect/>
          </a:stretch>
        </p:blipFill>
        <p:spPr>
          <a:xfrm>
            <a:off x="7008223" y="3429000"/>
            <a:ext cx="4493681" cy="2682598"/>
          </a:xfrm>
          <a:prstGeom prst="rect">
            <a:avLst/>
          </a:prstGeom>
          <a:ln w="6350">
            <a:solidFill>
              <a:srgbClr val="3F1A2B"/>
            </a:solidFill>
          </a:ln>
        </p:spPr>
      </p:pic>
      <p:sp>
        <p:nvSpPr>
          <p:cNvPr id="21" name="Titel 2">
            <a:extLst>
              <a:ext uri="{FF2B5EF4-FFF2-40B4-BE49-F238E27FC236}">
                <a16:creationId xmlns:a16="http://schemas.microsoft.com/office/drawing/2014/main" id="{3EFE0A32-2E8E-4971-D58A-A1A09A4B84FA}"/>
              </a:ext>
            </a:extLst>
          </p:cNvPr>
          <p:cNvSpPr>
            <a:spLocks noGrp="1"/>
          </p:cNvSpPr>
          <p:nvPr>
            <p:ph type="title"/>
          </p:nvPr>
        </p:nvSpPr>
        <p:spPr>
          <a:xfrm>
            <a:off x="539999" y="935943"/>
            <a:ext cx="3473154" cy="828000"/>
          </a:xfrm>
        </p:spPr>
        <p:txBody>
          <a:bodyPr/>
          <a:lstStyle/>
          <a:p>
            <a:r>
              <a:rPr lang="da-DK" dirty="0"/>
              <a:t>Borger.dk fra 2007</a:t>
            </a:r>
          </a:p>
        </p:txBody>
      </p:sp>
    </p:spTree>
    <p:extLst>
      <p:ext uri="{BB962C8B-B14F-4D97-AF65-F5344CB8AC3E}">
        <p14:creationId xmlns:p14="http://schemas.microsoft.com/office/powerpoint/2010/main" val="26618080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4A693-12CE-7584-6BCF-1949B2C36E46}"/>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1032125D-714D-3DEE-B390-6FE70AF8128E}"/>
              </a:ext>
            </a:extLst>
          </p:cNvPr>
          <p:cNvSpPr>
            <a:spLocks noGrp="1"/>
          </p:cNvSpPr>
          <p:nvPr>
            <p:ph type="subTitle" idx="13"/>
          </p:nvPr>
        </p:nvSpPr>
        <p:spPr/>
        <p:txBody>
          <a:bodyPr/>
          <a:lstStyle/>
          <a:p>
            <a:r>
              <a:rPr lang="da-DK" dirty="0"/>
              <a:t>Lektion 1: Introduktion til borger.dk	</a:t>
            </a:r>
          </a:p>
        </p:txBody>
      </p:sp>
      <p:sp>
        <p:nvSpPr>
          <p:cNvPr id="5" name="Pladsholder til dato 4">
            <a:extLst>
              <a:ext uri="{FF2B5EF4-FFF2-40B4-BE49-F238E27FC236}">
                <a16:creationId xmlns:a16="http://schemas.microsoft.com/office/drawing/2014/main" id="{103B70B4-F658-2621-665F-A2F7B06F6CB6}"/>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E249BAB2-BCBF-BB0F-C4CF-7FA739B17866}"/>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2492B81E-1ED6-135E-E6E0-887F62F17A53}"/>
              </a:ext>
            </a:extLst>
          </p:cNvPr>
          <p:cNvSpPr>
            <a:spLocks noGrp="1"/>
          </p:cNvSpPr>
          <p:nvPr>
            <p:ph type="sldNum" sz="quarter" idx="12"/>
          </p:nvPr>
        </p:nvSpPr>
        <p:spPr/>
        <p:txBody>
          <a:bodyPr/>
          <a:lstStyle/>
          <a:p>
            <a:fld id="{24C8C45C-947F-4981-8B3F-4F32E973C901}" type="slidenum">
              <a:rPr lang="da-DK" smtClean="0"/>
              <a:pPr/>
              <a:t>13</a:t>
            </a:fld>
            <a:endParaRPr lang="da-DK" dirty="0"/>
          </a:p>
        </p:txBody>
      </p:sp>
      <p:sp>
        <p:nvSpPr>
          <p:cNvPr id="3" name="Titel 2">
            <a:extLst>
              <a:ext uri="{FF2B5EF4-FFF2-40B4-BE49-F238E27FC236}">
                <a16:creationId xmlns:a16="http://schemas.microsoft.com/office/drawing/2014/main" id="{B1C60D23-A934-D942-1F36-FBC2824BE8FB}"/>
              </a:ext>
            </a:extLst>
          </p:cNvPr>
          <p:cNvSpPr>
            <a:spLocks noGrp="1"/>
          </p:cNvSpPr>
          <p:nvPr>
            <p:ph type="title"/>
          </p:nvPr>
        </p:nvSpPr>
        <p:spPr>
          <a:xfrm>
            <a:off x="539999" y="947491"/>
            <a:ext cx="9264896" cy="828000"/>
          </a:xfrm>
        </p:spPr>
        <p:txBody>
          <a:bodyPr/>
          <a:lstStyle/>
          <a:p>
            <a:r>
              <a:rPr lang="da-DK" dirty="0"/>
              <a:t>Borger.dk og lifeindenmark.dk i dag – web og mobil</a:t>
            </a:r>
          </a:p>
        </p:txBody>
      </p:sp>
      <p:pic>
        <p:nvPicPr>
          <p:cNvPr id="4" name="Billede 3" descr="Skærmbillede af forsiden af borger.dk på desktop og mobil">
            <a:extLst>
              <a:ext uri="{FF2B5EF4-FFF2-40B4-BE49-F238E27FC236}">
                <a16:creationId xmlns:a16="http://schemas.microsoft.com/office/drawing/2014/main" id="{0F260DF5-4D35-D34D-C675-3396A29C7B9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353" b="92806" l="1211" r="91889">
                        <a14:foregroundMark x1="10654" y1="12770" x2="22034" y2="21763"/>
                        <a14:foregroundMark x1="22034" y1="21763" x2="42857" y2="22302"/>
                        <a14:foregroundMark x1="42857" y1="22302" x2="46489" y2="21583"/>
                        <a14:foregroundMark x1="29903" y1="13129" x2="25424" y2="64928"/>
                        <a14:foregroundMark x1="25424" y1="64928" x2="30266" y2="81295"/>
                        <a14:foregroundMark x1="30266" y1="81295" x2="68281" y2="81835"/>
                        <a14:foregroundMark x1="68281" y1="81835" x2="83293" y2="69604"/>
                        <a14:foregroundMark x1="83293" y1="69604" x2="70460" y2="52338"/>
                        <a14:foregroundMark x1="70460" y1="52338" x2="51574" y2="51978"/>
                        <a14:foregroundMark x1="54722" y1="65108" x2="41646" y2="77518"/>
                        <a14:foregroundMark x1="77361" y1="34892" x2="88741" y2="37410"/>
                        <a14:foregroundMark x1="88741" y1="37410" x2="80630" y2="65647"/>
                        <a14:foregroundMark x1="80630" y1="65647" x2="85351" y2="78957"/>
                        <a14:foregroundMark x1="85351" y1="78957" x2="83172" y2="90108"/>
                        <a14:foregroundMark x1="89467" y1="34712" x2="91889" y2="58094"/>
                        <a14:foregroundMark x1="91889" y1="58094" x2="89831" y2="81655"/>
                        <a14:foregroundMark x1="89104" y1="87590" x2="79177" y2="89209"/>
                        <a14:foregroundMark x1="49637" y1="17446" x2="75545" y2="19065"/>
                        <a14:foregroundMark x1="75545" y1="19065" x2="78935" y2="18345"/>
                        <a14:foregroundMark x1="78329" y1="10612" x2="73123" y2="12230"/>
                        <a14:foregroundMark x1="69613" y1="66007" x2="53511" y2="69784"/>
                        <a14:foregroundMark x1="53511" y1="69784" x2="68523" y2="67266"/>
                        <a14:foregroundMark x1="68523" y1="67266" x2="68523" y2="67086"/>
                        <a14:foregroundMark x1="72518" y1="83813" x2="69128" y2="83813"/>
                        <a14:foregroundMark x1="52421" y1="84712" x2="45400" y2="85072"/>
                        <a14:foregroundMark x1="28692" y1="79856" x2="19249" y2="80396"/>
                        <a14:foregroundMark x1="22155" y1="67086" x2="14044" y2="66727"/>
                        <a14:foregroundMark x1="24334" y1="48381" x2="16949" y2="54317"/>
                        <a14:foregroundMark x1="25908" y1="43705" x2="19007" y2="43705"/>
                        <a14:foregroundMark x1="10412" y1="16547" x2="9201" y2="65827"/>
                        <a14:foregroundMark x1="9201" y1="65827" x2="13196" y2="78957"/>
                        <a14:foregroundMark x1="13196" y1="78957" x2="16344" y2="19964"/>
                        <a14:foregroundMark x1="26755" y1="44604" x2="40799" y2="42086"/>
                        <a14:foregroundMark x1="5448" y1="91547" x2="66465" y2="91187"/>
                        <a14:foregroundMark x1="66465" y1="91187" x2="73366" y2="91547"/>
                        <a14:foregroundMark x1="74213" y1="82194" x2="82082" y2="92266"/>
                        <a14:foregroundMark x1="82082" y1="92266" x2="84867" y2="92806"/>
                        <a14:foregroundMark x1="73971" y1="87590" x2="57022" y2="88489"/>
                        <a14:foregroundMark x1="56780" y1="88849" x2="33293" y2="88129"/>
                        <a14:foregroundMark x1="36683" y1="87590" x2="14165" y2="86871"/>
                        <a14:foregroundMark x1="24455" y1="83813" x2="10412" y2="82554"/>
                        <a14:foregroundMark x1="9443" y1="87950" x2="6053" y2="87950"/>
                        <a14:foregroundMark x1="23608" y1="59532" x2="54479" y2="59173"/>
                        <a14:foregroundMark x1="1211" y1="91906" x2="5811" y2="91367"/>
                        <a14:backgroundMark x1="89709" y1="5396" x2="11259" y2="5036"/>
                        <a14:backgroundMark x1="93705" y1="13129" x2="95763" y2="44604"/>
                        <a14:backgroundMark x1="96610" y1="61151" x2="97700" y2="95144"/>
                        <a14:backgroundMark x1="97700" y1="95144" x2="97458" y2="96223"/>
                      </a14:backgroundRemoval>
                    </a14:imgEffect>
                  </a14:imgLayer>
                </a14:imgProps>
              </a:ext>
              <a:ext uri="{28A0092B-C50C-407E-A947-70E740481C1C}">
                <a14:useLocalDpi xmlns:a14="http://schemas.microsoft.com/office/drawing/2010/main" val="0"/>
              </a:ext>
            </a:extLst>
          </a:blip>
          <a:stretch>
            <a:fillRect/>
          </a:stretch>
        </p:blipFill>
        <p:spPr>
          <a:xfrm>
            <a:off x="776424" y="1915778"/>
            <a:ext cx="5319576" cy="3580731"/>
          </a:xfrm>
          <a:prstGeom prst="rect">
            <a:avLst/>
          </a:prstGeom>
        </p:spPr>
      </p:pic>
      <p:pic>
        <p:nvPicPr>
          <p:cNvPr id="8" name="Billede 7" descr="Lifeindenmark.dk vises på desktop og mobil">
            <a:extLst>
              <a:ext uri="{FF2B5EF4-FFF2-40B4-BE49-F238E27FC236}">
                <a16:creationId xmlns:a16="http://schemas.microsoft.com/office/drawing/2014/main" id="{5CF0FE49-B021-F250-325E-CA8C13E9FBB4}"/>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7206" b="93937" l="3159" r="94355">
                        <a14:foregroundMark x1="20456" y1="40773" x2="45935" y2="41388"/>
                        <a14:foregroundMark x1="12843" y1="6415" x2="55308" y2="9227"/>
                        <a14:foregroundMark x1="55308" y1="9227" x2="81978" y2="7469"/>
                        <a14:foregroundMark x1="81978" y1="7469" x2="85448" y2="24341"/>
                        <a14:foregroundMark x1="85448" y1="24341" x2="84619" y2="28471"/>
                        <a14:foregroundMark x1="81668" y1="16169" x2="15277" y2="30316"/>
                        <a14:foregroundMark x1="80943" y1="13357" x2="14500" y2="14587"/>
                        <a14:foregroundMark x1="13775" y1="9227" x2="11756" y2="66432"/>
                        <a14:foregroundMark x1="11756" y1="66432" x2="13361" y2="83480"/>
                        <a14:foregroundMark x1="13361" y1="83480" x2="12843" y2="86819"/>
                        <a14:foregroundMark x1="14345" y1="68541" x2="37545" y2="61687"/>
                        <a14:foregroundMark x1="37545" y1="61687" x2="50181" y2="62830"/>
                        <a14:foregroundMark x1="50181" y1="62830" x2="41844" y2="78735"/>
                        <a14:foregroundMark x1="41844" y1="78735" x2="58415" y2="73638"/>
                        <a14:foregroundMark x1="58415" y1="73638" x2="59347" y2="73902"/>
                        <a14:foregroundMark x1="25117" y1="52109" x2="74780" y2="56239"/>
                        <a14:foregroundMark x1="21233" y1="62566" x2="44951" y2="60105"/>
                        <a14:foregroundMark x1="44951" y1="60105" x2="66390" y2="61951"/>
                        <a14:foregroundMark x1="28120" y1="77680" x2="86484" y2="78295"/>
                        <a14:foregroundMark x1="3159" y1="91564" x2="30140" y2="91916"/>
                        <a14:foregroundMark x1="14915" y1="75835" x2="48576" y2="78032"/>
                        <a14:foregroundMark x1="19006" y1="52460" x2="15847" y2="80844"/>
                        <a14:foregroundMark x1="33506" y1="68541" x2="35526" y2="82777"/>
                        <a14:foregroundMark x1="17297" y1="89367" x2="63646" y2="85940"/>
                        <a14:foregroundMark x1="30917" y1="92882" x2="39410" y2="92970"/>
                        <a14:foregroundMark x1="39410" y1="92970" x2="64319" y2="92179"/>
                        <a14:foregroundMark x1="64319" y1="92179" x2="83687" y2="92179"/>
                        <a14:foregroundMark x1="14345" y1="85940" x2="46038" y2="84974"/>
                        <a14:foregroundMark x1="46038" y1="84974" x2="48369" y2="84974"/>
                        <a14:foregroundMark x1="32729" y1="91301" x2="43553" y2="91564"/>
                        <a14:foregroundMark x1="54687" y1="64411" x2="80010" y2="67575"/>
                        <a14:foregroundMark x1="71621" y1="64148" x2="71983" y2="80228"/>
                        <a14:foregroundMark x1="62144" y1="89016" x2="80010" y2="84974"/>
                        <a14:foregroundMark x1="81460" y1="39807" x2="79078" y2="86555"/>
                        <a14:foregroundMark x1="84827" y1="35764" x2="87053" y2="85940"/>
                        <a14:foregroundMark x1="87416" y1="37258" x2="90678" y2="79613"/>
                        <a14:foregroundMark x1="90678" y1="79613" x2="90575" y2="81459"/>
                        <a14:foregroundMark x1="90989" y1="33216" x2="78509" y2="34183"/>
                        <a14:foregroundMark x1="92802" y1="49297" x2="91144" y2="93497"/>
                        <a14:foregroundMark x1="93216" y1="75483" x2="93371" y2="89719"/>
                        <a14:foregroundMark x1="74055" y1="68541" x2="74417" y2="78295"/>
                        <a14:foregroundMark x1="74210" y1="90949" x2="33299" y2="91301"/>
                        <a14:foregroundMark x1="31434" y1="89367" x2="71155" y2="86555"/>
                        <a14:foregroundMark x1="71155" y1="86555" x2="78301" y2="88137"/>
                        <a14:foregroundMark x1="74987" y1="89719" x2="62869" y2="90334"/>
                        <a14:foregroundMark x1="88814" y1="27768" x2="92646" y2="29086"/>
                        <a14:foregroundMark x1="93993" y1="30053" x2="94355" y2="42707"/>
                        <a14:foregroundMark x1="94355" y1="44640" x2="94355" y2="93937"/>
                        <a14:foregroundMark x1="78509" y1="30756" x2="77784" y2="58260"/>
                        <a14:foregroundMark x1="77784" y1="58260" x2="78664" y2="59227"/>
                        <a14:foregroundMark x1="89177" y1="31019" x2="92802" y2="33656"/>
                        <a14:foregroundMark x1="16365" y1="53779" x2="15225" y2="68981"/>
                      </a14:backgroundRemoval>
                    </a14:imgEffect>
                  </a14:imgLayer>
                </a14:imgProps>
              </a:ext>
              <a:ext uri="{28A0092B-C50C-407E-A947-70E740481C1C}">
                <a14:useLocalDpi xmlns:a14="http://schemas.microsoft.com/office/drawing/2010/main" val="0"/>
              </a:ext>
            </a:extLst>
          </a:blip>
          <a:stretch>
            <a:fillRect/>
          </a:stretch>
        </p:blipFill>
        <p:spPr>
          <a:xfrm>
            <a:off x="5908685" y="2132822"/>
            <a:ext cx="5629659" cy="3317738"/>
          </a:xfrm>
          <a:prstGeom prst="rect">
            <a:avLst/>
          </a:prstGeom>
        </p:spPr>
      </p:pic>
    </p:spTree>
    <p:extLst>
      <p:ext uri="{BB962C8B-B14F-4D97-AF65-F5344CB8AC3E}">
        <p14:creationId xmlns:p14="http://schemas.microsoft.com/office/powerpoint/2010/main" val="3976684461"/>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C563B-EEB6-DE53-F994-317A84FF76EC}"/>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1C610A8E-19D2-1504-1659-985A442C497B}"/>
              </a:ext>
            </a:extLst>
          </p:cNvPr>
          <p:cNvSpPr>
            <a:spLocks noGrp="1"/>
          </p:cNvSpPr>
          <p:nvPr>
            <p:ph type="subTitle" idx="13"/>
          </p:nvPr>
        </p:nvSpPr>
        <p:spPr/>
        <p:txBody>
          <a:bodyPr/>
          <a:lstStyle/>
          <a:p>
            <a:r>
              <a:rPr lang="da-DK" dirty="0"/>
              <a:t>Lektion 1: Introduktion til borger.dk</a:t>
            </a:r>
          </a:p>
        </p:txBody>
      </p:sp>
      <p:sp>
        <p:nvSpPr>
          <p:cNvPr id="5" name="Pladsholder til dato 4">
            <a:extLst>
              <a:ext uri="{FF2B5EF4-FFF2-40B4-BE49-F238E27FC236}">
                <a16:creationId xmlns:a16="http://schemas.microsoft.com/office/drawing/2014/main" id="{CC71DA69-1180-49B6-70A2-1C54FF0FB046}"/>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706070E7-1025-64D3-FA2F-25E5C0C687F9}"/>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E558B603-71F1-E69C-0BBC-4E30256467CD}"/>
              </a:ext>
            </a:extLst>
          </p:cNvPr>
          <p:cNvSpPr>
            <a:spLocks noGrp="1"/>
          </p:cNvSpPr>
          <p:nvPr>
            <p:ph type="sldNum" sz="quarter" idx="12"/>
          </p:nvPr>
        </p:nvSpPr>
        <p:spPr/>
        <p:txBody>
          <a:bodyPr/>
          <a:lstStyle/>
          <a:p>
            <a:fld id="{24C8C45C-947F-4981-8B3F-4F32E973C901}" type="slidenum">
              <a:rPr lang="da-DK" smtClean="0"/>
              <a:pPr/>
              <a:t>14</a:t>
            </a:fld>
            <a:endParaRPr lang="da-DK" dirty="0"/>
          </a:p>
        </p:txBody>
      </p:sp>
      <p:pic>
        <p:nvPicPr>
          <p:cNvPr id="11" name="Pladsholder til indhold 10" descr="#Decorative">
            <a:extLst>
              <a:ext uri="{FF2B5EF4-FFF2-40B4-BE49-F238E27FC236}">
                <a16:creationId xmlns:a16="http://schemas.microsoft.com/office/drawing/2014/main" id="{2A393303-FA3C-92FB-29E8-B44869904FFB}"/>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8943" b="89431" l="1805" r="94867">
                        <a14:foregroundMark x1="1805" y1="43699" x2="2087" y2="60163"/>
                        <a14:foregroundMark x1="20305" y1="38211" x2="24196" y2="44106"/>
                        <a14:foregroundMark x1="28144" y1="40854" x2="28144" y2="57724"/>
                        <a14:foregroundMark x1="39255" y1="35976" x2="44388" y2="37195"/>
                        <a14:foregroundMark x1="53920" y1="34756" x2="57473" y2="42073"/>
                        <a14:foregroundMark x1="62437" y1="39634" x2="62324" y2="58740"/>
                        <a14:foregroundMark x1="67625" y1="65041" x2="68923" y2="64634"/>
                        <a14:foregroundMark x1="87761" y1="19715" x2="88156" y2="48374"/>
                        <a14:foregroundMark x1="83587" y1="9146" x2="83700" y2="12398"/>
                        <a14:foregroundMark x1="94867" y1="38211" x2="91371" y2="46545"/>
                      </a14:backgroundRemoval>
                    </a14:imgEffect>
                  </a14:imgLayer>
                </a14:imgProps>
              </a:ext>
            </a:extLst>
          </a:blip>
          <a:stretch>
            <a:fillRect/>
          </a:stretch>
        </p:blipFill>
        <p:spPr>
          <a:xfrm>
            <a:off x="3929937" y="747233"/>
            <a:ext cx="4117452" cy="1142575"/>
          </a:xfrm>
          <a:prstGeom prst="rect">
            <a:avLst/>
          </a:prstGeom>
        </p:spPr>
      </p:pic>
      <p:grpSp>
        <p:nvGrpSpPr>
          <p:cNvPr id="12" name="Gruppe 11" descr="#Decorative">
            <a:extLst>
              <a:ext uri="{FF2B5EF4-FFF2-40B4-BE49-F238E27FC236}">
                <a16:creationId xmlns:a16="http://schemas.microsoft.com/office/drawing/2014/main" id="{9DADD9AA-6908-84B4-6EAD-B43E5C5E3EE7}"/>
              </a:ext>
            </a:extLst>
          </p:cNvPr>
          <p:cNvGrpSpPr/>
          <p:nvPr/>
        </p:nvGrpSpPr>
        <p:grpSpPr>
          <a:xfrm>
            <a:off x="289809" y="2466363"/>
            <a:ext cx="2107361" cy="3762315"/>
            <a:chOff x="4981846" y="2520151"/>
            <a:chExt cx="2198604" cy="4197494"/>
          </a:xfrm>
        </p:grpSpPr>
        <p:sp>
          <p:nvSpPr>
            <p:cNvPr id="13" name="Tekstfelt 12">
              <a:extLst>
                <a:ext uri="{FF2B5EF4-FFF2-40B4-BE49-F238E27FC236}">
                  <a16:creationId xmlns:a16="http://schemas.microsoft.com/office/drawing/2014/main" id="{2D1949FD-CBDD-7AA2-1D9A-A57E41A62CCE}"/>
                </a:ext>
              </a:extLst>
            </p:cNvPr>
            <p:cNvSpPr txBox="1"/>
            <p:nvPr/>
          </p:nvSpPr>
          <p:spPr>
            <a:xfrm>
              <a:off x="5128986" y="2680423"/>
              <a:ext cx="1974081" cy="476726"/>
            </a:xfrm>
            <a:prstGeom prst="roundRect">
              <a:avLst/>
            </a:prstGeom>
            <a:noFill/>
          </p:spPr>
          <p:txBody>
            <a:bodyPr wrap="square" lIns="0" tIns="0" rIns="0" bIns="0" rtlCol="0">
              <a:spAutoFit/>
            </a:bodyPr>
            <a:lstStyle/>
            <a:p>
              <a:pPr marL="0" marR="0" lvl="0" indent="0" algn="l" defTabSz="914400" rtl="0" eaLnBrk="1" fontAlgn="base" latinLnBrk="0" hangingPunct="1">
                <a:lnSpc>
                  <a:spcPct val="100000"/>
                </a:lnSpc>
                <a:spcBef>
                  <a:spcPts val="1099"/>
                </a:spcBef>
                <a:spcAft>
                  <a:spcPct val="0"/>
                </a:spcAft>
                <a:buClrTx/>
                <a:buSzTx/>
                <a:buFontTx/>
                <a:buNone/>
                <a:tabLst/>
                <a:defRPr/>
              </a:pPr>
              <a:r>
                <a:rPr kumimoji="0" lang="da-DK" sz="1400" b="1" i="0" u="none" strike="noStrike" kern="1200" cap="none" spc="0" normalizeH="0" baseline="0" noProof="0" dirty="0">
                  <a:ln>
                    <a:noFill/>
                  </a:ln>
                  <a:solidFill>
                    <a:srgbClr val="3F1A2B"/>
                  </a:solidFill>
                  <a:effectLst/>
                  <a:uLnTx/>
                  <a:uFillTx/>
                  <a:ea typeface="+mn-ea"/>
                  <a:cs typeface="+mn-cs"/>
                </a:rPr>
                <a:t>Artikler og guider</a:t>
              </a:r>
              <a:br>
                <a:rPr kumimoji="0" lang="da-DK" sz="1400" b="1" i="0" u="none" strike="noStrike" kern="1200" cap="none" spc="0" normalizeH="0" baseline="0" noProof="0" dirty="0">
                  <a:ln>
                    <a:noFill/>
                  </a:ln>
                  <a:solidFill>
                    <a:srgbClr val="3F1A2B"/>
                  </a:solidFill>
                  <a:effectLst/>
                  <a:uLnTx/>
                  <a:uFillTx/>
                  <a:ea typeface="+mn-ea"/>
                  <a:cs typeface="+mn-cs"/>
                </a:rPr>
              </a:br>
              <a:r>
                <a:rPr kumimoji="0" lang="da-DK" sz="1400" b="1" i="0" u="none" strike="noStrike" kern="1200" cap="none" spc="0" normalizeH="0" baseline="0" noProof="0" dirty="0">
                  <a:ln>
                    <a:noFill/>
                  </a:ln>
                  <a:solidFill>
                    <a:srgbClr val="3F1A2B"/>
                  </a:solidFill>
                  <a:effectLst/>
                  <a:uLnTx/>
                  <a:uFillTx/>
                  <a:ea typeface="+mn-ea"/>
                  <a:cs typeface="+mn-cs"/>
                </a:rPr>
                <a:t>Information</a:t>
              </a:r>
            </a:p>
          </p:txBody>
        </p:sp>
        <p:pic>
          <p:nvPicPr>
            <p:cNvPr id="14" name="Billede 13">
              <a:extLst>
                <a:ext uri="{FF2B5EF4-FFF2-40B4-BE49-F238E27FC236}">
                  <a16:creationId xmlns:a16="http://schemas.microsoft.com/office/drawing/2014/main" id="{FFF6CCED-512F-B4B8-231E-2BB1EE3392C1}"/>
                </a:ext>
              </a:extLst>
            </p:cNvPr>
            <p:cNvPicPr>
              <a:picLocks noChangeAspect="1"/>
            </p:cNvPicPr>
            <p:nvPr/>
          </p:nvPicPr>
          <p:blipFill>
            <a:blip r:embed="rId5"/>
            <a:stretch>
              <a:fillRect/>
            </a:stretch>
          </p:blipFill>
          <p:spPr>
            <a:xfrm>
              <a:off x="5131165" y="3665562"/>
              <a:ext cx="1881187" cy="2571750"/>
            </a:xfrm>
            <a:prstGeom prst="roundRect">
              <a:avLst/>
            </a:prstGeom>
          </p:spPr>
        </p:pic>
        <p:sp>
          <p:nvSpPr>
            <p:cNvPr id="15" name="Afrundet rektangel 21">
              <a:extLst>
                <a:ext uri="{FF2B5EF4-FFF2-40B4-BE49-F238E27FC236}">
                  <a16:creationId xmlns:a16="http://schemas.microsoft.com/office/drawing/2014/main" id="{6CAE3991-0ECD-C859-81F7-DBA8576EFC32}"/>
                </a:ext>
              </a:extLst>
            </p:cNvPr>
            <p:cNvSpPr/>
            <p:nvPr/>
          </p:nvSpPr>
          <p:spPr bwMode="auto">
            <a:xfrm>
              <a:off x="4981846" y="2520151"/>
              <a:ext cx="2198604" cy="4197494"/>
            </a:xfrm>
            <a:prstGeom prst="roundRect">
              <a:avLst/>
            </a:prstGeom>
            <a:noFill/>
            <a:ln w="38100" cap="flat" cmpd="sng" algn="ctr">
              <a:solidFill>
                <a:srgbClr val="44831E"/>
              </a:solidFill>
              <a:prstDash val="solid"/>
              <a:round/>
              <a:headEnd type="none" w="med" len="med"/>
              <a:tailEnd type="none" w="med" len="med"/>
            </a:ln>
            <a:effectLst/>
          </p:spPr>
          <p:txBody>
            <a:bodyPr vert="horz" wrap="square" lIns="89906" tIns="46751" rIns="89906" bIns="46751" numCol="1" rtlCol="0" anchor="ctr" anchorCtr="0" compatLnSpc="1">
              <a:prstTxWarp prst="textNoShape">
                <a:avLst/>
              </a:prstTxWarp>
            </a:bodyPr>
            <a:lstStyle/>
            <a:p>
              <a:pPr marL="0" marR="0" lvl="0" indent="0" algn="ctr" defTabSz="914400" rtl="0" eaLnBrk="1" fontAlgn="base" latinLnBrk="0" hangingPunct="1">
                <a:lnSpc>
                  <a:spcPct val="100000"/>
                </a:lnSpc>
                <a:spcBef>
                  <a:spcPts val="1099"/>
                </a:spcBef>
                <a:spcAft>
                  <a:spcPct val="0"/>
                </a:spcAft>
                <a:buClrTx/>
                <a:buSzTx/>
                <a:buFontTx/>
                <a:buNone/>
                <a:tabLst/>
                <a:defRPr/>
              </a:pPr>
              <a:endParaRPr kumimoji="0" lang="da-DK" sz="1998" b="0" i="0" u="none" strike="noStrike" kern="1200" cap="none" spc="0" normalizeH="0" baseline="0" noProof="0" dirty="0" err="1">
                <a:ln>
                  <a:noFill/>
                </a:ln>
                <a:solidFill>
                  <a:srgbClr val="FFFFFF"/>
                </a:solidFill>
                <a:effectLst/>
                <a:uLnTx/>
                <a:uFillTx/>
                <a:latin typeface="Arial" charset="0"/>
                <a:ea typeface="+mn-ea"/>
                <a:cs typeface="+mn-cs"/>
              </a:endParaRPr>
            </a:p>
          </p:txBody>
        </p:sp>
        <p:cxnSp>
          <p:nvCxnSpPr>
            <p:cNvPr id="16" name="Lige forbindelse 15">
              <a:extLst>
                <a:ext uri="{FF2B5EF4-FFF2-40B4-BE49-F238E27FC236}">
                  <a16:creationId xmlns:a16="http://schemas.microsoft.com/office/drawing/2014/main" id="{AA5B31A4-9AB3-7F87-B878-B739C4417156}"/>
                </a:ext>
              </a:extLst>
            </p:cNvPr>
            <p:cNvCxnSpPr/>
            <p:nvPr/>
          </p:nvCxnSpPr>
          <p:spPr bwMode="auto">
            <a:xfrm flipV="1">
              <a:off x="5131165" y="3284608"/>
              <a:ext cx="1881187" cy="376"/>
            </a:xfrm>
            <a:prstGeom prst="line">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7" name="Venstre klammeparentes 16">
            <a:extLst>
              <a:ext uri="{FF2B5EF4-FFF2-40B4-BE49-F238E27FC236}">
                <a16:creationId xmlns:a16="http://schemas.microsoft.com/office/drawing/2014/main" id="{32305835-8821-00FA-100F-A12607B24E0A}"/>
              </a:ext>
            </a:extLst>
          </p:cNvPr>
          <p:cNvSpPr/>
          <p:nvPr/>
        </p:nvSpPr>
        <p:spPr bwMode="auto">
          <a:xfrm rot="5400000">
            <a:off x="5684528" y="-3731996"/>
            <a:ext cx="810760" cy="11928704"/>
          </a:xfrm>
          <a:prstGeom prst="leftBrace">
            <a:avLst>
              <a:gd name="adj1" fmla="val 83939"/>
              <a:gd name="adj2" fmla="val 49998"/>
            </a:avLst>
          </a:prstGeom>
          <a:noFill/>
          <a:ln w="28575" cap="flat" cmpd="sng" algn="ctr">
            <a:solidFill>
              <a:srgbClr val="BAB6B0"/>
            </a:solidFill>
            <a:prstDash val="lgDash"/>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lvl="0" indent="0" algn="l" defTabSz="914400" rtl="0" eaLnBrk="1" fontAlgn="base" latinLnBrk="0" hangingPunct="1">
              <a:lnSpc>
                <a:spcPct val="108000"/>
              </a:lnSpc>
              <a:spcBef>
                <a:spcPct val="54000"/>
              </a:spcBef>
              <a:spcAft>
                <a:spcPct val="0"/>
              </a:spcAft>
              <a:buClrTx/>
              <a:buSzTx/>
              <a:buFontTx/>
              <a:buNone/>
              <a:tabLst/>
              <a:defRPr/>
            </a:pPr>
            <a:endParaRPr kumimoji="0" lang="da-DK" sz="1698" b="0" i="0" u="none" strike="noStrike" kern="1200" cap="none" spc="0" normalizeH="0" baseline="0" noProof="0">
              <a:ln>
                <a:noFill/>
              </a:ln>
              <a:solidFill>
                <a:srgbClr val="000000"/>
              </a:solidFill>
              <a:effectLst/>
              <a:uLnTx/>
              <a:uFillTx/>
              <a:latin typeface="Arial" charset="0"/>
              <a:ea typeface="+mn-ea"/>
              <a:cs typeface="+mn-cs"/>
            </a:endParaRPr>
          </a:p>
        </p:txBody>
      </p:sp>
      <p:grpSp>
        <p:nvGrpSpPr>
          <p:cNvPr id="18" name="Gruppe 17" descr="#Decorative">
            <a:extLst>
              <a:ext uri="{FF2B5EF4-FFF2-40B4-BE49-F238E27FC236}">
                <a16:creationId xmlns:a16="http://schemas.microsoft.com/office/drawing/2014/main" id="{68F9276E-6D8B-702D-3168-82E1D817E285}"/>
              </a:ext>
            </a:extLst>
          </p:cNvPr>
          <p:cNvGrpSpPr/>
          <p:nvPr/>
        </p:nvGrpSpPr>
        <p:grpSpPr>
          <a:xfrm>
            <a:off x="2638422" y="2454233"/>
            <a:ext cx="2107361" cy="3774445"/>
            <a:chOff x="199108" y="2520154"/>
            <a:chExt cx="2198604" cy="4216993"/>
          </a:xfrm>
        </p:grpSpPr>
        <p:sp>
          <p:nvSpPr>
            <p:cNvPr id="20" name="Tekstfelt 19">
              <a:extLst>
                <a:ext uri="{FF2B5EF4-FFF2-40B4-BE49-F238E27FC236}">
                  <a16:creationId xmlns:a16="http://schemas.microsoft.com/office/drawing/2014/main" id="{3E9AE1FA-9DE8-604C-6547-D1928FCF5AC0}"/>
                </a:ext>
              </a:extLst>
            </p:cNvPr>
            <p:cNvSpPr txBox="1"/>
            <p:nvPr/>
          </p:nvSpPr>
          <p:spPr>
            <a:xfrm>
              <a:off x="483422" y="2699924"/>
              <a:ext cx="1798327" cy="430887"/>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ts val="1099"/>
                </a:spcBef>
                <a:spcAft>
                  <a:spcPct val="0"/>
                </a:spcAft>
                <a:buClrTx/>
                <a:buSzTx/>
                <a:buFontTx/>
                <a:buNone/>
                <a:tabLst/>
                <a:defRPr/>
              </a:pPr>
              <a:r>
                <a:rPr kumimoji="0" lang="da-DK" sz="1400" b="1" i="0" u="none" strike="noStrike" kern="1200" cap="none" spc="0" normalizeH="0" baseline="0" noProof="0" dirty="0">
                  <a:ln>
                    <a:noFill/>
                  </a:ln>
                  <a:solidFill>
                    <a:srgbClr val="3F1A2B"/>
                  </a:solidFill>
                  <a:effectLst/>
                  <a:uLnTx/>
                  <a:uFillTx/>
                  <a:ea typeface="+mn-ea"/>
                  <a:cs typeface="+mn-cs"/>
                </a:rPr>
                <a:t>Selvbetjening</a:t>
              </a:r>
              <a:br>
                <a:rPr kumimoji="0" lang="da-DK" sz="1400" b="1" i="0" u="none" strike="noStrike" kern="1200" cap="none" spc="0" normalizeH="0" baseline="0" noProof="0" dirty="0">
                  <a:ln>
                    <a:noFill/>
                  </a:ln>
                  <a:solidFill>
                    <a:srgbClr val="3F1A2B"/>
                  </a:solidFill>
                  <a:effectLst/>
                  <a:uLnTx/>
                  <a:uFillTx/>
                  <a:ea typeface="+mn-ea"/>
                  <a:cs typeface="+mn-cs"/>
                </a:rPr>
              </a:br>
              <a:r>
                <a:rPr kumimoji="0" lang="da-DK" sz="1400" b="1" i="0" u="none" strike="noStrike" kern="1200" cap="none" spc="0" normalizeH="0" baseline="0" noProof="0" dirty="0">
                  <a:ln>
                    <a:noFill/>
                  </a:ln>
                  <a:solidFill>
                    <a:srgbClr val="3F1A2B"/>
                  </a:solidFill>
                  <a:effectLst/>
                  <a:uLnTx/>
                  <a:uFillTx/>
                  <a:ea typeface="+mn-ea"/>
                  <a:cs typeface="+mn-cs"/>
                </a:rPr>
                <a:t>Hos myndighederne</a:t>
              </a:r>
            </a:p>
          </p:txBody>
        </p:sp>
        <p:sp>
          <p:nvSpPr>
            <p:cNvPr id="21" name="Afrundet rektangel 20">
              <a:extLst>
                <a:ext uri="{FF2B5EF4-FFF2-40B4-BE49-F238E27FC236}">
                  <a16:creationId xmlns:a16="http://schemas.microsoft.com/office/drawing/2014/main" id="{6304A33D-7324-F9F3-DE30-21250ACF13C9}"/>
                </a:ext>
              </a:extLst>
            </p:cNvPr>
            <p:cNvSpPr/>
            <p:nvPr/>
          </p:nvSpPr>
          <p:spPr bwMode="auto">
            <a:xfrm>
              <a:off x="199108" y="2520154"/>
              <a:ext cx="2198604" cy="4216993"/>
            </a:xfrm>
            <a:prstGeom prst="roundRect">
              <a:avLst/>
            </a:prstGeom>
            <a:noFill/>
            <a:ln w="38100" cap="flat" cmpd="sng" algn="ctr">
              <a:solidFill>
                <a:srgbClr val="44831E"/>
              </a:solidFill>
              <a:prstDash val="solid"/>
              <a:round/>
              <a:headEnd type="none" w="med" len="med"/>
              <a:tailEnd type="none" w="med" len="med"/>
            </a:ln>
            <a:effectLst/>
          </p:spPr>
          <p:txBody>
            <a:bodyPr vert="horz" wrap="square" lIns="89906" tIns="46751" rIns="89906" bIns="46751" numCol="1" rtlCol="0" anchor="ctr" anchorCtr="0" compatLnSpc="1">
              <a:prstTxWarp prst="textNoShape">
                <a:avLst/>
              </a:prstTxWarp>
            </a:bodyPr>
            <a:lstStyle/>
            <a:p>
              <a:pPr marL="0" marR="0" lvl="0" indent="0" algn="ctr" defTabSz="914400" rtl="0" eaLnBrk="1" fontAlgn="base" latinLnBrk="0" hangingPunct="1">
                <a:lnSpc>
                  <a:spcPct val="100000"/>
                </a:lnSpc>
                <a:spcBef>
                  <a:spcPts val="1099"/>
                </a:spcBef>
                <a:spcAft>
                  <a:spcPct val="0"/>
                </a:spcAft>
                <a:buClrTx/>
                <a:buSzTx/>
                <a:buFontTx/>
                <a:buNone/>
                <a:tabLst/>
                <a:defRPr/>
              </a:pPr>
              <a:endParaRPr kumimoji="0" lang="da-DK" sz="1998" b="0" i="0" u="none" strike="noStrike" kern="1200" cap="none" spc="0" normalizeH="0" baseline="0" noProof="0" dirty="0" err="1">
                <a:ln>
                  <a:noFill/>
                </a:ln>
                <a:solidFill>
                  <a:srgbClr val="FFFFFF"/>
                </a:solidFill>
                <a:effectLst/>
                <a:uLnTx/>
                <a:uFillTx/>
                <a:latin typeface="Arial" charset="0"/>
                <a:ea typeface="+mn-ea"/>
                <a:cs typeface="+mn-cs"/>
              </a:endParaRPr>
            </a:p>
          </p:txBody>
        </p:sp>
        <p:cxnSp>
          <p:nvCxnSpPr>
            <p:cNvPr id="22" name="Lige forbindelse 21">
              <a:extLst>
                <a:ext uri="{FF2B5EF4-FFF2-40B4-BE49-F238E27FC236}">
                  <a16:creationId xmlns:a16="http://schemas.microsoft.com/office/drawing/2014/main" id="{A921F8BD-D61D-F292-DC0A-47195069C864}"/>
                </a:ext>
              </a:extLst>
            </p:cNvPr>
            <p:cNvCxnSpPr/>
            <p:nvPr/>
          </p:nvCxnSpPr>
          <p:spPr bwMode="auto">
            <a:xfrm>
              <a:off x="395015" y="3284984"/>
              <a:ext cx="1820128" cy="0"/>
            </a:xfrm>
            <a:prstGeom prst="line">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3" name="Gruppe 22" descr="#Decorative">
            <a:extLst>
              <a:ext uri="{FF2B5EF4-FFF2-40B4-BE49-F238E27FC236}">
                <a16:creationId xmlns:a16="http://schemas.microsoft.com/office/drawing/2014/main" id="{83141B97-A807-234D-8AE2-5321515FDB7C}"/>
              </a:ext>
            </a:extLst>
          </p:cNvPr>
          <p:cNvGrpSpPr/>
          <p:nvPr/>
        </p:nvGrpSpPr>
        <p:grpSpPr>
          <a:xfrm>
            <a:off x="4979398" y="2466363"/>
            <a:ext cx="2107361" cy="3762315"/>
            <a:chOff x="-2151014" y="2520154"/>
            <a:chExt cx="2198604" cy="4216993"/>
          </a:xfrm>
        </p:grpSpPr>
        <p:sp>
          <p:nvSpPr>
            <p:cNvPr id="24" name="Tekstfelt 23">
              <a:extLst>
                <a:ext uri="{FF2B5EF4-FFF2-40B4-BE49-F238E27FC236}">
                  <a16:creationId xmlns:a16="http://schemas.microsoft.com/office/drawing/2014/main" id="{3DB8210E-5FB2-BF38-F6A8-09AC83DC3CFF}"/>
                </a:ext>
              </a:extLst>
            </p:cNvPr>
            <p:cNvSpPr txBox="1"/>
            <p:nvPr/>
          </p:nvSpPr>
          <p:spPr>
            <a:xfrm>
              <a:off x="-1946956" y="2652856"/>
              <a:ext cx="1961765" cy="430887"/>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ts val="1099"/>
                </a:spcBef>
                <a:spcAft>
                  <a:spcPct val="0"/>
                </a:spcAft>
                <a:buClrTx/>
                <a:buSzTx/>
                <a:buFontTx/>
                <a:buNone/>
                <a:tabLst/>
                <a:defRPr/>
              </a:pPr>
              <a:r>
                <a:rPr kumimoji="0" lang="da-DK" sz="1400" b="1" i="0" u="none" strike="noStrike" kern="1200" cap="none" spc="0" normalizeH="0" baseline="0" noProof="0" dirty="0">
                  <a:ln>
                    <a:noFill/>
                  </a:ln>
                  <a:solidFill>
                    <a:srgbClr val="3F1A2B"/>
                  </a:solidFill>
                  <a:effectLst/>
                  <a:uLnTx/>
                  <a:uFillTx/>
                  <a:ea typeface="+mn-ea"/>
                  <a:cs typeface="+mn-cs"/>
                </a:rPr>
                <a:t>lifeindenmark.dk</a:t>
              </a:r>
              <a:br>
                <a:rPr kumimoji="0" lang="da-DK" sz="1400" b="1" i="0" u="none" strike="noStrike" kern="1200" cap="none" spc="0" normalizeH="0" baseline="0" noProof="0" dirty="0">
                  <a:ln>
                    <a:noFill/>
                  </a:ln>
                  <a:solidFill>
                    <a:srgbClr val="3F1A2B"/>
                  </a:solidFill>
                  <a:effectLst/>
                  <a:uLnTx/>
                  <a:uFillTx/>
                  <a:ea typeface="+mn-ea"/>
                  <a:cs typeface="+mn-cs"/>
                </a:rPr>
              </a:br>
              <a:r>
                <a:rPr kumimoji="0" lang="da-DK" sz="1400" b="1" i="0" u="none" strike="noStrike" kern="1200" cap="none" spc="0" normalizeH="0" baseline="0" noProof="0" dirty="0">
                  <a:ln>
                    <a:noFill/>
                  </a:ln>
                  <a:solidFill>
                    <a:srgbClr val="3F1A2B"/>
                  </a:solidFill>
                  <a:effectLst/>
                  <a:uLnTx/>
                  <a:uFillTx/>
                  <a:ea typeface="+mn-ea"/>
                  <a:cs typeface="+mn-cs"/>
                </a:rPr>
                <a:t>Udenlandske borgere</a:t>
              </a:r>
            </a:p>
          </p:txBody>
        </p:sp>
        <p:cxnSp>
          <p:nvCxnSpPr>
            <p:cNvPr id="25" name="Lige forbindelse 24">
              <a:extLst>
                <a:ext uri="{FF2B5EF4-FFF2-40B4-BE49-F238E27FC236}">
                  <a16:creationId xmlns:a16="http://schemas.microsoft.com/office/drawing/2014/main" id="{E10818CB-5985-5E08-4F2A-2E081659D90E}"/>
                </a:ext>
              </a:extLst>
            </p:cNvPr>
            <p:cNvCxnSpPr/>
            <p:nvPr/>
          </p:nvCxnSpPr>
          <p:spPr bwMode="auto">
            <a:xfrm>
              <a:off x="-1946956" y="3237917"/>
              <a:ext cx="1789005" cy="0"/>
            </a:xfrm>
            <a:prstGeom prst="line">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Afrundet rektangel 22">
              <a:extLst>
                <a:ext uri="{FF2B5EF4-FFF2-40B4-BE49-F238E27FC236}">
                  <a16:creationId xmlns:a16="http://schemas.microsoft.com/office/drawing/2014/main" id="{2227ECD7-FC00-0C8C-3C0A-14220795539B}"/>
                </a:ext>
              </a:extLst>
            </p:cNvPr>
            <p:cNvSpPr/>
            <p:nvPr/>
          </p:nvSpPr>
          <p:spPr bwMode="auto">
            <a:xfrm>
              <a:off x="-2151014" y="2520154"/>
              <a:ext cx="2198604" cy="4216993"/>
            </a:xfrm>
            <a:prstGeom prst="roundRect">
              <a:avLst/>
            </a:prstGeom>
            <a:noFill/>
            <a:ln w="38100" cap="flat" cmpd="sng" algn="ctr">
              <a:solidFill>
                <a:srgbClr val="44831E"/>
              </a:solidFill>
              <a:prstDash val="solid"/>
              <a:round/>
              <a:headEnd type="none" w="med" len="med"/>
              <a:tailEnd type="none" w="med" len="med"/>
            </a:ln>
            <a:effectLst/>
          </p:spPr>
          <p:txBody>
            <a:bodyPr vert="horz" wrap="square" lIns="89906" tIns="46751" rIns="89906" bIns="46751" numCol="1" rtlCol="0" anchor="ctr" anchorCtr="0" compatLnSpc="1">
              <a:prstTxWarp prst="textNoShape">
                <a:avLst/>
              </a:prstTxWarp>
            </a:bodyPr>
            <a:lstStyle/>
            <a:p>
              <a:pPr marL="0" marR="0" lvl="0" indent="0" algn="ctr" defTabSz="914400" rtl="0" eaLnBrk="1" fontAlgn="base" latinLnBrk="0" hangingPunct="1">
                <a:lnSpc>
                  <a:spcPct val="100000"/>
                </a:lnSpc>
                <a:spcBef>
                  <a:spcPts val="1099"/>
                </a:spcBef>
                <a:spcAft>
                  <a:spcPct val="0"/>
                </a:spcAft>
                <a:buClrTx/>
                <a:buSzTx/>
                <a:buFontTx/>
                <a:buNone/>
                <a:tabLst/>
                <a:defRPr/>
              </a:pPr>
              <a:endParaRPr kumimoji="0" lang="da-DK" sz="1998" b="0" i="0" u="none" strike="noStrike" kern="1200" cap="none" spc="0" normalizeH="0" baseline="0" noProof="0" dirty="0" err="1">
                <a:ln>
                  <a:noFill/>
                </a:ln>
                <a:solidFill>
                  <a:srgbClr val="FFFFFF"/>
                </a:solidFill>
                <a:effectLst/>
                <a:uLnTx/>
                <a:uFillTx/>
                <a:latin typeface="Arial" charset="0"/>
                <a:ea typeface="+mn-ea"/>
                <a:cs typeface="+mn-cs"/>
              </a:endParaRPr>
            </a:p>
          </p:txBody>
        </p:sp>
        <p:pic>
          <p:nvPicPr>
            <p:cNvPr id="27" name="Billede 26">
              <a:extLst>
                <a:ext uri="{FF2B5EF4-FFF2-40B4-BE49-F238E27FC236}">
                  <a16:creationId xmlns:a16="http://schemas.microsoft.com/office/drawing/2014/main" id="{A1E024B9-F791-55C2-F739-344D5B0509CE}"/>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8605" b="96512" l="2973" r="96521">
                          <a14:foregroundMark x1="2973" y1="18721" x2="5250" y2="59302"/>
                          <a14:foregroundMark x1="19545" y1="34535" x2="19545" y2="53721"/>
                          <a14:foregroundMark x1="19545" y1="11977" x2="19545" y2="11977"/>
                          <a14:foregroundMark x1="37749" y1="22570" x2="30930" y2="50349"/>
                          <a14:foregroundMark x1="41176" y1="8605" x2="39103" y2="17053"/>
                          <a14:foregroundMark x1="72043" y1="14302" x2="72043" y2="14302"/>
                          <a14:foregroundMark x1="72612" y1="32326" x2="72612" y2="32326"/>
                          <a14:foregroundMark x1="83997" y1="28953" x2="83997" y2="28953"/>
                          <a14:foregroundMark x1="96584" y1="34535" x2="96584" y2="34535"/>
                          <a14:foregroundMark x1="7527" y1="86395" x2="7527" y2="86395"/>
                          <a14:foregroundMark x1="8096" y1="96512" x2="8096" y2="96512"/>
                          <a14:foregroundMark x1="12081" y1="84186" x2="12081" y2="84186"/>
                          <a14:foregroundMark x1="26945" y1="85233" x2="26945" y2="85233"/>
                          <a14:foregroundMark x1="38899" y1="87558" x2="38899" y2="87558"/>
                          <a14:foregroundMark x1="57179" y1="88605" x2="57179" y2="88605"/>
                          <a14:foregroundMark x1="61733" y1="87558" x2="61733" y2="87558"/>
                          <a14:foregroundMark x1="68627" y1="90930" x2="68627" y2="90930"/>
                          <a14:foregroundMark x1="77166" y1="96512" x2="77166" y2="96512"/>
                          <a14:foregroundMark x1="87982" y1="89767" x2="87982" y2="89767"/>
                          <a14:foregroundMark x1="93738" y1="89767" x2="93738" y2="89767"/>
                          <a14:backgroundMark x1="38330" y1="19884" x2="38330" y2="19884"/>
                          <a14:backgroundMark x1="37761" y1="18721" x2="41176" y2="18721"/>
                          <a14:backgroundMark x1="38330" y1="16512" x2="37192" y2="22209"/>
                        </a14:backgroundRemoval>
                      </a14:imgEffect>
                    </a14:imgLayer>
                  </a14:imgProps>
                </a:ext>
              </a:extLst>
            </a:blip>
            <a:stretch>
              <a:fillRect/>
            </a:stretch>
          </p:blipFill>
          <p:spPr>
            <a:xfrm>
              <a:off x="-2028827" y="4317064"/>
              <a:ext cx="1966532" cy="1069714"/>
            </a:xfrm>
            <a:prstGeom prst="rect">
              <a:avLst/>
            </a:prstGeom>
          </p:spPr>
        </p:pic>
      </p:grpSp>
      <p:grpSp>
        <p:nvGrpSpPr>
          <p:cNvPr id="28" name="Gruppe 27" descr="#Decorative">
            <a:extLst>
              <a:ext uri="{FF2B5EF4-FFF2-40B4-BE49-F238E27FC236}">
                <a16:creationId xmlns:a16="http://schemas.microsoft.com/office/drawing/2014/main" id="{19CB3216-6BA3-5100-04FC-A098323A5D95}"/>
              </a:ext>
            </a:extLst>
          </p:cNvPr>
          <p:cNvGrpSpPr/>
          <p:nvPr/>
        </p:nvGrpSpPr>
        <p:grpSpPr>
          <a:xfrm>
            <a:off x="7297016" y="2466363"/>
            <a:ext cx="2206010" cy="3762315"/>
            <a:chOff x="9764586" y="2520151"/>
            <a:chExt cx="2198604" cy="4197494"/>
          </a:xfrm>
        </p:grpSpPr>
        <p:sp>
          <p:nvSpPr>
            <p:cNvPr id="29" name="Tekstfelt 28">
              <a:extLst>
                <a:ext uri="{FF2B5EF4-FFF2-40B4-BE49-F238E27FC236}">
                  <a16:creationId xmlns:a16="http://schemas.microsoft.com/office/drawing/2014/main" id="{1ACECEE4-00E7-2E43-996D-5B7A2A4C767A}"/>
                </a:ext>
              </a:extLst>
            </p:cNvPr>
            <p:cNvSpPr txBox="1"/>
            <p:nvPr/>
          </p:nvSpPr>
          <p:spPr>
            <a:xfrm>
              <a:off x="9964728" y="2690144"/>
              <a:ext cx="1798327" cy="430887"/>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ts val="1099"/>
                </a:spcBef>
                <a:spcAft>
                  <a:spcPct val="0"/>
                </a:spcAft>
                <a:buClrTx/>
                <a:buSzTx/>
                <a:buFontTx/>
                <a:buNone/>
                <a:tabLst/>
                <a:defRPr/>
              </a:pPr>
              <a:r>
                <a:rPr kumimoji="0" lang="da-DK" sz="1400" b="1" i="0" u="none" strike="noStrike" kern="1200" cap="none" spc="0" normalizeH="0" baseline="0" noProof="0" dirty="0">
                  <a:ln>
                    <a:noFill/>
                  </a:ln>
                  <a:solidFill>
                    <a:srgbClr val="3F1A2B"/>
                  </a:solidFill>
                  <a:effectLst/>
                  <a:uLnTx/>
                  <a:uFillTx/>
                  <a:ea typeface="+mn-ea"/>
                  <a:cs typeface="+mn-cs"/>
                </a:rPr>
                <a:t>Mit Overblik </a:t>
              </a:r>
              <a:br>
                <a:rPr kumimoji="0" lang="da-DK" sz="1400" b="1" i="0" u="none" strike="noStrike" kern="1200" cap="none" spc="0" normalizeH="0" baseline="0" noProof="0" dirty="0">
                  <a:ln>
                    <a:noFill/>
                  </a:ln>
                  <a:solidFill>
                    <a:srgbClr val="3F1A2B"/>
                  </a:solidFill>
                  <a:effectLst/>
                  <a:uLnTx/>
                  <a:uFillTx/>
                  <a:ea typeface="+mn-ea"/>
                  <a:cs typeface="+mn-cs"/>
                </a:rPr>
              </a:br>
              <a:r>
                <a:rPr kumimoji="0" lang="da-DK" sz="1400" b="1" i="0" u="none" strike="noStrike" kern="1200" cap="none" spc="0" normalizeH="0" baseline="0" noProof="0" dirty="0">
                  <a:ln>
                    <a:noFill/>
                  </a:ln>
                  <a:solidFill>
                    <a:srgbClr val="3F1A2B"/>
                  </a:solidFill>
                  <a:effectLst/>
                  <a:uLnTx/>
                  <a:uFillTx/>
                  <a:ea typeface="+mn-ea"/>
                  <a:cs typeface="+mn-cs"/>
                </a:rPr>
                <a:t>Med personlige data</a:t>
              </a:r>
            </a:p>
          </p:txBody>
        </p:sp>
        <p:pic>
          <p:nvPicPr>
            <p:cNvPr id="30" name="Billede 29">
              <a:extLst>
                <a:ext uri="{FF2B5EF4-FFF2-40B4-BE49-F238E27FC236}">
                  <a16:creationId xmlns:a16="http://schemas.microsoft.com/office/drawing/2014/main" id="{D476BCB1-A0B3-6CA3-2707-74F5FC58F5E0}"/>
                </a:ext>
              </a:extLst>
            </p:cNvPr>
            <p:cNvPicPr>
              <a:picLocks noChangeAspect="1"/>
            </p:cNvPicPr>
            <p:nvPr/>
          </p:nvPicPr>
          <p:blipFill rotWithShape="1">
            <a:blip r:embed="rId8"/>
            <a:srcRect r="33998"/>
            <a:stretch/>
          </p:blipFill>
          <p:spPr>
            <a:xfrm>
              <a:off x="9832773" y="3608317"/>
              <a:ext cx="2062230" cy="2454697"/>
            </a:xfrm>
            <a:prstGeom prst="roundRect">
              <a:avLst>
                <a:gd name="adj" fmla="val 8670"/>
              </a:avLst>
            </a:prstGeom>
          </p:spPr>
        </p:pic>
        <p:sp>
          <p:nvSpPr>
            <p:cNvPr id="31" name="Afrundet rektangel 24">
              <a:extLst>
                <a:ext uri="{FF2B5EF4-FFF2-40B4-BE49-F238E27FC236}">
                  <a16:creationId xmlns:a16="http://schemas.microsoft.com/office/drawing/2014/main" id="{083BEBB0-DE0A-7C3E-3AAC-B2E061D878DD}"/>
                </a:ext>
              </a:extLst>
            </p:cNvPr>
            <p:cNvSpPr/>
            <p:nvPr/>
          </p:nvSpPr>
          <p:spPr bwMode="auto">
            <a:xfrm>
              <a:off x="9764586" y="2520151"/>
              <a:ext cx="2198604" cy="4197494"/>
            </a:xfrm>
            <a:prstGeom prst="roundRect">
              <a:avLst/>
            </a:prstGeom>
            <a:noFill/>
            <a:ln w="38100" cap="flat" cmpd="sng" algn="ctr">
              <a:solidFill>
                <a:srgbClr val="44831E"/>
              </a:solidFill>
              <a:prstDash val="solid"/>
              <a:round/>
              <a:headEnd type="none" w="med" len="med"/>
              <a:tailEnd type="none" w="med" len="med"/>
            </a:ln>
            <a:effectLst/>
          </p:spPr>
          <p:txBody>
            <a:bodyPr vert="horz" wrap="square" lIns="89906" tIns="46751" rIns="89906" bIns="46751" numCol="1" rtlCol="0" anchor="ctr" anchorCtr="0" compatLnSpc="1">
              <a:prstTxWarp prst="textNoShape">
                <a:avLst/>
              </a:prstTxWarp>
            </a:bodyPr>
            <a:lstStyle/>
            <a:p>
              <a:pPr marL="0" marR="0" lvl="0" indent="0" algn="ctr" defTabSz="914400" rtl="0" eaLnBrk="1" fontAlgn="base" latinLnBrk="0" hangingPunct="1">
                <a:lnSpc>
                  <a:spcPct val="100000"/>
                </a:lnSpc>
                <a:spcBef>
                  <a:spcPts val="1099"/>
                </a:spcBef>
                <a:spcAft>
                  <a:spcPct val="0"/>
                </a:spcAft>
                <a:buClrTx/>
                <a:buSzTx/>
                <a:buFontTx/>
                <a:buNone/>
                <a:tabLst/>
                <a:defRPr/>
              </a:pPr>
              <a:endParaRPr kumimoji="0" lang="da-DK" sz="1998" b="0" i="0" u="none" strike="noStrike" kern="1200" cap="none" spc="0" normalizeH="0" baseline="0" noProof="0" dirty="0" err="1">
                <a:ln>
                  <a:noFill/>
                </a:ln>
                <a:solidFill>
                  <a:srgbClr val="FFFFFF"/>
                </a:solidFill>
                <a:effectLst/>
                <a:uLnTx/>
                <a:uFillTx/>
                <a:latin typeface="Arial" charset="0"/>
                <a:ea typeface="+mn-ea"/>
                <a:cs typeface="+mn-cs"/>
              </a:endParaRPr>
            </a:p>
          </p:txBody>
        </p:sp>
        <p:cxnSp>
          <p:nvCxnSpPr>
            <p:cNvPr id="32" name="Lige forbindelse 31">
              <a:extLst>
                <a:ext uri="{FF2B5EF4-FFF2-40B4-BE49-F238E27FC236}">
                  <a16:creationId xmlns:a16="http://schemas.microsoft.com/office/drawing/2014/main" id="{13E719B9-3B06-AE0A-FA34-228EBFA8EC62}"/>
                </a:ext>
              </a:extLst>
            </p:cNvPr>
            <p:cNvCxnSpPr/>
            <p:nvPr/>
          </p:nvCxnSpPr>
          <p:spPr bwMode="auto">
            <a:xfrm>
              <a:off x="9963521" y="3252196"/>
              <a:ext cx="1799534" cy="0"/>
            </a:xfrm>
            <a:prstGeom prst="line">
              <a:avLst/>
            </a:pr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33" name="Gruppe 32" descr="#Decorative">
            <a:extLst>
              <a:ext uri="{FF2B5EF4-FFF2-40B4-BE49-F238E27FC236}">
                <a16:creationId xmlns:a16="http://schemas.microsoft.com/office/drawing/2014/main" id="{856FD4FA-F9F3-7C35-C4B5-C90C17F58E0D}"/>
              </a:ext>
            </a:extLst>
          </p:cNvPr>
          <p:cNvGrpSpPr/>
          <p:nvPr/>
        </p:nvGrpSpPr>
        <p:grpSpPr>
          <a:xfrm>
            <a:off x="9713283" y="2466363"/>
            <a:ext cx="2230527" cy="3762315"/>
            <a:chOff x="4659404" y="2637401"/>
            <a:chExt cx="2198604" cy="4197494"/>
          </a:xfrm>
        </p:grpSpPr>
        <p:cxnSp>
          <p:nvCxnSpPr>
            <p:cNvPr id="34" name="Lige forbindelse 33">
              <a:extLst>
                <a:ext uri="{FF2B5EF4-FFF2-40B4-BE49-F238E27FC236}">
                  <a16:creationId xmlns:a16="http://schemas.microsoft.com/office/drawing/2014/main" id="{CE167FC2-3D99-D06F-2093-7EE6E5FE8DB9}"/>
                </a:ext>
              </a:extLst>
            </p:cNvPr>
            <p:cNvCxnSpPr/>
            <p:nvPr/>
          </p:nvCxnSpPr>
          <p:spPr bwMode="auto">
            <a:xfrm flipV="1">
              <a:off x="4851350" y="3379046"/>
              <a:ext cx="1868885" cy="23188"/>
            </a:xfrm>
            <a:prstGeom prst="line">
              <a:avLst/>
            </a:prstGeom>
            <a:solidFill>
              <a:schemeClr val="accent1"/>
            </a:solidFill>
            <a:ln w="6350" cap="flat" cmpd="sng" algn="ctr">
              <a:solidFill>
                <a:schemeClr val="tx1"/>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5" name="Picture 2" descr="https://en.digst.dk/media/27119/app-digitalpost-logo1.png?width=678">
              <a:extLst>
                <a:ext uri="{FF2B5EF4-FFF2-40B4-BE49-F238E27FC236}">
                  <a16:creationId xmlns:a16="http://schemas.microsoft.com/office/drawing/2014/main" id="{0E6B5B39-4B54-A13B-8CF6-FA69420A3640}"/>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1740" t="3449" r="29200"/>
            <a:stretch/>
          </p:blipFill>
          <p:spPr bwMode="auto">
            <a:xfrm>
              <a:off x="4696264" y="4265583"/>
              <a:ext cx="2120823" cy="2345404"/>
            </a:xfrm>
            <a:prstGeom prst="roundRect">
              <a:avLst/>
            </a:prstGeom>
            <a:noFill/>
            <a:ln>
              <a:solidFill>
                <a:schemeClr val="tx1"/>
              </a:solidFill>
              <a:prstDash val="sysDot"/>
            </a:ln>
            <a:extLst>
              <a:ext uri="{909E8E84-426E-40DD-AFC4-6F175D3DCCD1}">
                <a14:hiddenFill xmlns:a14="http://schemas.microsoft.com/office/drawing/2010/main">
                  <a:solidFill>
                    <a:srgbClr val="FFFFFF"/>
                  </a:solidFill>
                </a14:hiddenFill>
              </a:ext>
            </a:extLst>
          </p:spPr>
        </p:pic>
        <p:pic>
          <p:nvPicPr>
            <p:cNvPr id="36" name="Picture 2" descr="https://en.digst.dk/media/27119/app-digitalpost-logo1.png?width=678">
              <a:extLst>
                <a:ext uri="{FF2B5EF4-FFF2-40B4-BE49-F238E27FC236}">
                  <a16:creationId xmlns:a16="http://schemas.microsoft.com/office/drawing/2014/main" id="{3FCD9185-DA62-B606-731E-9D19A4566243}"/>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83736" t="6699" r="3999" b="73458"/>
            <a:stretch/>
          </p:blipFill>
          <p:spPr bwMode="auto">
            <a:xfrm>
              <a:off x="4851350" y="3645140"/>
              <a:ext cx="645923" cy="587203"/>
            </a:xfrm>
            <a:prstGeom prst="roundRect">
              <a:avLst/>
            </a:prstGeom>
            <a:noFill/>
            <a:ln>
              <a:solidFill>
                <a:schemeClr val="tx1"/>
              </a:solidFill>
              <a:prstDash val="sysDot"/>
            </a:ln>
            <a:extLst>
              <a:ext uri="{909E8E84-426E-40DD-AFC4-6F175D3DCCD1}">
                <a14:hiddenFill xmlns:a14="http://schemas.microsoft.com/office/drawing/2010/main">
                  <a:solidFill>
                    <a:srgbClr val="FFFFFF"/>
                  </a:solidFill>
                </a14:hiddenFill>
              </a:ext>
            </a:extLst>
          </p:spPr>
        </p:pic>
        <p:sp>
          <p:nvSpPr>
            <p:cNvPr id="37" name="Afrundet rektangel 23">
              <a:extLst>
                <a:ext uri="{FF2B5EF4-FFF2-40B4-BE49-F238E27FC236}">
                  <a16:creationId xmlns:a16="http://schemas.microsoft.com/office/drawing/2014/main" id="{BB80A49B-FDC1-2335-CF32-794CB82908B1}"/>
                </a:ext>
              </a:extLst>
            </p:cNvPr>
            <p:cNvSpPr/>
            <p:nvPr/>
          </p:nvSpPr>
          <p:spPr bwMode="auto">
            <a:xfrm>
              <a:off x="4659404" y="2637401"/>
              <a:ext cx="2198604" cy="4197494"/>
            </a:xfrm>
            <a:prstGeom prst="roundRect">
              <a:avLst/>
            </a:prstGeom>
            <a:noFill/>
            <a:ln w="38100" cap="flat" cmpd="sng" algn="ctr">
              <a:solidFill>
                <a:srgbClr val="44831E"/>
              </a:solidFill>
              <a:prstDash val="sysDot"/>
              <a:round/>
              <a:headEnd type="none" w="med" len="med"/>
              <a:tailEnd type="none" w="med" len="med"/>
            </a:ln>
            <a:effectLst/>
          </p:spPr>
          <p:txBody>
            <a:bodyPr vert="horz" wrap="square" lIns="89906" tIns="46751" rIns="89906" bIns="46751" numCol="1" rtlCol="0" anchor="ctr" anchorCtr="0" compatLnSpc="1">
              <a:prstTxWarp prst="textNoShape">
                <a:avLst/>
              </a:prstTxWarp>
            </a:bodyPr>
            <a:lstStyle/>
            <a:p>
              <a:pPr marL="0" marR="0" lvl="0" indent="0" algn="ctr" defTabSz="914400" rtl="0" eaLnBrk="1" fontAlgn="base" latinLnBrk="0" hangingPunct="1">
                <a:lnSpc>
                  <a:spcPct val="100000"/>
                </a:lnSpc>
                <a:spcBef>
                  <a:spcPts val="1099"/>
                </a:spcBef>
                <a:spcAft>
                  <a:spcPct val="0"/>
                </a:spcAft>
                <a:buClrTx/>
                <a:buSzTx/>
                <a:buFontTx/>
                <a:buNone/>
                <a:tabLst/>
                <a:defRPr/>
              </a:pPr>
              <a:endParaRPr kumimoji="0" lang="da-DK" sz="1998" b="0" i="0" u="none" strike="noStrike" kern="1200" cap="none" spc="0" normalizeH="0" baseline="0" noProof="0" dirty="0" err="1">
                <a:ln>
                  <a:noFill/>
                </a:ln>
                <a:solidFill>
                  <a:srgbClr val="FF0000"/>
                </a:solidFill>
                <a:effectLst/>
                <a:uLnTx/>
                <a:uFillTx/>
                <a:latin typeface="Arial" charset="0"/>
                <a:ea typeface="+mn-ea"/>
                <a:cs typeface="+mn-cs"/>
              </a:endParaRPr>
            </a:p>
          </p:txBody>
        </p:sp>
      </p:grpSp>
      <p:sp>
        <p:nvSpPr>
          <p:cNvPr id="38" name="Rektangel 37">
            <a:extLst>
              <a:ext uri="{FF2B5EF4-FFF2-40B4-BE49-F238E27FC236}">
                <a16:creationId xmlns:a16="http://schemas.microsoft.com/office/drawing/2014/main" id="{6ECA8C6A-31B0-94DB-847D-3DED6424558E}"/>
              </a:ext>
            </a:extLst>
          </p:cNvPr>
          <p:cNvSpPr/>
          <p:nvPr/>
        </p:nvSpPr>
        <p:spPr>
          <a:xfrm>
            <a:off x="9905278" y="2637737"/>
            <a:ext cx="2146664" cy="523220"/>
          </a:xfrm>
          <a:prstGeom prst="rect">
            <a:avLst/>
          </a:prstGeom>
        </p:spPr>
        <p:txBody>
          <a:bodyPr wrap="square">
            <a:spAutoFit/>
          </a:bodyPr>
          <a:lstStyle/>
          <a:p>
            <a:pPr lvl="0" fontAlgn="base">
              <a:spcBef>
                <a:spcPts val="1099"/>
              </a:spcBef>
              <a:spcAft>
                <a:spcPct val="0"/>
              </a:spcAft>
              <a:defRPr/>
            </a:pPr>
            <a:r>
              <a:rPr lang="da-DK" sz="1400" b="1" dirty="0">
                <a:solidFill>
                  <a:srgbClr val="3F1A2B"/>
                </a:solidFill>
              </a:rPr>
              <a:t>Digital Post </a:t>
            </a:r>
            <a:br>
              <a:rPr lang="da-DK" sz="1400" b="1" dirty="0">
                <a:solidFill>
                  <a:srgbClr val="3F1A2B"/>
                </a:solidFill>
              </a:rPr>
            </a:br>
            <a:r>
              <a:rPr lang="da-DK" sz="1400" b="1" dirty="0">
                <a:solidFill>
                  <a:srgbClr val="3F1A2B"/>
                </a:solidFill>
              </a:rPr>
              <a:t>På web og i </a:t>
            </a:r>
            <a:r>
              <a:rPr lang="da-DK" sz="1400" b="1" dirty="0" err="1">
                <a:solidFill>
                  <a:srgbClr val="3F1A2B"/>
                </a:solidFill>
              </a:rPr>
              <a:t>app</a:t>
            </a:r>
            <a:endParaRPr lang="da-DK" sz="1400" b="1" dirty="0">
              <a:solidFill>
                <a:srgbClr val="3F1A2B"/>
              </a:solidFill>
            </a:endParaRPr>
          </a:p>
        </p:txBody>
      </p:sp>
      <p:sp>
        <p:nvSpPr>
          <p:cNvPr id="39" name="Tip - tekst">
            <a:extLst>
              <a:ext uri="{FF2B5EF4-FFF2-40B4-BE49-F238E27FC236}">
                <a16:creationId xmlns:a16="http://schemas.microsoft.com/office/drawing/2014/main" id="{6B1879D2-3ACD-7277-5254-8DA703260F4B}"/>
              </a:ext>
            </a:extLst>
          </p:cNvPr>
          <p:cNvSpPr/>
          <p:nvPr/>
        </p:nvSpPr>
        <p:spPr>
          <a:xfrm>
            <a:off x="9080238" y="608148"/>
            <a:ext cx="2310858" cy="1077218"/>
          </a:xfrm>
          <a:prstGeom prst="rect">
            <a:avLst/>
          </a:prstGeom>
        </p:spPr>
        <p:txBody>
          <a:bodyPr wrap="square">
            <a:spAutoFit/>
          </a:bodyPr>
          <a:lstStyle/>
          <a:p>
            <a:r>
              <a:rPr lang="da-DK" sz="1600" b="1" dirty="0">
                <a:solidFill>
                  <a:srgbClr val="3F1A2B"/>
                </a:solidFill>
                <a:cs typeface="Arial" panose="020B0604020202020204" pitchFamily="34" charset="0"/>
              </a:rPr>
              <a:t>Tip</a:t>
            </a:r>
            <a:r>
              <a:rPr lang="da-DK" sz="1600" dirty="0">
                <a:solidFill>
                  <a:srgbClr val="3F1A2B"/>
                </a:solidFill>
                <a:cs typeface="Arial" panose="020B0604020202020204" pitchFamily="34" charset="0"/>
              </a:rPr>
              <a:t>: Læs om informationsarkitekturen i vejledningen ‘Sådan er borger.dk opbygget’.</a:t>
            </a:r>
          </a:p>
        </p:txBody>
      </p:sp>
      <p:pic>
        <p:nvPicPr>
          <p:cNvPr id="3" name="Billede 2" descr="Skærmbillede af handlingsside">
            <a:extLst>
              <a:ext uri="{FF2B5EF4-FFF2-40B4-BE49-F238E27FC236}">
                <a16:creationId xmlns:a16="http://schemas.microsoft.com/office/drawing/2014/main" id="{5B6831DF-1E8F-0CEF-3E16-9DADF7328032}"/>
              </a:ext>
            </a:extLst>
          </p:cNvPr>
          <p:cNvPicPr>
            <a:picLocks noChangeAspect="1"/>
          </p:cNvPicPr>
          <p:nvPr/>
        </p:nvPicPr>
        <p:blipFill>
          <a:blip r:embed="rId10"/>
          <a:stretch>
            <a:fillRect/>
          </a:stretch>
        </p:blipFill>
        <p:spPr>
          <a:xfrm>
            <a:off x="2757390" y="3426251"/>
            <a:ext cx="1928224" cy="2231125"/>
          </a:xfrm>
          <a:prstGeom prst="rect">
            <a:avLst/>
          </a:prstGeom>
          <a:ln>
            <a:solidFill>
              <a:schemeClr val="bg1">
                <a:lumMod val="95000"/>
              </a:schemeClr>
            </a:solidFill>
          </a:ln>
        </p:spPr>
      </p:pic>
    </p:spTree>
    <p:extLst>
      <p:ext uri="{BB962C8B-B14F-4D97-AF65-F5344CB8AC3E}">
        <p14:creationId xmlns:p14="http://schemas.microsoft.com/office/powerpoint/2010/main" val="30735714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D97C41BE-B00F-C06E-9471-08236BA9C3DE}"/>
              </a:ext>
            </a:extLst>
          </p:cNvPr>
          <p:cNvSpPr>
            <a:spLocks noGrp="1"/>
          </p:cNvSpPr>
          <p:nvPr>
            <p:ph type="subTitle" idx="13"/>
          </p:nvPr>
        </p:nvSpPr>
        <p:spPr/>
        <p:txBody>
          <a:bodyPr/>
          <a:lstStyle/>
          <a:p>
            <a:endParaRPr lang="da-DK"/>
          </a:p>
        </p:txBody>
      </p:sp>
      <p:sp>
        <p:nvSpPr>
          <p:cNvPr id="3" name="Titel 2">
            <a:extLst>
              <a:ext uri="{FF2B5EF4-FFF2-40B4-BE49-F238E27FC236}">
                <a16:creationId xmlns:a16="http://schemas.microsoft.com/office/drawing/2014/main" id="{AB740293-A0F3-7CB6-1C8B-976B9B6A07FC}"/>
              </a:ext>
            </a:extLst>
          </p:cNvPr>
          <p:cNvSpPr>
            <a:spLocks noGrp="1"/>
          </p:cNvSpPr>
          <p:nvPr>
            <p:ph type="title"/>
          </p:nvPr>
        </p:nvSpPr>
        <p:spPr/>
        <p:txBody>
          <a:bodyPr/>
          <a:lstStyle/>
          <a:p>
            <a:r>
              <a:rPr lang="da-DK" dirty="0"/>
              <a:t>Navigationssider</a:t>
            </a:r>
          </a:p>
        </p:txBody>
      </p:sp>
      <p:sp>
        <p:nvSpPr>
          <p:cNvPr id="5" name="Pladsholder til dato 4">
            <a:extLst>
              <a:ext uri="{FF2B5EF4-FFF2-40B4-BE49-F238E27FC236}">
                <a16:creationId xmlns:a16="http://schemas.microsoft.com/office/drawing/2014/main" id="{39CF4F87-32E0-8B6D-B372-F2A5E9A497EA}"/>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F818E28B-EE69-6C83-F2E4-DF96CED8389E}"/>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2ADDFACA-42BC-C369-7C00-5A0359A0110F}"/>
              </a:ext>
            </a:extLst>
          </p:cNvPr>
          <p:cNvSpPr>
            <a:spLocks noGrp="1"/>
          </p:cNvSpPr>
          <p:nvPr>
            <p:ph type="sldNum" sz="quarter" idx="12"/>
          </p:nvPr>
        </p:nvSpPr>
        <p:spPr/>
        <p:txBody>
          <a:bodyPr/>
          <a:lstStyle/>
          <a:p>
            <a:fld id="{24C8C45C-947F-4981-8B3F-4F32E973C901}" type="slidenum">
              <a:rPr lang="da-DK" smtClean="0"/>
              <a:pPr/>
              <a:t>15</a:t>
            </a:fld>
            <a:endParaRPr lang="da-DK" dirty="0"/>
          </a:p>
        </p:txBody>
      </p:sp>
      <p:pic>
        <p:nvPicPr>
          <p:cNvPr id="9" name="Billede 8" descr="Skærmbillede af navigationsside på borger.dk">
            <a:extLst>
              <a:ext uri="{FF2B5EF4-FFF2-40B4-BE49-F238E27FC236}">
                <a16:creationId xmlns:a16="http://schemas.microsoft.com/office/drawing/2014/main" id="{2C8A540F-25E0-2EA5-3EF8-011C5801E84E}"/>
              </a:ext>
            </a:extLst>
          </p:cNvPr>
          <p:cNvPicPr>
            <a:picLocks noChangeAspect="1"/>
          </p:cNvPicPr>
          <p:nvPr/>
        </p:nvPicPr>
        <p:blipFill>
          <a:blip r:embed="rId3"/>
          <a:stretch>
            <a:fillRect/>
          </a:stretch>
        </p:blipFill>
        <p:spPr>
          <a:xfrm>
            <a:off x="538800" y="1581261"/>
            <a:ext cx="6890700" cy="4916739"/>
          </a:xfrm>
          <a:prstGeom prst="rect">
            <a:avLst/>
          </a:prstGeom>
          <a:effectLst>
            <a:outerShdw blurRad="50800" dist="38100" dir="5400000" algn="t" rotWithShape="0">
              <a:prstClr val="black">
                <a:alpha val="40000"/>
              </a:prstClr>
            </a:outerShdw>
          </a:effectLst>
        </p:spPr>
      </p:pic>
      <p:pic>
        <p:nvPicPr>
          <p:cNvPr id="11" name="Billede 10" descr="Skærmbillede af navigationsside på borger.dk">
            <a:extLst>
              <a:ext uri="{FF2B5EF4-FFF2-40B4-BE49-F238E27FC236}">
                <a16:creationId xmlns:a16="http://schemas.microsoft.com/office/drawing/2014/main" id="{D93A2FA7-5165-3106-D7FA-617769439F1F}"/>
              </a:ext>
            </a:extLst>
          </p:cNvPr>
          <p:cNvPicPr>
            <a:picLocks noChangeAspect="1"/>
          </p:cNvPicPr>
          <p:nvPr/>
        </p:nvPicPr>
        <p:blipFill>
          <a:blip r:embed="rId4"/>
          <a:stretch>
            <a:fillRect/>
          </a:stretch>
        </p:blipFill>
        <p:spPr>
          <a:xfrm>
            <a:off x="4799584" y="1591865"/>
            <a:ext cx="7111220" cy="3206398"/>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954540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F01AC-CEF5-7BE4-6422-4264D6AF2A0E}"/>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D5124673-23AE-9CD2-CF5E-11E042FEC8C0}"/>
              </a:ext>
            </a:extLst>
          </p:cNvPr>
          <p:cNvSpPr>
            <a:spLocks noGrp="1"/>
          </p:cNvSpPr>
          <p:nvPr>
            <p:ph type="subTitle" idx="13"/>
          </p:nvPr>
        </p:nvSpPr>
        <p:spPr/>
        <p:txBody>
          <a:bodyPr/>
          <a:lstStyle/>
          <a:p>
            <a:r>
              <a:rPr lang="da-DK" dirty="0"/>
              <a:t>Lektion 1: Introduktion til borger.dk	</a:t>
            </a:r>
          </a:p>
        </p:txBody>
      </p:sp>
      <p:pic>
        <p:nvPicPr>
          <p:cNvPr id="25" name="Pladsholder til indhold 24" descr="Skærmbillede af selvbetjeningssiden Valg af læge">
            <a:extLst>
              <a:ext uri="{FF2B5EF4-FFF2-40B4-BE49-F238E27FC236}">
                <a16:creationId xmlns:a16="http://schemas.microsoft.com/office/drawing/2014/main" id="{8FAC1C83-BA7C-2EF6-DD23-0C20837C075A}"/>
              </a:ext>
            </a:extLst>
          </p:cNvPr>
          <p:cNvPicPr>
            <a:picLocks noGrp="1" noChangeAspect="1"/>
          </p:cNvPicPr>
          <p:nvPr>
            <p:ph sz="half" idx="2"/>
          </p:nvPr>
        </p:nvPicPr>
        <p:blipFill>
          <a:blip r:embed="rId3"/>
          <a:stretch>
            <a:fillRect/>
          </a:stretch>
        </p:blipFill>
        <p:spPr>
          <a:xfrm>
            <a:off x="4305300" y="1788556"/>
            <a:ext cx="3581400" cy="2764227"/>
          </a:xfrm>
          <a:prstGeom prst="rect">
            <a:avLst/>
          </a:prstGeom>
          <a:effectLst>
            <a:outerShdw blurRad="50800" dist="38100" dir="5400000" algn="t" rotWithShape="0">
              <a:prstClr val="black">
                <a:alpha val="40000"/>
              </a:prstClr>
            </a:outerShdw>
          </a:effectLst>
        </p:spPr>
      </p:pic>
      <p:pic>
        <p:nvPicPr>
          <p:cNvPr id="30" name="Pladsholder til indhold 29" descr="Skærmbillede af guiden Når du skal flytte">
            <a:extLst>
              <a:ext uri="{FF2B5EF4-FFF2-40B4-BE49-F238E27FC236}">
                <a16:creationId xmlns:a16="http://schemas.microsoft.com/office/drawing/2014/main" id="{EDFF740F-443D-8D64-DD0C-7453DC1DCF14}"/>
              </a:ext>
            </a:extLst>
          </p:cNvPr>
          <p:cNvPicPr>
            <a:picLocks noGrp="1" noChangeAspect="1"/>
          </p:cNvPicPr>
          <p:nvPr>
            <p:ph sz="half" idx="14"/>
          </p:nvPr>
        </p:nvPicPr>
        <p:blipFill>
          <a:blip r:embed="rId4"/>
          <a:stretch>
            <a:fillRect/>
          </a:stretch>
        </p:blipFill>
        <p:spPr>
          <a:xfrm>
            <a:off x="8071799" y="1788556"/>
            <a:ext cx="3581400" cy="2713181"/>
          </a:xfrm>
          <a:prstGeom prst="rect">
            <a:avLst/>
          </a:prstGeom>
          <a:effectLst>
            <a:outerShdw blurRad="50800" dist="38100" dir="5400000" algn="t" rotWithShape="0">
              <a:prstClr val="black">
                <a:alpha val="40000"/>
              </a:prstClr>
            </a:outerShdw>
          </a:effectLst>
        </p:spPr>
      </p:pic>
      <p:sp>
        <p:nvSpPr>
          <p:cNvPr id="5" name="Pladsholder til dato 4">
            <a:extLst>
              <a:ext uri="{FF2B5EF4-FFF2-40B4-BE49-F238E27FC236}">
                <a16:creationId xmlns:a16="http://schemas.microsoft.com/office/drawing/2014/main" id="{74D27B5F-F6FE-5BD5-921D-1105D73D8890}"/>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8754F7D4-46C4-A5A6-EBE2-D2EF32F5D9A4}"/>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2F0DF8E1-85D4-60DE-75A8-F9BC8EB23EEE}"/>
              </a:ext>
            </a:extLst>
          </p:cNvPr>
          <p:cNvSpPr>
            <a:spLocks noGrp="1"/>
          </p:cNvSpPr>
          <p:nvPr>
            <p:ph type="sldNum" sz="quarter" idx="12"/>
          </p:nvPr>
        </p:nvSpPr>
        <p:spPr/>
        <p:txBody>
          <a:bodyPr/>
          <a:lstStyle/>
          <a:p>
            <a:fld id="{24C8C45C-947F-4981-8B3F-4F32E973C901}" type="slidenum">
              <a:rPr lang="da-DK" smtClean="0"/>
              <a:pPr/>
              <a:t>16</a:t>
            </a:fld>
            <a:endParaRPr lang="da-DK" dirty="0"/>
          </a:p>
        </p:txBody>
      </p:sp>
      <p:sp>
        <p:nvSpPr>
          <p:cNvPr id="9" name="Titel 1">
            <a:extLst>
              <a:ext uri="{FF2B5EF4-FFF2-40B4-BE49-F238E27FC236}">
                <a16:creationId xmlns:a16="http://schemas.microsoft.com/office/drawing/2014/main" id="{A9DB5D49-240E-683D-B637-60484E12E808}"/>
              </a:ext>
            </a:extLst>
          </p:cNvPr>
          <p:cNvSpPr txBox="1">
            <a:spLocks/>
          </p:cNvSpPr>
          <p:nvPr/>
        </p:nvSpPr>
        <p:spPr>
          <a:xfrm>
            <a:off x="538163" y="900000"/>
            <a:ext cx="11000181" cy="828000"/>
          </a:xfrm>
          <a:prstGeom prst="rect">
            <a:avLst/>
          </a:prstGeom>
        </p:spPr>
        <p:txBody>
          <a:bodyPr vert="horz" lIns="0" tIns="0" rIns="0" bIns="0" rtlCol="0" anchor="t" anchorCtr="0">
            <a:noAutofit/>
          </a:bodyPr>
          <a:lstStyle>
            <a:lvl1pPr algn="l" defTabSz="914400" rtl="0" eaLnBrk="1" latinLnBrk="0" hangingPunct="1">
              <a:lnSpc>
                <a:spcPct val="83000"/>
              </a:lnSpc>
              <a:spcBef>
                <a:spcPct val="0"/>
              </a:spcBef>
              <a:buNone/>
              <a:defRPr sz="3200" kern="1200">
                <a:solidFill>
                  <a:schemeClr val="accent1"/>
                </a:solidFill>
                <a:latin typeface="+mj-lt"/>
                <a:ea typeface="+mj-ea"/>
                <a:cs typeface="+mj-cs"/>
              </a:defRPr>
            </a:lvl1pPr>
          </a:lstStyle>
          <a:p>
            <a:r>
              <a:rPr lang="da-DK" dirty="0"/>
              <a:t>Eksempler på de mest almindelige </a:t>
            </a:r>
            <a:r>
              <a:rPr lang="da-DK" dirty="0" err="1"/>
              <a:t>sidetyper</a:t>
            </a:r>
            <a:r>
              <a:rPr lang="da-DK" dirty="0"/>
              <a:t> på borger.dk</a:t>
            </a:r>
          </a:p>
        </p:txBody>
      </p:sp>
      <p:pic>
        <p:nvPicPr>
          <p:cNvPr id="23" name="Pladsholder til indhold 22" descr="Skærmbillede af indholdssiden Valg af Læge">
            <a:extLst>
              <a:ext uri="{FF2B5EF4-FFF2-40B4-BE49-F238E27FC236}">
                <a16:creationId xmlns:a16="http://schemas.microsoft.com/office/drawing/2014/main" id="{5907D962-EF75-F195-DF92-AD3E47354305}"/>
              </a:ext>
            </a:extLst>
          </p:cNvPr>
          <p:cNvPicPr>
            <a:picLocks noGrp="1" noChangeAspect="1"/>
          </p:cNvPicPr>
          <p:nvPr>
            <p:ph idx="1"/>
          </p:nvPr>
        </p:nvPicPr>
        <p:blipFill>
          <a:blip r:embed="rId5"/>
          <a:stretch>
            <a:fillRect/>
          </a:stretch>
        </p:blipFill>
        <p:spPr>
          <a:xfrm>
            <a:off x="537213" y="1790095"/>
            <a:ext cx="3582988" cy="2597666"/>
          </a:xfrm>
          <a:prstGeom prst="rect">
            <a:avLst/>
          </a:prstGeom>
          <a:effectLst>
            <a:outerShdw blurRad="50800" dist="38100" dir="5400000" algn="t" rotWithShape="0">
              <a:prstClr val="black">
                <a:alpha val="40000"/>
              </a:prstClr>
            </a:outerShdw>
          </a:effectLst>
        </p:spPr>
      </p:pic>
      <p:pic>
        <p:nvPicPr>
          <p:cNvPr id="28" name="Billede 27" descr="Kommunevælger fremhæves på indholdsside på borger.dk">
            <a:extLst>
              <a:ext uri="{FF2B5EF4-FFF2-40B4-BE49-F238E27FC236}">
                <a16:creationId xmlns:a16="http://schemas.microsoft.com/office/drawing/2014/main" id="{4B267D96-7648-5741-69C7-CA47C6378B54}"/>
              </a:ext>
            </a:extLst>
          </p:cNvPr>
          <p:cNvPicPr>
            <a:picLocks noChangeAspect="1"/>
          </p:cNvPicPr>
          <p:nvPr/>
        </p:nvPicPr>
        <p:blipFill>
          <a:blip r:embed="rId6"/>
          <a:srcRect/>
          <a:stretch/>
        </p:blipFill>
        <p:spPr>
          <a:xfrm>
            <a:off x="1035439" y="3417638"/>
            <a:ext cx="4407531" cy="1258148"/>
          </a:xfrm>
          <a:prstGeom prst="rect">
            <a:avLst/>
          </a:prstGeom>
          <a:ln>
            <a:solidFill>
              <a:schemeClr val="bg1">
                <a:lumMod val="85000"/>
              </a:schemeClr>
            </a:solidFill>
          </a:ln>
          <a:effectLst>
            <a:outerShdw blurRad="50800" dist="38100" dir="5400000" algn="t" rotWithShape="0">
              <a:prstClr val="black">
                <a:alpha val="40000"/>
              </a:prstClr>
            </a:outerShdw>
          </a:effectLst>
        </p:spPr>
      </p:pic>
      <p:pic>
        <p:nvPicPr>
          <p:cNvPr id="27" name="Billede 26" descr="Skærmbillede af en kontaktboks for myndighederne. Eksemplet er Brøndby Borgerservice">
            <a:extLst>
              <a:ext uri="{FF2B5EF4-FFF2-40B4-BE49-F238E27FC236}">
                <a16:creationId xmlns:a16="http://schemas.microsoft.com/office/drawing/2014/main" id="{56884C99-6BF2-ABD8-1773-2B52CAAD0765}"/>
              </a:ext>
            </a:extLst>
          </p:cNvPr>
          <p:cNvPicPr>
            <a:picLocks noChangeAspect="1"/>
          </p:cNvPicPr>
          <p:nvPr/>
        </p:nvPicPr>
        <p:blipFill>
          <a:blip r:embed="rId7"/>
          <a:stretch>
            <a:fillRect/>
          </a:stretch>
        </p:blipFill>
        <p:spPr>
          <a:xfrm>
            <a:off x="3196108" y="3689603"/>
            <a:ext cx="5684290" cy="2751400"/>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177849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58F08C17-33C1-E3E1-1A57-1F8253AB3009}"/>
              </a:ext>
            </a:extLst>
          </p:cNvPr>
          <p:cNvSpPr>
            <a:spLocks noGrp="1"/>
          </p:cNvSpPr>
          <p:nvPr>
            <p:ph type="subTitle" idx="13"/>
          </p:nvPr>
        </p:nvSpPr>
        <p:spPr/>
        <p:txBody>
          <a:bodyPr/>
          <a:lstStyle/>
          <a:p>
            <a:r>
              <a:rPr lang="da-DK" dirty="0"/>
              <a:t>Lektion 1: Introduktion til borger.dk	</a:t>
            </a:r>
          </a:p>
        </p:txBody>
      </p:sp>
      <p:sp>
        <p:nvSpPr>
          <p:cNvPr id="3" name="Titel 2">
            <a:extLst>
              <a:ext uri="{FF2B5EF4-FFF2-40B4-BE49-F238E27FC236}">
                <a16:creationId xmlns:a16="http://schemas.microsoft.com/office/drawing/2014/main" id="{84476D22-4FF0-12B0-E816-5834CCA17FD7}"/>
              </a:ext>
            </a:extLst>
          </p:cNvPr>
          <p:cNvSpPr>
            <a:spLocks noGrp="1"/>
          </p:cNvSpPr>
          <p:nvPr>
            <p:ph type="title"/>
          </p:nvPr>
        </p:nvSpPr>
        <p:spPr/>
        <p:txBody>
          <a:bodyPr/>
          <a:lstStyle/>
          <a:p>
            <a:r>
              <a:rPr lang="da-DK" dirty="0"/>
              <a:t>Emneinddeling af lange indholdssider</a:t>
            </a:r>
          </a:p>
        </p:txBody>
      </p:sp>
      <p:pic>
        <p:nvPicPr>
          <p:cNvPr id="11" name="Pladsholder til indhold 10" descr="Skærmbillede af indholdssiden Dansk kørekort i udlandet, som er et eksempel på en lang indholdsside med emneinddeling">
            <a:extLst>
              <a:ext uri="{FF2B5EF4-FFF2-40B4-BE49-F238E27FC236}">
                <a16:creationId xmlns:a16="http://schemas.microsoft.com/office/drawing/2014/main" id="{B7A10CC5-EBA5-FC42-0D72-0D351E7C1F6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l="18004" r="11708" b="22086"/>
          <a:stretch>
            <a:fillRect/>
          </a:stretch>
        </p:blipFill>
        <p:spPr>
          <a:xfrm>
            <a:off x="3761139" y="1548424"/>
            <a:ext cx="4659235" cy="4949576"/>
          </a:xfrm>
          <a:effectLst>
            <a:outerShdw blurRad="50800" dist="38100" dir="5400000" algn="t" rotWithShape="0">
              <a:prstClr val="black">
                <a:alpha val="40000"/>
              </a:prstClr>
            </a:outerShdw>
          </a:effectLst>
        </p:spPr>
      </p:pic>
      <p:sp>
        <p:nvSpPr>
          <p:cNvPr id="7" name="Pladsholder til dato 6">
            <a:extLst>
              <a:ext uri="{FF2B5EF4-FFF2-40B4-BE49-F238E27FC236}">
                <a16:creationId xmlns:a16="http://schemas.microsoft.com/office/drawing/2014/main" id="{2443AB65-DC2E-F92A-E57B-42974221BFFC}"/>
              </a:ext>
            </a:extLst>
          </p:cNvPr>
          <p:cNvSpPr>
            <a:spLocks noGrp="1"/>
          </p:cNvSpPr>
          <p:nvPr>
            <p:ph type="dt" sz="half" idx="10"/>
          </p:nvPr>
        </p:nvSpPr>
        <p:spPr/>
        <p:txBody>
          <a:bodyPr/>
          <a:lstStyle/>
          <a:p>
            <a:r>
              <a:rPr lang="da-DK"/>
              <a:t>29. september 2026</a:t>
            </a:r>
            <a:endParaRPr lang="da-DK" dirty="0"/>
          </a:p>
        </p:txBody>
      </p:sp>
      <p:sp>
        <p:nvSpPr>
          <p:cNvPr id="8" name="Pladsholder til sidefod 7">
            <a:extLst>
              <a:ext uri="{FF2B5EF4-FFF2-40B4-BE49-F238E27FC236}">
                <a16:creationId xmlns:a16="http://schemas.microsoft.com/office/drawing/2014/main" id="{EF1DA260-442D-0F04-46B0-5D791428D453}"/>
              </a:ext>
            </a:extLst>
          </p:cNvPr>
          <p:cNvSpPr>
            <a:spLocks noGrp="1"/>
          </p:cNvSpPr>
          <p:nvPr>
            <p:ph type="ftr" sz="quarter" idx="11"/>
          </p:nvPr>
        </p:nvSpPr>
        <p:spPr/>
        <p:txBody>
          <a:bodyPr/>
          <a:lstStyle/>
          <a:p>
            <a:r>
              <a:rPr lang="da-DK"/>
              <a:t>Digitaliseringsstyrelsen</a:t>
            </a:r>
            <a:endParaRPr lang="da-DK" dirty="0"/>
          </a:p>
        </p:txBody>
      </p:sp>
      <p:sp>
        <p:nvSpPr>
          <p:cNvPr id="9" name="Pladsholder til slidenummer 8">
            <a:extLst>
              <a:ext uri="{FF2B5EF4-FFF2-40B4-BE49-F238E27FC236}">
                <a16:creationId xmlns:a16="http://schemas.microsoft.com/office/drawing/2014/main" id="{5740B3DD-6F90-CE42-6CB9-54D559279634}"/>
              </a:ext>
            </a:extLst>
          </p:cNvPr>
          <p:cNvSpPr>
            <a:spLocks noGrp="1"/>
          </p:cNvSpPr>
          <p:nvPr>
            <p:ph type="sldNum" sz="quarter" idx="12"/>
          </p:nvPr>
        </p:nvSpPr>
        <p:spPr/>
        <p:txBody>
          <a:bodyPr/>
          <a:lstStyle/>
          <a:p>
            <a:fld id="{24C8C45C-947F-4981-8B3F-4F32E973C901}" type="slidenum">
              <a:rPr lang="da-DK" smtClean="0"/>
              <a:pPr/>
              <a:t>17</a:t>
            </a:fld>
            <a:endParaRPr lang="da-DK" dirty="0"/>
          </a:p>
        </p:txBody>
      </p:sp>
    </p:spTree>
    <p:extLst>
      <p:ext uri="{BB962C8B-B14F-4D97-AF65-F5344CB8AC3E}">
        <p14:creationId xmlns:p14="http://schemas.microsoft.com/office/powerpoint/2010/main" val="3756511706"/>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D3057-7C6F-AC3F-63EB-85E4DECAABF4}"/>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9C61EA78-3B40-B1F1-9DBB-4932D371D7BE}"/>
              </a:ext>
            </a:extLst>
          </p:cNvPr>
          <p:cNvSpPr>
            <a:spLocks noGrp="1"/>
          </p:cNvSpPr>
          <p:nvPr>
            <p:ph type="subTitle" idx="13"/>
          </p:nvPr>
        </p:nvSpPr>
        <p:spPr/>
        <p:txBody>
          <a:bodyPr/>
          <a:lstStyle/>
          <a:p>
            <a:r>
              <a:rPr lang="da-DK" dirty="0"/>
              <a:t>Lektion 1: Introduktion til borger.dk	</a:t>
            </a:r>
          </a:p>
        </p:txBody>
      </p:sp>
      <p:sp>
        <p:nvSpPr>
          <p:cNvPr id="3" name="Titel 2">
            <a:extLst>
              <a:ext uri="{FF2B5EF4-FFF2-40B4-BE49-F238E27FC236}">
                <a16:creationId xmlns:a16="http://schemas.microsoft.com/office/drawing/2014/main" id="{77098F51-B667-2985-2CC5-EC920CA08C7D}"/>
              </a:ext>
            </a:extLst>
          </p:cNvPr>
          <p:cNvSpPr>
            <a:spLocks noGrp="1"/>
          </p:cNvSpPr>
          <p:nvPr>
            <p:ph type="title"/>
          </p:nvPr>
        </p:nvSpPr>
        <p:spPr/>
        <p:txBody>
          <a:bodyPr/>
          <a:lstStyle/>
          <a:p>
            <a:r>
              <a:rPr lang="da-DK" dirty="0"/>
              <a:t>Artikelimport og lokalt indhold</a:t>
            </a:r>
          </a:p>
        </p:txBody>
      </p:sp>
      <p:sp>
        <p:nvSpPr>
          <p:cNvPr id="7" name="Pladsholder til dato 6">
            <a:extLst>
              <a:ext uri="{FF2B5EF4-FFF2-40B4-BE49-F238E27FC236}">
                <a16:creationId xmlns:a16="http://schemas.microsoft.com/office/drawing/2014/main" id="{A0BF860E-37C2-0D38-F708-80845A7BB8EA}"/>
              </a:ext>
            </a:extLst>
          </p:cNvPr>
          <p:cNvSpPr>
            <a:spLocks noGrp="1"/>
          </p:cNvSpPr>
          <p:nvPr>
            <p:ph type="dt" sz="half" idx="10"/>
          </p:nvPr>
        </p:nvSpPr>
        <p:spPr/>
        <p:txBody>
          <a:bodyPr/>
          <a:lstStyle/>
          <a:p>
            <a:r>
              <a:rPr lang="da-DK"/>
              <a:t>29. september 2026</a:t>
            </a:r>
            <a:endParaRPr lang="da-DK" dirty="0"/>
          </a:p>
        </p:txBody>
      </p:sp>
      <p:sp>
        <p:nvSpPr>
          <p:cNvPr id="8" name="Pladsholder til sidefod 7">
            <a:extLst>
              <a:ext uri="{FF2B5EF4-FFF2-40B4-BE49-F238E27FC236}">
                <a16:creationId xmlns:a16="http://schemas.microsoft.com/office/drawing/2014/main" id="{BC087F88-9D49-6E66-F003-300A32095DD5}"/>
              </a:ext>
            </a:extLst>
          </p:cNvPr>
          <p:cNvSpPr>
            <a:spLocks noGrp="1"/>
          </p:cNvSpPr>
          <p:nvPr>
            <p:ph type="ftr" sz="quarter" idx="11"/>
          </p:nvPr>
        </p:nvSpPr>
        <p:spPr/>
        <p:txBody>
          <a:bodyPr/>
          <a:lstStyle/>
          <a:p>
            <a:r>
              <a:rPr lang="da-DK"/>
              <a:t>Digitaliseringsstyrelsen</a:t>
            </a:r>
            <a:endParaRPr lang="da-DK" dirty="0"/>
          </a:p>
        </p:txBody>
      </p:sp>
      <p:sp>
        <p:nvSpPr>
          <p:cNvPr id="9" name="Pladsholder til slidenummer 8">
            <a:extLst>
              <a:ext uri="{FF2B5EF4-FFF2-40B4-BE49-F238E27FC236}">
                <a16:creationId xmlns:a16="http://schemas.microsoft.com/office/drawing/2014/main" id="{9AA3F675-8777-B1DE-9695-F5C12A178DB7}"/>
              </a:ext>
            </a:extLst>
          </p:cNvPr>
          <p:cNvSpPr>
            <a:spLocks noGrp="1"/>
          </p:cNvSpPr>
          <p:nvPr>
            <p:ph type="sldNum" sz="quarter" idx="12"/>
          </p:nvPr>
        </p:nvSpPr>
        <p:spPr/>
        <p:txBody>
          <a:bodyPr/>
          <a:lstStyle/>
          <a:p>
            <a:fld id="{24C8C45C-947F-4981-8B3F-4F32E973C901}" type="slidenum">
              <a:rPr lang="da-DK" smtClean="0"/>
              <a:pPr/>
              <a:t>18</a:t>
            </a:fld>
            <a:endParaRPr lang="da-DK" dirty="0"/>
          </a:p>
        </p:txBody>
      </p:sp>
      <p:pic>
        <p:nvPicPr>
          <p:cNvPr id="6" name="Billede 5" descr="Skærmbillede af oversigt over lister af artikler udstillet via artikelimporten på borger.dk og lifeindenmark.dk">
            <a:extLst>
              <a:ext uri="{FF2B5EF4-FFF2-40B4-BE49-F238E27FC236}">
                <a16:creationId xmlns:a16="http://schemas.microsoft.com/office/drawing/2014/main" id="{9017CCD0-B7AA-664F-E448-90029FAB169A}"/>
              </a:ext>
            </a:extLst>
          </p:cNvPr>
          <p:cNvPicPr>
            <a:picLocks noChangeAspect="1"/>
          </p:cNvPicPr>
          <p:nvPr/>
        </p:nvPicPr>
        <p:blipFill>
          <a:blip r:embed="rId3">
            <a:extLst>
              <a:ext uri="{28A0092B-C50C-407E-A947-70E740481C1C}">
                <a14:useLocalDpi xmlns:a14="http://schemas.microsoft.com/office/drawing/2010/main" val="0"/>
              </a:ext>
            </a:extLst>
          </a:blip>
          <a:srcRect r="27897"/>
          <a:stretch/>
        </p:blipFill>
        <p:spPr>
          <a:xfrm>
            <a:off x="762718" y="1551801"/>
            <a:ext cx="4345995" cy="2827769"/>
          </a:xfrm>
          <a:prstGeom prst="rect">
            <a:avLst/>
          </a:prstGeom>
          <a:effectLst>
            <a:outerShdw blurRad="50800" dist="38100" dir="5400000" algn="t" rotWithShape="0">
              <a:prstClr val="black">
                <a:alpha val="40000"/>
              </a:prstClr>
            </a:outerShdw>
          </a:effectLst>
        </p:spPr>
      </p:pic>
      <p:pic>
        <p:nvPicPr>
          <p:cNvPr id="13" name="Billede 12" descr="Skærmbillede af indholdssiden Valg af læge">
            <a:extLst>
              <a:ext uri="{FF2B5EF4-FFF2-40B4-BE49-F238E27FC236}">
                <a16:creationId xmlns:a16="http://schemas.microsoft.com/office/drawing/2014/main" id="{81B221FB-0A82-4A5D-749F-FAAAEF8DE6D2}"/>
              </a:ext>
            </a:extLst>
          </p:cNvPr>
          <p:cNvPicPr>
            <a:picLocks noChangeAspect="1"/>
          </p:cNvPicPr>
          <p:nvPr/>
        </p:nvPicPr>
        <p:blipFill>
          <a:blip r:embed="rId4"/>
          <a:stretch>
            <a:fillRect/>
          </a:stretch>
        </p:blipFill>
        <p:spPr>
          <a:xfrm>
            <a:off x="5331431" y="1543722"/>
            <a:ext cx="6160260" cy="4414278"/>
          </a:xfrm>
          <a:prstGeom prst="rect">
            <a:avLst/>
          </a:prstGeom>
          <a:effectLst>
            <a:outerShdw blurRad="50800" dist="38100" dir="5400000" algn="t" rotWithShape="0">
              <a:prstClr val="black">
                <a:alpha val="40000"/>
              </a:prstClr>
            </a:outerShdw>
          </a:effectLst>
        </p:spPr>
      </p:pic>
      <p:pic>
        <p:nvPicPr>
          <p:cNvPr id="14" name="Billede 13" descr="Eksempel på tekst i lokalt indhold for Københavns Kommune.">
            <a:extLst>
              <a:ext uri="{FF2B5EF4-FFF2-40B4-BE49-F238E27FC236}">
                <a16:creationId xmlns:a16="http://schemas.microsoft.com/office/drawing/2014/main" id="{8D1A1FC7-651C-BC6A-B201-792754846251}"/>
              </a:ext>
            </a:extLst>
          </p:cNvPr>
          <p:cNvPicPr>
            <a:picLocks noChangeAspect="1"/>
          </p:cNvPicPr>
          <p:nvPr/>
        </p:nvPicPr>
        <p:blipFill>
          <a:blip r:embed="rId5"/>
          <a:stretch>
            <a:fillRect/>
          </a:stretch>
        </p:blipFill>
        <p:spPr>
          <a:xfrm>
            <a:off x="5446402" y="4873401"/>
            <a:ext cx="5930317" cy="69444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0980834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4F423-0A4B-856C-887C-429DC55DC420}"/>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83E97C94-7742-1737-7571-D6DC6B4AE8F3}"/>
              </a:ext>
            </a:extLst>
          </p:cNvPr>
          <p:cNvSpPr>
            <a:spLocks noGrp="1"/>
          </p:cNvSpPr>
          <p:nvPr>
            <p:ph type="subTitle" idx="13"/>
          </p:nvPr>
        </p:nvSpPr>
        <p:spPr/>
        <p:txBody>
          <a:bodyPr/>
          <a:lstStyle/>
          <a:p>
            <a:r>
              <a:rPr lang="da-DK" dirty="0"/>
              <a:t>Lektion 1: Introduktion til borger.dk	</a:t>
            </a:r>
          </a:p>
        </p:txBody>
      </p:sp>
      <p:sp>
        <p:nvSpPr>
          <p:cNvPr id="3" name="Titel 2">
            <a:extLst>
              <a:ext uri="{FF2B5EF4-FFF2-40B4-BE49-F238E27FC236}">
                <a16:creationId xmlns:a16="http://schemas.microsoft.com/office/drawing/2014/main" id="{DFF9EE20-47CD-72D6-F137-87583D332087}"/>
              </a:ext>
            </a:extLst>
          </p:cNvPr>
          <p:cNvSpPr>
            <a:spLocks noGrp="1"/>
          </p:cNvSpPr>
          <p:nvPr>
            <p:ph type="title"/>
          </p:nvPr>
        </p:nvSpPr>
        <p:spPr/>
        <p:txBody>
          <a:bodyPr/>
          <a:lstStyle/>
          <a:p>
            <a:r>
              <a:rPr lang="da-DK" dirty="0"/>
              <a:t>Myndighedssamarbejde</a:t>
            </a:r>
          </a:p>
        </p:txBody>
      </p:sp>
      <p:sp>
        <p:nvSpPr>
          <p:cNvPr id="7" name="Pladsholder til dato 6">
            <a:extLst>
              <a:ext uri="{FF2B5EF4-FFF2-40B4-BE49-F238E27FC236}">
                <a16:creationId xmlns:a16="http://schemas.microsoft.com/office/drawing/2014/main" id="{490021A3-1B06-C571-E9C6-9A51DAB03FC3}"/>
              </a:ext>
            </a:extLst>
          </p:cNvPr>
          <p:cNvSpPr>
            <a:spLocks noGrp="1"/>
          </p:cNvSpPr>
          <p:nvPr>
            <p:ph type="dt" sz="half" idx="10"/>
          </p:nvPr>
        </p:nvSpPr>
        <p:spPr/>
        <p:txBody>
          <a:bodyPr/>
          <a:lstStyle/>
          <a:p>
            <a:r>
              <a:rPr lang="da-DK"/>
              <a:t>29. september 2026</a:t>
            </a:r>
            <a:endParaRPr lang="da-DK" dirty="0"/>
          </a:p>
        </p:txBody>
      </p:sp>
      <p:sp>
        <p:nvSpPr>
          <p:cNvPr id="8" name="Pladsholder til sidefod 7">
            <a:extLst>
              <a:ext uri="{FF2B5EF4-FFF2-40B4-BE49-F238E27FC236}">
                <a16:creationId xmlns:a16="http://schemas.microsoft.com/office/drawing/2014/main" id="{F0AB1666-373E-03C6-4820-59D22C8BE033}"/>
              </a:ext>
            </a:extLst>
          </p:cNvPr>
          <p:cNvSpPr>
            <a:spLocks noGrp="1"/>
          </p:cNvSpPr>
          <p:nvPr>
            <p:ph type="ftr" sz="quarter" idx="11"/>
          </p:nvPr>
        </p:nvSpPr>
        <p:spPr/>
        <p:txBody>
          <a:bodyPr/>
          <a:lstStyle/>
          <a:p>
            <a:r>
              <a:rPr lang="da-DK"/>
              <a:t>Digitaliseringsstyrelsen</a:t>
            </a:r>
            <a:endParaRPr lang="da-DK" dirty="0"/>
          </a:p>
        </p:txBody>
      </p:sp>
      <p:sp>
        <p:nvSpPr>
          <p:cNvPr id="9" name="Pladsholder til slidenummer 8">
            <a:extLst>
              <a:ext uri="{FF2B5EF4-FFF2-40B4-BE49-F238E27FC236}">
                <a16:creationId xmlns:a16="http://schemas.microsoft.com/office/drawing/2014/main" id="{57C1D1EC-C7A4-2E15-9151-16809EFAEF0A}"/>
              </a:ext>
            </a:extLst>
          </p:cNvPr>
          <p:cNvSpPr>
            <a:spLocks noGrp="1"/>
          </p:cNvSpPr>
          <p:nvPr>
            <p:ph type="sldNum" sz="quarter" idx="12"/>
          </p:nvPr>
        </p:nvSpPr>
        <p:spPr/>
        <p:txBody>
          <a:bodyPr/>
          <a:lstStyle/>
          <a:p>
            <a:fld id="{24C8C45C-947F-4981-8B3F-4F32E973C901}" type="slidenum">
              <a:rPr lang="da-DK" smtClean="0"/>
              <a:pPr/>
              <a:t>19</a:t>
            </a:fld>
            <a:endParaRPr lang="da-DK" dirty="0"/>
          </a:p>
        </p:txBody>
      </p:sp>
      <p:pic>
        <p:nvPicPr>
          <p:cNvPr id="4" name="Billede 1" descr="Forside til en samarbejdsaftale" title="Billede af en samarbejdsaftale ">
            <a:extLst>
              <a:ext uri="{FF2B5EF4-FFF2-40B4-BE49-F238E27FC236}">
                <a16:creationId xmlns:a16="http://schemas.microsoft.com/office/drawing/2014/main" id="{34419AFD-ADFE-5BF9-1FC8-C3E2C0AC22DE}"/>
              </a:ext>
            </a:extLst>
          </p:cNvPr>
          <p:cNvPicPr>
            <a:picLocks noChangeAspect="1"/>
          </p:cNvPicPr>
          <p:nvPr/>
        </p:nvPicPr>
        <p:blipFill>
          <a:blip r:embed="rId3"/>
          <a:stretch>
            <a:fillRect/>
          </a:stretch>
        </p:blipFill>
        <p:spPr>
          <a:xfrm rot="20956848">
            <a:off x="3239810" y="1755603"/>
            <a:ext cx="2878542" cy="4023290"/>
          </a:xfrm>
          <a:prstGeom prst="rect">
            <a:avLst/>
          </a:prstGeom>
          <a:effectLst>
            <a:outerShdw blurRad="50800" dist="38100" dir="2700000" algn="tl" rotWithShape="0">
              <a:prstClr val="black">
                <a:alpha val="40000"/>
              </a:prstClr>
            </a:outerShdw>
          </a:effectLst>
        </p:spPr>
      </p:pic>
      <p:grpSp>
        <p:nvGrpSpPr>
          <p:cNvPr id="5" name="Gruppe 4" descr="#Decorative">
            <a:extLst>
              <a:ext uri="{FF2B5EF4-FFF2-40B4-BE49-F238E27FC236}">
                <a16:creationId xmlns:a16="http://schemas.microsoft.com/office/drawing/2014/main" id="{7D956E0F-069C-C99B-D588-C147C4519F94}"/>
              </a:ext>
            </a:extLst>
          </p:cNvPr>
          <p:cNvGrpSpPr/>
          <p:nvPr/>
        </p:nvGrpSpPr>
        <p:grpSpPr>
          <a:xfrm>
            <a:off x="8090689" y="1523007"/>
            <a:ext cx="2376264" cy="2270891"/>
            <a:chOff x="6523658" y="3798342"/>
            <a:chExt cx="1917067" cy="1917067"/>
          </a:xfrm>
        </p:grpSpPr>
        <p:sp>
          <p:nvSpPr>
            <p:cNvPr id="10" name="Ellipse 9">
              <a:extLst>
                <a:ext uri="{FF2B5EF4-FFF2-40B4-BE49-F238E27FC236}">
                  <a16:creationId xmlns:a16="http://schemas.microsoft.com/office/drawing/2014/main" id="{6C435158-4151-9D13-9ED5-6C032EAA095B}"/>
                </a:ext>
              </a:extLst>
            </p:cNvPr>
            <p:cNvSpPr/>
            <p:nvPr/>
          </p:nvSpPr>
          <p:spPr bwMode="auto">
            <a:xfrm>
              <a:off x="6523658" y="3798342"/>
              <a:ext cx="1917067" cy="1917067"/>
            </a:xfrm>
            <a:prstGeom prst="ellipse">
              <a:avLst/>
            </a:prstGeom>
            <a:noFill/>
            <a:ln w="19050" cap="flat" cmpd="sng" algn="ctr">
              <a:solidFill>
                <a:srgbClr val="88C66D"/>
              </a:solidFill>
              <a:prstDash val="solid"/>
              <a:round/>
              <a:headEnd type="none" w="med" len="med"/>
              <a:tailEnd type="none" w="med" len="med"/>
            </a:ln>
            <a:effectLst/>
          </p:spPr>
          <p:txBody>
            <a:bodyPr vert="horz" wrap="square" lIns="89906" tIns="46751" rIns="89906" bIns="46751" numCol="1" rtlCol="0" anchor="ctr" anchorCtr="0" compatLnSpc="1">
              <a:prstTxWarp prst="textNoShape">
                <a:avLst/>
              </a:prstTxWarp>
            </a:bodyPr>
            <a:lstStyle/>
            <a:p>
              <a:pPr marL="0" marR="0" lvl="0" indent="0" algn="ctr" defTabSz="914400" rtl="0" eaLnBrk="1" fontAlgn="base" latinLnBrk="0" hangingPunct="1">
                <a:lnSpc>
                  <a:spcPct val="100000"/>
                </a:lnSpc>
                <a:spcBef>
                  <a:spcPts val="1099"/>
                </a:spcBef>
                <a:spcAft>
                  <a:spcPct val="0"/>
                </a:spcAft>
                <a:buClrTx/>
                <a:buSzTx/>
                <a:buFontTx/>
                <a:buNone/>
                <a:tabLst/>
                <a:defRPr/>
              </a:pPr>
              <a:endParaRPr kumimoji="0" lang="da-DK" sz="1998" b="0" i="0" u="none" strike="noStrike" kern="1200" cap="none" spc="0" normalizeH="0" baseline="0" noProof="0" dirty="0" err="1">
                <a:ln>
                  <a:noFill/>
                </a:ln>
                <a:solidFill>
                  <a:srgbClr val="FFFFFF"/>
                </a:solidFill>
                <a:effectLst/>
                <a:uLnTx/>
                <a:uFillTx/>
                <a:latin typeface="Arial" charset="0"/>
                <a:ea typeface="+mn-ea"/>
                <a:cs typeface="+mn-cs"/>
              </a:endParaRPr>
            </a:p>
          </p:txBody>
        </p:sp>
        <p:pic>
          <p:nvPicPr>
            <p:cNvPr id="11" name="Graphic 1192">
              <a:extLst>
                <a:ext uri="{FF2B5EF4-FFF2-40B4-BE49-F238E27FC236}">
                  <a16:creationId xmlns:a16="http://schemas.microsoft.com/office/drawing/2014/main" id="{79916F25-67D4-1B61-09B0-7AEFD7E20D4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917141" y="4263833"/>
              <a:ext cx="1118685" cy="1118685"/>
            </a:xfrm>
            <a:prstGeom prst="rect">
              <a:avLst/>
            </a:prstGeom>
          </p:spPr>
        </p:pic>
      </p:grpSp>
      <p:sp>
        <p:nvSpPr>
          <p:cNvPr id="12" name="Tekstfelt">
            <a:extLst>
              <a:ext uri="{FF2B5EF4-FFF2-40B4-BE49-F238E27FC236}">
                <a16:creationId xmlns:a16="http://schemas.microsoft.com/office/drawing/2014/main" id="{3BC0B4FC-87CD-768B-F0E4-E85D98C172ED}"/>
              </a:ext>
            </a:extLst>
          </p:cNvPr>
          <p:cNvSpPr txBox="1"/>
          <p:nvPr/>
        </p:nvSpPr>
        <p:spPr>
          <a:xfrm>
            <a:off x="7534914" y="3961087"/>
            <a:ext cx="2087017" cy="830997"/>
          </a:xfrm>
          <a:prstGeom prst="rect">
            <a:avLst/>
          </a:prstGeom>
          <a:noFill/>
        </p:spPr>
        <p:txBody>
          <a:bodyPr wrap="square" lIns="0" tIns="0" rIns="0" bIns="0" rtlCol="0">
            <a:spAutoFit/>
          </a:bodyPr>
          <a:lstStyle/>
          <a:p>
            <a:pPr>
              <a:lnSpc>
                <a:spcPct val="100000"/>
              </a:lnSpc>
              <a:spcBef>
                <a:spcPts val="1100"/>
              </a:spcBef>
            </a:pPr>
            <a:r>
              <a:rPr lang="da-DK" dirty="0">
                <a:solidFill>
                  <a:srgbClr val="3F1A2B"/>
                </a:solidFill>
                <a:cs typeface="Arial" panose="020B0604020202020204" pitchFamily="34" charset="0"/>
              </a:rPr>
              <a:t>Netværk af kontaktpersoner og redaktører</a:t>
            </a:r>
          </a:p>
        </p:txBody>
      </p:sp>
    </p:spTree>
    <p:extLst>
      <p:ext uri="{BB962C8B-B14F-4D97-AF65-F5344CB8AC3E}">
        <p14:creationId xmlns:p14="http://schemas.microsoft.com/office/powerpoint/2010/main" val="452667775"/>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at-logo.png | Arbejdstilsynet"/>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8791" y="2346008"/>
            <a:ext cx="1408251" cy="732781"/>
          </a:xfrm>
          <a:prstGeom prst="rect">
            <a:avLst/>
          </a:prstGeom>
          <a:noFill/>
          <a:ln>
            <a:noFill/>
          </a:ln>
        </p:spPr>
      </p:pic>
      <p:pic>
        <p:nvPicPr>
          <p:cNvPr id="5" name="Billede 4" descr="ATP's logo"/>
          <p:cNvPicPr/>
          <p:nvPr/>
        </p:nvPicPr>
        <p:blipFill>
          <a:blip r:embed="rId4">
            <a:extLst>
              <a:ext uri="{28A0092B-C50C-407E-A947-70E740481C1C}">
                <a14:useLocalDpi xmlns:a14="http://schemas.microsoft.com/office/drawing/2010/main" val="0"/>
              </a:ext>
            </a:extLst>
          </a:blip>
          <a:srcRect/>
          <a:stretch>
            <a:fillRect/>
          </a:stretch>
        </p:blipFill>
        <p:spPr bwMode="auto">
          <a:xfrm>
            <a:off x="445177" y="1202557"/>
            <a:ext cx="881724" cy="324365"/>
          </a:xfrm>
          <a:prstGeom prst="rect">
            <a:avLst/>
          </a:prstGeom>
          <a:noFill/>
          <a:ln>
            <a:noFill/>
          </a:ln>
        </p:spPr>
      </p:pic>
      <p:pic>
        <p:nvPicPr>
          <p:cNvPr id="6" name="Billede 5" descr="Beredskabsstyrelsen"/>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75308" y="1694774"/>
            <a:ext cx="1243959" cy="458548"/>
          </a:xfrm>
          <a:prstGeom prst="rect">
            <a:avLst/>
          </a:prstGeom>
          <a:noFill/>
          <a:ln>
            <a:noFill/>
          </a:ln>
        </p:spPr>
      </p:pic>
      <p:pic>
        <p:nvPicPr>
          <p:cNvPr id="7" name="Billede 6" descr="Beskæftigelsesministeriet"/>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92505" y="2258547"/>
            <a:ext cx="1941347" cy="1283658"/>
          </a:xfrm>
          <a:prstGeom prst="rect">
            <a:avLst/>
          </a:prstGeom>
          <a:noFill/>
          <a:ln>
            <a:noFill/>
          </a:ln>
        </p:spPr>
      </p:pic>
      <p:pic>
        <p:nvPicPr>
          <p:cNvPr id="10" name="Billede 9" descr="CPR-registrets logo"/>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966902" y="5471459"/>
            <a:ext cx="1170752" cy="477907"/>
          </a:xfrm>
          <a:prstGeom prst="rect">
            <a:avLst/>
          </a:prstGeom>
          <a:noFill/>
          <a:ln>
            <a:noFill/>
          </a:ln>
        </p:spPr>
      </p:pic>
      <p:pic>
        <p:nvPicPr>
          <p:cNvPr id="11" name="Billede 10" descr="File:LogoDK.png - GDPRhub"/>
          <p:cNvPicPr/>
          <p:nvPr/>
        </p:nvPicPr>
        <p:blipFill>
          <a:blip r:embed="rId8">
            <a:extLst>
              <a:ext uri="{28A0092B-C50C-407E-A947-70E740481C1C}">
                <a14:useLocalDpi xmlns:a14="http://schemas.microsoft.com/office/drawing/2010/main" val="0"/>
              </a:ext>
            </a:extLst>
          </a:blip>
          <a:srcRect/>
          <a:stretch>
            <a:fillRect/>
          </a:stretch>
        </p:blipFill>
        <p:spPr bwMode="auto">
          <a:xfrm>
            <a:off x="4949897" y="378845"/>
            <a:ext cx="1940568" cy="436627"/>
          </a:xfrm>
          <a:prstGeom prst="rect">
            <a:avLst/>
          </a:prstGeom>
          <a:noFill/>
          <a:ln>
            <a:noFill/>
          </a:ln>
        </p:spPr>
      </p:pic>
      <p:pic>
        <p:nvPicPr>
          <p:cNvPr id="15" name="Billede 14" descr="Danmarks Domstole"/>
          <p:cNvPicPr/>
          <p:nvPr/>
        </p:nvPicPr>
        <p:blipFill>
          <a:blip r:embed="rId9">
            <a:extLst>
              <a:ext uri="{28A0092B-C50C-407E-A947-70E740481C1C}">
                <a14:useLocalDpi xmlns:a14="http://schemas.microsoft.com/office/drawing/2010/main" val="0"/>
              </a:ext>
            </a:extLst>
          </a:blip>
          <a:srcRect/>
          <a:stretch>
            <a:fillRect/>
          </a:stretch>
        </p:blipFill>
        <p:spPr bwMode="auto">
          <a:xfrm>
            <a:off x="6112313" y="5009003"/>
            <a:ext cx="1200067" cy="884355"/>
          </a:xfrm>
          <a:prstGeom prst="rect">
            <a:avLst/>
          </a:prstGeom>
          <a:noFill/>
          <a:ln>
            <a:noFill/>
          </a:ln>
        </p:spPr>
      </p:pic>
      <p:pic>
        <p:nvPicPr>
          <p:cNvPr id="16" name="Billede 15" descr="Energistyrelsen"/>
          <p:cNvPicPr/>
          <p:nvPr/>
        </p:nvPicPr>
        <p:blipFill>
          <a:blip r:embed="rId10">
            <a:extLst>
              <a:ext uri="{28A0092B-C50C-407E-A947-70E740481C1C}">
                <a14:useLocalDpi xmlns:a14="http://schemas.microsoft.com/office/drawing/2010/main" val="0"/>
              </a:ext>
            </a:extLst>
          </a:blip>
          <a:srcRect/>
          <a:stretch>
            <a:fillRect/>
          </a:stretch>
        </p:blipFill>
        <p:spPr bwMode="auto">
          <a:xfrm>
            <a:off x="2265417" y="5602148"/>
            <a:ext cx="1676590" cy="546065"/>
          </a:xfrm>
          <a:prstGeom prst="rect">
            <a:avLst/>
          </a:prstGeom>
          <a:noFill/>
          <a:ln>
            <a:noFill/>
          </a:ln>
        </p:spPr>
      </p:pic>
      <p:pic>
        <p:nvPicPr>
          <p:cNvPr id="17" name="Billede 16" descr="erhvervsstyrelsen.dk"/>
          <p:cNvPicPr/>
          <p:nvPr/>
        </p:nvPicPr>
        <p:blipFill>
          <a:blip r:embed="rId11">
            <a:extLst>
              <a:ext uri="{28A0092B-C50C-407E-A947-70E740481C1C}">
                <a14:useLocalDpi xmlns:a14="http://schemas.microsoft.com/office/drawing/2010/main" val="0"/>
              </a:ext>
            </a:extLst>
          </a:blip>
          <a:srcRect/>
          <a:stretch>
            <a:fillRect/>
          </a:stretch>
        </p:blipFill>
        <p:spPr bwMode="auto">
          <a:xfrm>
            <a:off x="5531247" y="1981660"/>
            <a:ext cx="1738552" cy="592688"/>
          </a:xfrm>
          <a:prstGeom prst="rect">
            <a:avLst/>
          </a:prstGeom>
          <a:noFill/>
          <a:ln>
            <a:noFill/>
          </a:ln>
        </p:spPr>
      </p:pic>
      <p:pic>
        <p:nvPicPr>
          <p:cNvPr id="18" name="Billede 17" descr="Familieretshuset"/>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312381" y="3548015"/>
            <a:ext cx="1579639" cy="308855"/>
          </a:xfrm>
          <a:prstGeom prst="rect">
            <a:avLst/>
          </a:prstGeom>
          <a:noFill/>
          <a:ln>
            <a:noFill/>
          </a:ln>
        </p:spPr>
      </p:pic>
      <p:pic>
        <p:nvPicPr>
          <p:cNvPr id="20" name="Billede 19" descr="Kørekort"/>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454081" y="2565643"/>
            <a:ext cx="2085981" cy="389336"/>
          </a:xfrm>
          <a:prstGeom prst="rect">
            <a:avLst/>
          </a:prstGeom>
          <a:noFill/>
          <a:ln>
            <a:noFill/>
          </a:ln>
        </p:spPr>
      </p:pic>
      <p:pic>
        <p:nvPicPr>
          <p:cNvPr id="21" name="Billede 20" descr="Fødevarestyrelsen logo | Fødevarestyrelsen"/>
          <p:cNvPicPr/>
          <p:nvPr/>
        </p:nvPicPr>
        <p:blipFill rotWithShape="1">
          <a:blip r:embed="rId14" cstate="print">
            <a:extLst>
              <a:ext uri="{28A0092B-C50C-407E-A947-70E740481C1C}">
                <a14:useLocalDpi xmlns:a14="http://schemas.microsoft.com/office/drawing/2010/main" val="0"/>
              </a:ext>
            </a:extLst>
          </a:blip>
          <a:srcRect b="23628"/>
          <a:stretch/>
        </p:blipFill>
        <p:spPr bwMode="auto">
          <a:xfrm>
            <a:off x="1813928" y="3141281"/>
            <a:ext cx="2222391" cy="444594"/>
          </a:xfrm>
          <a:prstGeom prst="rect">
            <a:avLst/>
          </a:prstGeom>
          <a:noFill/>
          <a:ln>
            <a:noFill/>
          </a:ln>
        </p:spPr>
      </p:pic>
      <p:pic>
        <p:nvPicPr>
          <p:cNvPr id="25" name="Billede 24" descr="Legalisering.dk - Autoriserede og legaliserede oversættelser"/>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0136952" y="4747917"/>
            <a:ext cx="1350206" cy="419736"/>
          </a:xfrm>
          <a:prstGeom prst="rect">
            <a:avLst/>
          </a:prstGeom>
          <a:noFill/>
          <a:ln>
            <a:noFill/>
          </a:ln>
        </p:spPr>
      </p:pic>
      <p:pic>
        <p:nvPicPr>
          <p:cNvPr id="27" name="Billede 26" descr="Logo | Klima-, Energi- og Forsyningsministeriet"/>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4935" y="259789"/>
            <a:ext cx="1908759" cy="637571"/>
          </a:xfrm>
          <a:prstGeom prst="rect">
            <a:avLst/>
          </a:prstGeom>
          <a:noFill/>
          <a:ln>
            <a:noFill/>
          </a:ln>
        </p:spPr>
      </p:pic>
      <p:pic>
        <p:nvPicPr>
          <p:cNvPr id="30" name="Billede 29" descr="Kulturministeriets logo"/>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924785" y="1002585"/>
            <a:ext cx="1115541" cy="626311"/>
          </a:xfrm>
          <a:prstGeom prst="rect">
            <a:avLst/>
          </a:prstGeom>
          <a:noFill/>
          <a:ln>
            <a:noFill/>
          </a:ln>
        </p:spPr>
      </p:pic>
      <p:pic>
        <p:nvPicPr>
          <p:cNvPr id="35" name="Billede 34" descr="Fil:Motorstyrelsen Logo.svg - Wikipedia, den frie encyklopædi"/>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96025" y="4397166"/>
            <a:ext cx="1509380" cy="424625"/>
          </a:xfrm>
          <a:prstGeom prst="rect">
            <a:avLst/>
          </a:prstGeom>
          <a:noFill/>
          <a:ln>
            <a:noFill/>
          </a:ln>
        </p:spPr>
      </p:pic>
      <p:pic>
        <p:nvPicPr>
          <p:cNvPr id="36" name="Billede 35" descr="Klageportalen - Nævnenes Hus"/>
          <p:cNvPicPr/>
          <p:nvPr/>
        </p:nvPicPr>
        <p:blipFill>
          <a:blip r:embed="rId19" cstate="hqprint">
            <a:extLst>
              <a:ext uri="{28A0092B-C50C-407E-A947-70E740481C1C}">
                <a14:useLocalDpi xmlns:a14="http://schemas.microsoft.com/office/drawing/2010/main" val="0"/>
              </a:ext>
            </a:extLst>
          </a:blip>
          <a:srcRect/>
          <a:stretch>
            <a:fillRect/>
          </a:stretch>
        </p:blipFill>
        <p:spPr bwMode="auto">
          <a:xfrm>
            <a:off x="3040327" y="4840300"/>
            <a:ext cx="1325677" cy="418720"/>
          </a:xfrm>
          <a:prstGeom prst="rect">
            <a:avLst/>
          </a:prstGeom>
          <a:noFill/>
          <a:ln>
            <a:noFill/>
          </a:ln>
        </p:spPr>
      </p:pic>
      <p:pic>
        <p:nvPicPr>
          <p:cNvPr id="38" name="Billede 37" descr="Logo"/>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7842316" y="5226550"/>
            <a:ext cx="1494528" cy="472718"/>
          </a:xfrm>
          <a:prstGeom prst="rect">
            <a:avLst/>
          </a:prstGeom>
          <a:noFill/>
          <a:ln>
            <a:noFill/>
          </a:ln>
        </p:spPr>
      </p:pic>
      <p:pic>
        <p:nvPicPr>
          <p:cNvPr id="39" name="Billede 38" descr="Fil:Vurderingsstyrelsen Logo.svg - Wikipedia, den frie encyklopædi"/>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0452210" y="361101"/>
            <a:ext cx="1472973" cy="360133"/>
          </a:xfrm>
          <a:prstGeom prst="rect">
            <a:avLst/>
          </a:prstGeom>
          <a:noFill/>
          <a:ln>
            <a:noFill/>
          </a:ln>
        </p:spPr>
      </p:pic>
      <p:pic>
        <p:nvPicPr>
          <p:cNvPr id="40" name="Billede 39" descr="Logo | Udlændinge- og Integrationsministeriet"/>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8839430" y="208079"/>
            <a:ext cx="1553710" cy="930038"/>
          </a:xfrm>
          <a:prstGeom prst="rect">
            <a:avLst/>
          </a:prstGeom>
          <a:noFill/>
          <a:ln>
            <a:noFill/>
          </a:ln>
        </p:spPr>
      </p:pic>
      <p:pic>
        <p:nvPicPr>
          <p:cNvPr id="42" name="Billede 41" descr="Uddannelses- og Forskningsstyrelsen"/>
          <p:cNvPicPr/>
          <p:nvPr/>
        </p:nvPicPr>
        <p:blipFill>
          <a:blip r:embed="rId23">
            <a:extLst>
              <a:ext uri="{28A0092B-C50C-407E-A947-70E740481C1C}">
                <a14:useLocalDpi xmlns:a14="http://schemas.microsoft.com/office/drawing/2010/main" val="0"/>
              </a:ext>
            </a:extLst>
          </a:blip>
          <a:srcRect/>
          <a:stretch>
            <a:fillRect/>
          </a:stretch>
        </p:blipFill>
        <p:spPr bwMode="auto">
          <a:xfrm>
            <a:off x="9866217" y="1337999"/>
            <a:ext cx="1891676" cy="643661"/>
          </a:xfrm>
          <a:prstGeom prst="rect">
            <a:avLst/>
          </a:prstGeom>
          <a:noFill/>
          <a:ln>
            <a:noFill/>
          </a:ln>
        </p:spPr>
      </p:pic>
      <p:pic>
        <p:nvPicPr>
          <p:cNvPr id="44" name="Billede 43" descr="Trafikstyrelsen - virksomhedsprofil og statistik"/>
          <p:cNvPicPr/>
          <p:nvPr/>
        </p:nvPicPr>
        <p:blipFill rotWithShape="1">
          <a:blip r:embed="rId24" cstate="print">
            <a:extLst>
              <a:ext uri="{28A0092B-C50C-407E-A947-70E740481C1C}">
                <a14:useLocalDpi xmlns:a14="http://schemas.microsoft.com/office/drawing/2010/main" val="0"/>
              </a:ext>
            </a:extLst>
          </a:blip>
          <a:srcRect l="19299" t="34578" r="17878" b="37702"/>
          <a:stretch/>
        </p:blipFill>
        <p:spPr bwMode="auto">
          <a:xfrm>
            <a:off x="2214196" y="176310"/>
            <a:ext cx="2169224" cy="574206"/>
          </a:xfrm>
          <a:prstGeom prst="rect">
            <a:avLst/>
          </a:prstGeom>
          <a:noFill/>
          <a:ln>
            <a:noFill/>
          </a:ln>
        </p:spPr>
      </p:pic>
      <p:pic>
        <p:nvPicPr>
          <p:cNvPr id="45" name="Billede 44" descr="Fil:Toldstyrelsen Logo.svg - Wikipedia, den frie encyklopædi"/>
          <p:cNvPicPr/>
          <p:nvPr/>
        </p:nvPicPr>
        <p:blipFill>
          <a:blip r:embed="rId25">
            <a:extLst>
              <a:ext uri="{28A0092B-C50C-407E-A947-70E740481C1C}">
                <a14:useLocalDpi xmlns:a14="http://schemas.microsoft.com/office/drawing/2010/main" val="0"/>
              </a:ext>
            </a:extLst>
          </a:blip>
          <a:srcRect/>
          <a:stretch>
            <a:fillRect/>
          </a:stretch>
        </p:blipFill>
        <p:spPr bwMode="auto">
          <a:xfrm>
            <a:off x="3545134" y="1166181"/>
            <a:ext cx="1878980" cy="528593"/>
          </a:xfrm>
          <a:prstGeom prst="rect">
            <a:avLst/>
          </a:prstGeom>
          <a:noFill/>
          <a:ln>
            <a:noFill/>
          </a:ln>
        </p:spPr>
      </p:pic>
      <p:pic>
        <p:nvPicPr>
          <p:cNvPr id="46" name="Billede 45" descr="Presse | sfs.dk"/>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8816920" y="6154598"/>
            <a:ext cx="1388717" cy="435026"/>
          </a:xfrm>
          <a:prstGeom prst="rect">
            <a:avLst/>
          </a:prstGeom>
          <a:noFill/>
          <a:ln>
            <a:noFill/>
          </a:ln>
        </p:spPr>
      </p:pic>
      <p:pic>
        <p:nvPicPr>
          <p:cNvPr id="47" name="Billede 46" descr="SundhedDK_pos_rgb1.png | sundhed.dk"/>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5769004" y="1177169"/>
            <a:ext cx="2108236" cy="306181"/>
          </a:xfrm>
          <a:prstGeom prst="rect">
            <a:avLst/>
          </a:prstGeom>
          <a:noFill/>
          <a:ln>
            <a:noFill/>
          </a:ln>
        </p:spPr>
      </p:pic>
      <p:pic>
        <p:nvPicPr>
          <p:cNvPr id="48" name="Billede 47" descr="Styrelsen for Patientsikkerhed har aktiveret smitteopsporing af abekopper i  Danmark | Styrelsen for Patientsikkerhed"/>
          <p:cNvPicPr/>
          <p:nvPr/>
        </p:nvPicPr>
        <p:blipFill rotWithShape="1">
          <a:blip r:embed="rId28" cstate="print">
            <a:extLst>
              <a:ext uri="{28A0092B-C50C-407E-A947-70E740481C1C}">
                <a14:useLocalDpi xmlns:a14="http://schemas.microsoft.com/office/drawing/2010/main" val="0"/>
              </a:ext>
            </a:extLst>
          </a:blip>
          <a:srcRect t="14229" b="15868"/>
          <a:stretch/>
        </p:blipFill>
        <p:spPr bwMode="auto">
          <a:xfrm>
            <a:off x="253843" y="3552443"/>
            <a:ext cx="1529726" cy="558944"/>
          </a:xfrm>
          <a:prstGeom prst="rect">
            <a:avLst/>
          </a:prstGeom>
          <a:noFill/>
          <a:ln>
            <a:noFill/>
          </a:ln>
        </p:spPr>
      </p:pic>
      <p:pic>
        <p:nvPicPr>
          <p:cNvPr id="49" name="Billede 48" descr="Styrelsen for international rekruttering og integration - Socialtansvar.dk"/>
          <p:cNvPicPr/>
          <p:nvPr/>
        </p:nvPicPr>
        <p:blipFill rotWithShape="1">
          <a:blip r:embed="rId29">
            <a:extLst>
              <a:ext uri="{28A0092B-C50C-407E-A947-70E740481C1C}">
                <a14:useLocalDpi xmlns:a14="http://schemas.microsoft.com/office/drawing/2010/main" val="0"/>
              </a:ext>
            </a:extLst>
          </a:blip>
          <a:srcRect t="24105" b="27895"/>
          <a:stretch/>
        </p:blipFill>
        <p:spPr bwMode="auto">
          <a:xfrm>
            <a:off x="5007510" y="3901170"/>
            <a:ext cx="1894083" cy="909160"/>
          </a:xfrm>
          <a:prstGeom prst="rect">
            <a:avLst/>
          </a:prstGeom>
          <a:noFill/>
          <a:ln>
            <a:noFill/>
          </a:ln>
        </p:spPr>
      </p:pic>
      <p:pic>
        <p:nvPicPr>
          <p:cNvPr id="51" name="Billede 50" descr="Styrelsen for Arbejdsmarked og Rekruttering"/>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5869978" y="6197362"/>
            <a:ext cx="2427310" cy="349498"/>
          </a:xfrm>
          <a:prstGeom prst="rect">
            <a:avLst/>
          </a:prstGeom>
          <a:noFill/>
          <a:ln>
            <a:noFill/>
          </a:ln>
        </p:spPr>
      </p:pic>
      <p:pic>
        <p:nvPicPr>
          <p:cNvPr id="53" name="Billede 52" descr="Social- og Boligstyrelsens logo i farver"/>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10647756" y="5949367"/>
            <a:ext cx="1257928" cy="708801"/>
          </a:xfrm>
          <a:prstGeom prst="rect">
            <a:avLst/>
          </a:prstGeom>
          <a:noFill/>
          <a:ln>
            <a:noFill/>
          </a:ln>
        </p:spPr>
      </p:pic>
      <p:pic>
        <p:nvPicPr>
          <p:cNvPr id="54" name="Billede 53" descr="Read about Skatteankestyrelsen | Jobfinder"/>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8734693" y="3863580"/>
            <a:ext cx="1268100" cy="634050"/>
          </a:xfrm>
          <a:prstGeom prst="rect">
            <a:avLst/>
          </a:prstGeom>
          <a:noFill/>
          <a:ln>
            <a:noFill/>
          </a:ln>
        </p:spPr>
      </p:pic>
      <p:pic>
        <p:nvPicPr>
          <p:cNvPr id="56" name="Billede 55" descr="Fil:Danish Police Logo.png - Wikipedia, den frie encyklopædi"/>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6458169" y="2790082"/>
            <a:ext cx="1140735" cy="950454"/>
          </a:xfrm>
          <a:prstGeom prst="rect">
            <a:avLst/>
          </a:prstGeom>
          <a:noFill/>
          <a:ln>
            <a:noFill/>
          </a:ln>
        </p:spPr>
      </p:pic>
      <p:pic>
        <p:nvPicPr>
          <p:cNvPr id="57" name="Billede 56" descr="Mediebibliotek | Rigsarkivet"/>
          <p:cNvPicPr/>
          <p:nvPr/>
        </p:nvPicPr>
        <p:blipFill rotWithShape="1">
          <a:blip r:embed="rId34" cstate="print">
            <a:extLst>
              <a:ext uri="{28A0092B-C50C-407E-A947-70E740481C1C}">
                <a14:useLocalDpi xmlns:a14="http://schemas.microsoft.com/office/drawing/2010/main" val="0"/>
              </a:ext>
            </a:extLst>
          </a:blip>
          <a:srcRect l="16459" t="26903" r="10516" b="20702"/>
          <a:stretch/>
        </p:blipFill>
        <p:spPr bwMode="auto">
          <a:xfrm>
            <a:off x="7332405" y="311141"/>
            <a:ext cx="1403615" cy="526356"/>
          </a:xfrm>
          <a:prstGeom prst="rect">
            <a:avLst/>
          </a:prstGeom>
          <a:noFill/>
          <a:ln>
            <a:noFill/>
          </a:ln>
        </p:spPr>
      </p:pic>
      <p:pic>
        <p:nvPicPr>
          <p:cNvPr id="13" name="Billede 12" descr="Ældreministeriets logo">
            <a:extLst>
              <a:ext uri="{FF2B5EF4-FFF2-40B4-BE49-F238E27FC236}">
                <a16:creationId xmlns:a16="http://schemas.microsoft.com/office/drawing/2014/main" id="{46169F5E-9E4C-EEC2-12AD-6E597E78172B}"/>
              </a:ext>
            </a:extLst>
          </p:cNvPr>
          <p:cNvPicPr>
            <a:picLocks noChangeAspect="1"/>
          </p:cNvPicPr>
          <p:nvPr/>
        </p:nvPicPr>
        <p:blipFill>
          <a:blip r:embed="rId35"/>
          <a:stretch>
            <a:fillRect/>
          </a:stretch>
        </p:blipFill>
        <p:spPr>
          <a:xfrm>
            <a:off x="781885" y="6404993"/>
            <a:ext cx="1835552" cy="273411"/>
          </a:xfrm>
          <a:prstGeom prst="rect">
            <a:avLst/>
          </a:prstGeom>
        </p:spPr>
      </p:pic>
      <p:pic>
        <p:nvPicPr>
          <p:cNvPr id="2" name="Billede 1" descr="Personelkommandoens logo">
            <a:extLst>
              <a:ext uri="{FF2B5EF4-FFF2-40B4-BE49-F238E27FC236}">
                <a16:creationId xmlns:a16="http://schemas.microsoft.com/office/drawing/2014/main" id="{66763833-9795-FE37-8453-38713709EE27}"/>
              </a:ext>
            </a:extLst>
          </p:cNvPr>
          <p:cNvPicPr>
            <a:picLocks noChangeAspect="1"/>
          </p:cNvPicPr>
          <p:nvPr/>
        </p:nvPicPr>
        <p:blipFill>
          <a:blip r:embed="rId36"/>
          <a:stretch>
            <a:fillRect/>
          </a:stretch>
        </p:blipFill>
        <p:spPr>
          <a:xfrm>
            <a:off x="525660" y="5186125"/>
            <a:ext cx="2157373" cy="381028"/>
          </a:xfrm>
          <a:prstGeom prst="rect">
            <a:avLst/>
          </a:prstGeom>
        </p:spPr>
      </p:pic>
      <p:pic>
        <p:nvPicPr>
          <p:cNvPr id="3" name="Billede 2" descr="Hjemmeværnets logo">
            <a:extLst>
              <a:ext uri="{FF2B5EF4-FFF2-40B4-BE49-F238E27FC236}">
                <a16:creationId xmlns:a16="http://schemas.microsoft.com/office/drawing/2014/main" id="{CED3DCFC-89BE-6B86-196C-C1D95537070B}"/>
              </a:ext>
            </a:extLst>
          </p:cNvPr>
          <p:cNvPicPr>
            <a:picLocks noChangeAspect="1"/>
          </p:cNvPicPr>
          <p:nvPr/>
        </p:nvPicPr>
        <p:blipFill>
          <a:blip r:embed="rId37"/>
          <a:stretch>
            <a:fillRect/>
          </a:stretch>
        </p:blipFill>
        <p:spPr>
          <a:xfrm>
            <a:off x="4381187" y="5229335"/>
            <a:ext cx="1577934" cy="629295"/>
          </a:xfrm>
          <a:prstGeom prst="rect">
            <a:avLst/>
          </a:prstGeom>
        </p:spPr>
      </p:pic>
      <p:pic>
        <p:nvPicPr>
          <p:cNvPr id="9" name="Grafik 44" descr="Logo for Ministeriet for Grøn Trepart og Styrelsen for Grøn Arealomlægning og Vandmiljø">
            <a:extLst>
              <a:ext uri="{FF2B5EF4-FFF2-40B4-BE49-F238E27FC236}">
                <a16:creationId xmlns:a16="http://schemas.microsoft.com/office/drawing/2014/main" id="{3039396A-5C96-80A6-9670-20E03B5DDC43}"/>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9848642" y="2167180"/>
            <a:ext cx="1598229" cy="814336"/>
          </a:xfrm>
          <a:prstGeom prst="rect">
            <a:avLst/>
          </a:prstGeom>
        </p:spPr>
      </p:pic>
      <p:pic>
        <p:nvPicPr>
          <p:cNvPr id="12" name="Billede 11" descr="Logo for Miljøministeriet og Miljøstyrelsen">
            <a:extLst>
              <a:ext uri="{FF2B5EF4-FFF2-40B4-BE49-F238E27FC236}">
                <a16:creationId xmlns:a16="http://schemas.microsoft.com/office/drawing/2014/main" id="{CC0E2D43-AF67-56AB-206A-6B9956A8DF8C}"/>
              </a:ext>
            </a:extLst>
          </p:cNvPr>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1545730" y="1870252"/>
            <a:ext cx="2143414" cy="507970"/>
          </a:xfrm>
          <a:prstGeom prst="rect">
            <a:avLst/>
          </a:prstGeom>
          <a:noFill/>
          <a:ln>
            <a:noFill/>
          </a:ln>
        </p:spPr>
      </p:pic>
      <p:pic>
        <p:nvPicPr>
          <p:cNvPr id="14" name="Billede 13" descr="MEDST">
            <a:extLst>
              <a:ext uri="{FF2B5EF4-FFF2-40B4-BE49-F238E27FC236}">
                <a16:creationId xmlns:a16="http://schemas.microsoft.com/office/drawing/2014/main" id="{4B9971C2-00BB-7E6F-BED0-F78EF55FEDEF}"/>
              </a:ext>
            </a:extLst>
          </p:cNvPr>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10001" y="5795531"/>
            <a:ext cx="1295225" cy="372358"/>
          </a:xfrm>
          <a:prstGeom prst="rect">
            <a:avLst/>
          </a:prstGeom>
          <a:noFill/>
          <a:ln>
            <a:noFill/>
          </a:ln>
        </p:spPr>
      </p:pic>
      <p:pic>
        <p:nvPicPr>
          <p:cNvPr id="22" name="Billede 21" descr="Logo for By-, Land- og Transportministeriet">
            <a:extLst>
              <a:ext uri="{FF2B5EF4-FFF2-40B4-BE49-F238E27FC236}">
                <a16:creationId xmlns:a16="http://schemas.microsoft.com/office/drawing/2014/main" id="{78701461-B3CD-BAB2-821D-910997D41DB5}"/>
              </a:ext>
            </a:extLst>
          </p:cNvPr>
          <p:cNvPicPr>
            <a:picLocks noChangeAspect="1"/>
          </p:cNvPicPr>
          <p:nvPr/>
        </p:nvPicPr>
        <p:blipFill>
          <a:blip r:embed="rId41"/>
          <a:stretch>
            <a:fillRect/>
          </a:stretch>
        </p:blipFill>
        <p:spPr>
          <a:xfrm>
            <a:off x="9909775" y="3224331"/>
            <a:ext cx="1848118" cy="699100"/>
          </a:xfrm>
          <a:prstGeom prst="rect">
            <a:avLst/>
          </a:prstGeom>
        </p:spPr>
      </p:pic>
      <p:pic>
        <p:nvPicPr>
          <p:cNvPr id="28" name="Billede 27" descr="Logo for Undervisningsministeriet">
            <a:extLst>
              <a:ext uri="{FF2B5EF4-FFF2-40B4-BE49-F238E27FC236}">
                <a16:creationId xmlns:a16="http://schemas.microsoft.com/office/drawing/2014/main" id="{1243DB3D-AFD9-322D-ED5D-F31D10B67A0E}"/>
              </a:ext>
            </a:extLst>
          </p:cNvPr>
          <p:cNvPicPr>
            <a:picLocks noChangeAspect="1"/>
          </p:cNvPicPr>
          <p:nvPr/>
        </p:nvPicPr>
        <p:blipFill>
          <a:blip r:embed="rId42"/>
          <a:stretch>
            <a:fillRect/>
          </a:stretch>
        </p:blipFill>
        <p:spPr>
          <a:xfrm>
            <a:off x="2616158" y="3618899"/>
            <a:ext cx="2133898" cy="638264"/>
          </a:xfrm>
          <a:prstGeom prst="rect">
            <a:avLst/>
          </a:prstGeom>
        </p:spPr>
      </p:pic>
      <p:pic>
        <p:nvPicPr>
          <p:cNvPr id="31" name="Billede 30" descr="Logo for Socialministeriet">
            <a:extLst>
              <a:ext uri="{FF2B5EF4-FFF2-40B4-BE49-F238E27FC236}">
                <a16:creationId xmlns:a16="http://schemas.microsoft.com/office/drawing/2014/main" id="{7D5B4514-89A7-7FD5-0AEB-CF3BCE117B4C}"/>
              </a:ext>
            </a:extLst>
          </p:cNvPr>
          <p:cNvPicPr>
            <a:picLocks noChangeAspect="1"/>
          </p:cNvPicPr>
          <p:nvPr/>
        </p:nvPicPr>
        <p:blipFill>
          <a:blip r:embed="rId43"/>
          <a:stretch>
            <a:fillRect/>
          </a:stretch>
        </p:blipFill>
        <p:spPr>
          <a:xfrm>
            <a:off x="4453133" y="3134219"/>
            <a:ext cx="1949675" cy="689623"/>
          </a:xfrm>
          <a:prstGeom prst="rect">
            <a:avLst/>
          </a:prstGeom>
        </p:spPr>
      </p:pic>
      <p:pic>
        <p:nvPicPr>
          <p:cNvPr id="33" name="Billede 32" descr="Logo for Økonomi- og Indenrigsministeriet">
            <a:extLst>
              <a:ext uri="{FF2B5EF4-FFF2-40B4-BE49-F238E27FC236}">
                <a16:creationId xmlns:a16="http://schemas.microsoft.com/office/drawing/2014/main" id="{64F25456-80A2-9A40-A039-7B38A7470A35}"/>
              </a:ext>
            </a:extLst>
          </p:cNvPr>
          <p:cNvPicPr>
            <a:picLocks noChangeAspect="1"/>
          </p:cNvPicPr>
          <p:nvPr/>
        </p:nvPicPr>
        <p:blipFill>
          <a:blip r:embed="rId44"/>
          <a:stretch>
            <a:fillRect/>
          </a:stretch>
        </p:blipFill>
        <p:spPr>
          <a:xfrm>
            <a:off x="7187188" y="4188094"/>
            <a:ext cx="1537478" cy="741143"/>
          </a:xfrm>
          <a:prstGeom prst="rect">
            <a:avLst/>
          </a:prstGeom>
        </p:spPr>
      </p:pic>
      <p:pic>
        <p:nvPicPr>
          <p:cNvPr id="37" name="Billede 36" descr="Logo for Sundheds- og Kirkeministeriet">
            <a:extLst>
              <a:ext uri="{FF2B5EF4-FFF2-40B4-BE49-F238E27FC236}">
                <a16:creationId xmlns:a16="http://schemas.microsoft.com/office/drawing/2014/main" id="{5D7EBB9D-8166-6352-FB8F-ED749995BBF3}"/>
              </a:ext>
            </a:extLst>
          </p:cNvPr>
          <p:cNvPicPr>
            <a:picLocks noChangeAspect="1"/>
          </p:cNvPicPr>
          <p:nvPr/>
        </p:nvPicPr>
        <p:blipFill>
          <a:blip r:embed="rId45"/>
          <a:stretch>
            <a:fillRect/>
          </a:stretch>
        </p:blipFill>
        <p:spPr>
          <a:xfrm>
            <a:off x="3252411" y="6302982"/>
            <a:ext cx="2340312" cy="345433"/>
          </a:xfrm>
          <a:prstGeom prst="rect">
            <a:avLst/>
          </a:prstGeom>
        </p:spPr>
      </p:pic>
      <p:sp>
        <p:nvSpPr>
          <p:cNvPr id="8" name="Tekstfelt 7">
            <a:extLst>
              <a:ext uri="{FF2B5EF4-FFF2-40B4-BE49-F238E27FC236}">
                <a16:creationId xmlns:a16="http://schemas.microsoft.com/office/drawing/2014/main" id="{2214C8A1-EBF8-8961-ACAC-2F3B101F7C0D}"/>
              </a:ext>
            </a:extLst>
          </p:cNvPr>
          <p:cNvSpPr txBox="1"/>
          <p:nvPr/>
        </p:nvSpPr>
        <p:spPr>
          <a:xfrm>
            <a:off x="9151673" y="4519127"/>
            <a:ext cx="2494751" cy="276999"/>
          </a:xfrm>
          <a:prstGeom prst="rect">
            <a:avLst/>
          </a:prstGeom>
        </p:spPr>
        <p:txBody>
          <a:bodyPr wrap="square" rtlCol="0">
            <a:spAutoFit/>
          </a:bodyPr>
          <a:lstStyle/>
          <a:p>
            <a:r>
              <a:rPr lang="da-DK" sz="1200" b="1" dirty="0"/>
              <a:t>Børne-, Ældre- og Boligministeriet</a:t>
            </a:r>
          </a:p>
        </p:txBody>
      </p:sp>
      <p:pic>
        <p:nvPicPr>
          <p:cNvPr id="23" name="Billede 22" descr="Logo for Plan- og Landdistriktsstyrelsen">
            <a:extLst>
              <a:ext uri="{FF2B5EF4-FFF2-40B4-BE49-F238E27FC236}">
                <a16:creationId xmlns:a16="http://schemas.microsoft.com/office/drawing/2014/main" id="{2B303FBC-4D8C-41C9-74F7-66EED2A6A7FF}"/>
              </a:ext>
            </a:extLst>
          </p:cNvPr>
          <p:cNvPicPr>
            <a:picLocks noChangeAspect="1"/>
          </p:cNvPicPr>
          <p:nvPr/>
        </p:nvPicPr>
        <p:blipFill>
          <a:blip r:embed="rId46"/>
          <a:stretch>
            <a:fillRect/>
          </a:stretch>
        </p:blipFill>
        <p:spPr>
          <a:xfrm>
            <a:off x="2143613" y="4284790"/>
            <a:ext cx="2222391" cy="458306"/>
          </a:xfrm>
          <a:prstGeom prst="rect">
            <a:avLst/>
          </a:prstGeom>
          <a:noFill/>
          <a:ln>
            <a:noFill/>
          </a:ln>
        </p:spPr>
      </p:pic>
    </p:spTree>
    <p:extLst>
      <p:ext uri="{BB962C8B-B14F-4D97-AF65-F5344CB8AC3E}">
        <p14:creationId xmlns:p14="http://schemas.microsoft.com/office/powerpoint/2010/main" val="38713285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50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000"/>
                                        <p:tgtEl>
                                          <p:spTgt spid="38"/>
                                        </p:tgtEl>
                                      </p:cBhvr>
                                    </p:animEffect>
                                    <p:anim calcmode="lin" valueType="num">
                                      <p:cBhvr>
                                        <p:cTn id="28" dur="1000" fill="hold"/>
                                        <p:tgtEl>
                                          <p:spTgt spid="38"/>
                                        </p:tgtEl>
                                        <p:attrNameLst>
                                          <p:attrName>ppt_x</p:attrName>
                                        </p:attrNameLst>
                                      </p:cBhvr>
                                      <p:tavLst>
                                        <p:tav tm="0">
                                          <p:val>
                                            <p:strVal val="#ppt_x"/>
                                          </p:val>
                                        </p:tav>
                                        <p:tav tm="100000">
                                          <p:val>
                                            <p:strVal val="#ppt_x"/>
                                          </p:val>
                                        </p:tav>
                                      </p:tavLst>
                                    </p:anim>
                                    <p:anim calcmode="lin" valueType="num">
                                      <p:cBhvr>
                                        <p:cTn id="29" dur="1000" fill="hold"/>
                                        <p:tgtEl>
                                          <p:spTgt spid="3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200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1000"/>
                                        <p:tgtEl>
                                          <p:spTgt spid="36"/>
                                        </p:tgtEl>
                                      </p:cBhvr>
                                    </p:animEffect>
                                    <p:anim calcmode="lin" valueType="num">
                                      <p:cBhvr>
                                        <p:cTn id="33" dur="1000" fill="hold"/>
                                        <p:tgtEl>
                                          <p:spTgt spid="36"/>
                                        </p:tgtEl>
                                        <p:attrNameLst>
                                          <p:attrName>ppt_x</p:attrName>
                                        </p:attrNameLst>
                                      </p:cBhvr>
                                      <p:tavLst>
                                        <p:tav tm="0">
                                          <p:val>
                                            <p:strVal val="#ppt_x"/>
                                          </p:val>
                                        </p:tav>
                                        <p:tav tm="100000">
                                          <p:val>
                                            <p:strVal val="#ppt_x"/>
                                          </p:val>
                                        </p:tav>
                                      </p:tavLst>
                                    </p:anim>
                                    <p:anim calcmode="lin" valueType="num">
                                      <p:cBhvr>
                                        <p:cTn id="34" dur="1000" fill="hold"/>
                                        <p:tgtEl>
                                          <p:spTgt spid="36"/>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250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1000" fill="hold"/>
                                        <p:tgtEl>
                                          <p:spTgt spid="2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275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300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1000"/>
                                        <p:tgtEl>
                                          <p:spTgt spid="15"/>
                                        </p:tgtEl>
                                      </p:cBhvr>
                                    </p:animEffect>
                                    <p:anim calcmode="lin" valueType="num">
                                      <p:cBhvr>
                                        <p:cTn id="48" dur="1000" fill="hold"/>
                                        <p:tgtEl>
                                          <p:spTgt spid="15"/>
                                        </p:tgtEl>
                                        <p:attrNameLst>
                                          <p:attrName>ppt_x</p:attrName>
                                        </p:attrNameLst>
                                      </p:cBhvr>
                                      <p:tavLst>
                                        <p:tav tm="0">
                                          <p:val>
                                            <p:strVal val="#ppt_x"/>
                                          </p:val>
                                        </p:tav>
                                        <p:tav tm="100000">
                                          <p:val>
                                            <p:strVal val="#ppt_x"/>
                                          </p:val>
                                        </p:tav>
                                      </p:tavLst>
                                    </p:anim>
                                    <p:anim calcmode="lin" valueType="num">
                                      <p:cBhvr>
                                        <p:cTn id="49" dur="1000" fill="hold"/>
                                        <p:tgtEl>
                                          <p:spTgt spid="15"/>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350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1000"/>
                                        <p:tgtEl>
                                          <p:spTgt spid="25"/>
                                        </p:tgtEl>
                                      </p:cBhvr>
                                    </p:animEffect>
                                    <p:anim calcmode="lin" valueType="num">
                                      <p:cBhvr>
                                        <p:cTn id="53" dur="1000" fill="hold"/>
                                        <p:tgtEl>
                                          <p:spTgt spid="25"/>
                                        </p:tgtEl>
                                        <p:attrNameLst>
                                          <p:attrName>ppt_x</p:attrName>
                                        </p:attrNameLst>
                                      </p:cBhvr>
                                      <p:tavLst>
                                        <p:tav tm="0">
                                          <p:val>
                                            <p:strVal val="#ppt_x"/>
                                          </p:val>
                                        </p:tav>
                                        <p:tav tm="100000">
                                          <p:val>
                                            <p:strVal val="#ppt_x"/>
                                          </p:val>
                                        </p:tav>
                                      </p:tavLst>
                                    </p:anim>
                                    <p:anim calcmode="lin" valueType="num">
                                      <p:cBhvr>
                                        <p:cTn id="54" dur="1000" fill="hold"/>
                                        <p:tgtEl>
                                          <p:spTgt spid="25"/>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375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1000"/>
                                        <p:tgtEl>
                                          <p:spTgt spid="18"/>
                                        </p:tgtEl>
                                      </p:cBhvr>
                                    </p:animEffect>
                                    <p:anim calcmode="lin" valueType="num">
                                      <p:cBhvr>
                                        <p:cTn id="58" dur="1000" fill="hold"/>
                                        <p:tgtEl>
                                          <p:spTgt spid="18"/>
                                        </p:tgtEl>
                                        <p:attrNameLst>
                                          <p:attrName>ppt_x</p:attrName>
                                        </p:attrNameLst>
                                      </p:cBhvr>
                                      <p:tavLst>
                                        <p:tav tm="0">
                                          <p:val>
                                            <p:strVal val="#ppt_x"/>
                                          </p:val>
                                        </p:tav>
                                        <p:tav tm="100000">
                                          <p:val>
                                            <p:strVal val="#ppt_x"/>
                                          </p:val>
                                        </p:tav>
                                      </p:tavLst>
                                    </p:anim>
                                    <p:anim calcmode="lin" valueType="num">
                                      <p:cBhvr>
                                        <p:cTn id="59" dur="1000" fill="hold"/>
                                        <p:tgtEl>
                                          <p:spTgt spid="18"/>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400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1000"/>
                                        <p:tgtEl>
                                          <p:spTgt spid="11"/>
                                        </p:tgtEl>
                                      </p:cBhvr>
                                    </p:animEffect>
                                    <p:anim calcmode="lin" valueType="num">
                                      <p:cBhvr>
                                        <p:cTn id="63" dur="1000" fill="hold"/>
                                        <p:tgtEl>
                                          <p:spTgt spid="11"/>
                                        </p:tgtEl>
                                        <p:attrNameLst>
                                          <p:attrName>ppt_x</p:attrName>
                                        </p:attrNameLst>
                                      </p:cBhvr>
                                      <p:tavLst>
                                        <p:tav tm="0">
                                          <p:val>
                                            <p:strVal val="#ppt_x"/>
                                          </p:val>
                                        </p:tav>
                                        <p:tav tm="100000">
                                          <p:val>
                                            <p:strVal val="#ppt_x"/>
                                          </p:val>
                                        </p:tav>
                                      </p:tavLst>
                                    </p:anim>
                                    <p:anim calcmode="lin" valueType="num">
                                      <p:cBhvr>
                                        <p:cTn id="64" dur="1000" fill="hold"/>
                                        <p:tgtEl>
                                          <p:spTgt spid="11"/>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425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1000"/>
                                        <p:tgtEl>
                                          <p:spTgt spid="16"/>
                                        </p:tgtEl>
                                      </p:cBhvr>
                                    </p:animEffect>
                                    <p:anim calcmode="lin" valueType="num">
                                      <p:cBhvr>
                                        <p:cTn id="68" dur="1000" fill="hold"/>
                                        <p:tgtEl>
                                          <p:spTgt spid="16"/>
                                        </p:tgtEl>
                                        <p:attrNameLst>
                                          <p:attrName>ppt_x</p:attrName>
                                        </p:attrNameLst>
                                      </p:cBhvr>
                                      <p:tavLst>
                                        <p:tav tm="0">
                                          <p:val>
                                            <p:strVal val="#ppt_x"/>
                                          </p:val>
                                        </p:tav>
                                        <p:tav tm="100000">
                                          <p:val>
                                            <p:strVal val="#ppt_x"/>
                                          </p:val>
                                        </p:tav>
                                      </p:tavLst>
                                    </p:anim>
                                    <p:anim calcmode="lin" valueType="num">
                                      <p:cBhvr>
                                        <p:cTn id="69" dur="1000" fill="hold"/>
                                        <p:tgtEl>
                                          <p:spTgt spid="16"/>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450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1000"/>
                                        <p:tgtEl>
                                          <p:spTgt spid="30"/>
                                        </p:tgtEl>
                                      </p:cBhvr>
                                    </p:animEffect>
                                    <p:anim calcmode="lin" valueType="num">
                                      <p:cBhvr>
                                        <p:cTn id="73" dur="1000" fill="hold"/>
                                        <p:tgtEl>
                                          <p:spTgt spid="30"/>
                                        </p:tgtEl>
                                        <p:attrNameLst>
                                          <p:attrName>ppt_x</p:attrName>
                                        </p:attrNameLst>
                                      </p:cBhvr>
                                      <p:tavLst>
                                        <p:tav tm="0">
                                          <p:val>
                                            <p:strVal val="#ppt_x"/>
                                          </p:val>
                                        </p:tav>
                                        <p:tav tm="100000">
                                          <p:val>
                                            <p:strVal val="#ppt_x"/>
                                          </p:val>
                                        </p:tav>
                                      </p:tavLst>
                                    </p:anim>
                                    <p:anim calcmode="lin" valueType="num">
                                      <p:cBhvr>
                                        <p:cTn id="74" dur="1000" fill="hold"/>
                                        <p:tgtEl>
                                          <p:spTgt spid="30"/>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4750"/>
                                  </p:stCondLst>
                                  <p:childTnLst>
                                    <p:set>
                                      <p:cBhvr>
                                        <p:cTn id="76" dur="1" fill="hold">
                                          <p:stCondLst>
                                            <p:cond delay="0"/>
                                          </p:stCondLst>
                                        </p:cTn>
                                        <p:tgtEl>
                                          <p:spTgt spid="10"/>
                                        </p:tgtEl>
                                        <p:attrNameLst>
                                          <p:attrName>style.visibility</p:attrName>
                                        </p:attrNameLst>
                                      </p:cBhvr>
                                      <p:to>
                                        <p:strVal val="visible"/>
                                      </p:to>
                                    </p:set>
                                    <p:animEffect transition="in" filter="fade">
                                      <p:cBhvr>
                                        <p:cTn id="77" dur="1000"/>
                                        <p:tgtEl>
                                          <p:spTgt spid="10"/>
                                        </p:tgtEl>
                                      </p:cBhvr>
                                    </p:animEffect>
                                    <p:anim calcmode="lin" valueType="num">
                                      <p:cBhvr>
                                        <p:cTn id="78" dur="1000" fill="hold"/>
                                        <p:tgtEl>
                                          <p:spTgt spid="10"/>
                                        </p:tgtEl>
                                        <p:attrNameLst>
                                          <p:attrName>ppt_x</p:attrName>
                                        </p:attrNameLst>
                                      </p:cBhvr>
                                      <p:tavLst>
                                        <p:tav tm="0">
                                          <p:val>
                                            <p:strVal val="#ppt_x"/>
                                          </p:val>
                                        </p:tav>
                                        <p:tav tm="100000">
                                          <p:val>
                                            <p:strVal val="#ppt_x"/>
                                          </p:val>
                                        </p:tav>
                                      </p:tavLst>
                                    </p:anim>
                                    <p:anim calcmode="lin" valueType="num">
                                      <p:cBhvr>
                                        <p:cTn id="79" dur="1000" fill="hold"/>
                                        <p:tgtEl>
                                          <p:spTgt spid="10"/>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5500"/>
                                  </p:stCondLst>
                                  <p:childTnLst>
                                    <p:set>
                                      <p:cBhvr>
                                        <p:cTn id="81" dur="1" fill="hold">
                                          <p:stCondLst>
                                            <p:cond delay="0"/>
                                          </p:stCondLst>
                                        </p:cTn>
                                        <p:tgtEl>
                                          <p:spTgt spid="35"/>
                                        </p:tgtEl>
                                        <p:attrNameLst>
                                          <p:attrName>style.visibility</p:attrName>
                                        </p:attrNameLst>
                                      </p:cBhvr>
                                      <p:to>
                                        <p:strVal val="visible"/>
                                      </p:to>
                                    </p:set>
                                    <p:animEffect transition="in" filter="fade">
                                      <p:cBhvr>
                                        <p:cTn id="82" dur="1000"/>
                                        <p:tgtEl>
                                          <p:spTgt spid="35"/>
                                        </p:tgtEl>
                                      </p:cBhvr>
                                    </p:animEffect>
                                    <p:anim calcmode="lin" valueType="num">
                                      <p:cBhvr>
                                        <p:cTn id="83" dur="1000" fill="hold"/>
                                        <p:tgtEl>
                                          <p:spTgt spid="35"/>
                                        </p:tgtEl>
                                        <p:attrNameLst>
                                          <p:attrName>ppt_x</p:attrName>
                                        </p:attrNameLst>
                                      </p:cBhvr>
                                      <p:tavLst>
                                        <p:tav tm="0">
                                          <p:val>
                                            <p:strVal val="#ppt_x"/>
                                          </p:val>
                                        </p:tav>
                                        <p:tav tm="100000">
                                          <p:val>
                                            <p:strVal val="#ppt_x"/>
                                          </p:val>
                                        </p:tav>
                                      </p:tavLst>
                                    </p:anim>
                                    <p:anim calcmode="lin" valueType="num">
                                      <p:cBhvr>
                                        <p:cTn id="84" dur="1000" fill="hold"/>
                                        <p:tgtEl>
                                          <p:spTgt spid="35"/>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5750"/>
                                  </p:stCondLst>
                                  <p:childTnLst>
                                    <p:set>
                                      <p:cBhvr>
                                        <p:cTn id="86" dur="1" fill="hold">
                                          <p:stCondLst>
                                            <p:cond delay="0"/>
                                          </p:stCondLst>
                                        </p:cTn>
                                        <p:tgtEl>
                                          <p:spTgt spid="44"/>
                                        </p:tgtEl>
                                        <p:attrNameLst>
                                          <p:attrName>style.visibility</p:attrName>
                                        </p:attrNameLst>
                                      </p:cBhvr>
                                      <p:to>
                                        <p:strVal val="visible"/>
                                      </p:to>
                                    </p:set>
                                    <p:animEffect transition="in" filter="fade">
                                      <p:cBhvr>
                                        <p:cTn id="87" dur="1000"/>
                                        <p:tgtEl>
                                          <p:spTgt spid="44"/>
                                        </p:tgtEl>
                                      </p:cBhvr>
                                    </p:animEffect>
                                    <p:anim calcmode="lin" valueType="num">
                                      <p:cBhvr>
                                        <p:cTn id="88" dur="1000" fill="hold"/>
                                        <p:tgtEl>
                                          <p:spTgt spid="44"/>
                                        </p:tgtEl>
                                        <p:attrNameLst>
                                          <p:attrName>ppt_x</p:attrName>
                                        </p:attrNameLst>
                                      </p:cBhvr>
                                      <p:tavLst>
                                        <p:tav tm="0">
                                          <p:val>
                                            <p:strVal val="#ppt_x"/>
                                          </p:val>
                                        </p:tav>
                                        <p:tav tm="100000">
                                          <p:val>
                                            <p:strVal val="#ppt_x"/>
                                          </p:val>
                                        </p:tav>
                                      </p:tavLst>
                                    </p:anim>
                                    <p:anim calcmode="lin" valueType="num">
                                      <p:cBhvr>
                                        <p:cTn id="89" dur="1000" fill="hold"/>
                                        <p:tgtEl>
                                          <p:spTgt spid="44"/>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6250"/>
                                  </p:stCondLst>
                                  <p:childTnLst>
                                    <p:set>
                                      <p:cBhvr>
                                        <p:cTn id="91" dur="1" fill="hold">
                                          <p:stCondLst>
                                            <p:cond delay="0"/>
                                          </p:stCondLst>
                                        </p:cTn>
                                        <p:tgtEl>
                                          <p:spTgt spid="57"/>
                                        </p:tgtEl>
                                        <p:attrNameLst>
                                          <p:attrName>style.visibility</p:attrName>
                                        </p:attrNameLst>
                                      </p:cBhvr>
                                      <p:to>
                                        <p:strVal val="visible"/>
                                      </p:to>
                                    </p:set>
                                    <p:animEffect transition="in" filter="fade">
                                      <p:cBhvr>
                                        <p:cTn id="92" dur="1000"/>
                                        <p:tgtEl>
                                          <p:spTgt spid="57"/>
                                        </p:tgtEl>
                                      </p:cBhvr>
                                    </p:animEffect>
                                    <p:anim calcmode="lin" valueType="num">
                                      <p:cBhvr>
                                        <p:cTn id="93" dur="1000" fill="hold"/>
                                        <p:tgtEl>
                                          <p:spTgt spid="57"/>
                                        </p:tgtEl>
                                        <p:attrNameLst>
                                          <p:attrName>ppt_x</p:attrName>
                                        </p:attrNameLst>
                                      </p:cBhvr>
                                      <p:tavLst>
                                        <p:tav tm="0">
                                          <p:val>
                                            <p:strVal val="#ppt_x"/>
                                          </p:val>
                                        </p:tav>
                                        <p:tav tm="100000">
                                          <p:val>
                                            <p:strVal val="#ppt_x"/>
                                          </p:val>
                                        </p:tav>
                                      </p:tavLst>
                                    </p:anim>
                                    <p:anim calcmode="lin" valueType="num">
                                      <p:cBhvr>
                                        <p:cTn id="94" dur="1000" fill="hold"/>
                                        <p:tgtEl>
                                          <p:spTgt spid="57"/>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6500"/>
                                  </p:stCondLst>
                                  <p:childTnLst>
                                    <p:set>
                                      <p:cBhvr>
                                        <p:cTn id="96" dur="1" fill="hold">
                                          <p:stCondLst>
                                            <p:cond delay="0"/>
                                          </p:stCondLst>
                                        </p:cTn>
                                        <p:tgtEl>
                                          <p:spTgt spid="53"/>
                                        </p:tgtEl>
                                        <p:attrNameLst>
                                          <p:attrName>style.visibility</p:attrName>
                                        </p:attrNameLst>
                                      </p:cBhvr>
                                      <p:to>
                                        <p:strVal val="visible"/>
                                      </p:to>
                                    </p:set>
                                    <p:animEffect transition="in" filter="fade">
                                      <p:cBhvr>
                                        <p:cTn id="97" dur="1000"/>
                                        <p:tgtEl>
                                          <p:spTgt spid="53"/>
                                        </p:tgtEl>
                                      </p:cBhvr>
                                    </p:animEffect>
                                    <p:anim calcmode="lin" valueType="num">
                                      <p:cBhvr>
                                        <p:cTn id="98" dur="1000" fill="hold"/>
                                        <p:tgtEl>
                                          <p:spTgt spid="53"/>
                                        </p:tgtEl>
                                        <p:attrNameLst>
                                          <p:attrName>ppt_x</p:attrName>
                                        </p:attrNameLst>
                                      </p:cBhvr>
                                      <p:tavLst>
                                        <p:tav tm="0">
                                          <p:val>
                                            <p:strVal val="#ppt_x"/>
                                          </p:val>
                                        </p:tav>
                                        <p:tav tm="100000">
                                          <p:val>
                                            <p:strVal val="#ppt_x"/>
                                          </p:val>
                                        </p:tav>
                                      </p:tavLst>
                                    </p:anim>
                                    <p:anim calcmode="lin" valueType="num">
                                      <p:cBhvr>
                                        <p:cTn id="99" dur="1000" fill="hold"/>
                                        <p:tgtEl>
                                          <p:spTgt spid="53"/>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7000"/>
                                  </p:stCondLst>
                                  <p:childTnLst>
                                    <p:set>
                                      <p:cBhvr>
                                        <p:cTn id="101" dur="1" fill="hold">
                                          <p:stCondLst>
                                            <p:cond delay="0"/>
                                          </p:stCondLst>
                                        </p:cTn>
                                        <p:tgtEl>
                                          <p:spTgt spid="56"/>
                                        </p:tgtEl>
                                        <p:attrNameLst>
                                          <p:attrName>style.visibility</p:attrName>
                                        </p:attrNameLst>
                                      </p:cBhvr>
                                      <p:to>
                                        <p:strVal val="visible"/>
                                      </p:to>
                                    </p:set>
                                    <p:animEffect transition="in" filter="fade">
                                      <p:cBhvr>
                                        <p:cTn id="102" dur="1000"/>
                                        <p:tgtEl>
                                          <p:spTgt spid="56"/>
                                        </p:tgtEl>
                                      </p:cBhvr>
                                    </p:animEffect>
                                    <p:anim calcmode="lin" valueType="num">
                                      <p:cBhvr>
                                        <p:cTn id="103" dur="1000" fill="hold"/>
                                        <p:tgtEl>
                                          <p:spTgt spid="56"/>
                                        </p:tgtEl>
                                        <p:attrNameLst>
                                          <p:attrName>ppt_x</p:attrName>
                                        </p:attrNameLst>
                                      </p:cBhvr>
                                      <p:tavLst>
                                        <p:tav tm="0">
                                          <p:val>
                                            <p:strVal val="#ppt_x"/>
                                          </p:val>
                                        </p:tav>
                                        <p:tav tm="100000">
                                          <p:val>
                                            <p:strVal val="#ppt_x"/>
                                          </p:val>
                                        </p:tav>
                                      </p:tavLst>
                                    </p:anim>
                                    <p:anim calcmode="lin" valueType="num">
                                      <p:cBhvr>
                                        <p:cTn id="104" dur="1000" fill="hold"/>
                                        <p:tgtEl>
                                          <p:spTgt spid="56"/>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7250"/>
                                  </p:stCondLst>
                                  <p:childTnLst>
                                    <p:set>
                                      <p:cBhvr>
                                        <p:cTn id="106" dur="1" fill="hold">
                                          <p:stCondLst>
                                            <p:cond delay="0"/>
                                          </p:stCondLst>
                                        </p:cTn>
                                        <p:tgtEl>
                                          <p:spTgt spid="48"/>
                                        </p:tgtEl>
                                        <p:attrNameLst>
                                          <p:attrName>style.visibility</p:attrName>
                                        </p:attrNameLst>
                                      </p:cBhvr>
                                      <p:to>
                                        <p:strVal val="visible"/>
                                      </p:to>
                                    </p:set>
                                    <p:animEffect transition="in" filter="fade">
                                      <p:cBhvr>
                                        <p:cTn id="107" dur="1000"/>
                                        <p:tgtEl>
                                          <p:spTgt spid="48"/>
                                        </p:tgtEl>
                                      </p:cBhvr>
                                    </p:animEffect>
                                    <p:anim calcmode="lin" valueType="num">
                                      <p:cBhvr>
                                        <p:cTn id="108" dur="1000" fill="hold"/>
                                        <p:tgtEl>
                                          <p:spTgt spid="48"/>
                                        </p:tgtEl>
                                        <p:attrNameLst>
                                          <p:attrName>ppt_x</p:attrName>
                                        </p:attrNameLst>
                                      </p:cBhvr>
                                      <p:tavLst>
                                        <p:tav tm="0">
                                          <p:val>
                                            <p:strVal val="#ppt_x"/>
                                          </p:val>
                                        </p:tav>
                                        <p:tav tm="100000">
                                          <p:val>
                                            <p:strVal val="#ppt_x"/>
                                          </p:val>
                                        </p:tav>
                                      </p:tavLst>
                                    </p:anim>
                                    <p:anim calcmode="lin" valueType="num">
                                      <p:cBhvr>
                                        <p:cTn id="109" dur="1000" fill="hold"/>
                                        <p:tgtEl>
                                          <p:spTgt spid="48"/>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7500"/>
                                  </p:stCondLst>
                                  <p:childTnLst>
                                    <p:set>
                                      <p:cBhvr>
                                        <p:cTn id="111" dur="1" fill="hold">
                                          <p:stCondLst>
                                            <p:cond delay="0"/>
                                          </p:stCondLst>
                                        </p:cTn>
                                        <p:tgtEl>
                                          <p:spTgt spid="51"/>
                                        </p:tgtEl>
                                        <p:attrNameLst>
                                          <p:attrName>style.visibility</p:attrName>
                                        </p:attrNameLst>
                                      </p:cBhvr>
                                      <p:to>
                                        <p:strVal val="visible"/>
                                      </p:to>
                                    </p:set>
                                    <p:animEffect transition="in" filter="fade">
                                      <p:cBhvr>
                                        <p:cTn id="112" dur="1000"/>
                                        <p:tgtEl>
                                          <p:spTgt spid="51"/>
                                        </p:tgtEl>
                                      </p:cBhvr>
                                    </p:animEffect>
                                    <p:anim calcmode="lin" valueType="num">
                                      <p:cBhvr>
                                        <p:cTn id="113" dur="1000" fill="hold"/>
                                        <p:tgtEl>
                                          <p:spTgt spid="51"/>
                                        </p:tgtEl>
                                        <p:attrNameLst>
                                          <p:attrName>ppt_x</p:attrName>
                                        </p:attrNameLst>
                                      </p:cBhvr>
                                      <p:tavLst>
                                        <p:tav tm="0">
                                          <p:val>
                                            <p:strVal val="#ppt_x"/>
                                          </p:val>
                                        </p:tav>
                                        <p:tav tm="100000">
                                          <p:val>
                                            <p:strVal val="#ppt_x"/>
                                          </p:val>
                                        </p:tav>
                                      </p:tavLst>
                                    </p:anim>
                                    <p:anim calcmode="lin" valueType="num">
                                      <p:cBhvr>
                                        <p:cTn id="114" dur="1000" fill="hold"/>
                                        <p:tgtEl>
                                          <p:spTgt spid="51"/>
                                        </p:tgtEl>
                                        <p:attrNameLst>
                                          <p:attrName>ppt_y</p:attrName>
                                        </p:attrNameLst>
                                      </p:cBhvr>
                                      <p:tavLst>
                                        <p:tav tm="0">
                                          <p:val>
                                            <p:strVal val="#ppt_y+.1"/>
                                          </p:val>
                                        </p:tav>
                                        <p:tav tm="100000">
                                          <p:val>
                                            <p:strVal val="#ppt_y"/>
                                          </p:val>
                                        </p:tav>
                                      </p:tavLst>
                                    </p:anim>
                                  </p:childTnLst>
                                </p:cTn>
                              </p:par>
                              <p:par>
                                <p:cTn id="115" presetID="42" presetClass="entr" presetSubtype="0" fill="hold" nodeType="withEffect">
                                  <p:stCondLst>
                                    <p:cond delay="7750"/>
                                  </p:stCondLst>
                                  <p:childTnLst>
                                    <p:set>
                                      <p:cBhvr>
                                        <p:cTn id="116" dur="1" fill="hold">
                                          <p:stCondLst>
                                            <p:cond delay="0"/>
                                          </p:stCondLst>
                                        </p:cTn>
                                        <p:tgtEl>
                                          <p:spTgt spid="47"/>
                                        </p:tgtEl>
                                        <p:attrNameLst>
                                          <p:attrName>style.visibility</p:attrName>
                                        </p:attrNameLst>
                                      </p:cBhvr>
                                      <p:to>
                                        <p:strVal val="visible"/>
                                      </p:to>
                                    </p:set>
                                    <p:animEffect transition="in" filter="fade">
                                      <p:cBhvr>
                                        <p:cTn id="117" dur="1000"/>
                                        <p:tgtEl>
                                          <p:spTgt spid="47"/>
                                        </p:tgtEl>
                                      </p:cBhvr>
                                    </p:animEffect>
                                    <p:anim calcmode="lin" valueType="num">
                                      <p:cBhvr>
                                        <p:cTn id="118" dur="1000" fill="hold"/>
                                        <p:tgtEl>
                                          <p:spTgt spid="47"/>
                                        </p:tgtEl>
                                        <p:attrNameLst>
                                          <p:attrName>ppt_x</p:attrName>
                                        </p:attrNameLst>
                                      </p:cBhvr>
                                      <p:tavLst>
                                        <p:tav tm="0">
                                          <p:val>
                                            <p:strVal val="#ppt_x"/>
                                          </p:val>
                                        </p:tav>
                                        <p:tav tm="100000">
                                          <p:val>
                                            <p:strVal val="#ppt_x"/>
                                          </p:val>
                                        </p:tav>
                                      </p:tavLst>
                                    </p:anim>
                                    <p:anim calcmode="lin" valueType="num">
                                      <p:cBhvr>
                                        <p:cTn id="119" dur="1000" fill="hold"/>
                                        <p:tgtEl>
                                          <p:spTgt spid="47"/>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8000"/>
                                  </p:stCondLst>
                                  <p:childTnLst>
                                    <p:set>
                                      <p:cBhvr>
                                        <p:cTn id="121" dur="1" fill="hold">
                                          <p:stCondLst>
                                            <p:cond delay="0"/>
                                          </p:stCondLst>
                                        </p:cTn>
                                        <p:tgtEl>
                                          <p:spTgt spid="7"/>
                                        </p:tgtEl>
                                        <p:attrNameLst>
                                          <p:attrName>style.visibility</p:attrName>
                                        </p:attrNameLst>
                                      </p:cBhvr>
                                      <p:to>
                                        <p:strVal val="visible"/>
                                      </p:to>
                                    </p:set>
                                    <p:animEffect transition="in" filter="fade">
                                      <p:cBhvr>
                                        <p:cTn id="122" dur="1000"/>
                                        <p:tgtEl>
                                          <p:spTgt spid="7"/>
                                        </p:tgtEl>
                                      </p:cBhvr>
                                    </p:animEffect>
                                    <p:anim calcmode="lin" valueType="num">
                                      <p:cBhvr>
                                        <p:cTn id="123" dur="1000" fill="hold"/>
                                        <p:tgtEl>
                                          <p:spTgt spid="7"/>
                                        </p:tgtEl>
                                        <p:attrNameLst>
                                          <p:attrName>ppt_x</p:attrName>
                                        </p:attrNameLst>
                                      </p:cBhvr>
                                      <p:tavLst>
                                        <p:tav tm="0">
                                          <p:val>
                                            <p:strVal val="#ppt_x"/>
                                          </p:val>
                                        </p:tav>
                                        <p:tav tm="100000">
                                          <p:val>
                                            <p:strVal val="#ppt_x"/>
                                          </p:val>
                                        </p:tav>
                                      </p:tavLst>
                                    </p:anim>
                                    <p:anim calcmode="lin" valueType="num">
                                      <p:cBhvr>
                                        <p:cTn id="124" dur="1000" fill="hold"/>
                                        <p:tgtEl>
                                          <p:spTgt spid="7"/>
                                        </p:tgtEl>
                                        <p:attrNameLst>
                                          <p:attrName>ppt_y</p:attrName>
                                        </p:attrNameLst>
                                      </p:cBhvr>
                                      <p:tavLst>
                                        <p:tav tm="0">
                                          <p:val>
                                            <p:strVal val="#ppt_y+.1"/>
                                          </p:val>
                                        </p:tav>
                                        <p:tav tm="100000">
                                          <p:val>
                                            <p:strVal val="#ppt_y"/>
                                          </p:val>
                                        </p:tav>
                                      </p:tavLst>
                                    </p:anim>
                                  </p:childTnLst>
                                </p:cTn>
                              </p:par>
                              <p:par>
                                <p:cTn id="125" presetID="42" presetClass="entr" presetSubtype="0" fill="hold" nodeType="withEffect">
                                  <p:stCondLst>
                                    <p:cond delay="8250"/>
                                  </p:stCondLst>
                                  <p:childTnLst>
                                    <p:set>
                                      <p:cBhvr>
                                        <p:cTn id="126" dur="1" fill="hold">
                                          <p:stCondLst>
                                            <p:cond delay="0"/>
                                          </p:stCondLst>
                                        </p:cTn>
                                        <p:tgtEl>
                                          <p:spTgt spid="54"/>
                                        </p:tgtEl>
                                        <p:attrNameLst>
                                          <p:attrName>style.visibility</p:attrName>
                                        </p:attrNameLst>
                                      </p:cBhvr>
                                      <p:to>
                                        <p:strVal val="visible"/>
                                      </p:to>
                                    </p:set>
                                    <p:animEffect transition="in" filter="fade">
                                      <p:cBhvr>
                                        <p:cTn id="127" dur="1000"/>
                                        <p:tgtEl>
                                          <p:spTgt spid="54"/>
                                        </p:tgtEl>
                                      </p:cBhvr>
                                    </p:animEffect>
                                    <p:anim calcmode="lin" valueType="num">
                                      <p:cBhvr>
                                        <p:cTn id="128" dur="1000" fill="hold"/>
                                        <p:tgtEl>
                                          <p:spTgt spid="54"/>
                                        </p:tgtEl>
                                        <p:attrNameLst>
                                          <p:attrName>ppt_x</p:attrName>
                                        </p:attrNameLst>
                                      </p:cBhvr>
                                      <p:tavLst>
                                        <p:tav tm="0">
                                          <p:val>
                                            <p:strVal val="#ppt_x"/>
                                          </p:val>
                                        </p:tav>
                                        <p:tav tm="100000">
                                          <p:val>
                                            <p:strVal val="#ppt_x"/>
                                          </p:val>
                                        </p:tav>
                                      </p:tavLst>
                                    </p:anim>
                                    <p:anim calcmode="lin" valueType="num">
                                      <p:cBhvr>
                                        <p:cTn id="129" dur="1000" fill="hold"/>
                                        <p:tgtEl>
                                          <p:spTgt spid="54"/>
                                        </p:tgtEl>
                                        <p:attrNameLst>
                                          <p:attrName>ppt_y</p:attrName>
                                        </p:attrNameLst>
                                      </p:cBhvr>
                                      <p:tavLst>
                                        <p:tav tm="0">
                                          <p:val>
                                            <p:strVal val="#ppt_y+.1"/>
                                          </p:val>
                                        </p:tav>
                                        <p:tav tm="100000">
                                          <p:val>
                                            <p:strVal val="#ppt_y"/>
                                          </p:val>
                                        </p:tav>
                                      </p:tavLst>
                                    </p:anim>
                                  </p:childTnLst>
                                </p:cTn>
                              </p:par>
                              <p:par>
                                <p:cTn id="130" presetID="42" presetClass="entr" presetSubtype="0" fill="hold" nodeType="withEffect">
                                  <p:stCondLst>
                                    <p:cond delay="8500"/>
                                  </p:stCondLst>
                                  <p:childTnLst>
                                    <p:set>
                                      <p:cBhvr>
                                        <p:cTn id="131" dur="1" fill="hold">
                                          <p:stCondLst>
                                            <p:cond delay="0"/>
                                          </p:stCondLst>
                                        </p:cTn>
                                        <p:tgtEl>
                                          <p:spTgt spid="46"/>
                                        </p:tgtEl>
                                        <p:attrNameLst>
                                          <p:attrName>style.visibility</p:attrName>
                                        </p:attrNameLst>
                                      </p:cBhvr>
                                      <p:to>
                                        <p:strVal val="visible"/>
                                      </p:to>
                                    </p:set>
                                    <p:animEffect transition="in" filter="fade">
                                      <p:cBhvr>
                                        <p:cTn id="132" dur="1000"/>
                                        <p:tgtEl>
                                          <p:spTgt spid="46"/>
                                        </p:tgtEl>
                                      </p:cBhvr>
                                    </p:animEffect>
                                    <p:anim calcmode="lin" valueType="num">
                                      <p:cBhvr>
                                        <p:cTn id="133" dur="1000" fill="hold"/>
                                        <p:tgtEl>
                                          <p:spTgt spid="46"/>
                                        </p:tgtEl>
                                        <p:attrNameLst>
                                          <p:attrName>ppt_x</p:attrName>
                                        </p:attrNameLst>
                                      </p:cBhvr>
                                      <p:tavLst>
                                        <p:tav tm="0">
                                          <p:val>
                                            <p:strVal val="#ppt_x"/>
                                          </p:val>
                                        </p:tav>
                                        <p:tav tm="100000">
                                          <p:val>
                                            <p:strVal val="#ppt_x"/>
                                          </p:val>
                                        </p:tav>
                                      </p:tavLst>
                                    </p:anim>
                                    <p:anim calcmode="lin" valueType="num">
                                      <p:cBhvr>
                                        <p:cTn id="134" dur="1000" fill="hold"/>
                                        <p:tgtEl>
                                          <p:spTgt spid="46"/>
                                        </p:tgtEl>
                                        <p:attrNameLst>
                                          <p:attrName>ppt_y</p:attrName>
                                        </p:attrNameLst>
                                      </p:cBhvr>
                                      <p:tavLst>
                                        <p:tav tm="0">
                                          <p:val>
                                            <p:strVal val="#ppt_y+.1"/>
                                          </p:val>
                                        </p:tav>
                                        <p:tav tm="100000">
                                          <p:val>
                                            <p:strVal val="#ppt_y"/>
                                          </p:val>
                                        </p:tav>
                                      </p:tavLst>
                                    </p:anim>
                                  </p:childTnLst>
                                </p:cTn>
                              </p:par>
                              <p:par>
                                <p:cTn id="135" presetID="42" presetClass="entr" presetSubtype="0" fill="hold" nodeType="withEffect">
                                  <p:stCondLst>
                                    <p:cond delay="9000"/>
                                  </p:stCondLst>
                                  <p:childTnLst>
                                    <p:set>
                                      <p:cBhvr>
                                        <p:cTn id="136" dur="1" fill="hold">
                                          <p:stCondLst>
                                            <p:cond delay="0"/>
                                          </p:stCondLst>
                                        </p:cTn>
                                        <p:tgtEl>
                                          <p:spTgt spid="39"/>
                                        </p:tgtEl>
                                        <p:attrNameLst>
                                          <p:attrName>style.visibility</p:attrName>
                                        </p:attrNameLst>
                                      </p:cBhvr>
                                      <p:to>
                                        <p:strVal val="visible"/>
                                      </p:to>
                                    </p:set>
                                    <p:animEffect transition="in" filter="fade">
                                      <p:cBhvr>
                                        <p:cTn id="137" dur="1000"/>
                                        <p:tgtEl>
                                          <p:spTgt spid="39"/>
                                        </p:tgtEl>
                                      </p:cBhvr>
                                    </p:animEffect>
                                    <p:anim calcmode="lin" valueType="num">
                                      <p:cBhvr>
                                        <p:cTn id="138" dur="1000" fill="hold"/>
                                        <p:tgtEl>
                                          <p:spTgt spid="39"/>
                                        </p:tgtEl>
                                        <p:attrNameLst>
                                          <p:attrName>ppt_x</p:attrName>
                                        </p:attrNameLst>
                                      </p:cBhvr>
                                      <p:tavLst>
                                        <p:tav tm="0">
                                          <p:val>
                                            <p:strVal val="#ppt_x"/>
                                          </p:val>
                                        </p:tav>
                                        <p:tav tm="100000">
                                          <p:val>
                                            <p:strVal val="#ppt_x"/>
                                          </p:val>
                                        </p:tav>
                                      </p:tavLst>
                                    </p:anim>
                                    <p:anim calcmode="lin" valueType="num">
                                      <p:cBhvr>
                                        <p:cTn id="139" dur="1000" fill="hold"/>
                                        <p:tgtEl>
                                          <p:spTgt spid="39"/>
                                        </p:tgtEl>
                                        <p:attrNameLst>
                                          <p:attrName>ppt_y</p:attrName>
                                        </p:attrNameLst>
                                      </p:cBhvr>
                                      <p:tavLst>
                                        <p:tav tm="0">
                                          <p:val>
                                            <p:strVal val="#ppt_y+.1"/>
                                          </p:val>
                                        </p:tav>
                                        <p:tav tm="100000">
                                          <p:val>
                                            <p:strVal val="#ppt_y"/>
                                          </p:val>
                                        </p:tav>
                                      </p:tavLst>
                                    </p:anim>
                                  </p:childTnLst>
                                </p:cTn>
                              </p:par>
                              <p:par>
                                <p:cTn id="140" presetID="42" presetClass="entr" presetSubtype="0" fill="hold" nodeType="withEffect">
                                  <p:stCondLst>
                                    <p:cond delay="9250"/>
                                  </p:stCondLst>
                                  <p:childTnLst>
                                    <p:set>
                                      <p:cBhvr>
                                        <p:cTn id="141" dur="1" fill="hold">
                                          <p:stCondLst>
                                            <p:cond delay="0"/>
                                          </p:stCondLst>
                                        </p:cTn>
                                        <p:tgtEl>
                                          <p:spTgt spid="40"/>
                                        </p:tgtEl>
                                        <p:attrNameLst>
                                          <p:attrName>style.visibility</p:attrName>
                                        </p:attrNameLst>
                                      </p:cBhvr>
                                      <p:to>
                                        <p:strVal val="visible"/>
                                      </p:to>
                                    </p:set>
                                    <p:animEffect transition="in" filter="fade">
                                      <p:cBhvr>
                                        <p:cTn id="142" dur="1000"/>
                                        <p:tgtEl>
                                          <p:spTgt spid="40"/>
                                        </p:tgtEl>
                                      </p:cBhvr>
                                    </p:animEffect>
                                    <p:anim calcmode="lin" valueType="num">
                                      <p:cBhvr>
                                        <p:cTn id="143" dur="1000" fill="hold"/>
                                        <p:tgtEl>
                                          <p:spTgt spid="40"/>
                                        </p:tgtEl>
                                        <p:attrNameLst>
                                          <p:attrName>ppt_x</p:attrName>
                                        </p:attrNameLst>
                                      </p:cBhvr>
                                      <p:tavLst>
                                        <p:tav tm="0">
                                          <p:val>
                                            <p:strVal val="#ppt_x"/>
                                          </p:val>
                                        </p:tav>
                                        <p:tav tm="100000">
                                          <p:val>
                                            <p:strVal val="#ppt_x"/>
                                          </p:val>
                                        </p:tav>
                                      </p:tavLst>
                                    </p:anim>
                                    <p:anim calcmode="lin" valueType="num">
                                      <p:cBhvr>
                                        <p:cTn id="144" dur="1000" fill="hold"/>
                                        <p:tgtEl>
                                          <p:spTgt spid="40"/>
                                        </p:tgtEl>
                                        <p:attrNameLst>
                                          <p:attrName>ppt_y</p:attrName>
                                        </p:attrNameLst>
                                      </p:cBhvr>
                                      <p:tavLst>
                                        <p:tav tm="0">
                                          <p:val>
                                            <p:strVal val="#ppt_y+.1"/>
                                          </p:val>
                                        </p:tav>
                                        <p:tav tm="100000">
                                          <p:val>
                                            <p:strVal val="#ppt_y"/>
                                          </p:val>
                                        </p:tav>
                                      </p:tavLst>
                                    </p:anim>
                                  </p:childTnLst>
                                </p:cTn>
                              </p:par>
                              <p:par>
                                <p:cTn id="145" presetID="42" presetClass="entr" presetSubtype="0" fill="hold" nodeType="withEffect">
                                  <p:stCondLst>
                                    <p:cond delay="9500"/>
                                  </p:stCondLst>
                                  <p:childTnLst>
                                    <p:set>
                                      <p:cBhvr>
                                        <p:cTn id="146" dur="1" fill="hold">
                                          <p:stCondLst>
                                            <p:cond delay="0"/>
                                          </p:stCondLst>
                                        </p:cTn>
                                        <p:tgtEl>
                                          <p:spTgt spid="21"/>
                                        </p:tgtEl>
                                        <p:attrNameLst>
                                          <p:attrName>style.visibility</p:attrName>
                                        </p:attrNameLst>
                                      </p:cBhvr>
                                      <p:to>
                                        <p:strVal val="visible"/>
                                      </p:to>
                                    </p:set>
                                    <p:animEffect transition="in" filter="fade">
                                      <p:cBhvr>
                                        <p:cTn id="147" dur="1000"/>
                                        <p:tgtEl>
                                          <p:spTgt spid="21"/>
                                        </p:tgtEl>
                                      </p:cBhvr>
                                    </p:animEffect>
                                    <p:anim calcmode="lin" valueType="num">
                                      <p:cBhvr>
                                        <p:cTn id="148" dur="1000" fill="hold"/>
                                        <p:tgtEl>
                                          <p:spTgt spid="21"/>
                                        </p:tgtEl>
                                        <p:attrNameLst>
                                          <p:attrName>ppt_x</p:attrName>
                                        </p:attrNameLst>
                                      </p:cBhvr>
                                      <p:tavLst>
                                        <p:tav tm="0">
                                          <p:val>
                                            <p:strVal val="#ppt_x"/>
                                          </p:val>
                                        </p:tav>
                                        <p:tav tm="100000">
                                          <p:val>
                                            <p:strVal val="#ppt_x"/>
                                          </p:val>
                                        </p:tav>
                                      </p:tavLst>
                                    </p:anim>
                                    <p:anim calcmode="lin" valueType="num">
                                      <p:cBhvr>
                                        <p:cTn id="149" dur="1000" fill="hold"/>
                                        <p:tgtEl>
                                          <p:spTgt spid="21"/>
                                        </p:tgtEl>
                                        <p:attrNameLst>
                                          <p:attrName>ppt_y</p:attrName>
                                        </p:attrNameLst>
                                      </p:cBhvr>
                                      <p:tavLst>
                                        <p:tav tm="0">
                                          <p:val>
                                            <p:strVal val="#ppt_y+.1"/>
                                          </p:val>
                                        </p:tav>
                                        <p:tav tm="100000">
                                          <p:val>
                                            <p:strVal val="#ppt_y"/>
                                          </p:val>
                                        </p:tav>
                                      </p:tavLst>
                                    </p:anim>
                                  </p:childTnLst>
                                </p:cTn>
                              </p:par>
                              <p:par>
                                <p:cTn id="150" presetID="42" presetClass="entr" presetSubtype="0" fill="hold" nodeType="withEffect">
                                  <p:stCondLst>
                                    <p:cond delay="9750"/>
                                  </p:stCondLst>
                                  <p:childTnLst>
                                    <p:set>
                                      <p:cBhvr>
                                        <p:cTn id="151" dur="1" fill="hold">
                                          <p:stCondLst>
                                            <p:cond delay="0"/>
                                          </p:stCondLst>
                                        </p:cTn>
                                        <p:tgtEl>
                                          <p:spTgt spid="49"/>
                                        </p:tgtEl>
                                        <p:attrNameLst>
                                          <p:attrName>style.visibility</p:attrName>
                                        </p:attrNameLst>
                                      </p:cBhvr>
                                      <p:to>
                                        <p:strVal val="visible"/>
                                      </p:to>
                                    </p:set>
                                    <p:animEffect transition="in" filter="fade">
                                      <p:cBhvr>
                                        <p:cTn id="152" dur="1000"/>
                                        <p:tgtEl>
                                          <p:spTgt spid="49"/>
                                        </p:tgtEl>
                                      </p:cBhvr>
                                    </p:animEffect>
                                    <p:anim calcmode="lin" valueType="num">
                                      <p:cBhvr>
                                        <p:cTn id="153" dur="1000" fill="hold"/>
                                        <p:tgtEl>
                                          <p:spTgt spid="49"/>
                                        </p:tgtEl>
                                        <p:attrNameLst>
                                          <p:attrName>ppt_x</p:attrName>
                                        </p:attrNameLst>
                                      </p:cBhvr>
                                      <p:tavLst>
                                        <p:tav tm="0">
                                          <p:val>
                                            <p:strVal val="#ppt_x"/>
                                          </p:val>
                                        </p:tav>
                                        <p:tav tm="100000">
                                          <p:val>
                                            <p:strVal val="#ppt_x"/>
                                          </p:val>
                                        </p:tav>
                                      </p:tavLst>
                                    </p:anim>
                                    <p:anim calcmode="lin" valueType="num">
                                      <p:cBhvr>
                                        <p:cTn id="154" dur="1000" fill="hold"/>
                                        <p:tgtEl>
                                          <p:spTgt spid="49"/>
                                        </p:tgtEl>
                                        <p:attrNameLst>
                                          <p:attrName>ppt_y</p:attrName>
                                        </p:attrNameLst>
                                      </p:cBhvr>
                                      <p:tavLst>
                                        <p:tav tm="0">
                                          <p:val>
                                            <p:strVal val="#ppt_y+.1"/>
                                          </p:val>
                                        </p:tav>
                                        <p:tav tm="100000">
                                          <p:val>
                                            <p:strVal val="#ppt_y"/>
                                          </p:val>
                                        </p:tav>
                                      </p:tavLst>
                                    </p:anim>
                                  </p:childTnLst>
                                </p:cTn>
                              </p:par>
                              <p:par>
                                <p:cTn id="155" presetID="42" presetClass="entr" presetSubtype="0" fill="hold" nodeType="withEffect">
                                  <p:stCondLst>
                                    <p:cond delay="10000"/>
                                  </p:stCondLst>
                                  <p:childTnLst>
                                    <p:set>
                                      <p:cBhvr>
                                        <p:cTn id="156" dur="1" fill="hold">
                                          <p:stCondLst>
                                            <p:cond delay="0"/>
                                          </p:stCondLst>
                                        </p:cTn>
                                        <p:tgtEl>
                                          <p:spTgt spid="45"/>
                                        </p:tgtEl>
                                        <p:attrNameLst>
                                          <p:attrName>style.visibility</p:attrName>
                                        </p:attrNameLst>
                                      </p:cBhvr>
                                      <p:to>
                                        <p:strVal val="visible"/>
                                      </p:to>
                                    </p:set>
                                    <p:animEffect transition="in" filter="fade">
                                      <p:cBhvr>
                                        <p:cTn id="157" dur="1000"/>
                                        <p:tgtEl>
                                          <p:spTgt spid="45"/>
                                        </p:tgtEl>
                                      </p:cBhvr>
                                    </p:animEffect>
                                    <p:anim calcmode="lin" valueType="num">
                                      <p:cBhvr>
                                        <p:cTn id="158" dur="1000" fill="hold"/>
                                        <p:tgtEl>
                                          <p:spTgt spid="45"/>
                                        </p:tgtEl>
                                        <p:attrNameLst>
                                          <p:attrName>ppt_x</p:attrName>
                                        </p:attrNameLst>
                                      </p:cBhvr>
                                      <p:tavLst>
                                        <p:tav tm="0">
                                          <p:val>
                                            <p:strVal val="#ppt_x"/>
                                          </p:val>
                                        </p:tav>
                                        <p:tav tm="100000">
                                          <p:val>
                                            <p:strVal val="#ppt_x"/>
                                          </p:val>
                                        </p:tav>
                                      </p:tavLst>
                                    </p:anim>
                                    <p:anim calcmode="lin" valueType="num">
                                      <p:cBhvr>
                                        <p:cTn id="159" dur="1000" fill="hold"/>
                                        <p:tgtEl>
                                          <p:spTgt spid="45"/>
                                        </p:tgtEl>
                                        <p:attrNameLst>
                                          <p:attrName>ppt_y</p:attrName>
                                        </p:attrNameLst>
                                      </p:cBhvr>
                                      <p:tavLst>
                                        <p:tav tm="0">
                                          <p:val>
                                            <p:strVal val="#ppt_y+.1"/>
                                          </p:val>
                                        </p:tav>
                                        <p:tav tm="100000">
                                          <p:val>
                                            <p:strVal val="#ppt_y"/>
                                          </p:val>
                                        </p:tav>
                                      </p:tavLst>
                                    </p:anim>
                                  </p:childTnLst>
                                </p:cTn>
                              </p:par>
                              <p:par>
                                <p:cTn id="160" presetID="42" presetClass="entr" presetSubtype="0" fill="hold" nodeType="withEffect">
                                  <p:stCondLst>
                                    <p:cond delay="10250"/>
                                  </p:stCondLst>
                                  <p:childTnLst>
                                    <p:set>
                                      <p:cBhvr>
                                        <p:cTn id="161" dur="1" fill="hold">
                                          <p:stCondLst>
                                            <p:cond delay="0"/>
                                          </p:stCondLst>
                                        </p:cTn>
                                        <p:tgtEl>
                                          <p:spTgt spid="42"/>
                                        </p:tgtEl>
                                        <p:attrNameLst>
                                          <p:attrName>style.visibility</p:attrName>
                                        </p:attrNameLst>
                                      </p:cBhvr>
                                      <p:to>
                                        <p:strVal val="visible"/>
                                      </p:to>
                                    </p:set>
                                    <p:animEffect transition="in" filter="fade">
                                      <p:cBhvr>
                                        <p:cTn id="162" dur="1000"/>
                                        <p:tgtEl>
                                          <p:spTgt spid="42"/>
                                        </p:tgtEl>
                                      </p:cBhvr>
                                    </p:animEffect>
                                    <p:anim calcmode="lin" valueType="num">
                                      <p:cBhvr>
                                        <p:cTn id="163" dur="1000" fill="hold"/>
                                        <p:tgtEl>
                                          <p:spTgt spid="42"/>
                                        </p:tgtEl>
                                        <p:attrNameLst>
                                          <p:attrName>ppt_x</p:attrName>
                                        </p:attrNameLst>
                                      </p:cBhvr>
                                      <p:tavLst>
                                        <p:tav tm="0">
                                          <p:val>
                                            <p:strVal val="#ppt_x"/>
                                          </p:val>
                                        </p:tav>
                                        <p:tav tm="100000">
                                          <p:val>
                                            <p:strVal val="#ppt_x"/>
                                          </p:val>
                                        </p:tav>
                                      </p:tavLst>
                                    </p:anim>
                                    <p:anim calcmode="lin" valueType="num">
                                      <p:cBhvr>
                                        <p:cTn id="164" dur="1000" fill="hold"/>
                                        <p:tgtEl>
                                          <p:spTgt spid="42"/>
                                        </p:tgtEl>
                                        <p:attrNameLst>
                                          <p:attrName>ppt_y</p:attrName>
                                        </p:attrNameLst>
                                      </p:cBhvr>
                                      <p:tavLst>
                                        <p:tav tm="0">
                                          <p:val>
                                            <p:strVal val="#ppt_y+.1"/>
                                          </p:val>
                                        </p:tav>
                                        <p:tav tm="100000">
                                          <p:val>
                                            <p:strVal val="#ppt_y"/>
                                          </p:val>
                                        </p:tav>
                                      </p:tavLst>
                                    </p:anim>
                                  </p:childTnLst>
                                </p:cTn>
                              </p:par>
                              <p:par>
                                <p:cTn id="165" presetID="42" presetClass="entr" presetSubtype="0" fill="hold" nodeType="withEffect">
                                  <p:stCondLst>
                                    <p:cond delay="10250"/>
                                  </p:stCondLst>
                                  <p:childTnLst>
                                    <p:set>
                                      <p:cBhvr>
                                        <p:cTn id="166" dur="1" fill="hold">
                                          <p:stCondLst>
                                            <p:cond delay="0"/>
                                          </p:stCondLst>
                                        </p:cTn>
                                        <p:tgtEl>
                                          <p:spTgt spid="13"/>
                                        </p:tgtEl>
                                        <p:attrNameLst>
                                          <p:attrName>style.visibility</p:attrName>
                                        </p:attrNameLst>
                                      </p:cBhvr>
                                      <p:to>
                                        <p:strVal val="visible"/>
                                      </p:to>
                                    </p:set>
                                    <p:animEffect transition="in" filter="fade">
                                      <p:cBhvr>
                                        <p:cTn id="167" dur="1000"/>
                                        <p:tgtEl>
                                          <p:spTgt spid="13"/>
                                        </p:tgtEl>
                                      </p:cBhvr>
                                    </p:animEffect>
                                    <p:anim calcmode="lin" valueType="num">
                                      <p:cBhvr>
                                        <p:cTn id="168" dur="1000" fill="hold"/>
                                        <p:tgtEl>
                                          <p:spTgt spid="13"/>
                                        </p:tgtEl>
                                        <p:attrNameLst>
                                          <p:attrName>ppt_x</p:attrName>
                                        </p:attrNameLst>
                                      </p:cBhvr>
                                      <p:tavLst>
                                        <p:tav tm="0">
                                          <p:val>
                                            <p:strVal val="#ppt_x"/>
                                          </p:val>
                                        </p:tav>
                                        <p:tav tm="100000">
                                          <p:val>
                                            <p:strVal val="#ppt_x"/>
                                          </p:val>
                                        </p:tav>
                                      </p:tavLst>
                                    </p:anim>
                                    <p:anim calcmode="lin" valueType="num">
                                      <p:cBhvr>
                                        <p:cTn id="169" dur="1000" fill="hold"/>
                                        <p:tgtEl>
                                          <p:spTgt spid="13"/>
                                        </p:tgtEl>
                                        <p:attrNameLst>
                                          <p:attrName>ppt_y</p:attrName>
                                        </p:attrNameLst>
                                      </p:cBhvr>
                                      <p:tavLst>
                                        <p:tav tm="0">
                                          <p:val>
                                            <p:strVal val="#ppt_y+.1"/>
                                          </p:val>
                                        </p:tav>
                                        <p:tav tm="100000">
                                          <p:val>
                                            <p:strVal val="#ppt_y"/>
                                          </p:val>
                                        </p:tav>
                                      </p:tavLst>
                                    </p:anim>
                                  </p:childTnLst>
                                </p:cTn>
                              </p:par>
                              <p:par>
                                <p:cTn id="170" presetID="42" presetClass="entr" presetSubtype="0" fill="hold" nodeType="withEffect">
                                  <p:stCondLst>
                                    <p:cond delay="7000"/>
                                  </p:stCondLst>
                                  <p:childTnLst>
                                    <p:set>
                                      <p:cBhvr>
                                        <p:cTn id="171" dur="1" fill="hold">
                                          <p:stCondLst>
                                            <p:cond delay="0"/>
                                          </p:stCondLst>
                                        </p:cTn>
                                        <p:tgtEl>
                                          <p:spTgt spid="9"/>
                                        </p:tgtEl>
                                        <p:attrNameLst>
                                          <p:attrName>style.visibility</p:attrName>
                                        </p:attrNameLst>
                                      </p:cBhvr>
                                      <p:to>
                                        <p:strVal val="visible"/>
                                      </p:to>
                                    </p:set>
                                    <p:animEffect transition="in" filter="fade">
                                      <p:cBhvr>
                                        <p:cTn id="172" dur="1000"/>
                                        <p:tgtEl>
                                          <p:spTgt spid="9"/>
                                        </p:tgtEl>
                                      </p:cBhvr>
                                    </p:animEffect>
                                    <p:anim calcmode="lin" valueType="num">
                                      <p:cBhvr>
                                        <p:cTn id="173" dur="1000" fill="hold"/>
                                        <p:tgtEl>
                                          <p:spTgt spid="9"/>
                                        </p:tgtEl>
                                        <p:attrNameLst>
                                          <p:attrName>ppt_x</p:attrName>
                                        </p:attrNameLst>
                                      </p:cBhvr>
                                      <p:tavLst>
                                        <p:tav tm="0">
                                          <p:val>
                                            <p:strVal val="#ppt_x"/>
                                          </p:val>
                                        </p:tav>
                                        <p:tav tm="100000">
                                          <p:val>
                                            <p:strVal val="#ppt_x"/>
                                          </p:val>
                                        </p:tav>
                                      </p:tavLst>
                                    </p:anim>
                                    <p:anim calcmode="lin" valueType="num">
                                      <p:cBhvr>
                                        <p:cTn id="174" dur="1000" fill="hold"/>
                                        <p:tgtEl>
                                          <p:spTgt spid="9"/>
                                        </p:tgtEl>
                                        <p:attrNameLst>
                                          <p:attrName>ppt_y</p:attrName>
                                        </p:attrNameLst>
                                      </p:cBhvr>
                                      <p:tavLst>
                                        <p:tav tm="0">
                                          <p:val>
                                            <p:strVal val="#ppt_y+.1"/>
                                          </p:val>
                                        </p:tav>
                                        <p:tav tm="100000">
                                          <p:val>
                                            <p:strVal val="#ppt_y"/>
                                          </p:val>
                                        </p:tav>
                                      </p:tavLst>
                                    </p:anim>
                                  </p:childTnLst>
                                </p:cTn>
                              </p:par>
                              <p:par>
                                <p:cTn id="175" presetID="42" presetClass="entr" presetSubtype="0" fill="hold" nodeType="withEffect">
                                  <p:stCondLst>
                                    <p:cond delay="6000"/>
                                  </p:stCondLst>
                                  <p:childTnLst>
                                    <p:set>
                                      <p:cBhvr>
                                        <p:cTn id="176" dur="1" fill="hold">
                                          <p:stCondLst>
                                            <p:cond delay="0"/>
                                          </p:stCondLst>
                                        </p:cTn>
                                        <p:tgtEl>
                                          <p:spTgt spid="2"/>
                                        </p:tgtEl>
                                        <p:attrNameLst>
                                          <p:attrName>style.visibility</p:attrName>
                                        </p:attrNameLst>
                                      </p:cBhvr>
                                      <p:to>
                                        <p:strVal val="visible"/>
                                      </p:to>
                                    </p:set>
                                    <p:animEffect transition="in" filter="fade">
                                      <p:cBhvr>
                                        <p:cTn id="177" dur="1000"/>
                                        <p:tgtEl>
                                          <p:spTgt spid="2"/>
                                        </p:tgtEl>
                                      </p:cBhvr>
                                    </p:animEffect>
                                    <p:anim calcmode="lin" valueType="num">
                                      <p:cBhvr>
                                        <p:cTn id="178" dur="1000" fill="hold"/>
                                        <p:tgtEl>
                                          <p:spTgt spid="2"/>
                                        </p:tgtEl>
                                        <p:attrNameLst>
                                          <p:attrName>ppt_x</p:attrName>
                                        </p:attrNameLst>
                                      </p:cBhvr>
                                      <p:tavLst>
                                        <p:tav tm="0">
                                          <p:val>
                                            <p:strVal val="#ppt_x"/>
                                          </p:val>
                                        </p:tav>
                                        <p:tav tm="100000">
                                          <p:val>
                                            <p:strVal val="#ppt_x"/>
                                          </p:val>
                                        </p:tav>
                                      </p:tavLst>
                                    </p:anim>
                                    <p:anim calcmode="lin" valueType="num">
                                      <p:cBhvr>
                                        <p:cTn id="179" dur="1000" fill="hold"/>
                                        <p:tgtEl>
                                          <p:spTgt spid="2"/>
                                        </p:tgtEl>
                                        <p:attrNameLst>
                                          <p:attrName>ppt_y</p:attrName>
                                        </p:attrNameLst>
                                      </p:cBhvr>
                                      <p:tavLst>
                                        <p:tav tm="0">
                                          <p:val>
                                            <p:strVal val="#ppt_y+.1"/>
                                          </p:val>
                                        </p:tav>
                                        <p:tav tm="100000">
                                          <p:val>
                                            <p:strVal val="#ppt_y"/>
                                          </p:val>
                                        </p:tav>
                                      </p:tavLst>
                                    </p:anim>
                                  </p:childTnLst>
                                </p:cTn>
                              </p:par>
                              <p:par>
                                <p:cTn id="180" presetID="42" presetClass="entr" presetSubtype="0" fill="hold" nodeType="withEffect">
                                  <p:stCondLst>
                                    <p:cond delay="7000"/>
                                  </p:stCondLst>
                                  <p:childTnLst>
                                    <p:set>
                                      <p:cBhvr>
                                        <p:cTn id="181" dur="1" fill="hold">
                                          <p:stCondLst>
                                            <p:cond delay="0"/>
                                          </p:stCondLst>
                                        </p:cTn>
                                        <p:tgtEl>
                                          <p:spTgt spid="14"/>
                                        </p:tgtEl>
                                        <p:attrNameLst>
                                          <p:attrName>style.visibility</p:attrName>
                                        </p:attrNameLst>
                                      </p:cBhvr>
                                      <p:to>
                                        <p:strVal val="visible"/>
                                      </p:to>
                                    </p:set>
                                    <p:animEffect transition="in" filter="fade">
                                      <p:cBhvr>
                                        <p:cTn id="182" dur="1000"/>
                                        <p:tgtEl>
                                          <p:spTgt spid="14"/>
                                        </p:tgtEl>
                                      </p:cBhvr>
                                    </p:animEffect>
                                    <p:anim calcmode="lin" valueType="num">
                                      <p:cBhvr>
                                        <p:cTn id="183" dur="1000" fill="hold"/>
                                        <p:tgtEl>
                                          <p:spTgt spid="14"/>
                                        </p:tgtEl>
                                        <p:attrNameLst>
                                          <p:attrName>ppt_x</p:attrName>
                                        </p:attrNameLst>
                                      </p:cBhvr>
                                      <p:tavLst>
                                        <p:tav tm="0">
                                          <p:val>
                                            <p:strVal val="#ppt_x"/>
                                          </p:val>
                                        </p:tav>
                                        <p:tav tm="100000">
                                          <p:val>
                                            <p:strVal val="#ppt_x"/>
                                          </p:val>
                                        </p:tav>
                                      </p:tavLst>
                                    </p:anim>
                                    <p:anim calcmode="lin" valueType="num">
                                      <p:cBhvr>
                                        <p:cTn id="184" dur="1000" fill="hold"/>
                                        <p:tgtEl>
                                          <p:spTgt spid="14"/>
                                        </p:tgtEl>
                                        <p:attrNameLst>
                                          <p:attrName>ppt_y</p:attrName>
                                        </p:attrNameLst>
                                      </p:cBhvr>
                                      <p:tavLst>
                                        <p:tav tm="0">
                                          <p:val>
                                            <p:strVal val="#ppt_y+.1"/>
                                          </p:val>
                                        </p:tav>
                                        <p:tav tm="100000">
                                          <p:val>
                                            <p:strVal val="#ppt_y"/>
                                          </p:val>
                                        </p:tav>
                                      </p:tavLst>
                                    </p:anim>
                                  </p:childTnLst>
                                </p:cTn>
                              </p:par>
                              <p:par>
                                <p:cTn id="185" presetID="42" presetClass="entr" presetSubtype="0" fill="hold" nodeType="withEffect">
                                  <p:stCondLst>
                                    <p:cond delay="4750"/>
                                  </p:stCondLst>
                                  <p:childTnLst>
                                    <p:set>
                                      <p:cBhvr>
                                        <p:cTn id="186" dur="1" fill="hold">
                                          <p:stCondLst>
                                            <p:cond delay="0"/>
                                          </p:stCondLst>
                                        </p:cTn>
                                        <p:tgtEl>
                                          <p:spTgt spid="3"/>
                                        </p:tgtEl>
                                        <p:attrNameLst>
                                          <p:attrName>style.visibility</p:attrName>
                                        </p:attrNameLst>
                                      </p:cBhvr>
                                      <p:to>
                                        <p:strVal val="visible"/>
                                      </p:to>
                                    </p:set>
                                    <p:animEffect transition="in" filter="fade">
                                      <p:cBhvr>
                                        <p:cTn id="187" dur="1000"/>
                                        <p:tgtEl>
                                          <p:spTgt spid="3"/>
                                        </p:tgtEl>
                                      </p:cBhvr>
                                    </p:animEffect>
                                    <p:anim calcmode="lin" valueType="num">
                                      <p:cBhvr>
                                        <p:cTn id="188" dur="1000" fill="hold"/>
                                        <p:tgtEl>
                                          <p:spTgt spid="3"/>
                                        </p:tgtEl>
                                        <p:attrNameLst>
                                          <p:attrName>ppt_x</p:attrName>
                                        </p:attrNameLst>
                                      </p:cBhvr>
                                      <p:tavLst>
                                        <p:tav tm="0">
                                          <p:val>
                                            <p:strVal val="#ppt_x"/>
                                          </p:val>
                                        </p:tav>
                                        <p:tav tm="100000">
                                          <p:val>
                                            <p:strVal val="#ppt_x"/>
                                          </p:val>
                                        </p:tav>
                                      </p:tavLst>
                                    </p:anim>
                                    <p:anim calcmode="lin" valueType="num">
                                      <p:cBhvr>
                                        <p:cTn id="189" dur="1000" fill="hold"/>
                                        <p:tgtEl>
                                          <p:spTgt spid="3"/>
                                        </p:tgtEl>
                                        <p:attrNameLst>
                                          <p:attrName>ppt_y</p:attrName>
                                        </p:attrNameLst>
                                      </p:cBhvr>
                                      <p:tavLst>
                                        <p:tav tm="0">
                                          <p:val>
                                            <p:strVal val="#ppt_y+.1"/>
                                          </p:val>
                                        </p:tav>
                                        <p:tav tm="100000">
                                          <p:val>
                                            <p:strVal val="#ppt_y"/>
                                          </p:val>
                                        </p:tav>
                                      </p:tavLst>
                                    </p:anim>
                                  </p:childTnLst>
                                </p:cTn>
                              </p:par>
                              <p:par>
                                <p:cTn id="190" presetID="42" presetClass="entr" presetSubtype="0" fill="hold" nodeType="withEffect">
                                  <p:stCondLst>
                                    <p:cond delay="8000"/>
                                  </p:stCondLst>
                                  <p:childTnLst>
                                    <p:set>
                                      <p:cBhvr>
                                        <p:cTn id="191" dur="1" fill="hold">
                                          <p:stCondLst>
                                            <p:cond delay="0"/>
                                          </p:stCondLst>
                                        </p:cTn>
                                        <p:tgtEl>
                                          <p:spTgt spid="12"/>
                                        </p:tgtEl>
                                        <p:attrNameLst>
                                          <p:attrName>style.visibility</p:attrName>
                                        </p:attrNameLst>
                                      </p:cBhvr>
                                      <p:to>
                                        <p:strVal val="visible"/>
                                      </p:to>
                                    </p:set>
                                    <p:animEffect transition="in" filter="fade">
                                      <p:cBhvr>
                                        <p:cTn id="192" dur="1000"/>
                                        <p:tgtEl>
                                          <p:spTgt spid="12"/>
                                        </p:tgtEl>
                                      </p:cBhvr>
                                    </p:animEffect>
                                    <p:anim calcmode="lin" valueType="num">
                                      <p:cBhvr>
                                        <p:cTn id="193" dur="1000" fill="hold"/>
                                        <p:tgtEl>
                                          <p:spTgt spid="12"/>
                                        </p:tgtEl>
                                        <p:attrNameLst>
                                          <p:attrName>ppt_x</p:attrName>
                                        </p:attrNameLst>
                                      </p:cBhvr>
                                      <p:tavLst>
                                        <p:tav tm="0">
                                          <p:val>
                                            <p:strVal val="#ppt_x"/>
                                          </p:val>
                                        </p:tav>
                                        <p:tav tm="100000">
                                          <p:val>
                                            <p:strVal val="#ppt_x"/>
                                          </p:val>
                                        </p:tav>
                                      </p:tavLst>
                                    </p:anim>
                                    <p:anim calcmode="lin" valueType="num">
                                      <p:cBhvr>
                                        <p:cTn id="194" dur="1000" fill="hold"/>
                                        <p:tgtEl>
                                          <p:spTgt spid="12"/>
                                        </p:tgtEl>
                                        <p:attrNameLst>
                                          <p:attrName>ppt_y</p:attrName>
                                        </p:attrNameLst>
                                      </p:cBhvr>
                                      <p:tavLst>
                                        <p:tav tm="0">
                                          <p:val>
                                            <p:strVal val="#ppt_y+.1"/>
                                          </p:val>
                                        </p:tav>
                                        <p:tav tm="100000">
                                          <p:val>
                                            <p:strVal val="#ppt_y"/>
                                          </p:val>
                                        </p:tav>
                                      </p:tavLst>
                                    </p:anim>
                                  </p:childTnLst>
                                </p:cTn>
                              </p:par>
                              <p:par>
                                <p:cTn id="195" presetID="42" presetClass="entr" presetSubtype="0" fill="hold" nodeType="withEffect">
                                  <p:stCondLst>
                                    <p:cond delay="8000"/>
                                  </p:stCondLst>
                                  <p:childTnLst>
                                    <p:set>
                                      <p:cBhvr>
                                        <p:cTn id="196" dur="1" fill="hold">
                                          <p:stCondLst>
                                            <p:cond delay="0"/>
                                          </p:stCondLst>
                                        </p:cTn>
                                        <p:tgtEl>
                                          <p:spTgt spid="22"/>
                                        </p:tgtEl>
                                        <p:attrNameLst>
                                          <p:attrName>style.visibility</p:attrName>
                                        </p:attrNameLst>
                                      </p:cBhvr>
                                      <p:to>
                                        <p:strVal val="visible"/>
                                      </p:to>
                                    </p:set>
                                    <p:animEffect transition="in" filter="fade">
                                      <p:cBhvr>
                                        <p:cTn id="197" dur="1000"/>
                                        <p:tgtEl>
                                          <p:spTgt spid="22"/>
                                        </p:tgtEl>
                                      </p:cBhvr>
                                    </p:animEffect>
                                    <p:anim calcmode="lin" valueType="num">
                                      <p:cBhvr>
                                        <p:cTn id="198" dur="1000" fill="hold"/>
                                        <p:tgtEl>
                                          <p:spTgt spid="22"/>
                                        </p:tgtEl>
                                        <p:attrNameLst>
                                          <p:attrName>ppt_x</p:attrName>
                                        </p:attrNameLst>
                                      </p:cBhvr>
                                      <p:tavLst>
                                        <p:tav tm="0">
                                          <p:val>
                                            <p:strVal val="#ppt_x"/>
                                          </p:val>
                                        </p:tav>
                                        <p:tav tm="100000">
                                          <p:val>
                                            <p:strVal val="#ppt_x"/>
                                          </p:val>
                                        </p:tav>
                                      </p:tavLst>
                                    </p:anim>
                                    <p:anim calcmode="lin" valueType="num">
                                      <p:cBhvr>
                                        <p:cTn id="199" dur="1000" fill="hold"/>
                                        <p:tgtEl>
                                          <p:spTgt spid="22"/>
                                        </p:tgtEl>
                                        <p:attrNameLst>
                                          <p:attrName>ppt_y</p:attrName>
                                        </p:attrNameLst>
                                      </p:cBhvr>
                                      <p:tavLst>
                                        <p:tav tm="0">
                                          <p:val>
                                            <p:strVal val="#ppt_y+.1"/>
                                          </p:val>
                                        </p:tav>
                                        <p:tav tm="100000">
                                          <p:val>
                                            <p:strVal val="#ppt_y"/>
                                          </p:val>
                                        </p:tav>
                                      </p:tavLst>
                                    </p:anim>
                                  </p:childTnLst>
                                </p:cTn>
                              </p:par>
                              <p:par>
                                <p:cTn id="200" presetID="42" presetClass="entr" presetSubtype="0" fill="hold" nodeType="withEffect">
                                  <p:stCondLst>
                                    <p:cond delay="8000"/>
                                  </p:stCondLst>
                                  <p:childTnLst>
                                    <p:set>
                                      <p:cBhvr>
                                        <p:cTn id="201" dur="1" fill="hold">
                                          <p:stCondLst>
                                            <p:cond delay="0"/>
                                          </p:stCondLst>
                                        </p:cTn>
                                        <p:tgtEl>
                                          <p:spTgt spid="28"/>
                                        </p:tgtEl>
                                        <p:attrNameLst>
                                          <p:attrName>style.visibility</p:attrName>
                                        </p:attrNameLst>
                                      </p:cBhvr>
                                      <p:to>
                                        <p:strVal val="visible"/>
                                      </p:to>
                                    </p:set>
                                    <p:animEffect transition="in" filter="fade">
                                      <p:cBhvr>
                                        <p:cTn id="202" dur="1000"/>
                                        <p:tgtEl>
                                          <p:spTgt spid="28"/>
                                        </p:tgtEl>
                                      </p:cBhvr>
                                    </p:animEffect>
                                    <p:anim calcmode="lin" valueType="num">
                                      <p:cBhvr>
                                        <p:cTn id="203" dur="1000" fill="hold"/>
                                        <p:tgtEl>
                                          <p:spTgt spid="28"/>
                                        </p:tgtEl>
                                        <p:attrNameLst>
                                          <p:attrName>ppt_x</p:attrName>
                                        </p:attrNameLst>
                                      </p:cBhvr>
                                      <p:tavLst>
                                        <p:tav tm="0">
                                          <p:val>
                                            <p:strVal val="#ppt_x"/>
                                          </p:val>
                                        </p:tav>
                                        <p:tav tm="100000">
                                          <p:val>
                                            <p:strVal val="#ppt_x"/>
                                          </p:val>
                                        </p:tav>
                                      </p:tavLst>
                                    </p:anim>
                                    <p:anim calcmode="lin" valueType="num">
                                      <p:cBhvr>
                                        <p:cTn id="204" dur="1000" fill="hold"/>
                                        <p:tgtEl>
                                          <p:spTgt spid="28"/>
                                        </p:tgtEl>
                                        <p:attrNameLst>
                                          <p:attrName>ppt_y</p:attrName>
                                        </p:attrNameLst>
                                      </p:cBhvr>
                                      <p:tavLst>
                                        <p:tav tm="0">
                                          <p:val>
                                            <p:strVal val="#ppt_y+.1"/>
                                          </p:val>
                                        </p:tav>
                                        <p:tav tm="100000">
                                          <p:val>
                                            <p:strVal val="#ppt_y"/>
                                          </p:val>
                                        </p:tav>
                                      </p:tavLst>
                                    </p:anim>
                                  </p:childTnLst>
                                </p:cTn>
                              </p:par>
                              <p:par>
                                <p:cTn id="205" presetID="42" presetClass="entr" presetSubtype="0" fill="hold" nodeType="withEffect">
                                  <p:stCondLst>
                                    <p:cond delay="8000"/>
                                  </p:stCondLst>
                                  <p:childTnLst>
                                    <p:set>
                                      <p:cBhvr>
                                        <p:cTn id="206" dur="1" fill="hold">
                                          <p:stCondLst>
                                            <p:cond delay="0"/>
                                          </p:stCondLst>
                                        </p:cTn>
                                        <p:tgtEl>
                                          <p:spTgt spid="31"/>
                                        </p:tgtEl>
                                        <p:attrNameLst>
                                          <p:attrName>style.visibility</p:attrName>
                                        </p:attrNameLst>
                                      </p:cBhvr>
                                      <p:to>
                                        <p:strVal val="visible"/>
                                      </p:to>
                                    </p:set>
                                    <p:animEffect transition="in" filter="fade">
                                      <p:cBhvr>
                                        <p:cTn id="207" dur="1000"/>
                                        <p:tgtEl>
                                          <p:spTgt spid="31"/>
                                        </p:tgtEl>
                                      </p:cBhvr>
                                    </p:animEffect>
                                    <p:anim calcmode="lin" valueType="num">
                                      <p:cBhvr>
                                        <p:cTn id="208" dur="1000" fill="hold"/>
                                        <p:tgtEl>
                                          <p:spTgt spid="31"/>
                                        </p:tgtEl>
                                        <p:attrNameLst>
                                          <p:attrName>ppt_x</p:attrName>
                                        </p:attrNameLst>
                                      </p:cBhvr>
                                      <p:tavLst>
                                        <p:tav tm="0">
                                          <p:val>
                                            <p:strVal val="#ppt_x"/>
                                          </p:val>
                                        </p:tav>
                                        <p:tav tm="100000">
                                          <p:val>
                                            <p:strVal val="#ppt_x"/>
                                          </p:val>
                                        </p:tav>
                                      </p:tavLst>
                                    </p:anim>
                                    <p:anim calcmode="lin" valueType="num">
                                      <p:cBhvr>
                                        <p:cTn id="209" dur="1000" fill="hold"/>
                                        <p:tgtEl>
                                          <p:spTgt spid="31"/>
                                        </p:tgtEl>
                                        <p:attrNameLst>
                                          <p:attrName>ppt_y</p:attrName>
                                        </p:attrNameLst>
                                      </p:cBhvr>
                                      <p:tavLst>
                                        <p:tav tm="0">
                                          <p:val>
                                            <p:strVal val="#ppt_y+.1"/>
                                          </p:val>
                                        </p:tav>
                                        <p:tav tm="100000">
                                          <p:val>
                                            <p:strVal val="#ppt_y"/>
                                          </p:val>
                                        </p:tav>
                                      </p:tavLst>
                                    </p:anim>
                                  </p:childTnLst>
                                </p:cTn>
                              </p:par>
                              <p:par>
                                <p:cTn id="210" presetID="42" presetClass="entr" presetSubtype="0" fill="hold" nodeType="withEffect">
                                  <p:stCondLst>
                                    <p:cond delay="8000"/>
                                  </p:stCondLst>
                                  <p:childTnLst>
                                    <p:set>
                                      <p:cBhvr>
                                        <p:cTn id="211" dur="1" fill="hold">
                                          <p:stCondLst>
                                            <p:cond delay="0"/>
                                          </p:stCondLst>
                                        </p:cTn>
                                        <p:tgtEl>
                                          <p:spTgt spid="33"/>
                                        </p:tgtEl>
                                        <p:attrNameLst>
                                          <p:attrName>style.visibility</p:attrName>
                                        </p:attrNameLst>
                                      </p:cBhvr>
                                      <p:to>
                                        <p:strVal val="visible"/>
                                      </p:to>
                                    </p:set>
                                    <p:animEffect transition="in" filter="fade">
                                      <p:cBhvr>
                                        <p:cTn id="212" dur="1000"/>
                                        <p:tgtEl>
                                          <p:spTgt spid="33"/>
                                        </p:tgtEl>
                                      </p:cBhvr>
                                    </p:animEffect>
                                    <p:anim calcmode="lin" valueType="num">
                                      <p:cBhvr>
                                        <p:cTn id="213" dur="1000" fill="hold"/>
                                        <p:tgtEl>
                                          <p:spTgt spid="33"/>
                                        </p:tgtEl>
                                        <p:attrNameLst>
                                          <p:attrName>ppt_x</p:attrName>
                                        </p:attrNameLst>
                                      </p:cBhvr>
                                      <p:tavLst>
                                        <p:tav tm="0">
                                          <p:val>
                                            <p:strVal val="#ppt_x"/>
                                          </p:val>
                                        </p:tav>
                                        <p:tav tm="100000">
                                          <p:val>
                                            <p:strVal val="#ppt_x"/>
                                          </p:val>
                                        </p:tav>
                                      </p:tavLst>
                                    </p:anim>
                                    <p:anim calcmode="lin" valueType="num">
                                      <p:cBhvr>
                                        <p:cTn id="214" dur="1000" fill="hold"/>
                                        <p:tgtEl>
                                          <p:spTgt spid="33"/>
                                        </p:tgtEl>
                                        <p:attrNameLst>
                                          <p:attrName>ppt_y</p:attrName>
                                        </p:attrNameLst>
                                      </p:cBhvr>
                                      <p:tavLst>
                                        <p:tav tm="0">
                                          <p:val>
                                            <p:strVal val="#ppt_y+.1"/>
                                          </p:val>
                                        </p:tav>
                                        <p:tav tm="100000">
                                          <p:val>
                                            <p:strVal val="#ppt_y"/>
                                          </p:val>
                                        </p:tav>
                                      </p:tavLst>
                                    </p:anim>
                                  </p:childTnLst>
                                </p:cTn>
                              </p:par>
                              <p:par>
                                <p:cTn id="215" presetID="42" presetClass="entr" presetSubtype="0" fill="hold" nodeType="withEffect">
                                  <p:stCondLst>
                                    <p:cond delay="8000"/>
                                  </p:stCondLst>
                                  <p:childTnLst>
                                    <p:set>
                                      <p:cBhvr>
                                        <p:cTn id="216" dur="1" fill="hold">
                                          <p:stCondLst>
                                            <p:cond delay="0"/>
                                          </p:stCondLst>
                                        </p:cTn>
                                        <p:tgtEl>
                                          <p:spTgt spid="37"/>
                                        </p:tgtEl>
                                        <p:attrNameLst>
                                          <p:attrName>style.visibility</p:attrName>
                                        </p:attrNameLst>
                                      </p:cBhvr>
                                      <p:to>
                                        <p:strVal val="visible"/>
                                      </p:to>
                                    </p:set>
                                    <p:animEffect transition="in" filter="fade">
                                      <p:cBhvr>
                                        <p:cTn id="217" dur="1000"/>
                                        <p:tgtEl>
                                          <p:spTgt spid="37"/>
                                        </p:tgtEl>
                                      </p:cBhvr>
                                    </p:animEffect>
                                    <p:anim calcmode="lin" valueType="num">
                                      <p:cBhvr>
                                        <p:cTn id="218" dur="1000" fill="hold"/>
                                        <p:tgtEl>
                                          <p:spTgt spid="37"/>
                                        </p:tgtEl>
                                        <p:attrNameLst>
                                          <p:attrName>ppt_x</p:attrName>
                                        </p:attrNameLst>
                                      </p:cBhvr>
                                      <p:tavLst>
                                        <p:tav tm="0">
                                          <p:val>
                                            <p:strVal val="#ppt_x"/>
                                          </p:val>
                                        </p:tav>
                                        <p:tav tm="100000">
                                          <p:val>
                                            <p:strVal val="#ppt_x"/>
                                          </p:val>
                                        </p:tav>
                                      </p:tavLst>
                                    </p:anim>
                                    <p:anim calcmode="lin" valueType="num">
                                      <p:cBhvr>
                                        <p:cTn id="219" dur="1000" fill="hold"/>
                                        <p:tgtEl>
                                          <p:spTgt spid="37"/>
                                        </p:tgtEl>
                                        <p:attrNameLst>
                                          <p:attrName>ppt_y</p:attrName>
                                        </p:attrNameLst>
                                      </p:cBhvr>
                                      <p:tavLst>
                                        <p:tav tm="0">
                                          <p:val>
                                            <p:strVal val="#ppt_y+.1"/>
                                          </p:val>
                                        </p:tav>
                                        <p:tav tm="100000">
                                          <p:val>
                                            <p:strVal val="#ppt_y"/>
                                          </p:val>
                                        </p:tav>
                                      </p:tavLst>
                                    </p:anim>
                                  </p:childTnLst>
                                </p:cTn>
                              </p:par>
                              <p:par>
                                <p:cTn id="220" presetID="2" presetClass="entr" presetSubtype="4" fill="hold" nodeType="withEffect">
                                  <p:stCondLst>
                                    <p:cond delay="8000"/>
                                  </p:stCondLst>
                                  <p:childTnLst>
                                    <p:set>
                                      <p:cBhvr>
                                        <p:cTn id="221" dur="1" fill="hold">
                                          <p:stCondLst>
                                            <p:cond delay="0"/>
                                          </p:stCondLst>
                                        </p:cTn>
                                        <p:tgtEl>
                                          <p:spTgt spid="23"/>
                                        </p:tgtEl>
                                        <p:attrNameLst>
                                          <p:attrName>style.visibility</p:attrName>
                                        </p:attrNameLst>
                                      </p:cBhvr>
                                      <p:to>
                                        <p:strVal val="visible"/>
                                      </p:to>
                                    </p:set>
                                    <p:anim calcmode="lin" valueType="num">
                                      <p:cBhvr additive="base">
                                        <p:cTn id="222" dur="500" fill="hold"/>
                                        <p:tgtEl>
                                          <p:spTgt spid="23"/>
                                        </p:tgtEl>
                                        <p:attrNameLst>
                                          <p:attrName>ppt_x</p:attrName>
                                        </p:attrNameLst>
                                      </p:cBhvr>
                                      <p:tavLst>
                                        <p:tav tm="0">
                                          <p:val>
                                            <p:strVal val="#ppt_x"/>
                                          </p:val>
                                        </p:tav>
                                        <p:tav tm="100000">
                                          <p:val>
                                            <p:strVal val="#ppt_x"/>
                                          </p:val>
                                        </p:tav>
                                      </p:tavLst>
                                    </p:anim>
                                    <p:anim calcmode="lin" valueType="num">
                                      <p:cBhvr additive="base">
                                        <p:cTn id="223" dur="500" fill="hold"/>
                                        <p:tgtEl>
                                          <p:spTgt spid="23"/>
                                        </p:tgtEl>
                                        <p:attrNameLst>
                                          <p:attrName>ppt_y</p:attrName>
                                        </p:attrNameLst>
                                      </p:cBhvr>
                                      <p:tavLst>
                                        <p:tav tm="0">
                                          <p:val>
                                            <p:strVal val="1+#ppt_h/2"/>
                                          </p:val>
                                        </p:tav>
                                        <p:tav tm="100000">
                                          <p:val>
                                            <p:strVal val="#ppt_y"/>
                                          </p:val>
                                        </p:tav>
                                      </p:tavLst>
                                    </p:anim>
                                  </p:childTnLst>
                                </p:cTn>
                              </p:par>
                              <p:par>
                                <p:cTn id="224" presetID="2" presetClass="entr" presetSubtype="4" fill="hold" grpId="0" nodeType="withEffect">
                                  <p:stCondLst>
                                    <p:cond delay="8000"/>
                                  </p:stCondLst>
                                  <p:childTnLst>
                                    <p:set>
                                      <p:cBhvr>
                                        <p:cTn id="225" dur="1" fill="hold">
                                          <p:stCondLst>
                                            <p:cond delay="0"/>
                                          </p:stCondLst>
                                        </p:cTn>
                                        <p:tgtEl>
                                          <p:spTgt spid="8"/>
                                        </p:tgtEl>
                                        <p:attrNameLst>
                                          <p:attrName>style.visibility</p:attrName>
                                        </p:attrNameLst>
                                      </p:cBhvr>
                                      <p:to>
                                        <p:strVal val="visible"/>
                                      </p:to>
                                    </p:set>
                                    <p:anim calcmode="lin" valueType="num">
                                      <p:cBhvr additive="base">
                                        <p:cTn id="226" dur="500" fill="hold"/>
                                        <p:tgtEl>
                                          <p:spTgt spid="8"/>
                                        </p:tgtEl>
                                        <p:attrNameLst>
                                          <p:attrName>ppt_x</p:attrName>
                                        </p:attrNameLst>
                                      </p:cBhvr>
                                      <p:tavLst>
                                        <p:tav tm="0">
                                          <p:val>
                                            <p:strVal val="#ppt_x"/>
                                          </p:val>
                                        </p:tav>
                                        <p:tav tm="100000">
                                          <p:val>
                                            <p:strVal val="#ppt_x"/>
                                          </p:val>
                                        </p:tav>
                                      </p:tavLst>
                                    </p:anim>
                                    <p:anim calcmode="lin" valueType="num">
                                      <p:cBhvr additive="base">
                                        <p:cTn id="22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E178BAD1-9108-484B-EC05-FFC01E27E700}"/>
              </a:ext>
            </a:extLst>
          </p:cNvPr>
          <p:cNvSpPr>
            <a:spLocks noGrp="1"/>
          </p:cNvSpPr>
          <p:nvPr>
            <p:ph type="subTitle" idx="13"/>
          </p:nvPr>
        </p:nvSpPr>
        <p:spPr/>
        <p:txBody>
          <a:bodyPr/>
          <a:lstStyle/>
          <a:p>
            <a:r>
              <a:rPr lang="da-DK" dirty="0"/>
              <a:t>Lektion 1: Introduktion til borger.dk</a:t>
            </a:r>
          </a:p>
        </p:txBody>
      </p:sp>
      <p:sp>
        <p:nvSpPr>
          <p:cNvPr id="3" name="Titel 2">
            <a:extLst>
              <a:ext uri="{FF2B5EF4-FFF2-40B4-BE49-F238E27FC236}">
                <a16:creationId xmlns:a16="http://schemas.microsoft.com/office/drawing/2014/main" id="{39A40196-28ED-7C48-BF2A-4F98EDA83B91}"/>
              </a:ext>
            </a:extLst>
          </p:cNvPr>
          <p:cNvSpPr>
            <a:spLocks noGrp="1"/>
          </p:cNvSpPr>
          <p:nvPr>
            <p:ph type="title"/>
          </p:nvPr>
        </p:nvSpPr>
        <p:spPr/>
        <p:txBody>
          <a:bodyPr/>
          <a:lstStyle/>
          <a:p>
            <a:r>
              <a:rPr lang="da-DK" dirty="0"/>
              <a:t>Vejledninger</a:t>
            </a:r>
          </a:p>
        </p:txBody>
      </p:sp>
      <p:sp>
        <p:nvSpPr>
          <p:cNvPr id="4" name="Pladsholder til indhold 3">
            <a:extLst>
              <a:ext uri="{FF2B5EF4-FFF2-40B4-BE49-F238E27FC236}">
                <a16:creationId xmlns:a16="http://schemas.microsoft.com/office/drawing/2014/main" id="{313B71D5-6E8D-A399-F8D3-544BDB492053}"/>
              </a:ext>
            </a:extLst>
          </p:cNvPr>
          <p:cNvSpPr>
            <a:spLocks noGrp="1"/>
          </p:cNvSpPr>
          <p:nvPr>
            <p:ph idx="1"/>
          </p:nvPr>
        </p:nvSpPr>
        <p:spPr>
          <a:xfrm>
            <a:off x="540000" y="1908000"/>
            <a:ext cx="4655944" cy="4230000"/>
          </a:xfrm>
        </p:spPr>
        <p:txBody>
          <a:bodyPr/>
          <a:lstStyle/>
          <a:p>
            <a:pPr marL="0" indent="0">
              <a:buNone/>
            </a:pPr>
            <a:r>
              <a:rPr lang="da-DK" sz="1800" dirty="0">
                <a:solidFill>
                  <a:srgbClr val="3F1A2B"/>
                </a:solidFill>
                <a:cs typeface="Arial" panose="020B0604020202020204" pitchFamily="34" charset="0"/>
              </a:rPr>
              <a:t>Vores fælles retningslinjer skal skabe en sammenhængende brugeroplevelse på tværs af områder.</a:t>
            </a:r>
          </a:p>
          <a:p>
            <a:endParaRPr lang="da-DK" dirty="0"/>
          </a:p>
        </p:txBody>
      </p:sp>
      <p:sp>
        <p:nvSpPr>
          <p:cNvPr id="7" name="Pladsholder til dato 6">
            <a:extLst>
              <a:ext uri="{FF2B5EF4-FFF2-40B4-BE49-F238E27FC236}">
                <a16:creationId xmlns:a16="http://schemas.microsoft.com/office/drawing/2014/main" id="{B8EB122B-75BB-26AE-FEE3-070E735794E8}"/>
              </a:ext>
            </a:extLst>
          </p:cNvPr>
          <p:cNvSpPr>
            <a:spLocks noGrp="1"/>
          </p:cNvSpPr>
          <p:nvPr>
            <p:ph type="dt" sz="half" idx="10"/>
          </p:nvPr>
        </p:nvSpPr>
        <p:spPr/>
        <p:txBody>
          <a:bodyPr/>
          <a:lstStyle/>
          <a:p>
            <a:r>
              <a:rPr lang="da-DK"/>
              <a:t>29. september 2026</a:t>
            </a:r>
            <a:endParaRPr lang="da-DK" dirty="0"/>
          </a:p>
        </p:txBody>
      </p:sp>
      <p:sp>
        <p:nvSpPr>
          <p:cNvPr id="8" name="Pladsholder til sidefod 7">
            <a:extLst>
              <a:ext uri="{FF2B5EF4-FFF2-40B4-BE49-F238E27FC236}">
                <a16:creationId xmlns:a16="http://schemas.microsoft.com/office/drawing/2014/main" id="{9FAD1706-B6DC-AEE5-01A2-7E2BB4F346C6}"/>
              </a:ext>
            </a:extLst>
          </p:cNvPr>
          <p:cNvSpPr>
            <a:spLocks noGrp="1"/>
          </p:cNvSpPr>
          <p:nvPr>
            <p:ph type="ftr" sz="quarter" idx="11"/>
          </p:nvPr>
        </p:nvSpPr>
        <p:spPr/>
        <p:txBody>
          <a:bodyPr/>
          <a:lstStyle/>
          <a:p>
            <a:r>
              <a:rPr lang="da-DK"/>
              <a:t>Digitaliseringsstyrelsen</a:t>
            </a:r>
            <a:endParaRPr lang="da-DK" dirty="0"/>
          </a:p>
        </p:txBody>
      </p:sp>
      <p:sp>
        <p:nvSpPr>
          <p:cNvPr id="9" name="Pladsholder til slidenummer 8">
            <a:extLst>
              <a:ext uri="{FF2B5EF4-FFF2-40B4-BE49-F238E27FC236}">
                <a16:creationId xmlns:a16="http://schemas.microsoft.com/office/drawing/2014/main" id="{B1A3099A-0C87-6FBE-4F31-88EB0D8AB1A9}"/>
              </a:ext>
            </a:extLst>
          </p:cNvPr>
          <p:cNvSpPr>
            <a:spLocks noGrp="1"/>
          </p:cNvSpPr>
          <p:nvPr>
            <p:ph type="sldNum" sz="quarter" idx="12"/>
          </p:nvPr>
        </p:nvSpPr>
        <p:spPr/>
        <p:txBody>
          <a:bodyPr/>
          <a:lstStyle/>
          <a:p>
            <a:fld id="{24C8C45C-947F-4981-8B3F-4F32E973C901}" type="slidenum">
              <a:rPr lang="da-DK" smtClean="0"/>
              <a:pPr/>
              <a:t>21</a:t>
            </a:fld>
            <a:endParaRPr lang="da-DK" dirty="0"/>
          </a:p>
        </p:txBody>
      </p:sp>
      <p:pic>
        <p:nvPicPr>
          <p:cNvPr id="12" name="Billede 11" descr="Skærmbillede af en vejledning til hvordan man opretter en emneinddeling af mikroartikler">
            <a:extLst>
              <a:ext uri="{FF2B5EF4-FFF2-40B4-BE49-F238E27FC236}">
                <a16:creationId xmlns:a16="http://schemas.microsoft.com/office/drawing/2014/main" id="{9D61D350-AAEE-2B1F-389F-7B772449D1B8}"/>
              </a:ext>
            </a:extLst>
          </p:cNvPr>
          <p:cNvPicPr>
            <a:picLocks noChangeAspect="1"/>
          </p:cNvPicPr>
          <p:nvPr/>
        </p:nvPicPr>
        <p:blipFill>
          <a:blip r:embed="rId3"/>
          <a:stretch>
            <a:fillRect/>
          </a:stretch>
        </p:blipFill>
        <p:spPr>
          <a:xfrm rot="599353">
            <a:off x="8420264" y="1030760"/>
            <a:ext cx="3196068" cy="4542663"/>
          </a:xfrm>
          <a:prstGeom prst="rect">
            <a:avLst/>
          </a:prstGeom>
          <a:effectLst>
            <a:outerShdw blurRad="50800" dist="38100" dir="5400000" algn="t" rotWithShape="0">
              <a:prstClr val="black">
                <a:alpha val="40000"/>
              </a:prstClr>
            </a:outerShdw>
          </a:effectLst>
        </p:spPr>
      </p:pic>
      <p:pic>
        <p:nvPicPr>
          <p:cNvPr id="11" name="Billede 10" descr="Skærmbillede af en vejledning til hvordan man anmoder om redaktøradgang">
            <a:extLst>
              <a:ext uri="{FF2B5EF4-FFF2-40B4-BE49-F238E27FC236}">
                <a16:creationId xmlns:a16="http://schemas.microsoft.com/office/drawing/2014/main" id="{DCD1E30D-64C3-C724-975F-9C1667DE5E67}"/>
              </a:ext>
            </a:extLst>
          </p:cNvPr>
          <p:cNvPicPr>
            <a:picLocks noChangeAspect="1"/>
          </p:cNvPicPr>
          <p:nvPr/>
        </p:nvPicPr>
        <p:blipFill>
          <a:blip r:embed="rId4"/>
          <a:stretch>
            <a:fillRect/>
          </a:stretch>
        </p:blipFill>
        <p:spPr>
          <a:xfrm rot="620040">
            <a:off x="6066017" y="1193599"/>
            <a:ext cx="3121379" cy="4439893"/>
          </a:xfrm>
          <a:prstGeom prst="rect">
            <a:avLst/>
          </a:prstGeom>
          <a:effectLst>
            <a:outerShdw blurRad="50800" dist="38100" dir="5400000" algn="t" rotWithShape="0">
              <a:prstClr val="black">
                <a:alpha val="40000"/>
              </a:prstClr>
            </a:outerShdw>
          </a:effectLst>
        </p:spPr>
      </p:pic>
      <p:sp>
        <p:nvSpPr>
          <p:cNvPr id="15" name="Rektangel: afrundede hjørner 14">
            <a:extLst>
              <a:ext uri="{FF2B5EF4-FFF2-40B4-BE49-F238E27FC236}">
                <a16:creationId xmlns:a16="http://schemas.microsoft.com/office/drawing/2014/main" id="{D5C35AEC-B426-E127-4C38-4B6F377F3F4A}"/>
              </a:ext>
            </a:extLst>
          </p:cNvPr>
          <p:cNvSpPr/>
          <p:nvPr/>
        </p:nvSpPr>
        <p:spPr>
          <a:xfrm>
            <a:off x="3141233" y="4955378"/>
            <a:ext cx="2054711" cy="1097280"/>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4" name="Tekstfelt 13">
            <a:extLst>
              <a:ext uri="{FF2B5EF4-FFF2-40B4-BE49-F238E27FC236}">
                <a16:creationId xmlns:a16="http://schemas.microsoft.com/office/drawing/2014/main" id="{0F7B2945-C878-3575-71F7-D4698DF80B6F}"/>
              </a:ext>
            </a:extLst>
          </p:cNvPr>
          <p:cNvSpPr txBox="1"/>
          <p:nvPr/>
        </p:nvSpPr>
        <p:spPr>
          <a:xfrm>
            <a:off x="3267314" y="5034670"/>
            <a:ext cx="1729842" cy="923330"/>
          </a:xfrm>
          <a:prstGeom prst="rect">
            <a:avLst/>
          </a:prstGeom>
          <a:noFill/>
        </p:spPr>
        <p:txBody>
          <a:bodyPr wrap="square">
            <a:spAutoFit/>
          </a:bodyPr>
          <a:lstStyle/>
          <a:p>
            <a:r>
              <a:rPr lang="da-DK" dirty="0">
                <a:solidFill>
                  <a:srgbClr val="F5F1E6"/>
                </a:solidFill>
                <a:latin typeface="+mj-lt"/>
                <a:ea typeface="+mj-ea"/>
                <a:cs typeface="Arial" panose="020B0604020202020204" pitchFamily="34" charset="0"/>
              </a:rPr>
              <a:t>Tip: De seneste versioner ligger på digitaliser.dk</a:t>
            </a:r>
          </a:p>
        </p:txBody>
      </p:sp>
    </p:spTree>
    <p:extLst>
      <p:ext uri="{BB962C8B-B14F-4D97-AF65-F5344CB8AC3E}">
        <p14:creationId xmlns:p14="http://schemas.microsoft.com/office/powerpoint/2010/main" val="1928078575"/>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F258D-5008-A9B9-1EA2-F716BF7254EC}"/>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58F98FBB-493C-B6B6-31DF-D54E11BFD4B9}"/>
              </a:ext>
            </a:extLst>
          </p:cNvPr>
          <p:cNvSpPr>
            <a:spLocks noGrp="1"/>
          </p:cNvSpPr>
          <p:nvPr>
            <p:ph type="subTitle" idx="13"/>
          </p:nvPr>
        </p:nvSpPr>
        <p:spPr/>
        <p:txBody>
          <a:bodyPr/>
          <a:lstStyle/>
          <a:p>
            <a:r>
              <a:rPr lang="da-DK" dirty="0"/>
              <a:t>Lektion 1: Introduktion til borger.dk</a:t>
            </a:r>
          </a:p>
        </p:txBody>
      </p:sp>
      <p:sp>
        <p:nvSpPr>
          <p:cNvPr id="3" name="Titel 2">
            <a:extLst>
              <a:ext uri="{FF2B5EF4-FFF2-40B4-BE49-F238E27FC236}">
                <a16:creationId xmlns:a16="http://schemas.microsoft.com/office/drawing/2014/main" id="{09ADB65C-AED9-4AA7-79C4-5133BA1C120E}"/>
              </a:ext>
            </a:extLst>
          </p:cNvPr>
          <p:cNvSpPr>
            <a:spLocks noGrp="1"/>
          </p:cNvSpPr>
          <p:nvPr>
            <p:ph type="title"/>
          </p:nvPr>
        </p:nvSpPr>
        <p:spPr/>
        <p:txBody>
          <a:bodyPr/>
          <a:lstStyle/>
          <a:p>
            <a:r>
              <a:rPr lang="da-DK" dirty="0"/>
              <a:t>Skriveworkshop 21/10 – del 2 af uddannelsen for statslige redaktører</a:t>
            </a:r>
          </a:p>
        </p:txBody>
      </p:sp>
      <p:sp>
        <p:nvSpPr>
          <p:cNvPr id="4" name="Pladsholder til indhold 3">
            <a:extLst>
              <a:ext uri="{FF2B5EF4-FFF2-40B4-BE49-F238E27FC236}">
                <a16:creationId xmlns:a16="http://schemas.microsoft.com/office/drawing/2014/main" id="{8695707A-AA83-58F4-A133-F6A2C3743F77}"/>
              </a:ext>
            </a:extLst>
          </p:cNvPr>
          <p:cNvSpPr>
            <a:spLocks noGrp="1"/>
          </p:cNvSpPr>
          <p:nvPr>
            <p:ph idx="1"/>
          </p:nvPr>
        </p:nvSpPr>
        <p:spPr>
          <a:xfrm>
            <a:off x="540000" y="2233388"/>
            <a:ext cx="5463074" cy="3904612"/>
          </a:xfrm>
        </p:spPr>
        <p:txBody>
          <a:bodyPr/>
          <a:lstStyle/>
          <a:p>
            <a:r>
              <a:rPr lang="da-DK" dirty="0">
                <a:solidFill>
                  <a:srgbClr val="3F1A2B"/>
                </a:solidFill>
                <a:cs typeface="Arial" panose="020B0604020202020204" pitchFamily="34" charset="0"/>
              </a:rPr>
              <a:t>Gennemgang af skriverådene</a:t>
            </a:r>
          </a:p>
          <a:p>
            <a:r>
              <a:rPr lang="da-DK" dirty="0">
                <a:solidFill>
                  <a:srgbClr val="3F1A2B"/>
                </a:solidFill>
                <a:cs typeface="Arial" panose="020B0604020202020204" pitchFamily="34" charset="0"/>
              </a:rPr>
              <a:t>Praktiske øvelser</a:t>
            </a:r>
          </a:p>
          <a:p>
            <a:endParaRPr lang="da-DK" dirty="0"/>
          </a:p>
        </p:txBody>
      </p:sp>
      <p:sp>
        <p:nvSpPr>
          <p:cNvPr id="7" name="Pladsholder til dato 6">
            <a:extLst>
              <a:ext uri="{FF2B5EF4-FFF2-40B4-BE49-F238E27FC236}">
                <a16:creationId xmlns:a16="http://schemas.microsoft.com/office/drawing/2014/main" id="{C6EE31B8-ACE9-AD5B-5CE3-A0ACC4459E50}"/>
              </a:ext>
            </a:extLst>
          </p:cNvPr>
          <p:cNvSpPr>
            <a:spLocks noGrp="1"/>
          </p:cNvSpPr>
          <p:nvPr>
            <p:ph type="dt" sz="half" idx="10"/>
          </p:nvPr>
        </p:nvSpPr>
        <p:spPr/>
        <p:txBody>
          <a:bodyPr/>
          <a:lstStyle/>
          <a:p>
            <a:r>
              <a:rPr lang="da-DK"/>
              <a:t>29. september 2026</a:t>
            </a:r>
            <a:endParaRPr lang="da-DK" dirty="0"/>
          </a:p>
        </p:txBody>
      </p:sp>
      <p:sp>
        <p:nvSpPr>
          <p:cNvPr id="8" name="Pladsholder til sidefod 7">
            <a:extLst>
              <a:ext uri="{FF2B5EF4-FFF2-40B4-BE49-F238E27FC236}">
                <a16:creationId xmlns:a16="http://schemas.microsoft.com/office/drawing/2014/main" id="{08EE21C7-B86D-81E4-0239-362ECB477941}"/>
              </a:ext>
            </a:extLst>
          </p:cNvPr>
          <p:cNvSpPr>
            <a:spLocks noGrp="1"/>
          </p:cNvSpPr>
          <p:nvPr>
            <p:ph type="ftr" sz="quarter" idx="11"/>
          </p:nvPr>
        </p:nvSpPr>
        <p:spPr/>
        <p:txBody>
          <a:bodyPr/>
          <a:lstStyle/>
          <a:p>
            <a:r>
              <a:rPr lang="da-DK"/>
              <a:t>Digitaliseringsstyrelsen</a:t>
            </a:r>
            <a:endParaRPr lang="da-DK" dirty="0"/>
          </a:p>
        </p:txBody>
      </p:sp>
      <p:sp>
        <p:nvSpPr>
          <p:cNvPr id="9" name="Pladsholder til slidenummer 8">
            <a:extLst>
              <a:ext uri="{FF2B5EF4-FFF2-40B4-BE49-F238E27FC236}">
                <a16:creationId xmlns:a16="http://schemas.microsoft.com/office/drawing/2014/main" id="{B649098F-CD62-2146-896F-CA63ECE6D695}"/>
              </a:ext>
            </a:extLst>
          </p:cNvPr>
          <p:cNvSpPr>
            <a:spLocks noGrp="1"/>
          </p:cNvSpPr>
          <p:nvPr>
            <p:ph type="sldNum" sz="quarter" idx="12"/>
          </p:nvPr>
        </p:nvSpPr>
        <p:spPr/>
        <p:txBody>
          <a:bodyPr/>
          <a:lstStyle/>
          <a:p>
            <a:fld id="{24C8C45C-947F-4981-8B3F-4F32E973C901}" type="slidenum">
              <a:rPr lang="da-DK" smtClean="0"/>
              <a:pPr/>
              <a:t>22</a:t>
            </a:fld>
            <a:endParaRPr lang="da-DK" dirty="0"/>
          </a:p>
        </p:txBody>
      </p:sp>
      <p:pic>
        <p:nvPicPr>
          <p:cNvPr id="5" name="Billede 4" descr="Skrivevejledning">
            <a:extLst>
              <a:ext uri="{FF2B5EF4-FFF2-40B4-BE49-F238E27FC236}">
                <a16:creationId xmlns:a16="http://schemas.microsoft.com/office/drawing/2014/main" id="{4F600FDE-A749-A48D-580D-EEDFAB680D39}"/>
              </a:ext>
            </a:extLst>
          </p:cNvPr>
          <p:cNvPicPr>
            <a:picLocks noChangeAspect="1"/>
          </p:cNvPicPr>
          <p:nvPr/>
        </p:nvPicPr>
        <p:blipFill>
          <a:blip r:embed="rId3"/>
          <a:stretch>
            <a:fillRect/>
          </a:stretch>
        </p:blipFill>
        <p:spPr>
          <a:xfrm>
            <a:off x="4574504" y="1536601"/>
            <a:ext cx="3507004" cy="4972799"/>
          </a:xfrm>
          <a:prstGeom prst="rect">
            <a:avLst/>
          </a:prstGeom>
          <a:effectLst>
            <a:outerShdw blurRad="50800" dist="38100" dir="5400000" algn="t" rotWithShape="0">
              <a:prstClr val="black">
                <a:alpha val="40000"/>
              </a:prstClr>
            </a:outerShdw>
          </a:effectLst>
        </p:spPr>
      </p:pic>
      <p:pic>
        <p:nvPicPr>
          <p:cNvPr id="6" name="Billede 2" descr="image001">
            <a:extLst>
              <a:ext uri="{FF2B5EF4-FFF2-40B4-BE49-F238E27FC236}">
                <a16:creationId xmlns:a16="http://schemas.microsoft.com/office/drawing/2014/main" id="{D7559BCF-79D7-3B8B-3089-571516E3F1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78967" y="2711728"/>
            <a:ext cx="3317222" cy="2622543"/>
          </a:xfrm>
          <a:prstGeom prst="rect">
            <a:avLst/>
          </a:prstGeom>
          <a:noFill/>
          <a:ln>
            <a:noFill/>
          </a:ln>
          <a:effectLst>
            <a:outerShdw blurRad="50800" dist="38100" dir="2700000" algn="ctr" rotWithShape="0">
              <a:srgbClr val="000000">
                <a:alpha val="4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4124041"/>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Undertitel 10">
            <a:extLst>
              <a:ext uri="{FF2B5EF4-FFF2-40B4-BE49-F238E27FC236}">
                <a16:creationId xmlns:a16="http://schemas.microsoft.com/office/drawing/2014/main" id="{72F16CAF-C751-3115-5299-A10D33232E72}"/>
              </a:ext>
            </a:extLst>
          </p:cNvPr>
          <p:cNvSpPr>
            <a:spLocks noGrp="1"/>
          </p:cNvSpPr>
          <p:nvPr>
            <p:ph type="subTitle" idx="13"/>
          </p:nvPr>
        </p:nvSpPr>
        <p:spPr/>
        <p:txBody>
          <a:bodyPr/>
          <a:lstStyle/>
          <a:p>
            <a:r>
              <a:rPr lang="da-DK" dirty="0"/>
              <a:t>Lektion 1: Introduktion til borger.dk</a:t>
            </a:r>
          </a:p>
        </p:txBody>
      </p:sp>
      <p:sp>
        <p:nvSpPr>
          <p:cNvPr id="9" name="Titel 8">
            <a:extLst>
              <a:ext uri="{FF2B5EF4-FFF2-40B4-BE49-F238E27FC236}">
                <a16:creationId xmlns:a16="http://schemas.microsoft.com/office/drawing/2014/main" id="{9AFEC65B-B304-8379-4698-F49C511D2C32}"/>
              </a:ext>
            </a:extLst>
          </p:cNvPr>
          <p:cNvSpPr>
            <a:spLocks noGrp="1"/>
          </p:cNvSpPr>
          <p:nvPr>
            <p:ph type="title"/>
          </p:nvPr>
        </p:nvSpPr>
        <p:spPr/>
        <p:txBody>
          <a:bodyPr/>
          <a:lstStyle/>
          <a:p>
            <a:r>
              <a:rPr lang="da-DK" dirty="0"/>
              <a:t>Glem ikke at huske</a:t>
            </a:r>
          </a:p>
        </p:txBody>
      </p:sp>
      <p:sp>
        <p:nvSpPr>
          <p:cNvPr id="10" name="Pladsholder til indhold 9">
            <a:extLst>
              <a:ext uri="{FF2B5EF4-FFF2-40B4-BE49-F238E27FC236}">
                <a16:creationId xmlns:a16="http://schemas.microsoft.com/office/drawing/2014/main" id="{7C8B5A55-CF7A-BD61-E1D6-1226510FE1E0}"/>
              </a:ext>
            </a:extLst>
          </p:cNvPr>
          <p:cNvSpPr>
            <a:spLocks noGrp="1"/>
          </p:cNvSpPr>
          <p:nvPr>
            <p:ph idx="1"/>
          </p:nvPr>
        </p:nvSpPr>
        <p:spPr/>
        <p:txBody>
          <a:bodyPr/>
          <a:lstStyle/>
          <a:p>
            <a:r>
              <a:rPr lang="da-DK" dirty="0"/>
              <a:t>Skriv årstal i parentes ved satser: xxx kr. (2026)</a:t>
            </a:r>
          </a:p>
          <a:p>
            <a:r>
              <a:rPr lang="da-DK" dirty="0"/>
              <a:t>Når vi omtaler kommuner, gør vi det i bestemt form ‘kommunen’</a:t>
            </a:r>
          </a:p>
          <a:p>
            <a:r>
              <a:rPr lang="da-DK" dirty="0"/>
              <a:t>Selvbetjening ligger i konteksten og kobles på en mikroartikel, som vist her, eller lægges i toppen af siden.</a:t>
            </a:r>
          </a:p>
        </p:txBody>
      </p:sp>
      <p:sp>
        <p:nvSpPr>
          <p:cNvPr id="6" name="Pladsholder til dato 5">
            <a:extLst>
              <a:ext uri="{FF2B5EF4-FFF2-40B4-BE49-F238E27FC236}">
                <a16:creationId xmlns:a16="http://schemas.microsoft.com/office/drawing/2014/main" id="{4547535F-BCAC-B2D8-9512-024F53E646CD}"/>
              </a:ext>
            </a:extLst>
          </p:cNvPr>
          <p:cNvSpPr>
            <a:spLocks noGrp="1"/>
          </p:cNvSpPr>
          <p:nvPr>
            <p:ph type="dt" sz="half" idx="10"/>
          </p:nvPr>
        </p:nvSpPr>
        <p:spPr/>
        <p:txBody>
          <a:bodyPr/>
          <a:lstStyle/>
          <a:p>
            <a:r>
              <a:rPr lang="da-DK"/>
              <a:t>29. september 2026</a:t>
            </a:r>
            <a:endParaRPr lang="da-DK" dirty="0"/>
          </a:p>
        </p:txBody>
      </p:sp>
      <p:sp>
        <p:nvSpPr>
          <p:cNvPr id="7" name="Pladsholder til sidefod 6">
            <a:extLst>
              <a:ext uri="{FF2B5EF4-FFF2-40B4-BE49-F238E27FC236}">
                <a16:creationId xmlns:a16="http://schemas.microsoft.com/office/drawing/2014/main" id="{5C396451-F288-39E1-A048-0EF52D1DFE75}"/>
              </a:ext>
            </a:extLst>
          </p:cNvPr>
          <p:cNvSpPr>
            <a:spLocks noGrp="1"/>
          </p:cNvSpPr>
          <p:nvPr>
            <p:ph type="ftr" sz="quarter" idx="11"/>
          </p:nvPr>
        </p:nvSpPr>
        <p:spPr/>
        <p:txBody>
          <a:bodyPr/>
          <a:lstStyle/>
          <a:p>
            <a:r>
              <a:rPr lang="da-DK"/>
              <a:t>Digitaliseringsstyrelsen</a:t>
            </a:r>
            <a:endParaRPr lang="da-DK" dirty="0"/>
          </a:p>
        </p:txBody>
      </p:sp>
      <p:sp>
        <p:nvSpPr>
          <p:cNvPr id="8" name="Pladsholder til slidenummer 7">
            <a:extLst>
              <a:ext uri="{FF2B5EF4-FFF2-40B4-BE49-F238E27FC236}">
                <a16:creationId xmlns:a16="http://schemas.microsoft.com/office/drawing/2014/main" id="{011BECDF-8B7C-5913-9341-C2B989EBAC8A}"/>
              </a:ext>
            </a:extLst>
          </p:cNvPr>
          <p:cNvSpPr>
            <a:spLocks noGrp="1"/>
          </p:cNvSpPr>
          <p:nvPr>
            <p:ph type="sldNum" sz="quarter" idx="12"/>
          </p:nvPr>
        </p:nvSpPr>
        <p:spPr/>
        <p:txBody>
          <a:bodyPr/>
          <a:lstStyle/>
          <a:p>
            <a:fld id="{24C8C45C-947F-4981-8B3F-4F32E973C901}" type="slidenum">
              <a:rPr lang="da-DK" smtClean="0"/>
              <a:pPr/>
              <a:t>23</a:t>
            </a:fld>
            <a:endParaRPr lang="da-DK" dirty="0"/>
          </a:p>
        </p:txBody>
      </p:sp>
      <p:pic>
        <p:nvPicPr>
          <p:cNvPr id="14" name="Billede 13" descr="Skærmbillede af mikroartikel &quot;Hvor meget kan jeg få i sygedagpenge&quot;. Her er selvbetjeningsknappen fremhævet og to satser, for at vise, hvordan de skrives korrekt">
            <a:extLst>
              <a:ext uri="{FF2B5EF4-FFF2-40B4-BE49-F238E27FC236}">
                <a16:creationId xmlns:a16="http://schemas.microsoft.com/office/drawing/2014/main" id="{91541265-0225-9E1A-0A6D-D1014E837D9C}"/>
              </a:ext>
            </a:extLst>
          </p:cNvPr>
          <p:cNvPicPr>
            <a:picLocks noChangeAspect="1"/>
          </p:cNvPicPr>
          <p:nvPr/>
        </p:nvPicPr>
        <p:blipFill>
          <a:blip r:embed="rId3"/>
          <a:stretch>
            <a:fillRect/>
          </a:stretch>
        </p:blipFill>
        <p:spPr>
          <a:xfrm>
            <a:off x="5879044" y="3360821"/>
            <a:ext cx="5772956" cy="2619741"/>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162629267"/>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B3B44FC6-966C-94DC-A02E-049C1FEFCC9B}"/>
              </a:ext>
            </a:extLst>
          </p:cNvPr>
          <p:cNvSpPr>
            <a:spLocks noGrp="1"/>
          </p:cNvSpPr>
          <p:nvPr>
            <p:ph type="subTitle" idx="13"/>
          </p:nvPr>
        </p:nvSpPr>
        <p:spPr/>
        <p:txBody>
          <a:bodyPr/>
          <a:lstStyle/>
          <a:p>
            <a:r>
              <a:rPr lang="da-DK" dirty="0"/>
              <a:t>Lektion 1: Introduktion til borger.dk</a:t>
            </a:r>
          </a:p>
        </p:txBody>
      </p:sp>
      <p:sp>
        <p:nvSpPr>
          <p:cNvPr id="3" name="Titel 2">
            <a:extLst>
              <a:ext uri="{FF2B5EF4-FFF2-40B4-BE49-F238E27FC236}">
                <a16:creationId xmlns:a16="http://schemas.microsoft.com/office/drawing/2014/main" id="{00E99CA4-32D7-62E0-3EE1-260369CD74F2}"/>
              </a:ext>
            </a:extLst>
          </p:cNvPr>
          <p:cNvSpPr>
            <a:spLocks noGrp="1"/>
          </p:cNvSpPr>
          <p:nvPr>
            <p:ph type="title"/>
          </p:nvPr>
        </p:nvSpPr>
        <p:spPr/>
        <p:txBody>
          <a:bodyPr/>
          <a:lstStyle/>
          <a:p>
            <a:r>
              <a:rPr lang="da-DK" dirty="0"/>
              <a:t>Hvad skriver vi hvor på en indholdsside?</a:t>
            </a:r>
          </a:p>
        </p:txBody>
      </p:sp>
      <p:sp>
        <p:nvSpPr>
          <p:cNvPr id="4" name="Pladsholder til indhold 3">
            <a:extLst>
              <a:ext uri="{FF2B5EF4-FFF2-40B4-BE49-F238E27FC236}">
                <a16:creationId xmlns:a16="http://schemas.microsoft.com/office/drawing/2014/main" id="{845B09D1-7A36-F2D0-4893-ECAA31F54CC7}"/>
              </a:ext>
            </a:extLst>
          </p:cNvPr>
          <p:cNvSpPr>
            <a:spLocks noGrp="1"/>
          </p:cNvSpPr>
          <p:nvPr>
            <p:ph idx="1"/>
          </p:nvPr>
        </p:nvSpPr>
        <p:spPr>
          <a:xfrm>
            <a:off x="540000" y="1908000"/>
            <a:ext cx="5556000" cy="4230000"/>
          </a:xfrm>
        </p:spPr>
        <p:txBody>
          <a:bodyPr/>
          <a:lstStyle/>
          <a:p>
            <a:pPr marL="342900" indent="-342900">
              <a:buFont typeface="+mj-lt"/>
              <a:buAutoNum type="arabicPeriod"/>
            </a:pPr>
            <a:r>
              <a:rPr lang="da-DK" dirty="0"/>
              <a:t>Titel (maksimalt 67 tegn inkl. mellemrum)</a:t>
            </a:r>
            <a:br>
              <a:rPr lang="da-DK" dirty="0"/>
            </a:br>
            <a:endParaRPr lang="da-DK" dirty="0"/>
          </a:p>
          <a:p>
            <a:pPr marL="342900" indent="-342900">
              <a:buFont typeface="+mj-lt"/>
              <a:buAutoNum type="arabicPeriod"/>
            </a:pPr>
            <a:r>
              <a:rPr lang="da-DK" dirty="0"/>
              <a:t>Manchet (maksimalt 130 tegn inkl. mellemrum)</a:t>
            </a:r>
            <a:br>
              <a:rPr lang="da-DK" dirty="0"/>
            </a:br>
            <a:endParaRPr lang="da-DK" dirty="0"/>
          </a:p>
          <a:p>
            <a:pPr marL="342900" indent="-342900">
              <a:buFont typeface="+mj-lt"/>
              <a:buAutoNum type="arabicPeriod"/>
            </a:pPr>
            <a:r>
              <a:rPr lang="da-DK" dirty="0"/>
              <a:t>Mikroartikler (cirka 8-10)</a:t>
            </a:r>
          </a:p>
          <a:p>
            <a:pPr marL="0" indent="0">
              <a:buNone/>
            </a:pPr>
            <a:br>
              <a:rPr lang="da-DK" dirty="0"/>
            </a:br>
            <a:r>
              <a:rPr lang="da-DK" dirty="0"/>
              <a:t>      Obligatoriske mikroartikler på indholdssider i den rækkefølge</a:t>
            </a:r>
            <a:br>
              <a:rPr lang="da-DK" dirty="0"/>
            </a:br>
            <a:endParaRPr lang="da-DK" dirty="0"/>
          </a:p>
          <a:p>
            <a:pPr marL="342900" indent="-342900">
              <a:buFont typeface="+mj-lt"/>
              <a:buAutoNum type="arabicPeriod"/>
            </a:pPr>
            <a:r>
              <a:rPr lang="da-DK" dirty="0"/>
              <a:t>Byline (primær myndighed først)</a:t>
            </a:r>
          </a:p>
          <a:p>
            <a:pPr marL="0" indent="0">
              <a:buNone/>
            </a:pPr>
            <a:endParaRPr lang="da-DK" dirty="0"/>
          </a:p>
        </p:txBody>
      </p:sp>
      <p:sp>
        <p:nvSpPr>
          <p:cNvPr id="5" name="Pladsholder til dato 4">
            <a:extLst>
              <a:ext uri="{FF2B5EF4-FFF2-40B4-BE49-F238E27FC236}">
                <a16:creationId xmlns:a16="http://schemas.microsoft.com/office/drawing/2014/main" id="{6A1CB1AC-8D24-C5F2-E896-A1221C4AF0D3}"/>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39BFC009-128C-6A0B-626A-3446BE601C91}"/>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BC306230-98B8-F364-A8B0-E768732B76D4}"/>
              </a:ext>
            </a:extLst>
          </p:cNvPr>
          <p:cNvSpPr>
            <a:spLocks noGrp="1"/>
          </p:cNvSpPr>
          <p:nvPr>
            <p:ph type="sldNum" sz="quarter" idx="12"/>
          </p:nvPr>
        </p:nvSpPr>
        <p:spPr/>
        <p:txBody>
          <a:bodyPr/>
          <a:lstStyle/>
          <a:p>
            <a:fld id="{24C8C45C-947F-4981-8B3F-4F32E973C901}" type="slidenum">
              <a:rPr lang="da-DK" smtClean="0"/>
              <a:pPr/>
              <a:t>24</a:t>
            </a:fld>
            <a:endParaRPr lang="da-DK" dirty="0"/>
          </a:p>
        </p:txBody>
      </p:sp>
      <p:pic>
        <p:nvPicPr>
          <p:cNvPr id="8" name="Billede 1" descr="#Decorative" title="&quot;&quot;">
            <a:extLst>
              <a:ext uri="{FF2B5EF4-FFF2-40B4-BE49-F238E27FC236}">
                <a16:creationId xmlns:a16="http://schemas.microsoft.com/office/drawing/2014/main" id="{544DF1FF-983D-9869-2C6B-0F255BA99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136" y="3785815"/>
            <a:ext cx="322063" cy="322063"/>
          </a:xfrm>
          <a:prstGeom prst="rect">
            <a:avLst/>
          </a:prstGeom>
        </p:spPr>
      </p:pic>
      <p:sp>
        <p:nvSpPr>
          <p:cNvPr id="13" name="Ellipse 12">
            <a:extLst>
              <a:ext uri="{FF2B5EF4-FFF2-40B4-BE49-F238E27FC236}">
                <a16:creationId xmlns:a16="http://schemas.microsoft.com/office/drawing/2014/main" id="{BDC27D31-3A7A-5694-6028-B92CA083ECBB}"/>
              </a:ext>
            </a:extLst>
          </p:cNvPr>
          <p:cNvSpPr/>
          <p:nvPr/>
        </p:nvSpPr>
        <p:spPr>
          <a:xfrm>
            <a:off x="7513132" y="879785"/>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4" name="Ellipse 13">
            <a:extLst>
              <a:ext uri="{FF2B5EF4-FFF2-40B4-BE49-F238E27FC236}">
                <a16:creationId xmlns:a16="http://schemas.microsoft.com/office/drawing/2014/main" id="{A38644E0-0AC9-12CF-07C3-8AD9A1B7AE47}"/>
              </a:ext>
            </a:extLst>
          </p:cNvPr>
          <p:cNvSpPr/>
          <p:nvPr/>
        </p:nvSpPr>
        <p:spPr>
          <a:xfrm>
            <a:off x="7513132" y="1377158"/>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16" name="Ellipse 15">
            <a:extLst>
              <a:ext uri="{FF2B5EF4-FFF2-40B4-BE49-F238E27FC236}">
                <a16:creationId xmlns:a16="http://schemas.microsoft.com/office/drawing/2014/main" id="{D678293E-E549-2E45-F5F5-51779A304525}"/>
              </a:ext>
            </a:extLst>
          </p:cNvPr>
          <p:cNvSpPr/>
          <p:nvPr/>
        </p:nvSpPr>
        <p:spPr>
          <a:xfrm>
            <a:off x="7513132" y="2946377"/>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3</a:t>
            </a:r>
          </a:p>
        </p:txBody>
      </p:sp>
      <p:sp>
        <p:nvSpPr>
          <p:cNvPr id="18" name="Ellipse 17">
            <a:extLst>
              <a:ext uri="{FF2B5EF4-FFF2-40B4-BE49-F238E27FC236}">
                <a16:creationId xmlns:a16="http://schemas.microsoft.com/office/drawing/2014/main" id="{862711A8-D210-2702-6AC4-E4A283E32404}"/>
              </a:ext>
            </a:extLst>
          </p:cNvPr>
          <p:cNvSpPr/>
          <p:nvPr/>
        </p:nvSpPr>
        <p:spPr>
          <a:xfrm>
            <a:off x="7513132" y="5820627"/>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4</a:t>
            </a:r>
          </a:p>
        </p:txBody>
      </p:sp>
      <p:pic>
        <p:nvPicPr>
          <p:cNvPr id="20" name="Billede 19" descr="Skærmbillede af siden Dansk kørekort i udlandet, hvor titlen, manchetten, mikroartiklerne og byline er markeret">
            <a:extLst>
              <a:ext uri="{FF2B5EF4-FFF2-40B4-BE49-F238E27FC236}">
                <a16:creationId xmlns:a16="http://schemas.microsoft.com/office/drawing/2014/main" id="{068F5702-A843-51C8-A446-0289448224F5}"/>
              </a:ext>
            </a:extLst>
          </p:cNvPr>
          <p:cNvPicPr>
            <a:picLocks noChangeAspect="1"/>
          </p:cNvPicPr>
          <p:nvPr/>
        </p:nvPicPr>
        <p:blipFill>
          <a:blip r:embed="rId4">
            <a:extLst>
              <a:ext uri="{28A0092B-C50C-407E-A947-70E740481C1C}">
                <a14:useLocalDpi xmlns:a14="http://schemas.microsoft.com/office/drawing/2010/main" val="0"/>
              </a:ext>
            </a:extLst>
          </a:blip>
          <a:srcRect l="9520" t="3720" r="10158" b="22636"/>
          <a:stretch>
            <a:fillRect/>
          </a:stretch>
        </p:blipFill>
        <p:spPr>
          <a:xfrm>
            <a:off x="7914107" y="585032"/>
            <a:ext cx="4055320" cy="5732968"/>
          </a:xfrm>
          <a:prstGeom prst="rect">
            <a:avLst/>
          </a:prstGeom>
          <a:effectLst>
            <a:outerShdw blurRad="50800" dist="38100" dir="5400000" algn="t" rotWithShape="0">
              <a:prstClr val="black">
                <a:alpha val="40000"/>
              </a:prstClr>
            </a:outerShdw>
          </a:effectLst>
        </p:spPr>
      </p:pic>
      <p:sp>
        <p:nvSpPr>
          <p:cNvPr id="21" name="Rektangel 20">
            <a:extLst>
              <a:ext uri="{FF2B5EF4-FFF2-40B4-BE49-F238E27FC236}">
                <a16:creationId xmlns:a16="http://schemas.microsoft.com/office/drawing/2014/main" id="{CF4FDAF5-78BB-D383-837B-5EC7D1C89CBC}"/>
              </a:ext>
            </a:extLst>
          </p:cNvPr>
          <p:cNvSpPr/>
          <p:nvPr/>
        </p:nvSpPr>
        <p:spPr>
          <a:xfrm>
            <a:off x="7995684" y="900000"/>
            <a:ext cx="2030818" cy="29715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22" name="Rektangel 21">
            <a:extLst>
              <a:ext uri="{FF2B5EF4-FFF2-40B4-BE49-F238E27FC236}">
                <a16:creationId xmlns:a16="http://schemas.microsoft.com/office/drawing/2014/main" id="{A5C760E2-E4F0-C20C-8656-36A929D1E592}"/>
              </a:ext>
            </a:extLst>
          </p:cNvPr>
          <p:cNvSpPr/>
          <p:nvPr/>
        </p:nvSpPr>
        <p:spPr>
          <a:xfrm>
            <a:off x="7995684" y="1197158"/>
            <a:ext cx="2498651" cy="8280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23" name="Rektangel 22">
            <a:extLst>
              <a:ext uri="{FF2B5EF4-FFF2-40B4-BE49-F238E27FC236}">
                <a16:creationId xmlns:a16="http://schemas.microsoft.com/office/drawing/2014/main" id="{79760931-635C-4530-BB38-11902191C60F}"/>
              </a:ext>
            </a:extLst>
          </p:cNvPr>
          <p:cNvSpPr/>
          <p:nvPr/>
        </p:nvSpPr>
        <p:spPr>
          <a:xfrm>
            <a:off x="7995684" y="2250190"/>
            <a:ext cx="2636874" cy="368058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24" name="Rektangel 23">
            <a:extLst>
              <a:ext uri="{FF2B5EF4-FFF2-40B4-BE49-F238E27FC236}">
                <a16:creationId xmlns:a16="http://schemas.microsoft.com/office/drawing/2014/main" id="{DC21EADB-0A94-75E6-AF87-C93907C0ED14}"/>
              </a:ext>
            </a:extLst>
          </p:cNvPr>
          <p:cNvSpPr/>
          <p:nvPr/>
        </p:nvSpPr>
        <p:spPr>
          <a:xfrm>
            <a:off x="7995684" y="5930842"/>
            <a:ext cx="811727" cy="13336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9" name="Rektangel 8">
            <a:extLst>
              <a:ext uri="{FF2B5EF4-FFF2-40B4-BE49-F238E27FC236}">
                <a16:creationId xmlns:a16="http://schemas.microsoft.com/office/drawing/2014/main" id="{2A3AB587-FAD2-0A3E-1D91-28C3788C61CA}"/>
              </a:ext>
            </a:extLst>
          </p:cNvPr>
          <p:cNvSpPr/>
          <p:nvPr/>
        </p:nvSpPr>
        <p:spPr>
          <a:xfrm>
            <a:off x="10961077" y="3927231"/>
            <a:ext cx="937846" cy="450064"/>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Tree>
    <p:extLst>
      <p:ext uri="{BB962C8B-B14F-4D97-AF65-F5344CB8AC3E}">
        <p14:creationId xmlns:p14="http://schemas.microsoft.com/office/powerpoint/2010/main" val="4074917308"/>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1CB56-45FA-E90A-718D-14CC93D54A96}"/>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0C0AC2B9-8FBB-CDDF-1765-CA774211371B}"/>
              </a:ext>
            </a:extLst>
          </p:cNvPr>
          <p:cNvSpPr>
            <a:spLocks noGrp="1"/>
          </p:cNvSpPr>
          <p:nvPr>
            <p:ph type="subTitle" idx="13"/>
          </p:nvPr>
        </p:nvSpPr>
        <p:spPr/>
        <p:txBody>
          <a:bodyPr/>
          <a:lstStyle/>
          <a:p>
            <a:r>
              <a:rPr lang="da-DK" dirty="0"/>
              <a:t>Lektion 1: Introduktion til borger.dk</a:t>
            </a:r>
          </a:p>
        </p:txBody>
      </p:sp>
      <p:sp>
        <p:nvSpPr>
          <p:cNvPr id="3" name="Titel 2">
            <a:extLst>
              <a:ext uri="{FF2B5EF4-FFF2-40B4-BE49-F238E27FC236}">
                <a16:creationId xmlns:a16="http://schemas.microsoft.com/office/drawing/2014/main" id="{16E5F1E1-D84C-D7FA-75BA-1DEA50248FC6}"/>
              </a:ext>
            </a:extLst>
          </p:cNvPr>
          <p:cNvSpPr>
            <a:spLocks noGrp="1"/>
          </p:cNvSpPr>
          <p:nvPr>
            <p:ph type="title"/>
          </p:nvPr>
        </p:nvSpPr>
        <p:spPr/>
        <p:txBody>
          <a:bodyPr/>
          <a:lstStyle/>
          <a:p>
            <a:r>
              <a:rPr lang="da-DK" dirty="0"/>
              <a:t>Spots</a:t>
            </a:r>
          </a:p>
        </p:txBody>
      </p:sp>
      <p:sp>
        <p:nvSpPr>
          <p:cNvPr id="4" name="Pladsholder til indhold 3">
            <a:extLst>
              <a:ext uri="{FF2B5EF4-FFF2-40B4-BE49-F238E27FC236}">
                <a16:creationId xmlns:a16="http://schemas.microsoft.com/office/drawing/2014/main" id="{8DC4901F-D2EE-AAEA-8598-2151CF165B73}"/>
              </a:ext>
            </a:extLst>
          </p:cNvPr>
          <p:cNvSpPr>
            <a:spLocks noGrp="1"/>
          </p:cNvSpPr>
          <p:nvPr>
            <p:ph idx="1"/>
          </p:nvPr>
        </p:nvSpPr>
        <p:spPr>
          <a:xfrm>
            <a:off x="540000" y="1908000"/>
            <a:ext cx="5060700" cy="4230000"/>
          </a:xfrm>
        </p:spPr>
        <p:txBody>
          <a:bodyPr/>
          <a:lstStyle/>
          <a:p>
            <a:pPr marL="0" indent="0">
              <a:buNone/>
            </a:pPr>
            <a:r>
              <a:rPr lang="da-DK" b="1" dirty="0"/>
              <a:t>Spots kan bruges til at fremhæve en bestemt information. Der er 3 forskellige slags spots:</a:t>
            </a:r>
          </a:p>
          <a:p>
            <a:pPr marL="342900" indent="-342900">
              <a:buFont typeface="+mj-lt"/>
              <a:buAutoNum type="arabicPeriod"/>
            </a:pPr>
            <a:r>
              <a:rPr lang="da-DK" dirty="0"/>
              <a:t>Redaktionelt infospot</a:t>
            </a:r>
          </a:p>
          <a:p>
            <a:pPr marL="342900" indent="-342900">
              <a:buFont typeface="+mj-lt"/>
              <a:buAutoNum type="arabicPeriod"/>
            </a:pPr>
            <a:r>
              <a:rPr lang="da-DK" dirty="0"/>
              <a:t>Guidespot </a:t>
            </a:r>
          </a:p>
          <a:p>
            <a:pPr marL="342900" indent="-342900">
              <a:buFont typeface="+mj-lt"/>
              <a:buAutoNum type="arabicPeriod"/>
            </a:pPr>
            <a:r>
              <a:rPr lang="da-DK" dirty="0"/>
              <a:t>Mit Overblik-spot (grønt)</a:t>
            </a:r>
          </a:p>
        </p:txBody>
      </p:sp>
      <p:sp>
        <p:nvSpPr>
          <p:cNvPr id="5" name="Pladsholder til dato 4">
            <a:extLst>
              <a:ext uri="{FF2B5EF4-FFF2-40B4-BE49-F238E27FC236}">
                <a16:creationId xmlns:a16="http://schemas.microsoft.com/office/drawing/2014/main" id="{A512A280-1410-D8CB-2DCE-B90BF45A130A}"/>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54FDCDB9-17CE-DE7E-BC93-3615FC18A3F7}"/>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B65B38B6-8836-89D7-74DD-25FA79B4F36E}"/>
              </a:ext>
            </a:extLst>
          </p:cNvPr>
          <p:cNvSpPr>
            <a:spLocks noGrp="1"/>
          </p:cNvSpPr>
          <p:nvPr>
            <p:ph type="sldNum" sz="quarter" idx="12"/>
          </p:nvPr>
        </p:nvSpPr>
        <p:spPr/>
        <p:txBody>
          <a:bodyPr/>
          <a:lstStyle/>
          <a:p>
            <a:fld id="{24C8C45C-947F-4981-8B3F-4F32E973C901}" type="slidenum">
              <a:rPr lang="da-DK" smtClean="0"/>
              <a:pPr/>
              <a:t>25</a:t>
            </a:fld>
            <a:endParaRPr lang="da-DK" dirty="0"/>
          </a:p>
        </p:txBody>
      </p:sp>
      <p:sp>
        <p:nvSpPr>
          <p:cNvPr id="15" name="Tekstfelt 14">
            <a:extLst>
              <a:ext uri="{FF2B5EF4-FFF2-40B4-BE49-F238E27FC236}">
                <a16:creationId xmlns:a16="http://schemas.microsoft.com/office/drawing/2014/main" id="{123F76BF-12A2-755F-E964-66859BFAD463}"/>
              </a:ext>
            </a:extLst>
          </p:cNvPr>
          <p:cNvSpPr txBox="1"/>
          <p:nvPr/>
        </p:nvSpPr>
        <p:spPr>
          <a:xfrm>
            <a:off x="449935" y="5350838"/>
            <a:ext cx="5736130" cy="584775"/>
          </a:xfrm>
          <a:prstGeom prst="rect">
            <a:avLst/>
          </a:prstGeom>
          <a:noFill/>
        </p:spPr>
        <p:txBody>
          <a:bodyPr wrap="square">
            <a:spAutoFit/>
          </a:bodyPr>
          <a:lstStyle/>
          <a:p>
            <a:pPr marL="0" indent="0">
              <a:buNone/>
            </a:pPr>
            <a:r>
              <a:rPr lang="da-DK" sz="1600" b="1" dirty="0">
                <a:solidFill>
                  <a:srgbClr val="4D7836"/>
                </a:solidFill>
              </a:rPr>
              <a:t>Tip: Brug trin for trin-vejledningerne på digitaliser.dk: </a:t>
            </a:r>
            <a:br>
              <a:rPr lang="da-DK" sz="1600" b="1" dirty="0">
                <a:solidFill>
                  <a:srgbClr val="4D7836"/>
                </a:solidFill>
              </a:rPr>
            </a:br>
            <a:r>
              <a:rPr lang="da-DK" sz="1600" b="1" dirty="0">
                <a:solidFill>
                  <a:srgbClr val="4D7836"/>
                </a:solidFill>
              </a:rPr>
              <a:t>‘Spots på indholdssider’</a:t>
            </a:r>
          </a:p>
        </p:txBody>
      </p:sp>
      <p:pic>
        <p:nvPicPr>
          <p:cNvPr id="9" name="Billede 8" descr="Skærmbillede af spots: hvidt spot med foto og gråblåts spot">
            <a:extLst>
              <a:ext uri="{FF2B5EF4-FFF2-40B4-BE49-F238E27FC236}">
                <a16:creationId xmlns:a16="http://schemas.microsoft.com/office/drawing/2014/main" id="{57FFE7AC-5F5E-3A89-0FDD-0F302F11DE90}"/>
              </a:ext>
            </a:extLst>
          </p:cNvPr>
          <p:cNvPicPr>
            <a:picLocks noChangeAspect="1"/>
          </p:cNvPicPr>
          <p:nvPr/>
        </p:nvPicPr>
        <p:blipFill>
          <a:blip r:embed="rId3"/>
          <a:srcRect b="29601"/>
          <a:stretch>
            <a:fillRect/>
          </a:stretch>
        </p:blipFill>
        <p:spPr>
          <a:xfrm>
            <a:off x="6437784" y="1042694"/>
            <a:ext cx="2676935" cy="3392146"/>
          </a:xfrm>
          <a:prstGeom prst="rect">
            <a:avLst/>
          </a:prstGeom>
          <a:effectLst>
            <a:outerShdw blurRad="50800" dist="38100" dir="5400000" algn="t" rotWithShape="0">
              <a:prstClr val="black">
                <a:alpha val="40000"/>
              </a:prstClr>
            </a:outerShdw>
          </a:effectLst>
        </p:spPr>
      </p:pic>
      <p:pic>
        <p:nvPicPr>
          <p:cNvPr id="16" name="Billede 15" descr="Skærmbillede af 4 spots i de forskellige mulige farver">
            <a:extLst>
              <a:ext uri="{FF2B5EF4-FFF2-40B4-BE49-F238E27FC236}">
                <a16:creationId xmlns:a16="http://schemas.microsoft.com/office/drawing/2014/main" id="{5A9CD04B-4FCD-1E27-5A9D-610F1DAA8F9A}"/>
              </a:ext>
            </a:extLst>
          </p:cNvPr>
          <p:cNvPicPr>
            <a:picLocks noChangeAspect="1"/>
          </p:cNvPicPr>
          <p:nvPr/>
        </p:nvPicPr>
        <p:blipFill>
          <a:blip r:embed="rId4"/>
          <a:stretch>
            <a:fillRect/>
          </a:stretch>
        </p:blipFill>
        <p:spPr>
          <a:xfrm>
            <a:off x="9307829" y="315533"/>
            <a:ext cx="2538481" cy="6287785"/>
          </a:xfrm>
          <a:prstGeom prst="rect">
            <a:avLst/>
          </a:prstGeom>
          <a:effectLst>
            <a:outerShdw blurRad="50800" dist="38100" dir="5400000" algn="t" rotWithShape="0">
              <a:prstClr val="black">
                <a:alpha val="40000"/>
              </a:prstClr>
            </a:outerShdw>
          </a:effectLst>
        </p:spPr>
      </p:pic>
      <p:pic>
        <p:nvPicPr>
          <p:cNvPr id="18" name="Billede 17" descr="Guidespot">
            <a:extLst>
              <a:ext uri="{FF2B5EF4-FFF2-40B4-BE49-F238E27FC236}">
                <a16:creationId xmlns:a16="http://schemas.microsoft.com/office/drawing/2014/main" id="{6180C82D-500C-52AE-25AB-C8B84FA281D0}"/>
              </a:ext>
            </a:extLst>
          </p:cNvPr>
          <p:cNvPicPr>
            <a:picLocks noChangeAspect="1"/>
          </p:cNvPicPr>
          <p:nvPr/>
        </p:nvPicPr>
        <p:blipFill>
          <a:blip r:embed="rId5"/>
          <a:stretch>
            <a:fillRect/>
          </a:stretch>
        </p:blipFill>
        <p:spPr>
          <a:xfrm>
            <a:off x="6380634" y="4668906"/>
            <a:ext cx="2739390" cy="1390860"/>
          </a:xfrm>
          <a:prstGeom prst="rect">
            <a:avLst/>
          </a:prstGeom>
          <a:effectLst>
            <a:outerShdw blurRad="50800" dist="38100" dir="5400000" algn="t" rotWithShape="0">
              <a:prstClr val="black">
                <a:alpha val="40000"/>
              </a:prstClr>
            </a:outerShdw>
          </a:effectLst>
        </p:spPr>
      </p:pic>
      <p:sp>
        <p:nvSpPr>
          <p:cNvPr id="20" name="Ellipse 19">
            <a:extLst>
              <a:ext uri="{FF2B5EF4-FFF2-40B4-BE49-F238E27FC236}">
                <a16:creationId xmlns:a16="http://schemas.microsoft.com/office/drawing/2014/main" id="{64983D67-7ECA-5B66-FB98-247FDB79F776}"/>
              </a:ext>
            </a:extLst>
          </p:cNvPr>
          <p:cNvSpPr/>
          <p:nvPr/>
        </p:nvSpPr>
        <p:spPr>
          <a:xfrm>
            <a:off x="6179229" y="752571"/>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23" name="Ellipse 22">
            <a:extLst>
              <a:ext uri="{FF2B5EF4-FFF2-40B4-BE49-F238E27FC236}">
                <a16:creationId xmlns:a16="http://schemas.microsoft.com/office/drawing/2014/main" id="{9DB27AB5-FD5B-E36E-D27B-D0D4EB08A02A}"/>
              </a:ext>
            </a:extLst>
          </p:cNvPr>
          <p:cNvSpPr/>
          <p:nvPr/>
        </p:nvSpPr>
        <p:spPr>
          <a:xfrm>
            <a:off x="6067816" y="4580354"/>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25" name="Ellipse 24">
            <a:extLst>
              <a:ext uri="{FF2B5EF4-FFF2-40B4-BE49-F238E27FC236}">
                <a16:creationId xmlns:a16="http://schemas.microsoft.com/office/drawing/2014/main" id="{12756E24-5803-D472-A4F7-6836CBF6FA4A}"/>
              </a:ext>
            </a:extLst>
          </p:cNvPr>
          <p:cNvSpPr/>
          <p:nvPr/>
        </p:nvSpPr>
        <p:spPr>
          <a:xfrm>
            <a:off x="8887274" y="6434140"/>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3</a:t>
            </a:r>
          </a:p>
        </p:txBody>
      </p:sp>
      <p:pic>
        <p:nvPicPr>
          <p:cNvPr id="27" name="Billede 26" descr="Skærmbillede af indholdsside med spots">
            <a:extLst>
              <a:ext uri="{FF2B5EF4-FFF2-40B4-BE49-F238E27FC236}">
                <a16:creationId xmlns:a16="http://schemas.microsoft.com/office/drawing/2014/main" id="{3974D970-1918-6440-9D56-CF1F63B12E9D}"/>
              </a:ext>
            </a:extLst>
          </p:cNvPr>
          <p:cNvPicPr>
            <a:picLocks noChangeAspect="1"/>
          </p:cNvPicPr>
          <p:nvPr/>
        </p:nvPicPr>
        <p:blipFill>
          <a:blip r:embed="rId6"/>
          <a:stretch>
            <a:fillRect/>
          </a:stretch>
        </p:blipFill>
        <p:spPr>
          <a:xfrm>
            <a:off x="6000767" y="280555"/>
            <a:ext cx="5945115" cy="6398470"/>
          </a:xfrm>
          <a:prstGeom prst="rect">
            <a:avLst/>
          </a:prstGeom>
        </p:spPr>
      </p:pic>
    </p:spTree>
    <p:extLst>
      <p:ext uri="{BB962C8B-B14F-4D97-AF65-F5344CB8AC3E}">
        <p14:creationId xmlns:p14="http://schemas.microsoft.com/office/powerpoint/2010/main" val="4435755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7"/>
                                        </p:tgtEl>
                                      </p:cBhvr>
                                    </p:animEffect>
                                    <p:set>
                                      <p:cBhvr>
                                        <p:cTn id="7"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BA178AD7-E82D-410C-EB50-A0C25B8740A5}"/>
              </a:ext>
            </a:extLst>
          </p:cNvPr>
          <p:cNvSpPr>
            <a:spLocks noGrp="1"/>
          </p:cNvSpPr>
          <p:nvPr>
            <p:ph type="subTitle" idx="13"/>
          </p:nvPr>
        </p:nvSpPr>
        <p:spPr/>
        <p:txBody>
          <a:bodyPr/>
          <a:lstStyle/>
          <a:p>
            <a:r>
              <a:rPr lang="da-DK" dirty="0"/>
              <a:t>Lektion 1: Introduktion til borger.dk</a:t>
            </a:r>
          </a:p>
        </p:txBody>
      </p:sp>
      <p:sp>
        <p:nvSpPr>
          <p:cNvPr id="3" name="Titel 2">
            <a:extLst>
              <a:ext uri="{FF2B5EF4-FFF2-40B4-BE49-F238E27FC236}">
                <a16:creationId xmlns:a16="http://schemas.microsoft.com/office/drawing/2014/main" id="{E0D258EC-BF08-70DA-B4C1-6109982024D8}"/>
              </a:ext>
            </a:extLst>
          </p:cNvPr>
          <p:cNvSpPr>
            <a:spLocks noGrp="1"/>
          </p:cNvSpPr>
          <p:nvPr>
            <p:ph type="title"/>
          </p:nvPr>
        </p:nvSpPr>
        <p:spPr/>
        <p:txBody>
          <a:bodyPr/>
          <a:lstStyle/>
          <a:p>
            <a:r>
              <a:rPr lang="da-DK" dirty="0"/>
              <a:t>Selvbetjeninger</a:t>
            </a:r>
          </a:p>
        </p:txBody>
      </p:sp>
      <p:sp>
        <p:nvSpPr>
          <p:cNvPr id="5" name="Pladsholder til dato 4">
            <a:extLst>
              <a:ext uri="{FF2B5EF4-FFF2-40B4-BE49-F238E27FC236}">
                <a16:creationId xmlns:a16="http://schemas.microsoft.com/office/drawing/2014/main" id="{37D27581-7F0B-E891-537B-A7DC5E18AA7F}"/>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EAA17EED-6B85-62DB-757C-ED14CA0E12AA}"/>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6A0D13B0-5294-F190-B8EB-84F7B7F6EA00}"/>
              </a:ext>
            </a:extLst>
          </p:cNvPr>
          <p:cNvSpPr>
            <a:spLocks noGrp="1"/>
          </p:cNvSpPr>
          <p:nvPr>
            <p:ph type="sldNum" sz="quarter" idx="12"/>
          </p:nvPr>
        </p:nvSpPr>
        <p:spPr/>
        <p:txBody>
          <a:bodyPr/>
          <a:lstStyle/>
          <a:p>
            <a:fld id="{24C8C45C-947F-4981-8B3F-4F32E973C901}" type="slidenum">
              <a:rPr lang="da-DK" smtClean="0"/>
              <a:pPr/>
              <a:t>26</a:t>
            </a:fld>
            <a:endParaRPr lang="da-DK" dirty="0"/>
          </a:p>
        </p:txBody>
      </p:sp>
      <p:sp>
        <p:nvSpPr>
          <p:cNvPr id="8" name="Pladsholder til indhold 3">
            <a:extLst>
              <a:ext uri="{FF2B5EF4-FFF2-40B4-BE49-F238E27FC236}">
                <a16:creationId xmlns:a16="http://schemas.microsoft.com/office/drawing/2014/main" id="{AEABD9AF-6FA7-E012-076F-BA5DD2D519A3}"/>
              </a:ext>
            </a:extLst>
          </p:cNvPr>
          <p:cNvSpPr>
            <a:spLocks noGrp="1"/>
          </p:cNvSpPr>
          <p:nvPr>
            <p:ph idx="1"/>
          </p:nvPr>
        </p:nvSpPr>
        <p:spPr>
          <a:xfrm>
            <a:off x="540000" y="1908000"/>
            <a:ext cx="5556000" cy="4230000"/>
          </a:xfrm>
        </p:spPr>
        <p:txBody>
          <a:bodyPr/>
          <a:lstStyle/>
          <a:p>
            <a:pPr marL="0" indent="0">
              <a:buNone/>
            </a:pPr>
            <a:r>
              <a:rPr lang="da-DK" b="1" dirty="0"/>
              <a:t>Selvbetjeninger på borger.dk leder videre til statslige eller kommunale selvbetjeninger. </a:t>
            </a:r>
          </a:p>
          <a:p>
            <a:pPr marL="0" indent="0">
              <a:buNone/>
            </a:pPr>
            <a:r>
              <a:rPr lang="da-DK" b="1" dirty="0"/>
              <a:t>Der er flere muligheder for selvbetjeningerne:</a:t>
            </a:r>
            <a:endParaRPr lang="da-DK" dirty="0"/>
          </a:p>
          <a:p>
            <a:pPr marL="522900" lvl="1" indent="-342900">
              <a:buFont typeface="+mj-lt"/>
              <a:buAutoNum type="arabicPeriod"/>
            </a:pPr>
            <a:r>
              <a:rPr lang="da-DK" dirty="0"/>
              <a:t>Kan sættes på en mikroartikel (det mest almindelige)</a:t>
            </a:r>
          </a:p>
          <a:p>
            <a:pPr marL="522900" lvl="1" indent="-342900">
              <a:buFont typeface="+mj-lt"/>
              <a:buAutoNum type="arabicPeriod"/>
            </a:pPr>
            <a:r>
              <a:rPr lang="da-DK" dirty="0"/>
              <a:t>Kan fremhæves i toppen af indholdssiden (enten med link til handlingsside eller i stedet for handlingsside)</a:t>
            </a:r>
          </a:p>
          <a:p>
            <a:pPr marL="522900" lvl="1" indent="-342900">
              <a:buFont typeface="+mj-lt"/>
              <a:buAutoNum type="arabicPeriod"/>
            </a:pPr>
            <a:r>
              <a:rPr lang="da-DK" dirty="0"/>
              <a:t>Kan fremhæves under en emneinddelt overskrift.</a:t>
            </a:r>
          </a:p>
        </p:txBody>
      </p:sp>
      <p:pic>
        <p:nvPicPr>
          <p:cNvPr id="10" name="Billede 9" descr="Skærmbillede af indholdsside med forskellige slags selvbetjeninger">
            <a:extLst>
              <a:ext uri="{FF2B5EF4-FFF2-40B4-BE49-F238E27FC236}">
                <a16:creationId xmlns:a16="http://schemas.microsoft.com/office/drawing/2014/main" id="{968E527F-34CF-68EC-6D0F-721983EB27C0}"/>
              </a:ext>
            </a:extLst>
          </p:cNvPr>
          <p:cNvPicPr>
            <a:picLocks noChangeAspect="1"/>
          </p:cNvPicPr>
          <p:nvPr/>
        </p:nvPicPr>
        <p:blipFill>
          <a:blip r:embed="rId3"/>
          <a:srcRect b="1077"/>
          <a:stretch>
            <a:fillRect/>
          </a:stretch>
        </p:blipFill>
        <p:spPr>
          <a:xfrm>
            <a:off x="6455722" y="242209"/>
            <a:ext cx="5273318" cy="6375761"/>
          </a:xfrm>
          <a:prstGeom prst="rect">
            <a:avLst/>
          </a:prstGeom>
          <a:effectLst>
            <a:outerShdw blurRad="50800" dist="38100" dir="5400000" algn="t" rotWithShape="0">
              <a:prstClr val="black">
                <a:alpha val="40000"/>
              </a:prstClr>
            </a:outerShdw>
          </a:effectLst>
        </p:spPr>
      </p:pic>
      <p:sp>
        <p:nvSpPr>
          <p:cNvPr id="12" name="Tekstfelt 11">
            <a:extLst>
              <a:ext uri="{FF2B5EF4-FFF2-40B4-BE49-F238E27FC236}">
                <a16:creationId xmlns:a16="http://schemas.microsoft.com/office/drawing/2014/main" id="{585FB481-A74F-3276-7A7B-661037343202}"/>
              </a:ext>
            </a:extLst>
          </p:cNvPr>
          <p:cNvSpPr txBox="1"/>
          <p:nvPr/>
        </p:nvSpPr>
        <p:spPr>
          <a:xfrm>
            <a:off x="449935" y="5350838"/>
            <a:ext cx="5736130" cy="584775"/>
          </a:xfrm>
          <a:prstGeom prst="rect">
            <a:avLst/>
          </a:prstGeom>
          <a:noFill/>
        </p:spPr>
        <p:txBody>
          <a:bodyPr wrap="square">
            <a:spAutoFit/>
          </a:bodyPr>
          <a:lstStyle/>
          <a:p>
            <a:pPr marL="0" indent="0">
              <a:buNone/>
            </a:pPr>
            <a:r>
              <a:rPr lang="da-DK" sz="1600" b="1" dirty="0">
                <a:solidFill>
                  <a:srgbClr val="4D7836"/>
                </a:solidFill>
              </a:rPr>
              <a:t>Tip: Brug trin for trin-vejledningerne på digitaliser.dk: ‘Selvbetjening på indholdssider’.</a:t>
            </a:r>
          </a:p>
        </p:txBody>
      </p:sp>
      <p:sp>
        <p:nvSpPr>
          <p:cNvPr id="14" name="Ellipse 13">
            <a:extLst>
              <a:ext uri="{FF2B5EF4-FFF2-40B4-BE49-F238E27FC236}">
                <a16:creationId xmlns:a16="http://schemas.microsoft.com/office/drawing/2014/main" id="{35DB2D91-EAFD-7340-1BC0-B942AC0BF8AD}"/>
              </a:ext>
            </a:extLst>
          </p:cNvPr>
          <p:cNvSpPr/>
          <p:nvPr/>
        </p:nvSpPr>
        <p:spPr>
          <a:xfrm>
            <a:off x="9916520" y="3652567"/>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6" name="Ellipse 15">
            <a:extLst>
              <a:ext uri="{FF2B5EF4-FFF2-40B4-BE49-F238E27FC236}">
                <a16:creationId xmlns:a16="http://schemas.microsoft.com/office/drawing/2014/main" id="{10514952-E802-8CB7-44F7-9738A4C659C6}"/>
              </a:ext>
            </a:extLst>
          </p:cNvPr>
          <p:cNvSpPr/>
          <p:nvPr/>
        </p:nvSpPr>
        <p:spPr>
          <a:xfrm>
            <a:off x="6293722" y="1908000"/>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18" name="Ellipse 17">
            <a:extLst>
              <a:ext uri="{FF2B5EF4-FFF2-40B4-BE49-F238E27FC236}">
                <a16:creationId xmlns:a16="http://schemas.microsoft.com/office/drawing/2014/main" id="{82EC287A-9C39-3684-5040-0985016A89EF}"/>
              </a:ext>
            </a:extLst>
          </p:cNvPr>
          <p:cNvSpPr/>
          <p:nvPr/>
        </p:nvSpPr>
        <p:spPr>
          <a:xfrm>
            <a:off x="6365657" y="6111663"/>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3</a:t>
            </a:r>
          </a:p>
        </p:txBody>
      </p:sp>
    </p:spTree>
    <p:extLst>
      <p:ext uri="{BB962C8B-B14F-4D97-AF65-F5344CB8AC3E}">
        <p14:creationId xmlns:p14="http://schemas.microsoft.com/office/powerpoint/2010/main" val="13441237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1C186-349C-47A4-063A-F9297FA4BE8E}"/>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19529965-5F5E-A8D3-08E4-D4421A217212}"/>
              </a:ext>
            </a:extLst>
          </p:cNvPr>
          <p:cNvSpPr>
            <a:spLocks noGrp="1"/>
          </p:cNvSpPr>
          <p:nvPr>
            <p:ph type="subTitle" idx="13"/>
          </p:nvPr>
        </p:nvSpPr>
        <p:spPr/>
        <p:txBody>
          <a:bodyPr/>
          <a:lstStyle/>
          <a:p>
            <a:r>
              <a:rPr lang="da-DK" dirty="0"/>
              <a:t>Lektion 1: Introduktion til borger.dk</a:t>
            </a:r>
          </a:p>
        </p:txBody>
      </p:sp>
      <p:sp>
        <p:nvSpPr>
          <p:cNvPr id="3" name="Titel 2">
            <a:extLst>
              <a:ext uri="{FF2B5EF4-FFF2-40B4-BE49-F238E27FC236}">
                <a16:creationId xmlns:a16="http://schemas.microsoft.com/office/drawing/2014/main" id="{7E064B4A-7BE7-EE67-9A3E-27DAA5A839E5}"/>
              </a:ext>
            </a:extLst>
          </p:cNvPr>
          <p:cNvSpPr>
            <a:spLocks noGrp="1"/>
          </p:cNvSpPr>
          <p:nvPr>
            <p:ph type="title"/>
          </p:nvPr>
        </p:nvSpPr>
        <p:spPr/>
        <p:txBody>
          <a:bodyPr/>
          <a:lstStyle/>
          <a:p>
            <a:r>
              <a:rPr lang="da-DK" dirty="0"/>
              <a:t>Hjælp en anden</a:t>
            </a:r>
          </a:p>
        </p:txBody>
      </p:sp>
      <p:sp>
        <p:nvSpPr>
          <p:cNvPr id="4" name="Pladsholder til indhold 3">
            <a:extLst>
              <a:ext uri="{FF2B5EF4-FFF2-40B4-BE49-F238E27FC236}">
                <a16:creationId xmlns:a16="http://schemas.microsoft.com/office/drawing/2014/main" id="{D9510E77-25E7-7C4A-AFDF-E7371DEA2FEC}"/>
              </a:ext>
            </a:extLst>
          </p:cNvPr>
          <p:cNvSpPr>
            <a:spLocks noGrp="1"/>
          </p:cNvSpPr>
          <p:nvPr>
            <p:ph idx="1"/>
          </p:nvPr>
        </p:nvSpPr>
        <p:spPr>
          <a:xfrm>
            <a:off x="540000" y="1908000"/>
            <a:ext cx="5556000" cy="4230000"/>
          </a:xfrm>
        </p:spPr>
        <p:txBody>
          <a:bodyPr/>
          <a:lstStyle/>
          <a:p>
            <a:pPr marL="0" indent="0">
              <a:buNone/>
            </a:pPr>
            <a:r>
              <a:rPr lang="da-DK" b="1" dirty="0"/>
              <a:t>For at fremhæve, hvordan borgerne kan hjælpe andre, fx med fuldmagt, kan du anvende et grøn ‘Hjælp en </a:t>
            </a:r>
            <a:r>
              <a:rPr lang="da-DK" b="1" dirty="0" err="1"/>
              <a:t>anden’-tag</a:t>
            </a:r>
            <a:r>
              <a:rPr lang="da-DK" b="1" dirty="0"/>
              <a:t>. </a:t>
            </a:r>
          </a:p>
          <a:p>
            <a:pPr marL="0" indent="0">
              <a:buNone/>
            </a:pPr>
            <a:r>
              <a:rPr lang="da-DK" b="1" dirty="0"/>
              <a:t>Tagget kan bruges på 2 måder:</a:t>
            </a:r>
          </a:p>
          <a:p>
            <a:r>
              <a:rPr lang="da-DK" dirty="0"/>
              <a:t>Kan sættes på en mikroartikelramme </a:t>
            </a:r>
          </a:p>
          <a:p>
            <a:r>
              <a:rPr lang="da-DK" dirty="0"/>
              <a:t>Kan sættes på boksen ‘Redaktionelt indhold’.</a:t>
            </a:r>
          </a:p>
        </p:txBody>
      </p:sp>
      <p:sp>
        <p:nvSpPr>
          <p:cNvPr id="5" name="Pladsholder til dato 4">
            <a:extLst>
              <a:ext uri="{FF2B5EF4-FFF2-40B4-BE49-F238E27FC236}">
                <a16:creationId xmlns:a16="http://schemas.microsoft.com/office/drawing/2014/main" id="{24F00867-BF81-864A-8F2E-4D1FC28F26B5}"/>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1C20D726-D003-2503-5F83-4C787CCBEAFC}"/>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B12A2DE4-A5E8-261F-FAEA-E631347D398F}"/>
              </a:ext>
            </a:extLst>
          </p:cNvPr>
          <p:cNvSpPr>
            <a:spLocks noGrp="1"/>
          </p:cNvSpPr>
          <p:nvPr>
            <p:ph type="sldNum" sz="quarter" idx="12"/>
          </p:nvPr>
        </p:nvSpPr>
        <p:spPr/>
        <p:txBody>
          <a:bodyPr/>
          <a:lstStyle/>
          <a:p>
            <a:fld id="{24C8C45C-947F-4981-8B3F-4F32E973C901}" type="slidenum">
              <a:rPr lang="da-DK" smtClean="0"/>
              <a:pPr/>
              <a:t>27</a:t>
            </a:fld>
            <a:endParaRPr lang="da-DK" dirty="0"/>
          </a:p>
        </p:txBody>
      </p:sp>
      <p:sp>
        <p:nvSpPr>
          <p:cNvPr id="15" name="Tekstfelt 14">
            <a:extLst>
              <a:ext uri="{FF2B5EF4-FFF2-40B4-BE49-F238E27FC236}">
                <a16:creationId xmlns:a16="http://schemas.microsoft.com/office/drawing/2014/main" id="{C9D198EE-E64B-6E84-9FCC-20B6B1F45844}"/>
              </a:ext>
            </a:extLst>
          </p:cNvPr>
          <p:cNvSpPr txBox="1"/>
          <p:nvPr/>
        </p:nvSpPr>
        <p:spPr>
          <a:xfrm>
            <a:off x="449935" y="5350838"/>
            <a:ext cx="5736130" cy="338554"/>
          </a:xfrm>
          <a:prstGeom prst="rect">
            <a:avLst/>
          </a:prstGeom>
          <a:noFill/>
        </p:spPr>
        <p:txBody>
          <a:bodyPr wrap="square">
            <a:spAutoFit/>
          </a:bodyPr>
          <a:lstStyle/>
          <a:p>
            <a:pPr marL="0" indent="0">
              <a:buNone/>
            </a:pPr>
            <a:r>
              <a:rPr lang="da-DK" sz="1600" b="1" dirty="0">
                <a:solidFill>
                  <a:srgbClr val="4D7836"/>
                </a:solidFill>
              </a:rPr>
              <a:t>Tip: Brug trin for trin-vejledningen ‘Redigér indholdsside’</a:t>
            </a:r>
          </a:p>
        </p:txBody>
      </p:sp>
      <p:pic>
        <p:nvPicPr>
          <p:cNvPr id="16" name="Billede 15" descr="Skærmbillede af boksen for redaktionelt indhold, der kan indsættes nederst på en indholdsside. Her har boksen tagget &quot;Hjælp en anden&quot;">
            <a:extLst>
              <a:ext uri="{FF2B5EF4-FFF2-40B4-BE49-F238E27FC236}">
                <a16:creationId xmlns:a16="http://schemas.microsoft.com/office/drawing/2014/main" id="{7BFFFC78-944D-8950-C0A5-9652290FCC53}"/>
              </a:ext>
            </a:extLst>
          </p:cNvPr>
          <p:cNvPicPr>
            <a:picLocks noChangeAspect="1"/>
          </p:cNvPicPr>
          <p:nvPr/>
        </p:nvPicPr>
        <p:blipFill>
          <a:blip r:embed="rId3"/>
          <a:srcRect r="23020"/>
          <a:stretch>
            <a:fillRect/>
          </a:stretch>
        </p:blipFill>
        <p:spPr>
          <a:xfrm>
            <a:off x="6821257" y="4023000"/>
            <a:ext cx="4910561" cy="2115000"/>
          </a:xfrm>
          <a:prstGeom prst="rect">
            <a:avLst/>
          </a:prstGeom>
          <a:effectLst>
            <a:outerShdw blurRad="50800" dist="38100" dir="5400000" algn="t" rotWithShape="0">
              <a:prstClr val="black">
                <a:alpha val="40000"/>
              </a:prstClr>
            </a:outerShdw>
          </a:effectLst>
        </p:spPr>
      </p:pic>
      <p:pic>
        <p:nvPicPr>
          <p:cNvPr id="9" name="Billede 8" descr="Skærmbillede af mikroartikelramme med tagget 'Hjælp en anden'">
            <a:extLst>
              <a:ext uri="{FF2B5EF4-FFF2-40B4-BE49-F238E27FC236}">
                <a16:creationId xmlns:a16="http://schemas.microsoft.com/office/drawing/2014/main" id="{BAE4264D-E3B0-931E-5C69-1DC77590BED6}"/>
              </a:ext>
            </a:extLst>
          </p:cNvPr>
          <p:cNvPicPr>
            <a:picLocks noChangeAspect="1"/>
          </p:cNvPicPr>
          <p:nvPr/>
        </p:nvPicPr>
        <p:blipFill>
          <a:blip r:embed="rId4"/>
          <a:stretch>
            <a:fillRect/>
          </a:stretch>
        </p:blipFill>
        <p:spPr>
          <a:xfrm>
            <a:off x="6821257" y="1817935"/>
            <a:ext cx="4910562" cy="1921524"/>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614846775"/>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518B73C1-56AA-46A1-E6A2-89809C4C8B28}"/>
              </a:ext>
            </a:extLst>
          </p:cNvPr>
          <p:cNvSpPr>
            <a:spLocks noGrp="1"/>
          </p:cNvSpPr>
          <p:nvPr>
            <p:ph type="subTitle" idx="13"/>
          </p:nvPr>
        </p:nvSpPr>
        <p:spPr/>
        <p:txBody>
          <a:bodyPr/>
          <a:lstStyle/>
          <a:p>
            <a:r>
              <a:rPr lang="da-DK" dirty="0"/>
              <a:t>Lektion 1: Introduktion til borger.dk</a:t>
            </a:r>
          </a:p>
        </p:txBody>
      </p:sp>
      <p:sp>
        <p:nvSpPr>
          <p:cNvPr id="3" name="Titel 2">
            <a:extLst>
              <a:ext uri="{FF2B5EF4-FFF2-40B4-BE49-F238E27FC236}">
                <a16:creationId xmlns:a16="http://schemas.microsoft.com/office/drawing/2014/main" id="{84004ABA-D4BC-2AAF-6297-17565C3A6C51}"/>
              </a:ext>
            </a:extLst>
          </p:cNvPr>
          <p:cNvSpPr>
            <a:spLocks noGrp="1"/>
          </p:cNvSpPr>
          <p:nvPr>
            <p:ph type="title"/>
          </p:nvPr>
        </p:nvSpPr>
        <p:spPr/>
        <p:txBody>
          <a:bodyPr/>
          <a:lstStyle/>
          <a:p>
            <a:r>
              <a:rPr lang="da-DK" dirty="0"/>
              <a:t>Indholdssiden kan også indeholde…</a:t>
            </a:r>
          </a:p>
        </p:txBody>
      </p:sp>
      <p:sp>
        <p:nvSpPr>
          <p:cNvPr id="4" name="Pladsholder til indhold 3">
            <a:extLst>
              <a:ext uri="{FF2B5EF4-FFF2-40B4-BE49-F238E27FC236}">
                <a16:creationId xmlns:a16="http://schemas.microsoft.com/office/drawing/2014/main" id="{D805DDA4-247E-6AF9-9684-3F30F572E55C}"/>
              </a:ext>
            </a:extLst>
          </p:cNvPr>
          <p:cNvSpPr>
            <a:spLocks noGrp="1"/>
          </p:cNvSpPr>
          <p:nvPr>
            <p:ph idx="1"/>
          </p:nvPr>
        </p:nvSpPr>
        <p:spPr>
          <a:xfrm>
            <a:off x="540000" y="1908000"/>
            <a:ext cx="5556000" cy="4230000"/>
          </a:xfrm>
        </p:spPr>
        <p:txBody>
          <a:bodyPr/>
          <a:lstStyle/>
          <a:p>
            <a:pPr marL="0" indent="0">
              <a:buNone/>
            </a:pPr>
            <a:r>
              <a:rPr lang="da-DK" dirty="0"/>
              <a:t>Ud over titel, manchet, mikroartikler, byline osv., som I lige har set kan man indsætte andre elementer på en indholdsside:</a:t>
            </a:r>
          </a:p>
          <a:p>
            <a:pPr marL="342900" indent="-342900">
              <a:buFont typeface="+mj-lt"/>
              <a:buAutoNum type="arabicPeriod"/>
            </a:pPr>
            <a:r>
              <a:rPr lang="da-DK" b="1" dirty="0"/>
              <a:t>Servicebesked</a:t>
            </a:r>
            <a:r>
              <a:rPr lang="da-DK" dirty="0"/>
              <a:t>: Giver dig mulighed for i kontekst at fortælle, hvis der fx er noget, der ikke kan søges eller oplyses i en bestemt periode. </a:t>
            </a:r>
            <a:endParaRPr lang="da-DK" b="1" dirty="0"/>
          </a:p>
          <a:p>
            <a:pPr marL="342900" indent="-342900">
              <a:buFont typeface="+mj-lt"/>
              <a:buAutoNum type="arabicPeriod"/>
            </a:pPr>
            <a:r>
              <a:rPr lang="da-DK" b="1" dirty="0"/>
              <a:t>Kontaktboks: </a:t>
            </a:r>
            <a:r>
              <a:rPr lang="da-DK" dirty="0"/>
              <a:t>Giver dig mulighed for at indsætte en kontaktboks i bunden af din indholdsside, fx med et link til kontaktside på egen hjemmeside</a:t>
            </a:r>
            <a:endParaRPr lang="da-DK" b="1" dirty="0"/>
          </a:p>
          <a:p>
            <a:pPr marL="0" indent="0">
              <a:buNone/>
            </a:pPr>
            <a:endParaRPr lang="da-DK" dirty="0"/>
          </a:p>
          <a:p>
            <a:endParaRPr lang="da-DK" dirty="0"/>
          </a:p>
        </p:txBody>
      </p:sp>
      <p:sp>
        <p:nvSpPr>
          <p:cNvPr id="5" name="Pladsholder til dato 4">
            <a:extLst>
              <a:ext uri="{FF2B5EF4-FFF2-40B4-BE49-F238E27FC236}">
                <a16:creationId xmlns:a16="http://schemas.microsoft.com/office/drawing/2014/main" id="{F93D5AD8-C739-2DC5-6AE3-F36392824AAA}"/>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A42E0F41-A54D-E1C1-2440-0A0BE23146BA}"/>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AA749F40-1FF2-C1D8-FD94-A62A52B152D1}"/>
              </a:ext>
            </a:extLst>
          </p:cNvPr>
          <p:cNvSpPr>
            <a:spLocks noGrp="1"/>
          </p:cNvSpPr>
          <p:nvPr>
            <p:ph type="sldNum" sz="quarter" idx="12"/>
          </p:nvPr>
        </p:nvSpPr>
        <p:spPr/>
        <p:txBody>
          <a:bodyPr/>
          <a:lstStyle/>
          <a:p>
            <a:fld id="{24C8C45C-947F-4981-8B3F-4F32E973C901}" type="slidenum">
              <a:rPr lang="da-DK" smtClean="0"/>
              <a:pPr/>
              <a:t>28</a:t>
            </a:fld>
            <a:endParaRPr lang="da-DK" dirty="0"/>
          </a:p>
        </p:txBody>
      </p:sp>
      <p:pic>
        <p:nvPicPr>
          <p:cNvPr id="13" name="Billede 12" descr="Skærmbillede af udsnit af indholdsside med servicebesked">
            <a:extLst>
              <a:ext uri="{FF2B5EF4-FFF2-40B4-BE49-F238E27FC236}">
                <a16:creationId xmlns:a16="http://schemas.microsoft.com/office/drawing/2014/main" id="{6479DE13-0F0F-8F2F-F630-E8DAF8E59345}"/>
              </a:ext>
            </a:extLst>
          </p:cNvPr>
          <p:cNvPicPr>
            <a:picLocks noChangeAspect="1"/>
          </p:cNvPicPr>
          <p:nvPr/>
        </p:nvPicPr>
        <p:blipFill>
          <a:blip r:embed="rId3"/>
          <a:srcRect t="18428" r="31947" b="18866"/>
          <a:stretch>
            <a:fillRect/>
          </a:stretch>
        </p:blipFill>
        <p:spPr>
          <a:xfrm>
            <a:off x="7338935" y="1029523"/>
            <a:ext cx="4654694" cy="2544439"/>
          </a:xfrm>
          <a:prstGeom prst="rect">
            <a:avLst/>
          </a:prstGeom>
          <a:effectLst>
            <a:outerShdw blurRad="50800" dist="38100" dir="5400000" algn="t" rotWithShape="0">
              <a:prstClr val="black">
                <a:alpha val="40000"/>
              </a:prstClr>
            </a:outerShdw>
          </a:effectLst>
        </p:spPr>
      </p:pic>
      <p:pic>
        <p:nvPicPr>
          <p:cNvPr id="15" name="Billede 14" descr="Skærmbillede af kontaktboks på indholdsside">
            <a:extLst>
              <a:ext uri="{FF2B5EF4-FFF2-40B4-BE49-F238E27FC236}">
                <a16:creationId xmlns:a16="http://schemas.microsoft.com/office/drawing/2014/main" id="{C4E780B3-F806-44B4-4501-95A4CA2256F8}"/>
              </a:ext>
            </a:extLst>
          </p:cNvPr>
          <p:cNvPicPr>
            <a:picLocks noChangeAspect="1"/>
          </p:cNvPicPr>
          <p:nvPr/>
        </p:nvPicPr>
        <p:blipFill>
          <a:blip r:embed="rId4"/>
          <a:stretch>
            <a:fillRect/>
          </a:stretch>
        </p:blipFill>
        <p:spPr>
          <a:xfrm>
            <a:off x="6693863" y="3867938"/>
            <a:ext cx="5299766" cy="1039873"/>
          </a:xfrm>
          <a:prstGeom prst="rect">
            <a:avLst/>
          </a:prstGeom>
          <a:effectLst>
            <a:outerShdw blurRad="50800" dist="38100" dir="5400000" algn="t" rotWithShape="0">
              <a:prstClr val="black">
                <a:alpha val="40000"/>
              </a:prstClr>
            </a:outerShdw>
          </a:effectLst>
        </p:spPr>
      </p:pic>
      <p:pic>
        <p:nvPicPr>
          <p:cNvPr id="17" name="Billede 16" descr="Eksempel på kontaktboks, hvor der er indsat kontakt til kommunen/borgerservice">
            <a:extLst>
              <a:ext uri="{FF2B5EF4-FFF2-40B4-BE49-F238E27FC236}">
                <a16:creationId xmlns:a16="http://schemas.microsoft.com/office/drawing/2014/main" id="{4C649BD0-6069-4FAB-29CE-4C37481DD0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9327" y="5127270"/>
            <a:ext cx="3881895" cy="1380767"/>
          </a:xfrm>
          <a:prstGeom prst="rect">
            <a:avLst/>
          </a:prstGeom>
          <a:effectLst>
            <a:outerShdw blurRad="292100" dist="139700" dir="2700000" algn="ctr" rotWithShape="0">
              <a:srgbClr val="000000">
                <a:alpha val="65000"/>
              </a:srgbClr>
            </a:outerShdw>
          </a:effectLst>
        </p:spPr>
      </p:pic>
      <p:pic>
        <p:nvPicPr>
          <p:cNvPr id="19" name="Billede 18" descr="Skærmbillede af mulig kontaktboks">
            <a:extLst>
              <a:ext uri="{FF2B5EF4-FFF2-40B4-BE49-F238E27FC236}">
                <a16:creationId xmlns:a16="http://schemas.microsoft.com/office/drawing/2014/main" id="{73093740-A19B-29D8-C722-95007109B9D5}"/>
              </a:ext>
            </a:extLst>
          </p:cNvPr>
          <p:cNvPicPr>
            <a:picLocks noChangeAspect="1"/>
          </p:cNvPicPr>
          <p:nvPr/>
        </p:nvPicPr>
        <p:blipFill>
          <a:blip r:embed="rId6" cstate="print">
            <a:extLst>
              <a:ext uri="{28A0092B-C50C-407E-A947-70E740481C1C}">
                <a14:useLocalDpi xmlns:a14="http://schemas.microsoft.com/office/drawing/2010/main" val="0"/>
              </a:ext>
            </a:extLst>
          </a:blip>
          <a:srcRect t="12193"/>
          <a:stretch>
            <a:fillRect/>
          </a:stretch>
        </p:blipFill>
        <p:spPr>
          <a:xfrm>
            <a:off x="7760677" y="5130000"/>
            <a:ext cx="4232952" cy="1393111"/>
          </a:xfrm>
          <a:prstGeom prst="rect">
            <a:avLst/>
          </a:prstGeom>
          <a:effectLst>
            <a:outerShdw blurRad="50800" dist="38100" dir="5400000" algn="t" rotWithShape="0">
              <a:prstClr val="black">
                <a:alpha val="40000"/>
              </a:prstClr>
            </a:outerShdw>
          </a:effectLst>
        </p:spPr>
      </p:pic>
      <p:sp>
        <p:nvSpPr>
          <p:cNvPr id="21" name="Tekstfelt 20">
            <a:extLst>
              <a:ext uri="{FF2B5EF4-FFF2-40B4-BE49-F238E27FC236}">
                <a16:creationId xmlns:a16="http://schemas.microsoft.com/office/drawing/2014/main" id="{BFAC09B6-4FAC-27B1-2CA7-734695C13AE9}"/>
              </a:ext>
            </a:extLst>
          </p:cNvPr>
          <p:cNvSpPr txBox="1"/>
          <p:nvPr/>
        </p:nvSpPr>
        <p:spPr>
          <a:xfrm>
            <a:off x="449935" y="5350838"/>
            <a:ext cx="3178507" cy="584775"/>
          </a:xfrm>
          <a:prstGeom prst="rect">
            <a:avLst/>
          </a:prstGeom>
          <a:noFill/>
        </p:spPr>
        <p:txBody>
          <a:bodyPr wrap="square">
            <a:spAutoFit/>
          </a:bodyPr>
          <a:lstStyle/>
          <a:p>
            <a:pPr marL="0" indent="0">
              <a:buNone/>
            </a:pPr>
            <a:r>
              <a:rPr lang="da-DK" sz="1600" b="1" dirty="0">
                <a:solidFill>
                  <a:srgbClr val="4D7836"/>
                </a:solidFill>
              </a:rPr>
              <a:t>Tip: Brug trin for trin-vejledningen </a:t>
            </a:r>
            <a:br>
              <a:rPr lang="da-DK" sz="1600" b="1" dirty="0">
                <a:solidFill>
                  <a:srgbClr val="4D7836"/>
                </a:solidFill>
              </a:rPr>
            </a:br>
            <a:r>
              <a:rPr lang="da-DK" sz="1600" b="1" dirty="0">
                <a:solidFill>
                  <a:srgbClr val="4D7836"/>
                </a:solidFill>
              </a:rPr>
              <a:t>‘Redigér indholdsside’</a:t>
            </a:r>
          </a:p>
        </p:txBody>
      </p:sp>
      <p:sp>
        <p:nvSpPr>
          <p:cNvPr id="23" name="Ellipse 22">
            <a:extLst>
              <a:ext uri="{FF2B5EF4-FFF2-40B4-BE49-F238E27FC236}">
                <a16:creationId xmlns:a16="http://schemas.microsoft.com/office/drawing/2014/main" id="{727C3666-6046-0DB8-0860-94E9A3B06C5D}"/>
              </a:ext>
            </a:extLst>
          </p:cNvPr>
          <p:cNvSpPr/>
          <p:nvPr/>
        </p:nvSpPr>
        <p:spPr>
          <a:xfrm>
            <a:off x="6928886" y="1029523"/>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25" name="Ellipse 24">
            <a:extLst>
              <a:ext uri="{FF2B5EF4-FFF2-40B4-BE49-F238E27FC236}">
                <a16:creationId xmlns:a16="http://schemas.microsoft.com/office/drawing/2014/main" id="{6215BFE0-53C9-35D1-A4CC-FC92E3EF7584}"/>
              </a:ext>
            </a:extLst>
          </p:cNvPr>
          <p:cNvSpPr/>
          <p:nvPr/>
        </p:nvSpPr>
        <p:spPr>
          <a:xfrm>
            <a:off x="6250909" y="3830492"/>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Tree>
    <p:extLst>
      <p:ext uri="{BB962C8B-B14F-4D97-AF65-F5344CB8AC3E}">
        <p14:creationId xmlns:p14="http://schemas.microsoft.com/office/powerpoint/2010/main" val="2447414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D2654608-7B11-4EAD-6D0D-85DC3A202538}"/>
              </a:ext>
            </a:extLst>
          </p:cNvPr>
          <p:cNvSpPr>
            <a:spLocks noGrp="1"/>
          </p:cNvSpPr>
          <p:nvPr>
            <p:ph type="subTitle" idx="13"/>
          </p:nvPr>
        </p:nvSpPr>
        <p:spPr/>
        <p:txBody>
          <a:bodyPr/>
          <a:lstStyle/>
          <a:p>
            <a:r>
              <a:rPr lang="da-DK" dirty="0"/>
              <a:t>Lektion 1: Introduktion til borger.dk</a:t>
            </a:r>
          </a:p>
        </p:txBody>
      </p:sp>
      <p:sp>
        <p:nvSpPr>
          <p:cNvPr id="3" name="Titel 2">
            <a:extLst>
              <a:ext uri="{FF2B5EF4-FFF2-40B4-BE49-F238E27FC236}">
                <a16:creationId xmlns:a16="http://schemas.microsoft.com/office/drawing/2014/main" id="{E0B0C259-0865-710A-783B-EFAA3BF6BE71}"/>
              </a:ext>
            </a:extLst>
          </p:cNvPr>
          <p:cNvSpPr>
            <a:spLocks noGrp="1"/>
          </p:cNvSpPr>
          <p:nvPr>
            <p:ph type="title"/>
          </p:nvPr>
        </p:nvSpPr>
        <p:spPr/>
        <p:txBody>
          <a:bodyPr/>
          <a:lstStyle/>
          <a:p>
            <a:r>
              <a:rPr lang="da-DK" dirty="0"/>
              <a:t>Borger.dk-sider vises også på kommunernes hjemmesider</a:t>
            </a:r>
          </a:p>
        </p:txBody>
      </p:sp>
      <p:sp>
        <p:nvSpPr>
          <p:cNvPr id="5" name="Pladsholder til dato 4">
            <a:extLst>
              <a:ext uri="{FF2B5EF4-FFF2-40B4-BE49-F238E27FC236}">
                <a16:creationId xmlns:a16="http://schemas.microsoft.com/office/drawing/2014/main" id="{C9BB1E02-7AC5-B429-4F1A-95CCD70DDF6B}"/>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FF224026-2C41-59C8-E055-DE47D272C8D6}"/>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5E20939C-E9DB-A05A-BC7F-56A3C3B43681}"/>
              </a:ext>
            </a:extLst>
          </p:cNvPr>
          <p:cNvSpPr>
            <a:spLocks noGrp="1"/>
          </p:cNvSpPr>
          <p:nvPr>
            <p:ph type="sldNum" sz="quarter" idx="12"/>
          </p:nvPr>
        </p:nvSpPr>
        <p:spPr/>
        <p:txBody>
          <a:bodyPr/>
          <a:lstStyle/>
          <a:p>
            <a:fld id="{24C8C45C-947F-4981-8B3F-4F32E973C901}" type="slidenum">
              <a:rPr lang="da-DK" smtClean="0"/>
              <a:pPr/>
              <a:t>29</a:t>
            </a:fld>
            <a:endParaRPr lang="da-DK" dirty="0"/>
          </a:p>
        </p:txBody>
      </p:sp>
      <p:pic>
        <p:nvPicPr>
          <p:cNvPr id="8" name="Billede 7" descr="#Decorative">
            <a:extLst>
              <a:ext uri="{FF2B5EF4-FFF2-40B4-BE49-F238E27FC236}">
                <a16:creationId xmlns:a16="http://schemas.microsoft.com/office/drawing/2014/main" id="{2B24688B-3533-B9E2-6E12-E622A951F6C7}"/>
              </a:ext>
            </a:extLst>
          </p:cNvPr>
          <p:cNvPicPr>
            <a:picLocks noChangeAspect="1"/>
          </p:cNvPicPr>
          <p:nvPr/>
        </p:nvPicPr>
        <p:blipFill>
          <a:blip r:embed="rId3"/>
          <a:stretch>
            <a:fillRect/>
          </a:stretch>
        </p:blipFill>
        <p:spPr>
          <a:xfrm>
            <a:off x="7349719" y="1728000"/>
            <a:ext cx="2584879" cy="1254145"/>
          </a:xfrm>
          <a:prstGeom prst="rect">
            <a:avLst/>
          </a:prstGeom>
          <a:ln>
            <a:noFill/>
          </a:ln>
          <a:effectLst>
            <a:outerShdw blurRad="50800" dist="38100" dir="5400000" algn="t" rotWithShape="0">
              <a:prstClr val="black">
                <a:alpha val="40000"/>
              </a:prstClr>
            </a:outerShdw>
          </a:effectLst>
        </p:spPr>
      </p:pic>
      <p:pic>
        <p:nvPicPr>
          <p:cNvPr id="9" name="Billede 8" descr="Som det ser ud på Herning Kommunes hjemmeside.">
            <a:extLst>
              <a:ext uri="{FF2B5EF4-FFF2-40B4-BE49-F238E27FC236}">
                <a16:creationId xmlns:a16="http://schemas.microsoft.com/office/drawing/2014/main" id="{EA7D4CAE-730B-DA98-0DDD-A254DD1600E2}"/>
              </a:ext>
            </a:extLst>
          </p:cNvPr>
          <p:cNvPicPr>
            <a:picLocks noChangeAspect="1"/>
          </p:cNvPicPr>
          <p:nvPr/>
        </p:nvPicPr>
        <p:blipFill>
          <a:blip r:embed="rId4"/>
          <a:stretch>
            <a:fillRect/>
          </a:stretch>
        </p:blipFill>
        <p:spPr>
          <a:xfrm>
            <a:off x="7349719" y="3119377"/>
            <a:ext cx="3600975" cy="3061391"/>
          </a:xfrm>
          <a:prstGeom prst="rect">
            <a:avLst/>
          </a:prstGeom>
          <a:ln>
            <a:noFill/>
          </a:ln>
          <a:effectLst>
            <a:outerShdw blurRad="50800" dist="38100" dir="5400000" algn="t" rotWithShape="0">
              <a:prstClr val="black">
                <a:alpha val="40000"/>
              </a:prstClr>
            </a:outerShdw>
          </a:effectLst>
        </p:spPr>
      </p:pic>
      <p:pic>
        <p:nvPicPr>
          <p:cNvPr id="11" name="Billede 10" descr="Skærmbillede af indholdssiden Ødelagt, tabt eller stjålet kørekort">
            <a:extLst>
              <a:ext uri="{FF2B5EF4-FFF2-40B4-BE49-F238E27FC236}">
                <a16:creationId xmlns:a16="http://schemas.microsoft.com/office/drawing/2014/main" id="{9885FC0A-2B76-3198-76A4-61047EEF2645}"/>
              </a:ext>
            </a:extLst>
          </p:cNvPr>
          <p:cNvPicPr>
            <a:picLocks noChangeAspect="1"/>
          </p:cNvPicPr>
          <p:nvPr/>
        </p:nvPicPr>
        <p:blipFill>
          <a:blip r:embed="rId5"/>
          <a:stretch>
            <a:fillRect/>
          </a:stretch>
        </p:blipFill>
        <p:spPr>
          <a:xfrm>
            <a:off x="691199" y="1728000"/>
            <a:ext cx="5193067" cy="4452768"/>
          </a:xfrm>
          <a:prstGeom prst="rect">
            <a:avLst/>
          </a:prstGeom>
          <a:effectLst>
            <a:outerShdw blurRad="50800" dist="38100" dir="5400000" algn="t" rotWithShape="0">
              <a:prstClr val="black">
                <a:alpha val="40000"/>
              </a:prstClr>
            </a:outerShdw>
          </a:effectLst>
        </p:spPr>
      </p:pic>
      <p:sp>
        <p:nvSpPr>
          <p:cNvPr id="14" name="Pil: højre 13">
            <a:extLst>
              <a:ext uri="{FF2B5EF4-FFF2-40B4-BE49-F238E27FC236}">
                <a16:creationId xmlns:a16="http://schemas.microsoft.com/office/drawing/2014/main" id="{EC8EDB38-497A-7650-A263-8FC88C9E60DF}"/>
              </a:ext>
            </a:extLst>
          </p:cNvPr>
          <p:cNvSpPr/>
          <p:nvPr/>
        </p:nvSpPr>
        <p:spPr>
          <a:xfrm>
            <a:off x="6307736" y="2895949"/>
            <a:ext cx="689810" cy="446855"/>
          </a:xfrm>
          <a:prstGeom prst="rightArrow">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Tree>
    <p:extLst>
      <p:ext uri="{BB962C8B-B14F-4D97-AF65-F5344CB8AC3E}">
        <p14:creationId xmlns:p14="http://schemas.microsoft.com/office/powerpoint/2010/main" val="1887721870"/>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Undertitel 10">
            <a:extLst>
              <a:ext uri="{FF2B5EF4-FFF2-40B4-BE49-F238E27FC236}">
                <a16:creationId xmlns:a16="http://schemas.microsoft.com/office/drawing/2014/main" id="{D0915D73-5967-2145-A2E2-7FA4A98C1473}"/>
              </a:ext>
            </a:extLst>
          </p:cNvPr>
          <p:cNvSpPr>
            <a:spLocks noGrp="1"/>
          </p:cNvSpPr>
          <p:nvPr>
            <p:ph type="subTitle" idx="13"/>
          </p:nvPr>
        </p:nvSpPr>
        <p:spPr/>
        <p:txBody>
          <a:bodyPr/>
          <a:lstStyle/>
          <a:p>
            <a:r>
              <a:rPr lang="da-DK" dirty="0"/>
              <a:t>Lektion 1: Introduktion til borger.dk</a:t>
            </a:r>
          </a:p>
        </p:txBody>
      </p:sp>
      <p:sp>
        <p:nvSpPr>
          <p:cNvPr id="8" name="Titel 7">
            <a:extLst>
              <a:ext uri="{FF2B5EF4-FFF2-40B4-BE49-F238E27FC236}">
                <a16:creationId xmlns:a16="http://schemas.microsoft.com/office/drawing/2014/main" id="{FE7B7C8A-E304-19D3-497F-724DF548F1E3}"/>
              </a:ext>
            </a:extLst>
          </p:cNvPr>
          <p:cNvSpPr>
            <a:spLocks noGrp="1"/>
          </p:cNvSpPr>
          <p:nvPr>
            <p:ph type="title"/>
          </p:nvPr>
        </p:nvSpPr>
        <p:spPr/>
        <p:txBody>
          <a:bodyPr/>
          <a:lstStyle/>
          <a:p>
            <a:r>
              <a:rPr lang="da-DK" dirty="0"/>
              <a:t>Links på borger.dk skal…</a:t>
            </a:r>
          </a:p>
        </p:txBody>
      </p:sp>
      <p:sp>
        <p:nvSpPr>
          <p:cNvPr id="9" name="Pladsholder til indhold 8">
            <a:extLst>
              <a:ext uri="{FF2B5EF4-FFF2-40B4-BE49-F238E27FC236}">
                <a16:creationId xmlns:a16="http://schemas.microsoft.com/office/drawing/2014/main" id="{58F11D9C-782A-78B0-1F5F-7126BCE37514}"/>
              </a:ext>
            </a:extLst>
          </p:cNvPr>
          <p:cNvSpPr>
            <a:spLocks noGrp="1"/>
          </p:cNvSpPr>
          <p:nvPr>
            <p:ph idx="1"/>
          </p:nvPr>
        </p:nvSpPr>
        <p:spPr>
          <a:xfrm>
            <a:off x="538800" y="1668236"/>
            <a:ext cx="5463074" cy="4230000"/>
          </a:xfrm>
        </p:spPr>
        <p:txBody>
          <a:bodyPr/>
          <a:lstStyle/>
          <a:p>
            <a:r>
              <a:rPr lang="da-DK" sz="1500" dirty="0"/>
              <a:t>altid oprettes som genbrugelige links</a:t>
            </a:r>
          </a:p>
          <a:p>
            <a:r>
              <a:rPr lang="da-DK" sz="1500" dirty="0"/>
              <a:t>altid ligge efter et afsnit eller i bunden af en mikroartikel </a:t>
            </a:r>
            <a:br>
              <a:rPr lang="da-DK" sz="1500" dirty="0"/>
            </a:br>
            <a:r>
              <a:rPr lang="da-DK" sz="1500" dirty="0"/>
              <a:t>(dvs. linket må ikke stå midt i en sætning)</a:t>
            </a:r>
          </a:p>
          <a:p>
            <a:r>
              <a:rPr lang="da-DK" sz="1500" dirty="0"/>
              <a:t>uddybe emnet, give kontaktmuligheder eller henvise til anden relevant information</a:t>
            </a:r>
          </a:p>
          <a:p>
            <a:r>
              <a:rPr lang="da-DK" sz="1500" dirty="0"/>
              <a:t>tydeligt fortælle, hvad og hvor der linkes til </a:t>
            </a:r>
          </a:p>
          <a:p>
            <a:r>
              <a:rPr lang="da-DK" sz="1500" dirty="0"/>
              <a:t>være eksterne links til myndigheder/organisationer/foreninger (vise hen til ikke-kommercielle sider)</a:t>
            </a:r>
          </a:p>
          <a:p>
            <a:r>
              <a:rPr lang="da-DK" sz="1500" dirty="0"/>
              <a:t>vise hen til sider af en karakter, som borger.dk kan stå inde for</a:t>
            </a:r>
          </a:p>
          <a:p>
            <a:r>
              <a:rPr lang="da-DK" sz="1500" dirty="0"/>
              <a:t>åbne i nyt vindue, når linket er eksternt og åbne i samme vindue, når linket er internt. </a:t>
            </a:r>
          </a:p>
          <a:p>
            <a:pPr marL="0" indent="0">
              <a:buNone/>
            </a:pPr>
            <a:endParaRPr lang="da-DK" dirty="0"/>
          </a:p>
        </p:txBody>
      </p:sp>
      <p:pic>
        <p:nvPicPr>
          <p:cNvPr id="15" name="Pladsholder til indhold 14" descr="Skærmbillede af mikroartiklerne Lovgivning og Læs også, for at vise eksempler på, hvordan links ser ud på borger.dk">
            <a:extLst>
              <a:ext uri="{FF2B5EF4-FFF2-40B4-BE49-F238E27FC236}">
                <a16:creationId xmlns:a16="http://schemas.microsoft.com/office/drawing/2014/main" id="{030CBA65-F675-5077-8938-E4C41B7F17DF}"/>
              </a:ext>
            </a:extLst>
          </p:cNvPr>
          <p:cNvPicPr>
            <a:picLocks noGrp="1" noChangeAspect="1"/>
          </p:cNvPicPr>
          <p:nvPr>
            <p:ph sz="half" idx="2"/>
          </p:nvPr>
        </p:nvPicPr>
        <p:blipFill>
          <a:blip r:embed="rId3"/>
          <a:srcRect l="1605" r="22505"/>
          <a:stretch>
            <a:fillRect/>
          </a:stretch>
        </p:blipFill>
        <p:spPr>
          <a:xfrm>
            <a:off x="7126288" y="1252512"/>
            <a:ext cx="4183396" cy="4705487"/>
          </a:xfrm>
          <a:prstGeom prst="rect">
            <a:avLst/>
          </a:prstGeom>
          <a:effectLst>
            <a:outerShdw blurRad="50800" dist="38100" dir="5400000" algn="t" rotWithShape="0">
              <a:prstClr val="black">
                <a:alpha val="40000"/>
              </a:prstClr>
            </a:outerShdw>
          </a:effectLst>
        </p:spPr>
      </p:pic>
      <p:sp>
        <p:nvSpPr>
          <p:cNvPr id="5" name="Pladsholder til dato 4">
            <a:extLst>
              <a:ext uri="{FF2B5EF4-FFF2-40B4-BE49-F238E27FC236}">
                <a16:creationId xmlns:a16="http://schemas.microsoft.com/office/drawing/2014/main" id="{E4549792-B2CE-14D3-8567-EF62BF940AFD}"/>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84C6B1E5-E898-2E67-6653-46AE7FD731A5}"/>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4045229C-AF44-E5E6-A53B-68D396AF300B}"/>
              </a:ext>
            </a:extLst>
          </p:cNvPr>
          <p:cNvSpPr>
            <a:spLocks noGrp="1"/>
          </p:cNvSpPr>
          <p:nvPr>
            <p:ph type="sldNum" sz="quarter" idx="12"/>
          </p:nvPr>
        </p:nvSpPr>
        <p:spPr/>
        <p:txBody>
          <a:bodyPr/>
          <a:lstStyle/>
          <a:p>
            <a:fld id="{24C8C45C-947F-4981-8B3F-4F32E973C901}" type="slidenum">
              <a:rPr lang="da-DK" smtClean="0"/>
              <a:pPr/>
              <a:t>30</a:t>
            </a:fld>
            <a:endParaRPr lang="da-DK" dirty="0"/>
          </a:p>
        </p:txBody>
      </p:sp>
      <p:sp>
        <p:nvSpPr>
          <p:cNvPr id="16" name="Rektangel: afrundede hjørner 15">
            <a:extLst>
              <a:ext uri="{FF2B5EF4-FFF2-40B4-BE49-F238E27FC236}">
                <a16:creationId xmlns:a16="http://schemas.microsoft.com/office/drawing/2014/main" id="{B96E90DD-6578-982A-07B5-448D3EE27975}"/>
              </a:ext>
            </a:extLst>
          </p:cNvPr>
          <p:cNvSpPr/>
          <p:nvPr/>
        </p:nvSpPr>
        <p:spPr>
          <a:xfrm>
            <a:off x="4056911" y="5130001"/>
            <a:ext cx="2477946" cy="1525032"/>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20" name="Tekstfelt 19">
            <a:extLst>
              <a:ext uri="{FF2B5EF4-FFF2-40B4-BE49-F238E27FC236}">
                <a16:creationId xmlns:a16="http://schemas.microsoft.com/office/drawing/2014/main" id="{BEAE752F-395F-10E7-6DA3-4C3917353B89}"/>
              </a:ext>
            </a:extLst>
          </p:cNvPr>
          <p:cNvSpPr txBox="1"/>
          <p:nvPr/>
        </p:nvSpPr>
        <p:spPr>
          <a:xfrm>
            <a:off x="4217332" y="5200019"/>
            <a:ext cx="2317525" cy="1384995"/>
          </a:xfrm>
          <a:prstGeom prst="rect">
            <a:avLst/>
          </a:prstGeom>
          <a:noFill/>
        </p:spPr>
        <p:txBody>
          <a:bodyPr wrap="square">
            <a:spAutoFit/>
          </a:bodyPr>
          <a:lstStyle/>
          <a:p>
            <a:r>
              <a:rPr lang="da-DK" sz="1400" dirty="0">
                <a:solidFill>
                  <a:srgbClr val="F5F1E6"/>
                </a:solidFill>
              </a:rPr>
              <a:t>OBS: Vi planlægger at ensrette linktitler og alternativ tekst, så det i fremtiden kun bliver linkteksten, der bliver læst op af skærmlæseren.</a:t>
            </a:r>
          </a:p>
        </p:txBody>
      </p:sp>
    </p:spTree>
    <p:extLst>
      <p:ext uri="{BB962C8B-B14F-4D97-AF65-F5344CB8AC3E}">
        <p14:creationId xmlns:p14="http://schemas.microsoft.com/office/powerpoint/2010/main" val="2550573415"/>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Undertitel 10">
            <a:extLst>
              <a:ext uri="{FF2B5EF4-FFF2-40B4-BE49-F238E27FC236}">
                <a16:creationId xmlns:a16="http://schemas.microsoft.com/office/drawing/2014/main" id="{777A1717-A4B5-5175-AE86-CF994AB783C2}"/>
              </a:ext>
            </a:extLst>
          </p:cNvPr>
          <p:cNvSpPr>
            <a:spLocks noGrp="1"/>
          </p:cNvSpPr>
          <p:nvPr>
            <p:ph type="subTitle" idx="13"/>
          </p:nvPr>
        </p:nvSpPr>
        <p:spPr/>
        <p:txBody>
          <a:bodyPr/>
          <a:lstStyle/>
          <a:p>
            <a:r>
              <a:rPr lang="da-DK" dirty="0"/>
              <a:t>Lektion 1: Introduktion til borger.dk</a:t>
            </a:r>
          </a:p>
        </p:txBody>
      </p:sp>
      <p:sp>
        <p:nvSpPr>
          <p:cNvPr id="9" name="Titel 8">
            <a:extLst>
              <a:ext uri="{FF2B5EF4-FFF2-40B4-BE49-F238E27FC236}">
                <a16:creationId xmlns:a16="http://schemas.microsoft.com/office/drawing/2014/main" id="{40032353-7395-9D1B-0872-9A46FB5CFE44}"/>
              </a:ext>
            </a:extLst>
          </p:cNvPr>
          <p:cNvSpPr>
            <a:spLocks noGrp="1"/>
          </p:cNvSpPr>
          <p:nvPr>
            <p:ph type="title"/>
          </p:nvPr>
        </p:nvSpPr>
        <p:spPr/>
        <p:txBody>
          <a:bodyPr/>
          <a:lstStyle/>
          <a:p>
            <a:r>
              <a:rPr lang="da-DK" dirty="0"/>
              <a:t>Øvelse 1: Brug et par minutter på at vurdere, hvilke af de 6 links der hører til på siden om fritidsjob</a:t>
            </a:r>
          </a:p>
        </p:txBody>
      </p:sp>
      <p:sp>
        <p:nvSpPr>
          <p:cNvPr id="6" name="Pladsholder til dato 5">
            <a:extLst>
              <a:ext uri="{FF2B5EF4-FFF2-40B4-BE49-F238E27FC236}">
                <a16:creationId xmlns:a16="http://schemas.microsoft.com/office/drawing/2014/main" id="{AEEE3180-07E3-F187-1ACD-09D7C99983B0}"/>
              </a:ext>
            </a:extLst>
          </p:cNvPr>
          <p:cNvSpPr>
            <a:spLocks noGrp="1"/>
          </p:cNvSpPr>
          <p:nvPr>
            <p:ph type="dt" sz="half" idx="10"/>
          </p:nvPr>
        </p:nvSpPr>
        <p:spPr/>
        <p:txBody>
          <a:bodyPr/>
          <a:lstStyle/>
          <a:p>
            <a:r>
              <a:rPr lang="da-DK"/>
              <a:t>29. september 2026</a:t>
            </a:r>
            <a:endParaRPr lang="da-DK" dirty="0"/>
          </a:p>
        </p:txBody>
      </p:sp>
      <p:sp>
        <p:nvSpPr>
          <p:cNvPr id="7" name="Pladsholder til sidefod 6">
            <a:extLst>
              <a:ext uri="{FF2B5EF4-FFF2-40B4-BE49-F238E27FC236}">
                <a16:creationId xmlns:a16="http://schemas.microsoft.com/office/drawing/2014/main" id="{A19D5590-4ECF-F489-7E5E-0B8016DF2384}"/>
              </a:ext>
            </a:extLst>
          </p:cNvPr>
          <p:cNvSpPr>
            <a:spLocks noGrp="1"/>
          </p:cNvSpPr>
          <p:nvPr>
            <p:ph type="ftr" sz="quarter" idx="11"/>
          </p:nvPr>
        </p:nvSpPr>
        <p:spPr/>
        <p:txBody>
          <a:bodyPr/>
          <a:lstStyle/>
          <a:p>
            <a:r>
              <a:rPr lang="da-DK"/>
              <a:t>Digitaliseringsstyrelsen</a:t>
            </a:r>
            <a:endParaRPr lang="da-DK" dirty="0"/>
          </a:p>
        </p:txBody>
      </p:sp>
      <p:sp>
        <p:nvSpPr>
          <p:cNvPr id="8" name="Pladsholder til slidenummer 7">
            <a:extLst>
              <a:ext uri="{FF2B5EF4-FFF2-40B4-BE49-F238E27FC236}">
                <a16:creationId xmlns:a16="http://schemas.microsoft.com/office/drawing/2014/main" id="{DBCBB43B-1119-DCA1-7CE0-BB991BDCA80E}"/>
              </a:ext>
            </a:extLst>
          </p:cNvPr>
          <p:cNvSpPr>
            <a:spLocks noGrp="1"/>
          </p:cNvSpPr>
          <p:nvPr>
            <p:ph type="sldNum" sz="quarter" idx="12"/>
          </p:nvPr>
        </p:nvSpPr>
        <p:spPr/>
        <p:txBody>
          <a:bodyPr/>
          <a:lstStyle/>
          <a:p>
            <a:fld id="{24C8C45C-947F-4981-8B3F-4F32E973C901}" type="slidenum">
              <a:rPr lang="da-DK" smtClean="0"/>
              <a:pPr/>
              <a:t>31</a:t>
            </a:fld>
            <a:endParaRPr lang="da-DK" dirty="0"/>
          </a:p>
        </p:txBody>
      </p:sp>
      <p:graphicFrame>
        <p:nvGraphicFramePr>
          <p:cNvPr id="12" name="Tabel" descr="#LayoutTable" title="&quot;&quot;">
            <a:extLst>
              <a:ext uri="{FF2B5EF4-FFF2-40B4-BE49-F238E27FC236}">
                <a16:creationId xmlns:a16="http://schemas.microsoft.com/office/drawing/2014/main" id="{8C23F01E-FA02-2D93-98F4-3F8093E74370}"/>
              </a:ext>
            </a:extLst>
          </p:cNvPr>
          <p:cNvGraphicFramePr>
            <a:graphicFrameLocks/>
          </p:cNvGraphicFramePr>
          <p:nvPr>
            <p:extLst>
              <p:ext uri="{D42A27DB-BD31-4B8C-83A1-F6EECF244321}">
                <p14:modId xmlns:p14="http://schemas.microsoft.com/office/powerpoint/2010/main" val="760551676"/>
              </p:ext>
            </p:extLst>
          </p:nvPr>
        </p:nvGraphicFramePr>
        <p:xfrm>
          <a:off x="871511" y="1923020"/>
          <a:ext cx="10589658" cy="4007413"/>
        </p:xfrm>
        <a:graphic>
          <a:graphicData uri="http://schemas.openxmlformats.org/drawingml/2006/table">
            <a:tbl>
              <a:tblPr firstRow="1" firstCol="1" bandRow="1"/>
              <a:tblGrid>
                <a:gridCol w="868389">
                  <a:extLst>
                    <a:ext uri="{9D8B030D-6E8A-4147-A177-3AD203B41FA5}">
                      <a16:colId xmlns:a16="http://schemas.microsoft.com/office/drawing/2014/main" val="20000"/>
                    </a:ext>
                  </a:extLst>
                </a:gridCol>
                <a:gridCol w="2588260">
                  <a:extLst>
                    <a:ext uri="{9D8B030D-6E8A-4147-A177-3AD203B41FA5}">
                      <a16:colId xmlns:a16="http://schemas.microsoft.com/office/drawing/2014/main" val="20001"/>
                    </a:ext>
                  </a:extLst>
                </a:gridCol>
                <a:gridCol w="3291840">
                  <a:extLst>
                    <a:ext uri="{9D8B030D-6E8A-4147-A177-3AD203B41FA5}">
                      <a16:colId xmlns:a16="http://schemas.microsoft.com/office/drawing/2014/main" val="20002"/>
                    </a:ext>
                  </a:extLst>
                </a:gridCol>
                <a:gridCol w="3841169">
                  <a:extLst>
                    <a:ext uri="{9D8B030D-6E8A-4147-A177-3AD203B41FA5}">
                      <a16:colId xmlns:a16="http://schemas.microsoft.com/office/drawing/2014/main" val="20003"/>
                    </a:ext>
                  </a:extLst>
                </a:gridCol>
              </a:tblGrid>
              <a:tr h="189518">
                <a:tc>
                  <a:txBody>
                    <a:bodyPr/>
                    <a:lstStyle/>
                    <a:p>
                      <a:pPr>
                        <a:lnSpc>
                          <a:spcPct val="115000"/>
                        </a:lnSpc>
                        <a:spcAft>
                          <a:spcPts val="0"/>
                        </a:spcAft>
                      </a:pPr>
                      <a:r>
                        <a:rPr lang="da-DK" sz="1200" b="1" dirty="0">
                          <a:effectLst/>
                          <a:latin typeface="Calibri"/>
                          <a:ea typeface="Calibri"/>
                          <a:cs typeface="Times New Roman"/>
                        </a:rPr>
                        <a:t> </a:t>
                      </a:r>
                      <a:endParaRPr lang="da-DK" sz="1200" dirty="0">
                        <a:effectLst/>
                        <a:latin typeface="Calibri"/>
                        <a:ea typeface="Calibri"/>
                        <a:cs typeface="Times New Roman"/>
                      </a:endParaRP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da-DK" sz="1200" b="1" dirty="0">
                          <a:effectLst/>
                          <a:latin typeface="Calibri"/>
                          <a:ea typeface="Calibri"/>
                          <a:cs typeface="Times New Roman"/>
                        </a:rPr>
                        <a:t>Linktekst</a:t>
                      </a:r>
                      <a:endParaRPr lang="da-DK" sz="1200" dirty="0">
                        <a:effectLst/>
                        <a:latin typeface="Calibri"/>
                        <a:ea typeface="Calibri"/>
                        <a:cs typeface="Times New Roman"/>
                      </a:endParaRP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da-DK" sz="1200" b="1" dirty="0">
                          <a:effectLst/>
                          <a:latin typeface="Calibri"/>
                          <a:ea typeface="Calibri"/>
                          <a:cs typeface="Times New Roman"/>
                        </a:rPr>
                        <a:t>URL</a:t>
                      </a:r>
                      <a:endParaRPr lang="da-DK" sz="1200" dirty="0">
                        <a:effectLst/>
                        <a:latin typeface="Calibri"/>
                        <a:ea typeface="Calibri"/>
                        <a:cs typeface="Times New Roman"/>
                      </a:endParaRP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da-DK" sz="1200" b="1" dirty="0">
                          <a:effectLst/>
                          <a:latin typeface="Calibri"/>
                          <a:ea typeface="Calibri"/>
                          <a:cs typeface="Times New Roman"/>
                        </a:rPr>
                        <a:t>Om siden</a:t>
                      </a:r>
                      <a:endParaRPr lang="da-DK" sz="1200" dirty="0">
                        <a:effectLst/>
                        <a:latin typeface="Calibri"/>
                        <a:ea typeface="Calibri"/>
                        <a:cs typeface="Times New Roman"/>
                      </a:endParaRP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45748">
                <a:tc>
                  <a:txBody>
                    <a:bodyPr/>
                    <a:lstStyle/>
                    <a:p>
                      <a:pPr>
                        <a:lnSpc>
                          <a:spcPct val="115000"/>
                        </a:lnSpc>
                        <a:spcAft>
                          <a:spcPts val="0"/>
                        </a:spcAft>
                      </a:pPr>
                      <a:r>
                        <a:rPr lang="da-DK" sz="1200" dirty="0">
                          <a:effectLst/>
                          <a:latin typeface="Calibri"/>
                          <a:ea typeface="Calibri"/>
                          <a:cs typeface="Times New Roman"/>
                        </a:rPr>
                        <a:t>1</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da-DK" sz="1200" dirty="0">
                          <a:effectLst/>
                          <a:latin typeface="Calibri"/>
                          <a:ea typeface="Calibri"/>
                          <a:cs typeface="Times New Roman"/>
                        </a:rPr>
                        <a:t>Børneportalen - om dine rettigheder ved arbejde</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da-DK" sz="1200" dirty="0">
                          <a:effectLst/>
                          <a:latin typeface="+mn-lt"/>
                          <a:ea typeface="Calibri"/>
                          <a:cs typeface="Times New Roman"/>
                        </a:rPr>
                        <a:t>https://www.boerneportalen.dk/kend-dine-rettigheder/arbejde-dine-rettigheder/</a:t>
                      </a:r>
                      <a:endParaRPr lang="da-DK" sz="1200" dirty="0">
                        <a:effectLst/>
                        <a:latin typeface="Calibri"/>
                        <a:ea typeface="Calibri"/>
                        <a:cs typeface="Times New Roman"/>
                      </a:endParaRP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da-DK" sz="1200" kern="1200" baseline="0" dirty="0">
                          <a:solidFill>
                            <a:schemeClr val="tx1"/>
                          </a:solidFill>
                          <a:effectLst/>
                          <a:latin typeface="Calibri"/>
                          <a:ea typeface="Calibri"/>
                          <a:cs typeface="Times New Roman"/>
                        </a:rPr>
                        <a:t>Børneportalens formål er at vise børn og unge vej til hjælp og rådgivning, oplyse om børns rettigheder og skabe overblik over, hvor og hvordan man som barn eller ung kan klage i det offentlige system. Børneportalen er en del af Børnerådet.</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74898">
                <a:tc>
                  <a:txBody>
                    <a:bodyPr/>
                    <a:lstStyle/>
                    <a:p>
                      <a:pPr>
                        <a:lnSpc>
                          <a:spcPct val="115000"/>
                        </a:lnSpc>
                        <a:spcAft>
                          <a:spcPts val="0"/>
                        </a:spcAft>
                      </a:pPr>
                      <a:r>
                        <a:rPr lang="da-DK" sz="1200" dirty="0">
                          <a:effectLst/>
                          <a:latin typeface="Calibri"/>
                          <a:ea typeface="Calibri"/>
                          <a:cs typeface="Times New Roman"/>
                        </a:rPr>
                        <a:t>2</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da-DK" sz="1200" dirty="0">
                          <a:effectLst/>
                          <a:latin typeface="Calibri"/>
                          <a:ea typeface="Calibri"/>
                          <a:cs typeface="Times New Roman"/>
                        </a:rPr>
                        <a:t>Studiejob</a:t>
                      </a:r>
                      <a:r>
                        <a:rPr lang="da-DK" sz="1200" baseline="0" dirty="0">
                          <a:effectLst/>
                          <a:latin typeface="Calibri"/>
                          <a:ea typeface="Calibri"/>
                          <a:cs typeface="Times New Roman"/>
                        </a:rPr>
                        <a:t> og fritidsjob på </a:t>
                      </a:r>
                      <a:r>
                        <a:rPr lang="da-DK" sz="1200" baseline="0" dirty="0" err="1">
                          <a:effectLst/>
                          <a:latin typeface="Calibri"/>
                          <a:ea typeface="Calibri"/>
                          <a:cs typeface="Times New Roman"/>
                        </a:rPr>
                        <a:t>Jobindex</a:t>
                      </a:r>
                      <a:endParaRPr lang="da-DK" sz="1200" dirty="0">
                        <a:effectLst/>
                        <a:latin typeface="Calibri"/>
                        <a:ea typeface="Calibri"/>
                        <a:cs typeface="Times New Roman"/>
                      </a:endParaRP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da-DK" sz="1200" dirty="0">
                          <a:effectLst/>
                          <a:latin typeface="+mn-lt"/>
                          <a:ea typeface="Calibri"/>
                          <a:cs typeface="Times New Roman"/>
                        </a:rPr>
                        <a:t>https://www.jobindex.dk/job/oevrige/student</a:t>
                      </a:r>
                      <a:endParaRPr lang="da-DK" sz="1200" dirty="0">
                        <a:effectLst/>
                        <a:latin typeface="Calibri"/>
                        <a:ea typeface="Calibri"/>
                        <a:cs typeface="Times New Roman"/>
                      </a:endParaRP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da-DK" sz="1200" kern="1200" baseline="0" dirty="0" err="1">
                          <a:solidFill>
                            <a:schemeClr val="tx1"/>
                          </a:solidFill>
                          <a:effectLst/>
                          <a:latin typeface="Calibri"/>
                          <a:ea typeface="Calibri"/>
                          <a:cs typeface="Times New Roman"/>
                        </a:rPr>
                        <a:t>Jobindex</a:t>
                      </a:r>
                      <a:r>
                        <a:rPr lang="da-DK" sz="1200" kern="1200" baseline="0" dirty="0">
                          <a:solidFill>
                            <a:schemeClr val="tx1"/>
                          </a:solidFill>
                          <a:effectLst/>
                          <a:latin typeface="Calibri"/>
                          <a:ea typeface="Calibri"/>
                          <a:cs typeface="Times New Roman"/>
                        </a:rPr>
                        <a:t> er Danmarks største jobportal. Vi giver den mest komplette oversigt over ledige job i Danmark. Med over 30.000 jobannoncer, mere end 100.000 CV'er og ca. 500.000 unikke brugere om måneden er </a:t>
                      </a:r>
                      <a:r>
                        <a:rPr lang="da-DK" sz="1200" kern="1200" baseline="0" dirty="0" err="1">
                          <a:solidFill>
                            <a:schemeClr val="tx1"/>
                          </a:solidFill>
                          <a:effectLst/>
                          <a:latin typeface="Calibri"/>
                          <a:ea typeface="Calibri"/>
                          <a:cs typeface="Times New Roman"/>
                        </a:rPr>
                        <a:t>Jobindex</a:t>
                      </a:r>
                      <a:r>
                        <a:rPr lang="da-DK" sz="1200" kern="1200" baseline="0" dirty="0">
                          <a:solidFill>
                            <a:schemeClr val="tx1"/>
                          </a:solidFill>
                          <a:effectLst/>
                          <a:latin typeface="Calibri"/>
                          <a:ea typeface="Calibri"/>
                          <a:cs typeface="Times New Roman"/>
                        </a:rPr>
                        <a:t> Danmarks største jobmarked.</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90827">
                <a:tc>
                  <a:txBody>
                    <a:bodyPr/>
                    <a:lstStyle/>
                    <a:p>
                      <a:pPr>
                        <a:lnSpc>
                          <a:spcPct val="115000"/>
                        </a:lnSpc>
                        <a:spcAft>
                          <a:spcPts val="0"/>
                        </a:spcAft>
                      </a:pPr>
                      <a:r>
                        <a:rPr lang="da-DK" sz="1200" dirty="0">
                          <a:effectLst/>
                          <a:latin typeface="Calibri"/>
                          <a:ea typeface="Calibri"/>
                          <a:cs typeface="Times New Roman"/>
                        </a:rPr>
                        <a:t>3</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da-DK" sz="1200" dirty="0">
                          <a:effectLst/>
                          <a:latin typeface="Calibri"/>
                          <a:ea typeface="Calibri"/>
                          <a:cs typeface="Times New Roman"/>
                        </a:rPr>
                        <a:t>Skattestyrelsens</a:t>
                      </a:r>
                      <a:r>
                        <a:rPr lang="da-DK" sz="1200" baseline="0" dirty="0">
                          <a:effectLst/>
                          <a:latin typeface="Calibri"/>
                          <a:ea typeface="Calibri"/>
                          <a:cs typeface="Times New Roman"/>
                        </a:rPr>
                        <a:t> </a:t>
                      </a:r>
                      <a:r>
                        <a:rPr lang="da-DK" sz="1200" dirty="0">
                          <a:effectLst/>
                          <a:latin typeface="Calibri"/>
                          <a:ea typeface="Calibri"/>
                          <a:cs typeface="Times New Roman"/>
                        </a:rPr>
                        <a:t>side om skat for unge</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da-DK" sz="1200" dirty="0">
                          <a:effectLst/>
                          <a:latin typeface="+mn-lt"/>
                          <a:ea typeface="Calibri"/>
                          <a:cs typeface="Times New Roman"/>
                        </a:rPr>
                        <a:t>https://skat.dk/ung</a:t>
                      </a:r>
                      <a:endParaRPr lang="da-DK" sz="1200" dirty="0">
                        <a:effectLst/>
                        <a:latin typeface="Calibri"/>
                        <a:ea typeface="Calibri"/>
                        <a:cs typeface="Times New Roman"/>
                      </a:endParaRP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da-DK" sz="1200" dirty="0">
                          <a:effectLst/>
                          <a:latin typeface="Calibri"/>
                          <a:ea typeface="Calibri"/>
                          <a:cs typeface="Times New Roman"/>
                        </a:rPr>
                        <a:t>Gør-det-selv-guide til din skat</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49485">
                <a:tc>
                  <a:txBody>
                    <a:bodyPr/>
                    <a:lstStyle/>
                    <a:p>
                      <a:pPr>
                        <a:lnSpc>
                          <a:spcPct val="115000"/>
                        </a:lnSpc>
                        <a:spcAft>
                          <a:spcPts val="0"/>
                        </a:spcAft>
                      </a:pPr>
                      <a:r>
                        <a:rPr lang="da-DK" sz="1200">
                          <a:effectLst/>
                          <a:latin typeface="Calibri"/>
                          <a:ea typeface="Calibri"/>
                          <a:cs typeface="Times New Roman"/>
                        </a:rPr>
                        <a:t>4</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da-DK" sz="1200" dirty="0">
                          <a:effectLst/>
                          <a:latin typeface="Calibri"/>
                          <a:ea typeface="Calibri"/>
                          <a:cs typeface="Times New Roman"/>
                        </a:rPr>
                        <a:t>Ungarbejde.dk</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da-DK" sz="1200" dirty="0">
                          <a:effectLst/>
                          <a:latin typeface="Calibri"/>
                          <a:ea typeface="Calibri"/>
                          <a:cs typeface="Times New Roman"/>
                        </a:rPr>
                        <a:t>https://www.ungarbejde.dk</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da-DK" sz="1200" kern="1200" baseline="0" dirty="0">
                          <a:solidFill>
                            <a:schemeClr val="tx1"/>
                          </a:solidFill>
                          <a:effectLst/>
                          <a:latin typeface="Calibri"/>
                          <a:ea typeface="Calibri"/>
                          <a:cs typeface="Times New Roman"/>
                        </a:rPr>
                        <a:t>Bag UngArbejde.dk står i dag Ole Holdgaard, der har mere end 15 års erfaring med forretningsudvikling og online services. </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90827">
                <a:tc>
                  <a:txBody>
                    <a:bodyPr/>
                    <a:lstStyle/>
                    <a:p>
                      <a:pPr>
                        <a:lnSpc>
                          <a:spcPct val="115000"/>
                        </a:lnSpc>
                        <a:spcAft>
                          <a:spcPts val="0"/>
                        </a:spcAft>
                      </a:pPr>
                      <a:r>
                        <a:rPr lang="da-DK" sz="1200">
                          <a:effectLst/>
                          <a:latin typeface="Calibri"/>
                          <a:ea typeface="Calibri"/>
                          <a:cs typeface="Times New Roman"/>
                        </a:rPr>
                        <a:t>5</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da-DK" sz="1200" dirty="0">
                          <a:effectLst/>
                          <a:latin typeface="Calibri"/>
                          <a:ea typeface="Calibri"/>
                          <a:cs typeface="Times New Roman"/>
                        </a:rPr>
                        <a:t>Fritidsjobs til teenagere</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da-DK" sz="1200" dirty="0">
                          <a:effectLst/>
                          <a:latin typeface="+mn-lt"/>
                          <a:ea typeface="Calibri"/>
                          <a:cs typeface="Times New Roman"/>
                        </a:rPr>
                        <a:t>https://www.viunge.dk/mit-liv/guides/fritidsjobs-til-teenagere</a:t>
                      </a:r>
                      <a:endParaRPr lang="da-DK" sz="1200" dirty="0">
                        <a:effectLst/>
                        <a:latin typeface="Calibri"/>
                        <a:ea typeface="Calibri"/>
                        <a:cs typeface="Times New Roman"/>
                      </a:endParaRP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da-DK" sz="1200" dirty="0">
                          <a:effectLst/>
                          <a:latin typeface="Calibri"/>
                          <a:ea typeface="Calibri"/>
                          <a:cs typeface="Times New Roman"/>
                        </a:rPr>
                        <a:t>Vi Unge er et dansk ungdomsmagasin for teenagepiger.</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90827">
                <a:tc>
                  <a:txBody>
                    <a:bodyPr/>
                    <a:lstStyle/>
                    <a:p>
                      <a:pPr>
                        <a:lnSpc>
                          <a:spcPct val="115000"/>
                        </a:lnSpc>
                        <a:spcAft>
                          <a:spcPts val="0"/>
                        </a:spcAft>
                      </a:pPr>
                      <a:r>
                        <a:rPr lang="da-DK" sz="1200" dirty="0">
                          <a:effectLst/>
                          <a:latin typeface="Calibri"/>
                          <a:ea typeface="Calibri"/>
                          <a:cs typeface="Times New Roman"/>
                        </a:rPr>
                        <a:t>6</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da-DK" sz="1200" dirty="0">
                          <a:effectLst/>
                          <a:latin typeface="Calibri"/>
                          <a:ea typeface="Calibri"/>
                          <a:cs typeface="Times New Roman"/>
                        </a:rPr>
                        <a:t>Ungebekendtgørelsen – Bekendtgørelse om unges arbejde</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da-DK" sz="1200" dirty="0">
                          <a:effectLst/>
                          <a:latin typeface="+mn-lt"/>
                          <a:ea typeface="Calibri"/>
                          <a:cs typeface="Times New Roman"/>
                        </a:rPr>
                        <a:t>https://www.retsinformation.dk/eli/lta/2021/1049</a:t>
                      </a:r>
                      <a:endParaRPr lang="da-DK" sz="1200" dirty="0">
                        <a:effectLst/>
                        <a:latin typeface="Calibri"/>
                        <a:ea typeface="Calibri"/>
                        <a:cs typeface="Times New Roman"/>
                      </a:endParaRP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da-DK" sz="1200" dirty="0">
                          <a:effectLst/>
                          <a:latin typeface="Calibri"/>
                          <a:ea typeface="Calibri"/>
                          <a:cs typeface="Times New Roman"/>
                        </a:rPr>
                        <a:t>Retsinformation.dk  …. /….  giver adgang til det fælles statslige retsinformationssystem.</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586658464"/>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B8386323-CF6D-A584-B118-2E549AE48914}"/>
              </a:ext>
            </a:extLst>
          </p:cNvPr>
          <p:cNvSpPr>
            <a:spLocks noGrp="1"/>
          </p:cNvSpPr>
          <p:nvPr>
            <p:ph type="subTitle" idx="13"/>
          </p:nvPr>
        </p:nvSpPr>
        <p:spPr/>
        <p:txBody>
          <a:bodyPr/>
          <a:lstStyle/>
          <a:p>
            <a:r>
              <a:rPr lang="da-DK" dirty="0"/>
              <a:t>Lektion 1: Introduktion til borger.dk</a:t>
            </a:r>
          </a:p>
        </p:txBody>
      </p:sp>
      <p:sp>
        <p:nvSpPr>
          <p:cNvPr id="5" name="Pladsholder til dato 4">
            <a:extLst>
              <a:ext uri="{FF2B5EF4-FFF2-40B4-BE49-F238E27FC236}">
                <a16:creationId xmlns:a16="http://schemas.microsoft.com/office/drawing/2014/main" id="{5FAF852F-235D-89E9-1344-A458142290B4}"/>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896235E7-1E53-C981-04DF-F3F6F0D062EA}"/>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7D9F5A4E-06E3-BBE5-ACF6-355A93CB3727}"/>
              </a:ext>
            </a:extLst>
          </p:cNvPr>
          <p:cNvSpPr>
            <a:spLocks noGrp="1"/>
          </p:cNvSpPr>
          <p:nvPr>
            <p:ph type="sldNum" sz="quarter" idx="12"/>
          </p:nvPr>
        </p:nvSpPr>
        <p:spPr/>
        <p:txBody>
          <a:bodyPr/>
          <a:lstStyle/>
          <a:p>
            <a:fld id="{24C8C45C-947F-4981-8B3F-4F32E973C901}" type="slidenum">
              <a:rPr lang="da-DK" smtClean="0"/>
              <a:pPr/>
              <a:t>32</a:t>
            </a:fld>
            <a:endParaRPr lang="da-DK" dirty="0"/>
          </a:p>
        </p:txBody>
      </p:sp>
      <p:graphicFrame>
        <p:nvGraphicFramePr>
          <p:cNvPr id="8" name="Tabel" descr="#LayoutTable" title="&quot;&quot;">
            <a:extLst>
              <a:ext uri="{FF2B5EF4-FFF2-40B4-BE49-F238E27FC236}">
                <a16:creationId xmlns:a16="http://schemas.microsoft.com/office/drawing/2014/main" id="{36F76BD8-C706-3436-8631-6DBE5B99CC22}"/>
              </a:ext>
            </a:extLst>
          </p:cNvPr>
          <p:cNvGraphicFramePr>
            <a:graphicFrameLocks/>
          </p:cNvGraphicFramePr>
          <p:nvPr>
            <p:extLst>
              <p:ext uri="{D42A27DB-BD31-4B8C-83A1-F6EECF244321}">
                <p14:modId xmlns:p14="http://schemas.microsoft.com/office/powerpoint/2010/main" val="1409791216"/>
              </p:ext>
            </p:extLst>
          </p:nvPr>
        </p:nvGraphicFramePr>
        <p:xfrm>
          <a:off x="952432" y="1448473"/>
          <a:ext cx="10589658" cy="4007413"/>
        </p:xfrm>
        <a:graphic>
          <a:graphicData uri="http://schemas.openxmlformats.org/drawingml/2006/table">
            <a:tbl>
              <a:tblPr firstRow="1" firstCol="1" bandRow="1"/>
              <a:tblGrid>
                <a:gridCol w="868389">
                  <a:extLst>
                    <a:ext uri="{9D8B030D-6E8A-4147-A177-3AD203B41FA5}">
                      <a16:colId xmlns:a16="http://schemas.microsoft.com/office/drawing/2014/main" val="20000"/>
                    </a:ext>
                  </a:extLst>
                </a:gridCol>
                <a:gridCol w="2588260">
                  <a:extLst>
                    <a:ext uri="{9D8B030D-6E8A-4147-A177-3AD203B41FA5}">
                      <a16:colId xmlns:a16="http://schemas.microsoft.com/office/drawing/2014/main" val="20001"/>
                    </a:ext>
                  </a:extLst>
                </a:gridCol>
                <a:gridCol w="3291840">
                  <a:extLst>
                    <a:ext uri="{9D8B030D-6E8A-4147-A177-3AD203B41FA5}">
                      <a16:colId xmlns:a16="http://schemas.microsoft.com/office/drawing/2014/main" val="20002"/>
                    </a:ext>
                  </a:extLst>
                </a:gridCol>
                <a:gridCol w="3841169">
                  <a:extLst>
                    <a:ext uri="{9D8B030D-6E8A-4147-A177-3AD203B41FA5}">
                      <a16:colId xmlns:a16="http://schemas.microsoft.com/office/drawing/2014/main" val="20003"/>
                    </a:ext>
                  </a:extLst>
                </a:gridCol>
              </a:tblGrid>
              <a:tr h="191244">
                <a:tc>
                  <a:txBody>
                    <a:bodyPr/>
                    <a:lstStyle/>
                    <a:p>
                      <a:pPr>
                        <a:lnSpc>
                          <a:spcPct val="115000"/>
                        </a:lnSpc>
                        <a:spcAft>
                          <a:spcPts val="0"/>
                        </a:spcAft>
                      </a:pPr>
                      <a:r>
                        <a:rPr lang="da-DK" sz="1200" b="1" dirty="0">
                          <a:effectLst/>
                          <a:latin typeface="Calibri"/>
                          <a:ea typeface="Calibri"/>
                          <a:cs typeface="Times New Roman"/>
                        </a:rPr>
                        <a:t> </a:t>
                      </a:r>
                      <a:endParaRPr lang="da-DK" sz="1200" dirty="0">
                        <a:effectLst/>
                        <a:latin typeface="Calibri"/>
                        <a:ea typeface="Calibri"/>
                        <a:cs typeface="Times New Roman"/>
                      </a:endParaRP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da-DK" sz="1200" b="1" dirty="0">
                          <a:effectLst/>
                          <a:latin typeface="Calibri"/>
                          <a:ea typeface="Calibri"/>
                          <a:cs typeface="Times New Roman"/>
                        </a:rPr>
                        <a:t>Linktekst</a:t>
                      </a:r>
                      <a:endParaRPr lang="da-DK" sz="1200" dirty="0">
                        <a:effectLst/>
                        <a:latin typeface="Calibri"/>
                        <a:ea typeface="Calibri"/>
                        <a:cs typeface="Times New Roman"/>
                      </a:endParaRP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da-DK" sz="1200" b="1" dirty="0">
                          <a:effectLst/>
                          <a:latin typeface="Calibri"/>
                          <a:ea typeface="Calibri"/>
                          <a:cs typeface="Times New Roman"/>
                        </a:rPr>
                        <a:t>URL</a:t>
                      </a:r>
                      <a:endParaRPr lang="da-DK" sz="1200" dirty="0">
                        <a:effectLst/>
                        <a:latin typeface="Calibri"/>
                        <a:ea typeface="Calibri"/>
                        <a:cs typeface="Times New Roman"/>
                      </a:endParaRP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da-DK" sz="1200" b="1" dirty="0">
                          <a:effectLst/>
                          <a:latin typeface="Calibri"/>
                          <a:ea typeface="Calibri"/>
                          <a:cs typeface="Times New Roman"/>
                        </a:rPr>
                        <a:t>Om siden</a:t>
                      </a:r>
                      <a:endParaRPr lang="da-DK" sz="1200" dirty="0">
                        <a:effectLst/>
                        <a:latin typeface="Calibri"/>
                        <a:ea typeface="Calibri"/>
                        <a:cs typeface="Times New Roman"/>
                      </a:endParaRP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45748">
                <a:tc>
                  <a:txBody>
                    <a:bodyPr/>
                    <a:lstStyle/>
                    <a:p>
                      <a:pPr>
                        <a:lnSpc>
                          <a:spcPct val="115000"/>
                        </a:lnSpc>
                        <a:spcAft>
                          <a:spcPts val="0"/>
                        </a:spcAft>
                      </a:pPr>
                      <a:r>
                        <a:rPr lang="da-DK" sz="1200" dirty="0">
                          <a:effectLst/>
                          <a:latin typeface="Calibri"/>
                          <a:ea typeface="Calibri"/>
                          <a:cs typeface="Times New Roman"/>
                        </a:rPr>
                        <a:t>1</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da-DK" sz="1200" dirty="0">
                          <a:effectLst/>
                          <a:latin typeface="Calibri"/>
                          <a:ea typeface="Calibri"/>
                          <a:cs typeface="Times New Roman"/>
                        </a:rPr>
                        <a:t>Børneportalen - om dine rettigheder ved arbejde</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da-DK" sz="1200" dirty="0">
                          <a:effectLst/>
                          <a:latin typeface="+mn-lt"/>
                          <a:ea typeface="Calibri"/>
                          <a:cs typeface="Times New Roman"/>
                        </a:rPr>
                        <a:t>https://www.boerneportalen.dk/kend-dine-rettigheder/arbejde-dine-rettigheder/</a:t>
                      </a:r>
                      <a:endParaRPr lang="da-DK" sz="1200" dirty="0">
                        <a:effectLst/>
                        <a:latin typeface="Calibri"/>
                        <a:ea typeface="Calibri"/>
                        <a:cs typeface="Times New Roman"/>
                      </a:endParaRP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da-DK" sz="1200" kern="1200" baseline="0" dirty="0">
                          <a:solidFill>
                            <a:schemeClr val="tx1"/>
                          </a:solidFill>
                          <a:effectLst/>
                          <a:latin typeface="Calibri"/>
                          <a:ea typeface="Calibri"/>
                          <a:cs typeface="Times New Roman"/>
                        </a:rPr>
                        <a:t>Børneportalens formål er at vise børn og unge vej til hjælp og rådgivning, oplyse om børns rettigheder og skabe overblik over, hvor og hvordan man som barn eller ung kan klage i det offentlige system. Børneportalen er en del af Børnerådet.</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774898">
                <a:tc>
                  <a:txBody>
                    <a:bodyPr/>
                    <a:lstStyle/>
                    <a:p>
                      <a:pPr>
                        <a:lnSpc>
                          <a:spcPct val="115000"/>
                        </a:lnSpc>
                        <a:spcAft>
                          <a:spcPts val="0"/>
                        </a:spcAft>
                      </a:pPr>
                      <a:r>
                        <a:rPr lang="da-DK" sz="1200" dirty="0">
                          <a:effectLst/>
                          <a:latin typeface="Calibri"/>
                          <a:ea typeface="Calibri"/>
                          <a:cs typeface="Times New Roman"/>
                        </a:rPr>
                        <a:t>2</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nSpc>
                          <a:spcPct val="115000"/>
                        </a:lnSpc>
                        <a:spcAft>
                          <a:spcPts val="0"/>
                        </a:spcAft>
                      </a:pPr>
                      <a:r>
                        <a:rPr lang="da-DK" sz="1200" dirty="0">
                          <a:effectLst/>
                          <a:latin typeface="Calibri"/>
                          <a:ea typeface="Calibri"/>
                          <a:cs typeface="Times New Roman"/>
                        </a:rPr>
                        <a:t>Studiejob</a:t>
                      </a:r>
                      <a:r>
                        <a:rPr lang="da-DK" sz="1200" baseline="0" dirty="0">
                          <a:effectLst/>
                          <a:latin typeface="Calibri"/>
                          <a:ea typeface="Calibri"/>
                          <a:cs typeface="Times New Roman"/>
                        </a:rPr>
                        <a:t> og fritidsjob på </a:t>
                      </a:r>
                      <a:r>
                        <a:rPr lang="da-DK" sz="1200" baseline="0" dirty="0" err="1">
                          <a:effectLst/>
                          <a:latin typeface="Calibri"/>
                          <a:ea typeface="Calibri"/>
                          <a:cs typeface="Times New Roman"/>
                        </a:rPr>
                        <a:t>Jobindex</a:t>
                      </a:r>
                      <a:endParaRPr lang="da-DK" sz="1200" dirty="0">
                        <a:effectLst/>
                        <a:latin typeface="Calibri"/>
                        <a:ea typeface="Calibri"/>
                        <a:cs typeface="Times New Roman"/>
                      </a:endParaRP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nSpc>
                          <a:spcPct val="115000"/>
                        </a:lnSpc>
                        <a:spcAft>
                          <a:spcPts val="0"/>
                        </a:spcAft>
                      </a:pPr>
                      <a:r>
                        <a:rPr lang="da-DK" sz="1200" dirty="0">
                          <a:effectLst/>
                          <a:latin typeface="+mn-lt"/>
                          <a:ea typeface="Calibri"/>
                          <a:cs typeface="Times New Roman"/>
                        </a:rPr>
                        <a:t>https://www.jobindex.dk/job/oevrige/student</a:t>
                      </a:r>
                      <a:endParaRPr lang="da-DK" sz="1200" dirty="0">
                        <a:effectLst/>
                        <a:latin typeface="Calibri"/>
                        <a:ea typeface="Calibri"/>
                        <a:cs typeface="Times New Roman"/>
                      </a:endParaRP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r>
                        <a:rPr lang="da-DK" sz="1200" kern="1200" baseline="0" dirty="0" err="1">
                          <a:solidFill>
                            <a:schemeClr val="tx1"/>
                          </a:solidFill>
                          <a:effectLst/>
                          <a:latin typeface="Calibri"/>
                          <a:ea typeface="Calibri"/>
                          <a:cs typeface="Times New Roman"/>
                        </a:rPr>
                        <a:t>Jobindex</a:t>
                      </a:r>
                      <a:r>
                        <a:rPr lang="da-DK" sz="1200" kern="1200" baseline="0" dirty="0">
                          <a:solidFill>
                            <a:schemeClr val="tx1"/>
                          </a:solidFill>
                          <a:effectLst/>
                          <a:latin typeface="Calibri"/>
                          <a:ea typeface="Calibri"/>
                          <a:cs typeface="Times New Roman"/>
                        </a:rPr>
                        <a:t> er Danmarks største jobportal. Vi giver den mest komplette oversigt over ledige job i Danmark. Med over 30.000 jobannoncer, mere end 100.000 CV'er og ca. 500.000 unikke brugere om måneden er </a:t>
                      </a:r>
                      <a:r>
                        <a:rPr lang="da-DK" sz="1200" kern="1200" baseline="0" dirty="0" err="1">
                          <a:solidFill>
                            <a:schemeClr val="tx1"/>
                          </a:solidFill>
                          <a:effectLst/>
                          <a:latin typeface="Calibri"/>
                          <a:ea typeface="Calibri"/>
                          <a:cs typeface="Times New Roman"/>
                        </a:rPr>
                        <a:t>Jobindex</a:t>
                      </a:r>
                      <a:r>
                        <a:rPr lang="da-DK" sz="1200" kern="1200" baseline="0" dirty="0">
                          <a:solidFill>
                            <a:schemeClr val="tx1"/>
                          </a:solidFill>
                          <a:effectLst/>
                          <a:latin typeface="Calibri"/>
                          <a:ea typeface="Calibri"/>
                          <a:cs typeface="Times New Roman"/>
                        </a:rPr>
                        <a:t> Danmarks største jobmarked.</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2"/>
                  </a:ext>
                </a:extLst>
              </a:tr>
              <a:tr h="390827">
                <a:tc>
                  <a:txBody>
                    <a:bodyPr/>
                    <a:lstStyle/>
                    <a:p>
                      <a:pPr>
                        <a:lnSpc>
                          <a:spcPct val="115000"/>
                        </a:lnSpc>
                        <a:spcAft>
                          <a:spcPts val="0"/>
                        </a:spcAft>
                      </a:pPr>
                      <a:r>
                        <a:rPr lang="da-DK" sz="1200" dirty="0">
                          <a:effectLst/>
                          <a:latin typeface="Calibri"/>
                          <a:ea typeface="Calibri"/>
                          <a:cs typeface="Times New Roman"/>
                        </a:rPr>
                        <a:t>3</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da-DK" sz="1200" dirty="0">
                          <a:effectLst/>
                          <a:latin typeface="Calibri"/>
                          <a:ea typeface="Calibri"/>
                          <a:cs typeface="Times New Roman"/>
                        </a:rPr>
                        <a:t>Skattestyrelsens</a:t>
                      </a:r>
                      <a:r>
                        <a:rPr lang="da-DK" sz="1200" baseline="0" dirty="0">
                          <a:effectLst/>
                          <a:latin typeface="Calibri"/>
                          <a:ea typeface="Calibri"/>
                          <a:cs typeface="Times New Roman"/>
                        </a:rPr>
                        <a:t> </a:t>
                      </a:r>
                      <a:r>
                        <a:rPr lang="da-DK" sz="1200" dirty="0">
                          <a:effectLst/>
                          <a:latin typeface="Calibri"/>
                          <a:ea typeface="Calibri"/>
                          <a:cs typeface="Times New Roman"/>
                        </a:rPr>
                        <a:t>side om skat for unge</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da-DK" sz="1200" dirty="0">
                          <a:effectLst/>
                          <a:latin typeface="+mn-lt"/>
                          <a:ea typeface="Calibri"/>
                          <a:cs typeface="Times New Roman"/>
                        </a:rPr>
                        <a:t>https://skat.dk/ung</a:t>
                      </a:r>
                      <a:endParaRPr lang="da-DK" sz="1200" dirty="0">
                        <a:effectLst/>
                        <a:latin typeface="Calibri"/>
                        <a:ea typeface="Calibri"/>
                        <a:cs typeface="Times New Roman"/>
                      </a:endParaRP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da-DK" sz="1200" dirty="0">
                          <a:effectLst/>
                          <a:latin typeface="Calibri"/>
                          <a:ea typeface="Calibri"/>
                          <a:cs typeface="Times New Roman"/>
                        </a:rPr>
                        <a:t>Gør-det-selv-guide til din skat</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r h="649485">
                <a:tc>
                  <a:txBody>
                    <a:bodyPr/>
                    <a:lstStyle/>
                    <a:p>
                      <a:pPr>
                        <a:lnSpc>
                          <a:spcPct val="115000"/>
                        </a:lnSpc>
                        <a:spcAft>
                          <a:spcPts val="0"/>
                        </a:spcAft>
                      </a:pPr>
                      <a:r>
                        <a:rPr lang="da-DK" sz="1200" dirty="0">
                          <a:effectLst/>
                          <a:latin typeface="Calibri"/>
                          <a:ea typeface="Calibri"/>
                          <a:cs typeface="Times New Roman"/>
                        </a:rPr>
                        <a:t>4</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nSpc>
                          <a:spcPct val="115000"/>
                        </a:lnSpc>
                        <a:spcAft>
                          <a:spcPts val="0"/>
                        </a:spcAft>
                      </a:pPr>
                      <a:r>
                        <a:rPr lang="da-DK" sz="1200" dirty="0">
                          <a:effectLst/>
                          <a:latin typeface="Calibri"/>
                          <a:ea typeface="Calibri"/>
                          <a:cs typeface="Times New Roman"/>
                        </a:rPr>
                        <a:t>Ungarbejde.dk</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nSpc>
                          <a:spcPct val="115000"/>
                        </a:lnSpc>
                        <a:spcAft>
                          <a:spcPts val="0"/>
                        </a:spcAft>
                      </a:pPr>
                      <a:r>
                        <a:rPr lang="da-DK" sz="1200" dirty="0">
                          <a:effectLst/>
                          <a:latin typeface="Calibri"/>
                          <a:ea typeface="Calibri"/>
                          <a:cs typeface="Times New Roman"/>
                        </a:rPr>
                        <a:t>https://www.ungarbejde.dk</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nSpc>
                          <a:spcPct val="115000"/>
                        </a:lnSpc>
                        <a:spcAft>
                          <a:spcPts val="0"/>
                        </a:spcAft>
                      </a:pPr>
                      <a:r>
                        <a:rPr lang="da-DK" sz="1200" kern="1200" baseline="0" dirty="0">
                          <a:solidFill>
                            <a:schemeClr val="tx1"/>
                          </a:solidFill>
                          <a:effectLst/>
                          <a:latin typeface="Calibri"/>
                          <a:ea typeface="Calibri"/>
                          <a:cs typeface="Times New Roman"/>
                        </a:rPr>
                        <a:t>Bag UngArbejde.dk står i dag Ole Holdgaard, der har mere end 15 års erfaring med forretningsudvikling og online services. </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4"/>
                  </a:ext>
                </a:extLst>
              </a:tr>
              <a:tr h="390827">
                <a:tc>
                  <a:txBody>
                    <a:bodyPr/>
                    <a:lstStyle/>
                    <a:p>
                      <a:pPr>
                        <a:lnSpc>
                          <a:spcPct val="115000"/>
                        </a:lnSpc>
                        <a:spcAft>
                          <a:spcPts val="0"/>
                        </a:spcAft>
                      </a:pPr>
                      <a:r>
                        <a:rPr lang="da-DK" sz="1200" dirty="0">
                          <a:effectLst/>
                          <a:latin typeface="Calibri"/>
                          <a:ea typeface="Calibri"/>
                          <a:cs typeface="Times New Roman"/>
                        </a:rPr>
                        <a:t>5</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nSpc>
                          <a:spcPct val="115000"/>
                        </a:lnSpc>
                        <a:spcAft>
                          <a:spcPts val="0"/>
                        </a:spcAft>
                      </a:pPr>
                      <a:r>
                        <a:rPr lang="da-DK" sz="1200" dirty="0">
                          <a:effectLst/>
                          <a:latin typeface="Calibri"/>
                          <a:ea typeface="Calibri"/>
                          <a:cs typeface="Times New Roman"/>
                        </a:rPr>
                        <a:t>Fritidsjobs til teenagere</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nSpc>
                          <a:spcPct val="115000"/>
                        </a:lnSpc>
                        <a:spcAft>
                          <a:spcPts val="0"/>
                        </a:spcAft>
                      </a:pPr>
                      <a:r>
                        <a:rPr lang="da-DK" sz="1200" dirty="0">
                          <a:effectLst/>
                          <a:latin typeface="+mn-lt"/>
                          <a:ea typeface="Calibri"/>
                          <a:cs typeface="Times New Roman"/>
                        </a:rPr>
                        <a:t>https://www.viunge.dk/mit-liv/guides/fritidsjobs-til-teenagere</a:t>
                      </a:r>
                      <a:endParaRPr lang="da-DK" sz="1200" dirty="0">
                        <a:effectLst/>
                        <a:latin typeface="Calibri"/>
                        <a:ea typeface="Calibri"/>
                        <a:cs typeface="Times New Roman"/>
                      </a:endParaRP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nSpc>
                          <a:spcPct val="115000"/>
                        </a:lnSpc>
                        <a:spcAft>
                          <a:spcPts val="0"/>
                        </a:spcAft>
                      </a:pPr>
                      <a:r>
                        <a:rPr lang="da-DK" sz="1200" dirty="0">
                          <a:effectLst/>
                          <a:latin typeface="Calibri"/>
                          <a:ea typeface="Calibri"/>
                          <a:cs typeface="Times New Roman"/>
                        </a:rPr>
                        <a:t>Vi Unge er et dansk ungdomsmagasin for teenagepiger.</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5"/>
                  </a:ext>
                </a:extLst>
              </a:tr>
              <a:tr h="390827">
                <a:tc>
                  <a:txBody>
                    <a:bodyPr/>
                    <a:lstStyle/>
                    <a:p>
                      <a:pPr>
                        <a:lnSpc>
                          <a:spcPct val="115000"/>
                        </a:lnSpc>
                        <a:spcAft>
                          <a:spcPts val="0"/>
                        </a:spcAft>
                      </a:pPr>
                      <a:r>
                        <a:rPr lang="da-DK" sz="1200" dirty="0">
                          <a:effectLst/>
                          <a:latin typeface="Calibri"/>
                          <a:ea typeface="Calibri"/>
                          <a:cs typeface="Times New Roman"/>
                        </a:rPr>
                        <a:t>6</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1000"/>
                        </a:spcAft>
                      </a:pPr>
                      <a:r>
                        <a:rPr lang="da-DK" sz="1200" dirty="0">
                          <a:effectLst/>
                          <a:latin typeface="Calibri"/>
                          <a:ea typeface="Calibri"/>
                          <a:cs typeface="Times New Roman"/>
                        </a:rPr>
                        <a:t>Ungebekendtgørelsen – Bekendtgørelse  om unges arbejde</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da-DK" sz="1200" dirty="0">
                          <a:effectLst/>
                          <a:latin typeface="+mn-lt"/>
                          <a:ea typeface="Calibri"/>
                          <a:cs typeface="Times New Roman"/>
                        </a:rPr>
                        <a:t>https://www.retsinformation.dk/eli/lta/2021/1049</a:t>
                      </a:r>
                      <a:endParaRPr lang="da-DK" sz="1200" dirty="0">
                        <a:effectLst/>
                        <a:latin typeface="Calibri"/>
                        <a:ea typeface="Calibri"/>
                        <a:cs typeface="Times New Roman"/>
                      </a:endParaRP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da-DK" sz="1200" dirty="0">
                          <a:effectLst/>
                          <a:latin typeface="Calibri"/>
                          <a:ea typeface="Calibri"/>
                          <a:cs typeface="Times New Roman"/>
                        </a:rPr>
                        <a:t>Retsinformation.dk  …. /….  giver adgang til det fælles statslige retsinformationssystem.</a:t>
                      </a:r>
                    </a:p>
                  </a:txBody>
                  <a:tcPr marL="54301" marR="543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367562055"/>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EEA2ACA1-799B-4F18-929C-FA212D612F93}"/>
              </a:ext>
            </a:extLst>
          </p:cNvPr>
          <p:cNvSpPr>
            <a:spLocks noGrp="1"/>
          </p:cNvSpPr>
          <p:nvPr>
            <p:ph type="subTitle" idx="13"/>
          </p:nvPr>
        </p:nvSpPr>
        <p:spPr/>
        <p:txBody>
          <a:bodyPr/>
          <a:lstStyle/>
          <a:p>
            <a:r>
              <a:rPr lang="da-DK" dirty="0"/>
              <a:t>Lektion 1: Introduktion til borger.dk</a:t>
            </a:r>
          </a:p>
        </p:txBody>
      </p:sp>
      <p:sp>
        <p:nvSpPr>
          <p:cNvPr id="3" name="Titel 2">
            <a:extLst>
              <a:ext uri="{FF2B5EF4-FFF2-40B4-BE49-F238E27FC236}">
                <a16:creationId xmlns:a16="http://schemas.microsoft.com/office/drawing/2014/main" id="{33712F6E-0677-5A62-F613-8661F5664B9B}"/>
              </a:ext>
            </a:extLst>
          </p:cNvPr>
          <p:cNvSpPr>
            <a:spLocks noGrp="1"/>
          </p:cNvSpPr>
          <p:nvPr>
            <p:ph type="title"/>
          </p:nvPr>
        </p:nvSpPr>
        <p:spPr/>
        <p:txBody>
          <a:bodyPr/>
          <a:lstStyle/>
          <a:p>
            <a:r>
              <a:rPr lang="da-DK" dirty="0"/>
              <a:t>Kontakt med borgerne</a:t>
            </a:r>
          </a:p>
        </p:txBody>
      </p:sp>
      <p:sp>
        <p:nvSpPr>
          <p:cNvPr id="4" name="Pladsholder til indhold 3">
            <a:extLst>
              <a:ext uri="{FF2B5EF4-FFF2-40B4-BE49-F238E27FC236}">
                <a16:creationId xmlns:a16="http://schemas.microsoft.com/office/drawing/2014/main" id="{2B6798F5-65A0-72BD-B33D-217E35D76A07}"/>
              </a:ext>
            </a:extLst>
          </p:cNvPr>
          <p:cNvSpPr>
            <a:spLocks noGrp="1"/>
          </p:cNvSpPr>
          <p:nvPr>
            <p:ph idx="1"/>
          </p:nvPr>
        </p:nvSpPr>
        <p:spPr>
          <a:xfrm>
            <a:off x="7507704" y="2792495"/>
            <a:ext cx="4051369" cy="2461010"/>
          </a:xfrm>
        </p:spPr>
        <p:txBody>
          <a:bodyPr/>
          <a:lstStyle/>
          <a:p>
            <a:r>
              <a:rPr lang="da-DK" dirty="0"/>
              <a:t>Feedback-modulet i </a:t>
            </a:r>
            <a:r>
              <a:rPr lang="da-DK" dirty="0" err="1"/>
              <a:t>Siteimprove</a:t>
            </a:r>
            <a:endParaRPr lang="da-DK" dirty="0"/>
          </a:p>
          <a:p>
            <a:r>
              <a:rPr lang="da-DK" dirty="0"/>
              <a:t>Kontaktcenter: Borger- </a:t>
            </a:r>
            <a:br>
              <a:rPr lang="da-DK" dirty="0"/>
            </a:br>
            <a:r>
              <a:rPr lang="da-DK" dirty="0"/>
              <a:t>og Virksomhedssupport </a:t>
            </a:r>
            <a:br>
              <a:rPr lang="da-DK" dirty="0"/>
            </a:br>
            <a:r>
              <a:rPr lang="da-DK" dirty="0"/>
              <a:t>– 70 10 18 81</a:t>
            </a:r>
          </a:p>
          <a:p>
            <a:r>
              <a:rPr lang="da-DK" dirty="0"/>
              <a:t>Kontakt med andre myndigheder og interessenter</a:t>
            </a:r>
          </a:p>
          <a:p>
            <a:r>
              <a:rPr lang="da-DK" dirty="0"/>
              <a:t>Mails: admin@borger.dk</a:t>
            </a:r>
          </a:p>
          <a:p>
            <a:endParaRPr lang="da-DK" dirty="0"/>
          </a:p>
        </p:txBody>
      </p:sp>
      <p:sp>
        <p:nvSpPr>
          <p:cNvPr id="5" name="Pladsholder til dato 4">
            <a:extLst>
              <a:ext uri="{FF2B5EF4-FFF2-40B4-BE49-F238E27FC236}">
                <a16:creationId xmlns:a16="http://schemas.microsoft.com/office/drawing/2014/main" id="{C2284FC9-619F-2337-F483-092CC05C8BE4}"/>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C1DEC46D-ABD4-8E0E-77F4-9B7E23C39FDF}"/>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83BF8EF4-1394-C467-B1B8-967376641827}"/>
              </a:ext>
            </a:extLst>
          </p:cNvPr>
          <p:cNvSpPr>
            <a:spLocks noGrp="1"/>
          </p:cNvSpPr>
          <p:nvPr>
            <p:ph type="sldNum" sz="quarter" idx="12"/>
          </p:nvPr>
        </p:nvSpPr>
        <p:spPr/>
        <p:txBody>
          <a:bodyPr/>
          <a:lstStyle/>
          <a:p>
            <a:fld id="{24C8C45C-947F-4981-8B3F-4F32E973C901}" type="slidenum">
              <a:rPr lang="da-DK" smtClean="0"/>
              <a:pPr/>
              <a:t>33</a:t>
            </a:fld>
            <a:endParaRPr lang="da-DK" dirty="0"/>
          </a:p>
        </p:txBody>
      </p:sp>
      <p:pic>
        <p:nvPicPr>
          <p:cNvPr id="10" name="Billede 9" descr="Skærmbillede af knappen &quot;Var teksten klar og forståelig?&quot;, som fremgår af alle borger.dk sider">
            <a:extLst>
              <a:ext uri="{FF2B5EF4-FFF2-40B4-BE49-F238E27FC236}">
                <a16:creationId xmlns:a16="http://schemas.microsoft.com/office/drawing/2014/main" id="{660C1F64-868E-8919-0FAC-D3F8AD6775F1}"/>
              </a:ext>
            </a:extLst>
          </p:cNvPr>
          <p:cNvPicPr>
            <a:picLocks noChangeAspect="1"/>
          </p:cNvPicPr>
          <p:nvPr/>
        </p:nvPicPr>
        <p:blipFill>
          <a:blip r:embed="rId3"/>
          <a:stretch>
            <a:fillRect/>
          </a:stretch>
        </p:blipFill>
        <p:spPr>
          <a:xfrm>
            <a:off x="538800" y="1691972"/>
            <a:ext cx="2460952" cy="421126"/>
          </a:xfrm>
          <a:prstGeom prst="rect">
            <a:avLst/>
          </a:prstGeom>
        </p:spPr>
      </p:pic>
      <p:pic>
        <p:nvPicPr>
          <p:cNvPr id="17" name="Billede 16" descr="Skærmbillede af en side på borger.dk, hvor man kan se feedback-modulet, som kommer frem når man har trykket på knappen &quot;Var teksten klar og forståelig?&quot;">
            <a:extLst>
              <a:ext uri="{FF2B5EF4-FFF2-40B4-BE49-F238E27FC236}">
                <a16:creationId xmlns:a16="http://schemas.microsoft.com/office/drawing/2014/main" id="{8EAB13A6-CF08-7700-77A4-2591D59448CF}"/>
              </a:ext>
            </a:extLst>
          </p:cNvPr>
          <p:cNvPicPr>
            <a:picLocks noChangeAspect="1"/>
          </p:cNvPicPr>
          <p:nvPr/>
        </p:nvPicPr>
        <p:blipFill>
          <a:blip r:embed="rId4"/>
          <a:stretch>
            <a:fillRect/>
          </a:stretch>
        </p:blipFill>
        <p:spPr>
          <a:xfrm>
            <a:off x="538800" y="2519972"/>
            <a:ext cx="6481011" cy="3554257"/>
          </a:xfrm>
          <a:prstGeom prst="rect">
            <a:avLst/>
          </a:prstGeom>
          <a:ln>
            <a:solidFill>
              <a:schemeClr val="bg1">
                <a:lumMod val="85000"/>
              </a:schemeClr>
            </a:solidFill>
          </a:ln>
          <a:effectLst>
            <a:outerShdw blurRad="50800" dist="38100" dir="5400000" algn="t" rotWithShape="0">
              <a:prstClr val="black">
                <a:alpha val="40000"/>
              </a:prstClr>
            </a:outerShdw>
          </a:effectLst>
        </p:spPr>
      </p:pic>
      <p:cxnSp>
        <p:nvCxnSpPr>
          <p:cNvPr id="20" name="Lige pilforbindelse 19">
            <a:extLst>
              <a:ext uri="{FF2B5EF4-FFF2-40B4-BE49-F238E27FC236}">
                <a16:creationId xmlns:a16="http://schemas.microsoft.com/office/drawing/2014/main" id="{F55266BE-F843-39F9-D20C-4775C0810E8D}"/>
              </a:ext>
            </a:extLst>
          </p:cNvPr>
          <p:cNvCxnSpPr/>
          <p:nvPr/>
        </p:nvCxnSpPr>
        <p:spPr>
          <a:xfrm>
            <a:off x="2999752" y="2113098"/>
            <a:ext cx="2695195" cy="2795786"/>
          </a:xfrm>
          <a:prstGeom prst="straightConnector1">
            <a:avLst/>
          </a:prstGeom>
          <a:ln w="76200">
            <a:solidFill>
              <a:srgbClr val="4D783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2960470"/>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6798E214-B440-5F49-5D30-4D6AC4FC96C8}"/>
              </a:ext>
            </a:extLst>
          </p:cNvPr>
          <p:cNvSpPr>
            <a:spLocks noGrp="1"/>
          </p:cNvSpPr>
          <p:nvPr>
            <p:ph type="subTitle" idx="13"/>
          </p:nvPr>
        </p:nvSpPr>
        <p:spPr/>
        <p:txBody>
          <a:bodyPr/>
          <a:lstStyle/>
          <a:p>
            <a:r>
              <a:rPr lang="da-DK" dirty="0"/>
              <a:t>Lektion 1: Introduktion til borger.dk</a:t>
            </a:r>
          </a:p>
        </p:txBody>
      </p:sp>
      <p:sp>
        <p:nvSpPr>
          <p:cNvPr id="3" name="Titel 2">
            <a:extLst>
              <a:ext uri="{FF2B5EF4-FFF2-40B4-BE49-F238E27FC236}">
                <a16:creationId xmlns:a16="http://schemas.microsoft.com/office/drawing/2014/main" id="{CF8825B4-E2F9-51BE-4EB9-D9F3FD0EA145}"/>
              </a:ext>
            </a:extLst>
          </p:cNvPr>
          <p:cNvSpPr>
            <a:spLocks noGrp="1"/>
          </p:cNvSpPr>
          <p:nvPr>
            <p:ph type="title"/>
          </p:nvPr>
        </p:nvSpPr>
        <p:spPr>
          <a:xfrm>
            <a:off x="540000" y="900000"/>
            <a:ext cx="5556000" cy="828000"/>
          </a:xfrm>
        </p:spPr>
        <p:txBody>
          <a:bodyPr/>
          <a:lstStyle/>
          <a:p>
            <a:r>
              <a:rPr lang="da-DK" dirty="0"/>
              <a:t>Om borger.dk til samarbejdspartnere</a:t>
            </a:r>
          </a:p>
        </p:txBody>
      </p:sp>
      <p:sp>
        <p:nvSpPr>
          <p:cNvPr id="4" name="Pladsholder til indhold 3">
            <a:extLst>
              <a:ext uri="{FF2B5EF4-FFF2-40B4-BE49-F238E27FC236}">
                <a16:creationId xmlns:a16="http://schemas.microsoft.com/office/drawing/2014/main" id="{18E1D015-EE80-AC72-52F4-5EF783EC97BF}"/>
              </a:ext>
            </a:extLst>
          </p:cNvPr>
          <p:cNvSpPr>
            <a:spLocks noGrp="1"/>
          </p:cNvSpPr>
          <p:nvPr>
            <p:ph idx="1"/>
          </p:nvPr>
        </p:nvSpPr>
        <p:spPr/>
        <p:txBody>
          <a:bodyPr/>
          <a:lstStyle/>
          <a:p>
            <a:pPr>
              <a:lnSpc>
                <a:spcPct val="200000"/>
              </a:lnSpc>
            </a:pPr>
            <a:r>
              <a:rPr lang="da-DK" dirty="0"/>
              <a:t>Brug digitaliser.dk, og tilmeld jer til vores nyhedsmails: </a:t>
            </a:r>
            <a:r>
              <a:rPr lang="da-DK" b="1" dirty="0"/>
              <a:t>https://digitaliser.dk/borgerdk</a:t>
            </a:r>
          </a:p>
          <a:p>
            <a:endParaRPr lang="da-DK" dirty="0"/>
          </a:p>
        </p:txBody>
      </p:sp>
      <p:sp>
        <p:nvSpPr>
          <p:cNvPr id="6" name="Pladsholder til dato 5">
            <a:extLst>
              <a:ext uri="{FF2B5EF4-FFF2-40B4-BE49-F238E27FC236}">
                <a16:creationId xmlns:a16="http://schemas.microsoft.com/office/drawing/2014/main" id="{A9463C3A-C74D-042B-30C7-38ED175F15F7}"/>
              </a:ext>
            </a:extLst>
          </p:cNvPr>
          <p:cNvSpPr>
            <a:spLocks noGrp="1"/>
          </p:cNvSpPr>
          <p:nvPr>
            <p:ph type="dt" sz="half" idx="10"/>
          </p:nvPr>
        </p:nvSpPr>
        <p:spPr/>
        <p:txBody>
          <a:bodyPr/>
          <a:lstStyle/>
          <a:p>
            <a:r>
              <a:rPr lang="da-DK"/>
              <a:t>29. september 2026</a:t>
            </a:r>
            <a:endParaRPr lang="da-DK" dirty="0"/>
          </a:p>
        </p:txBody>
      </p:sp>
      <p:sp>
        <p:nvSpPr>
          <p:cNvPr id="7" name="Pladsholder til sidefod 6">
            <a:extLst>
              <a:ext uri="{FF2B5EF4-FFF2-40B4-BE49-F238E27FC236}">
                <a16:creationId xmlns:a16="http://schemas.microsoft.com/office/drawing/2014/main" id="{FC9ADEC9-A4CE-20E6-E247-C153DB2B9151}"/>
              </a:ext>
            </a:extLst>
          </p:cNvPr>
          <p:cNvSpPr>
            <a:spLocks noGrp="1"/>
          </p:cNvSpPr>
          <p:nvPr>
            <p:ph type="ftr" sz="quarter" idx="11"/>
          </p:nvPr>
        </p:nvSpPr>
        <p:spPr/>
        <p:txBody>
          <a:bodyPr/>
          <a:lstStyle/>
          <a:p>
            <a:r>
              <a:rPr lang="da-DK"/>
              <a:t>Digitaliseringsstyrelsen</a:t>
            </a:r>
            <a:endParaRPr lang="da-DK" dirty="0"/>
          </a:p>
        </p:txBody>
      </p:sp>
      <p:sp>
        <p:nvSpPr>
          <p:cNvPr id="8" name="Pladsholder til slidenummer 7">
            <a:extLst>
              <a:ext uri="{FF2B5EF4-FFF2-40B4-BE49-F238E27FC236}">
                <a16:creationId xmlns:a16="http://schemas.microsoft.com/office/drawing/2014/main" id="{7DA05D62-2831-293A-C6B7-B9148BB31068}"/>
              </a:ext>
            </a:extLst>
          </p:cNvPr>
          <p:cNvSpPr>
            <a:spLocks noGrp="1"/>
          </p:cNvSpPr>
          <p:nvPr>
            <p:ph type="sldNum" sz="quarter" idx="12"/>
          </p:nvPr>
        </p:nvSpPr>
        <p:spPr/>
        <p:txBody>
          <a:bodyPr/>
          <a:lstStyle/>
          <a:p>
            <a:fld id="{24C8C45C-947F-4981-8B3F-4F32E973C901}" type="slidenum">
              <a:rPr lang="da-DK" smtClean="0"/>
              <a:pPr/>
              <a:t>34</a:t>
            </a:fld>
            <a:endParaRPr lang="da-DK" dirty="0"/>
          </a:p>
        </p:txBody>
      </p:sp>
      <p:pic>
        <p:nvPicPr>
          <p:cNvPr id="9" name="Billede 8" descr="Borger.dk's sektion på digitalisér.dk.">
            <a:extLst>
              <a:ext uri="{FF2B5EF4-FFF2-40B4-BE49-F238E27FC236}">
                <a16:creationId xmlns:a16="http://schemas.microsoft.com/office/drawing/2014/main" id="{C30EF5CA-4241-9E1D-37F8-FF632C3BB645}"/>
              </a:ext>
            </a:extLst>
          </p:cNvPr>
          <p:cNvPicPr>
            <a:picLocks noChangeAspect="1"/>
          </p:cNvPicPr>
          <p:nvPr/>
        </p:nvPicPr>
        <p:blipFill>
          <a:blip r:embed="rId3"/>
          <a:srcRect/>
          <a:stretch/>
        </p:blipFill>
        <p:spPr>
          <a:xfrm>
            <a:off x="6309126" y="585032"/>
            <a:ext cx="5342874" cy="5443052"/>
          </a:xfrm>
          <a:prstGeom prst="rect">
            <a:avLst/>
          </a:prstGeom>
          <a:effectLst>
            <a:outerShdw blurRad="50800" dist="38100" dir="5400000" algn="t" rotWithShape="0">
              <a:prstClr val="black">
                <a:alpha val="40000"/>
              </a:prstClr>
            </a:outerShdw>
          </a:effectLst>
        </p:spPr>
      </p:pic>
      <p:sp>
        <p:nvSpPr>
          <p:cNvPr id="5" name="Rektangel 4">
            <a:extLst>
              <a:ext uri="{FF2B5EF4-FFF2-40B4-BE49-F238E27FC236}">
                <a16:creationId xmlns:a16="http://schemas.microsoft.com/office/drawing/2014/main" id="{A4071313-EBBD-28ED-62B5-D43769C41D58}"/>
              </a:ext>
            </a:extLst>
          </p:cNvPr>
          <p:cNvSpPr/>
          <p:nvPr/>
        </p:nvSpPr>
        <p:spPr>
          <a:xfrm>
            <a:off x="10175358" y="3923414"/>
            <a:ext cx="1689768" cy="232970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Tree>
    <p:extLst>
      <p:ext uri="{BB962C8B-B14F-4D97-AF65-F5344CB8AC3E}">
        <p14:creationId xmlns:p14="http://schemas.microsoft.com/office/powerpoint/2010/main" val="1726967463"/>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D4595CFF-816C-A863-E9A3-E00D412E47B9}"/>
              </a:ext>
            </a:extLst>
          </p:cNvPr>
          <p:cNvSpPr>
            <a:spLocks noGrp="1"/>
          </p:cNvSpPr>
          <p:nvPr>
            <p:ph type="subTitle" idx="13"/>
          </p:nvPr>
        </p:nvSpPr>
        <p:spPr/>
        <p:txBody>
          <a:bodyPr/>
          <a:lstStyle/>
          <a:p>
            <a:r>
              <a:rPr lang="da-DK" dirty="0"/>
              <a:t>Lektion 1: Introduktion til borger.dk</a:t>
            </a:r>
          </a:p>
        </p:txBody>
      </p:sp>
      <p:sp>
        <p:nvSpPr>
          <p:cNvPr id="6" name="Pladsholder til dato 5">
            <a:extLst>
              <a:ext uri="{FF2B5EF4-FFF2-40B4-BE49-F238E27FC236}">
                <a16:creationId xmlns:a16="http://schemas.microsoft.com/office/drawing/2014/main" id="{1E90B908-0EDA-5985-EC97-2DFD933464CB}"/>
              </a:ext>
            </a:extLst>
          </p:cNvPr>
          <p:cNvSpPr>
            <a:spLocks noGrp="1"/>
          </p:cNvSpPr>
          <p:nvPr>
            <p:ph type="dt" sz="half" idx="10"/>
          </p:nvPr>
        </p:nvSpPr>
        <p:spPr/>
        <p:txBody>
          <a:bodyPr/>
          <a:lstStyle/>
          <a:p>
            <a:r>
              <a:rPr lang="da-DK"/>
              <a:t>29. september 2026</a:t>
            </a:r>
            <a:endParaRPr lang="da-DK" dirty="0"/>
          </a:p>
        </p:txBody>
      </p:sp>
      <p:sp>
        <p:nvSpPr>
          <p:cNvPr id="7" name="Pladsholder til sidefod 6">
            <a:extLst>
              <a:ext uri="{FF2B5EF4-FFF2-40B4-BE49-F238E27FC236}">
                <a16:creationId xmlns:a16="http://schemas.microsoft.com/office/drawing/2014/main" id="{A601A776-7C0E-024B-9D78-4548700AD8A5}"/>
              </a:ext>
            </a:extLst>
          </p:cNvPr>
          <p:cNvSpPr>
            <a:spLocks noGrp="1"/>
          </p:cNvSpPr>
          <p:nvPr>
            <p:ph type="ftr" sz="quarter" idx="11"/>
          </p:nvPr>
        </p:nvSpPr>
        <p:spPr/>
        <p:txBody>
          <a:bodyPr/>
          <a:lstStyle/>
          <a:p>
            <a:r>
              <a:rPr lang="da-DK"/>
              <a:t>Digitaliseringsstyrelsen</a:t>
            </a:r>
            <a:endParaRPr lang="da-DK" dirty="0"/>
          </a:p>
        </p:txBody>
      </p:sp>
      <p:sp>
        <p:nvSpPr>
          <p:cNvPr id="8" name="Pladsholder til slidenummer 7">
            <a:extLst>
              <a:ext uri="{FF2B5EF4-FFF2-40B4-BE49-F238E27FC236}">
                <a16:creationId xmlns:a16="http://schemas.microsoft.com/office/drawing/2014/main" id="{FE9EC404-0E95-9BCC-9B4D-089DD0E580B1}"/>
              </a:ext>
            </a:extLst>
          </p:cNvPr>
          <p:cNvSpPr>
            <a:spLocks noGrp="1"/>
          </p:cNvSpPr>
          <p:nvPr>
            <p:ph type="sldNum" sz="quarter" idx="12"/>
          </p:nvPr>
        </p:nvSpPr>
        <p:spPr/>
        <p:txBody>
          <a:bodyPr/>
          <a:lstStyle/>
          <a:p>
            <a:fld id="{24C8C45C-947F-4981-8B3F-4F32E973C901}" type="slidenum">
              <a:rPr lang="da-DK" smtClean="0"/>
              <a:pPr/>
              <a:t>35</a:t>
            </a:fld>
            <a:endParaRPr lang="da-DK" dirty="0"/>
          </a:p>
        </p:txBody>
      </p:sp>
      <p:grpSp>
        <p:nvGrpSpPr>
          <p:cNvPr id="55" name="Gruppe 54" descr="#Decorative">
            <a:extLst>
              <a:ext uri="{FF2B5EF4-FFF2-40B4-BE49-F238E27FC236}">
                <a16:creationId xmlns:a16="http://schemas.microsoft.com/office/drawing/2014/main" id="{4437E7A6-B7D7-A340-CD0C-34BE9A4943BD}"/>
              </a:ext>
            </a:extLst>
          </p:cNvPr>
          <p:cNvGrpSpPr/>
          <p:nvPr/>
        </p:nvGrpSpPr>
        <p:grpSpPr>
          <a:xfrm>
            <a:off x="650095" y="946484"/>
            <a:ext cx="7178452" cy="5276122"/>
            <a:chOff x="650095" y="744291"/>
            <a:chExt cx="7121155" cy="5478315"/>
          </a:xfrm>
        </p:grpSpPr>
        <p:sp>
          <p:nvSpPr>
            <p:cNvPr id="32" name="Tekstfelt 31">
              <a:extLst>
                <a:ext uri="{FF2B5EF4-FFF2-40B4-BE49-F238E27FC236}">
                  <a16:creationId xmlns:a16="http://schemas.microsoft.com/office/drawing/2014/main" id="{FC815D4E-7945-FDAC-3162-3F8CF6546E34}"/>
                </a:ext>
              </a:extLst>
            </p:cNvPr>
            <p:cNvSpPr txBox="1"/>
            <p:nvPr/>
          </p:nvSpPr>
          <p:spPr>
            <a:xfrm>
              <a:off x="6552223" y="5025366"/>
              <a:ext cx="65" cy="246221"/>
            </a:xfrm>
            <a:prstGeom prst="rect">
              <a:avLst/>
            </a:prstGeom>
            <a:noFill/>
          </p:spPr>
          <p:txBody>
            <a:bodyPr wrap="square" lIns="0" tIns="0" rIns="0" bIns="0" rtlCol="0">
              <a:spAutoFit/>
            </a:bodyPr>
            <a:lstStyle/>
            <a:p>
              <a:pPr algn="l"/>
              <a:endParaRPr lang="da-DK" sz="1600" dirty="0">
                <a:solidFill>
                  <a:schemeClr val="accent1"/>
                </a:solidFill>
              </a:endParaRPr>
            </a:p>
          </p:txBody>
        </p:sp>
        <p:grpSp>
          <p:nvGrpSpPr>
            <p:cNvPr id="33" name="Gruppe 32">
              <a:extLst>
                <a:ext uri="{FF2B5EF4-FFF2-40B4-BE49-F238E27FC236}">
                  <a16:creationId xmlns:a16="http://schemas.microsoft.com/office/drawing/2014/main" id="{FF649913-594A-02CE-B33B-765EB1ACA9BB}"/>
                </a:ext>
              </a:extLst>
            </p:cNvPr>
            <p:cNvGrpSpPr/>
            <p:nvPr/>
          </p:nvGrpSpPr>
          <p:grpSpPr>
            <a:xfrm>
              <a:off x="650095" y="744291"/>
              <a:ext cx="2865927" cy="1708494"/>
              <a:chOff x="958301" y="460061"/>
              <a:chExt cx="2865927" cy="1708494"/>
            </a:xfrm>
          </p:grpSpPr>
          <p:sp>
            <p:nvSpPr>
              <p:cNvPr id="34" name="Afrundet rektangel 28">
                <a:extLst>
                  <a:ext uri="{FF2B5EF4-FFF2-40B4-BE49-F238E27FC236}">
                    <a16:creationId xmlns:a16="http://schemas.microsoft.com/office/drawing/2014/main" id="{80764175-B28F-4258-C04B-BF3B53970F60}"/>
                  </a:ext>
                </a:extLst>
              </p:cNvPr>
              <p:cNvSpPr/>
              <p:nvPr/>
            </p:nvSpPr>
            <p:spPr>
              <a:xfrm>
                <a:off x="958301" y="460061"/>
                <a:ext cx="2865927" cy="1708494"/>
              </a:xfrm>
              <a:prstGeom prst="roundRect">
                <a:avLst/>
              </a:prstGeom>
              <a:solidFill>
                <a:schemeClr val="bg1"/>
              </a:solidFill>
              <a:ln w="19050">
                <a:solidFill>
                  <a:srgbClr val="92D050"/>
                </a:solidFill>
              </a:ln>
            </p:spPr>
            <p:style>
              <a:lnRef idx="2">
                <a:schemeClr val="dk1"/>
              </a:lnRef>
              <a:fillRef idx="1001">
                <a:schemeClr val="lt2"/>
              </a:fillRef>
              <a:effectRef idx="0">
                <a:schemeClr val="dk1"/>
              </a:effectRef>
              <a:fontRef idx="minor">
                <a:schemeClr val="dk1"/>
              </a:fontRef>
            </p:style>
            <p:txBody>
              <a:bodyPr lIns="72000" tIns="36000" rIns="72000" bIns="36000" rtlCol="0" anchor="ctr"/>
              <a:lstStyle/>
              <a:p>
                <a:r>
                  <a:rPr lang="da-DK" sz="1600" b="1" dirty="0"/>
                  <a:t>             </a:t>
                </a:r>
              </a:p>
              <a:p>
                <a:r>
                  <a:rPr lang="da-DK" sz="1600" b="1" dirty="0"/>
                  <a:t>             </a:t>
                </a:r>
              </a:p>
              <a:p>
                <a:endParaRPr lang="da-DK" sz="1600" b="1" dirty="0"/>
              </a:p>
              <a:p>
                <a:r>
                  <a:rPr lang="da-DK" sz="1600" b="1" dirty="0"/>
                  <a:t>  besøg</a:t>
                </a:r>
              </a:p>
              <a:p>
                <a:endParaRPr lang="da-DK" sz="1600" dirty="0"/>
              </a:p>
              <a:p>
                <a:r>
                  <a:rPr lang="da-DK" sz="1400" dirty="0"/>
                  <a:t>                                         2025</a:t>
                </a:r>
                <a:endParaRPr lang="da-DK" sz="1600" noProof="0" dirty="0">
                  <a:solidFill>
                    <a:schemeClr val="tx1"/>
                  </a:solidFill>
                </a:endParaRPr>
              </a:p>
            </p:txBody>
          </p:sp>
          <p:sp>
            <p:nvSpPr>
              <p:cNvPr id="35" name="Tekstfelt 34">
                <a:extLst>
                  <a:ext uri="{FF2B5EF4-FFF2-40B4-BE49-F238E27FC236}">
                    <a16:creationId xmlns:a16="http://schemas.microsoft.com/office/drawing/2014/main" id="{9B8E433E-124E-5539-76D8-735C33DE7B3F}"/>
                  </a:ext>
                </a:extLst>
              </p:cNvPr>
              <p:cNvSpPr txBox="1"/>
              <p:nvPr/>
            </p:nvSpPr>
            <p:spPr>
              <a:xfrm>
                <a:off x="1157968" y="741422"/>
                <a:ext cx="1981471" cy="553998"/>
              </a:xfrm>
              <a:prstGeom prst="rect">
                <a:avLst/>
              </a:prstGeom>
              <a:noFill/>
            </p:spPr>
            <p:txBody>
              <a:bodyPr wrap="square" lIns="0" tIns="0" rIns="0" bIns="0" rtlCol="0">
                <a:spAutoFit/>
              </a:bodyPr>
              <a:lstStyle/>
              <a:p>
                <a:r>
                  <a:rPr lang="da-DK" sz="3600" b="1" dirty="0">
                    <a:solidFill>
                      <a:schemeClr val="tx2"/>
                    </a:solidFill>
                  </a:rPr>
                  <a:t>115</a:t>
                </a:r>
                <a:r>
                  <a:rPr lang="da-DK" sz="3200" b="1" dirty="0">
                    <a:solidFill>
                      <a:schemeClr val="tx2"/>
                    </a:solidFill>
                  </a:rPr>
                  <a:t> mio.</a:t>
                </a:r>
              </a:p>
            </p:txBody>
          </p:sp>
        </p:grpSp>
        <p:sp>
          <p:nvSpPr>
            <p:cNvPr id="36" name="Afrundet rektangel 7">
              <a:extLst>
                <a:ext uri="{FF2B5EF4-FFF2-40B4-BE49-F238E27FC236}">
                  <a16:creationId xmlns:a16="http://schemas.microsoft.com/office/drawing/2014/main" id="{FD50E74D-1671-08C2-194C-6B58748E2011}"/>
                </a:ext>
              </a:extLst>
            </p:cNvPr>
            <p:cNvSpPr/>
            <p:nvPr/>
          </p:nvSpPr>
          <p:spPr>
            <a:xfrm>
              <a:off x="4679461" y="3206217"/>
              <a:ext cx="2833078" cy="1077575"/>
            </a:xfrm>
            <a:prstGeom prst="roundRect">
              <a:avLst/>
            </a:prstGeom>
            <a:solidFill>
              <a:schemeClr val="bg1"/>
            </a:solidFill>
            <a:ln w="19050">
              <a:solidFill>
                <a:srgbClr val="88C66D"/>
              </a:solidFill>
            </a:ln>
          </p:spPr>
          <p:style>
            <a:lnRef idx="2">
              <a:schemeClr val="dk1"/>
            </a:lnRef>
            <a:fillRef idx="1001">
              <a:schemeClr val="lt2"/>
            </a:fillRef>
            <a:effectRef idx="0">
              <a:schemeClr val="dk1"/>
            </a:effectRef>
            <a:fontRef idx="minor">
              <a:schemeClr val="dk1"/>
            </a:fontRef>
          </p:style>
          <p:txBody>
            <a:bodyPr lIns="72000" tIns="36000" rIns="72000" bIns="36000" rtlCol="0" anchor="ctr"/>
            <a:lstStyle/>
            <a:p>
              <a:pPr lvl="3"/>
              <a:r>
                <a:rPr lang="da-DK" sz="1600" dirty="0">
                  <a:effectLst/>
                </a:rPr>
                <a:t>Indhold </a:t>
              </a:r>
              <a:r>
                <a:rPr lang="da-DK" sz="1600" b="1" dirty="0">
                  <a:effectLst/>
                </a:rPr>
                <a:t>skrives</a:t>
              </a:r>
              <a:r>
                <a:rPr lang="da-DK" sz="1600" dirty="0">
                  <a:effectLst/>
                </a:rPr>
                <a:t> </a:t>
              </a:r>
            </a:p>
            <a:p>
              <a:pPr lvl="3"/>
              <a:r>
                <a:rPr lang="da-DK" sz="1600" dirty="0">
                  <a:effectLst/>
                </a:rPr>
                <a:t>af statslige myndigheder</a:t>
              </a:r>
              <a:endParaRPr lang="da-DK" sz="1600" b="1" noProof="0" dirty="0">
                <a:solidFill>
                  <a:schemeClr val="tx1"/>
                </a:solidFill>
              </a:endParaRPr>
            </a:p>
          </p:txBody>
        </p:sp>
        <p:grpSp>
          <p:nvGrpSpPr>
            <p:cNvPr id="37" name="Gruppe 36" descr="Antal indholdssider på borger.dk er 1.200 sider.">
              <a:extLst>
                <a:ext uri="{FF2B5EF4-FFF2-40B4-BE49-F238E27FC236}">
                  <a16:creationId xmlns:a16="http://schemas.microsoft.com/office/drawing/2014/main" id="{5A152633-C754-2D25-388D-FE3BDD99DC4F}"/>
                </a:ext>
              </a:extLst>
            </p:cNvPr>
            <p:cNvGrpSpPr/>
            <p:nvPr/>
          </p:nvGrpSpPr>
          <p:grpSpPr>
            <a:xfrm>
              <a:off x="4695612" y="1878759"/>
              <a:ext cx="3075638" cy="1128116"/>
              <a:chOff x="962228" y="2395578"/>
              <a:chExt cx="3312420" cy="1225199"/>
            </a:xfrm>
          </p:grpSpPr>
          <p:sp>
            <p:nvSpPr>
              <p:cNvPr id="38" name="Afrundet rektangel 6">
                <a:extLst>
                  <a:ext uri="{FF2B5EF4-FFF2-40B4-BE49-F238E27FC236}">
                    <a16:creationId xmlns:a16="http://schemas.microsoft.com/office/drawing/2014/main" id="{F90DC76D-8942-8A3C-95C1-8AAB3D7AA7CE}"/>
                  </a:ext>
                </a:extLst>
              </p:cNvPr>
              <p:cNvSpPr/>
              <p:nvPr/>
            </p:nvSpPr>
            <p:spPr>
              <a:xfrm>
                <a:off x="962228" y="2395578"/>
                <a:ext cx="3063630" cy="1225199"/>
              </a:xfrm>
              <a:prstGeom prst="roundRect">
                <a:avLst/>
              </a:prstGeom>
              <a:solidFill>
                <a:schemeClr val="bg1"/>
              </a:solidFill>
              <a:ln w="19050">
                <a:solidFill>
                  <a:srgbClr val="88C66D"/>
                </a:solidFill>
              </a:ln>
            </p:spPr>
            <p:style>
              <a:lnRef idx="2">
                <a:schemeClr val="dk1"/>
              </a:lnRef>
              <a:fillRef idx="1001">
                <a:schemeClr val="lt2"/>
              </a:fillRef>
              <a:effectRef idx="0">
                <a:schemeClr val="dk1"/>
              </a:effectRef>
              <a:fontRef idx="minor">
                <a:schemeClr val="dk1"/>
              </a:fontRef>
            </p:style>
            <p:txBody>
              <a:bodyPr lIns="72000" tIns="36000" rIns="72000" bIns="36000" rtlCol="0" anchor="ctr"/>
              <a:lstStyle/>
              <a:p>
                <a:br>
                  <a:rPr lang="da-DK" sz="1600" b="1" dirty="0">
                    <a:effectLst/>
                  </a:rPr>
                </a:br>
                <a:br>
                  <a:rPr lang="da-DK" sz="1600" b="1" dirty="0">
                    <a:effectLst/>
                  </a:rPr>
                </a:br>
                <a:r>
                  <a:rPr lang="da-DK" sz="1600" b="1" dirty="0">
                    <a:effectLst/>
                  </a:rPr>
                  <a:t>                          </a:t>
                </a:r>
                <a:r>
                  <a:rPr lang="da-DK" sz="1600" b="1" dirty="0"/>
                  <a:t>i</a:t>
                </a:r>
                <a:r>
                  <a:rPr lang="da-DK" sz="1600" b="1" dirty="0">
                    <a:effectLst/>
                  </a:rPr>
                  <a:t>ndholdssider</a:t>
                </a:r>
                <a:endParaRPr lang="da-DK" sz="1600" b="1" noProof="0" dirty="0">
                  <a:solidFill>
                    <a:schemeClr val="tx1"/>
                  </a:solidFill>
                </a:endParaRPr>
              </a:p>
            </p:txBody>
          </p:sp>
          <p:sp>
            <p:nvSpPr>
              <p:cNvPr id="39" name="Tekstfelt 38">
                <a:extLst>
                  <a:ext uri="{FF2B5EF4-FFF2-40B4-BE49-F238E27FC236}">
                    <a16:creationId xmlns:a16="http://schemas.microsoft.com/office/drawing/2014/main" id="{17065C4E-5861-ECEC-C0E3-E0A2C17C3C91}"/>
                  </a:ext>
                </a:extLst>
              </p:cNvPr>
              <p:cNvSpPr txBox="1"/>
              <p:nvPr/>
            </p:nvSpPr>
            <p:spPr>
              <a:xfrm>
                <a:off x="2494043" y="2699629"/>
                <a:ext cx="1780605" cy="534821"/>
              </a:xfrm>
              <a:prstGeom prst="rect">
                <a:avLst/>
              </a:prstGeom>
              <a:noFill/>
            </p:spPr>
            <p:txBody>
              <a:bodyPr wrap="square" lIns="0" tIns="0" rIns="0" bIns="0" rtlCol="0">
                <a:spAutoFit/>
              </a:bodyPr>
              <a:lstStyle/>
              <a:p>
                <a:pPr algn="l"/>
                <a:r>
                  <a:rPr lang="da-DK" sz="2800" b="1" dirty="0">
                    <a:solidFill>
                      <a:schemeClr val="tx2"/>
                    </a:solidFill>
                  </a:rPr>
                  <a:t>1.200</a:t>
                </a:r>
                <a:r>
                  <a:rPr lang="da-DK" sz="3200" b="1" dirty="0">
                    <a:solidFill>
                      <a:schemeClr val="tx2"/>
                    </a:solidFill>
                  </a:rPr>
                  <a:t> </a:t>
                </a:r>
              </a:p>
            </p:txBody>
          </p:sp>
          <p:pic>
            <p:nvPicPr>
              <p:cNvPr id="40" name="Dokumenter" descr="Ikon Dokumenter">
                <a:extLst>
                  <a:ext uri="{FF2B5EF4-FFF2-40B4-BE49-F238E27FC236}">
                    <a16:creationId xmlns:a16="http://schemas.microsoft.com/office/drawing/2014/main" id="{E69908A9-9C66-A884-7298-A6406E82ACB2}"/>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p:blipFill>
            <p:spPr>
              <a:xfrm>
                <a:off x="1203019" y="2645607"/>
                <a:ext cx="840604" cy="840604"/>
              </a:xfrm>
              <a:prstGeom prst="rect">
                <a:avLst/>
              </a:prstGeom>
            </p:spPr>
          </p:pic>
        </p:grpSp>
        <p:grpSp>
          <p:nvGrpSpPr>
            <p:cNvPr id="41" name="Gruppe 40" descr="115 mio. besøg i alt på borger.dk i 2025.">
              <a:extLst>
                <a:ext uri="{FF2B5EF4-FFF2-40B4-BE49-F238E27FC236}">
                  <a16:creationId xmlns:a16="http://schemas.microsoft.com/office/drawing/2014/main" id="{8F2B669D-4A33-B013-6895-12725ECA8FD5}"/>
                </a:ext>
              </a:extLst>
            </p:cNvPr>
            <p:cNvGrpSpPr/>
            <p:nvPr/>
          </p:nvGrpSpPr>
          <p:grpSpPr>
            <a:xfrm>
              <a:off x="4714526" y="4500051"/>
              <a:ext cx="2854311" cy="1426608"/>
              <a:chOff x="8265222" y="1576600"/>
              <a:chExt cx="3063630" cy="1380482"/>
            </a:xfrm>
          </p:grpSpPr>
          <p:sp>
            <p:nvSpPr>
              <p:cNvPr id="42" name="Afrundet rektangel 15">
                <a:extLst>
                  <a:ext uri="{FF2B5EF4-FFF2-40B4-BE49-F238E27FC236}">
                    <a16:creationId xmlns:a16="http://schemas.microsoft.com/office/drawing/2014/main" id="{5CFFB8F1-E647-B5E8-9622-67B7C59564E4}"/>
                  </a:ext>
                </a:extLst>
              </p:cNvPr>
              <p:cNvSpPr/>
              <p:nvPr/>
            </p:nvSpPr>
            <p:spPr>
              <a:xfrm>
                <a:off x="8265222" y="1576600"/>
                <a:ext cx="3063630" cy="1380482"/>
              </a:xfrm>
              <a:prstGeom prst="roundRect">
                <a:avLst/>
              </a:prstGeom>
              <a:solidFill>
                <a:schemeClr val="bg1"/>
              </a:solidFill>
              <a:ln w="19050">
                <a:solidFill>
                  <a:srgbClr val="88C66D"/>
                </a:solidFill>
              </a:ln>
            </p:spPr>
            <p:style>
              <a:lnRef idx="2">
                <a:schemeClr val="dk1"/>
              </a:lnRef>
              <a:fillRef idx="1001">
                <a:schemeClr val="lt2"/>
              </a:fillRef>
              <a:effectRef idx="0">
                <a:schemeClr val="dk1"/>
              </a:effectRef>
              <a:fontRef idx="minor">
                <a:schemeClr val="dk1"/>
              </a:fontRef>
            </p:style>
            <p:txBody>
              <a:bodyPr lIns="72000" tIns="36000" rIns="72000" bIns="36000" numCol="1" rtlCol="0" anchor="ctr"/>
              <a:lstStyle/>
              <a:p>
                <a:pPr lvl="3"/>
                <a:r>
                  <a:rPr lang="da-DK" sz="2800" b="1" dirty="0">
                    <a:solidFill>
                      <a:srgbClr val="3F1A2B"/>
                    </a:solidFill>
                    <a:effectLst/>
                  </a:rPr>
                  <a:t>180</a:t>
                </a:r>
              </a:p>
              <a:p>
                <a:pPr lvl="3"/>
                <a:r>
                  <a:rPr lang="da-DK" sz="1600" dirty="0">
                    <a:solidFill>
                      <a:srgbClr val="3F1A2B"/>
                    </a:solidFill>
                    <a:effectLst/>
                  </a:rPr>
                  <a:t>redaktører </a:t>
                </a:r>
                <a:r>
                  <a:rPr lang="da-DK" sz="1600" dirty="0">
                    <a:solidFill>
                      <a:srgbClr val="3F1A2B"/>
                    </a:solidFill>
                  </a:rPr>
                  <a:t>hos</a:t>
                </a:r>
                <a:r>
                  <a:rPr lang="da-DK" sz="1600" dirty="0">
                    <a:solidFill>
                      <a:srgbClr val="3F1A2B"/>
                    </a:solidFill>
                    <a:effectLst/>
                  </a:rPr>
                  <a:t> </a:t>
                </a:r>
                <a:r>
                  <a:rPr lang="da-DK" sz="1600" b="1" dirty="0">
                    <a:solidFill>
                      <a:srgbClr val="3F1A2B"/>
                    </a:solidFill>
                    <a:effectLst/>
                  </a:rPr>
                  <a:t>40</a:t>
                </a:r>
                <a:r>
                  <a:rPr lang="da-DK" sz="1600" dirty="0">
                    <a:solidFill>
                      <a:srgbClr val="3F1A2B"/>
                    </a:solidFill>
                  </a:rPr>
                  <a:t> </a:t>
                </a:r>
                <a:r>
                  <a:rPr lang="da-DK" sz="1600" dirty="0">
                    <a:solidFill>
                      <a:srgbClr val="3F1A2B"/>
                    </a:solidFill>
                    <a:effectLst/>
                  </a:rPr>
                  <a:t>myndigheder</a:t>
                </a:r>
                <a:endParaRPr lang="da-DK" sz="1600" noProof="0" dirty="0">
                  <a:solidFill>
                    <a:srgbClr val="3F1A2B"/>
                  </a:solidFill>
                </a:endParaRPr>
              </a:p>
            </p:txBody>
          </p:sp>
          <p:pic>
            <p:nvPicPr>
              <p:cNvPr id="43" name="Billede 42">
                <a:extLst>
                  <a:ext uri="{FF2B5EF4-FFF2-40B4-BE49-F238E27FC236}">
                    <a16:creationId xmlns:a16="http://schemas.microsoft.com/office/drawing/2014/main" id="{969FDC1D-5B9D-3E6B-1419-43B251D1A95E}"/>
                  </a:ext>
                </a:extLst>
              </p:cNvPr>
              <p:cNvPicPr>
                <a:picLocks noChangeAspect="1"/>
              </p:cNvPicPr>
              <p:nvPr/>
            </p:nvPicPr>
            <p:blipFill>
              <a:blip r:embed="rId4"/>
              <a:stretch>
                <a:fillRect/>
              </a:stretch>
            </p:blipFill>
            <p:spPr>
              <a:xfrm>
                <a:off x="8509325" y="1937955"/>
                <a:ext cx="858144" cy="542758"/>
              </a:xfrm>
              <a:prstGeom prst="rect">
                <a:avLst/>
              </a:prstGeom>
            </p:spPr>
          </p:pic>
        </p:grpSp>
        <p:cxnSp>
          <p:nvCxnSpPr>
            <p:cNvPr id="44" name="Lige forbindelse 43">
              <a:extLst>
                <a:ext uri="{FF2B5EF4-FFF2-40B4-BE49-F238E27FC236}">
                  <a16:creationId xmlns:a16="http://schemas.microsoft.com/office/drawing/2014/main" id="{7BF53251-3120-0D5E-3073-781E86F0200A}"/>
                </a:ext>
              </a:extLst>
            </p:cNvPr>
            <p:cNvCxnSpPr/>
            <p:nvPr/>
          </p:nvCxnSpPr>
          <p:spPr>
            <a:xfrm>
              <a:off x="4138051" y="744291"/>
              <a:ext cx="31928" cy="5296141"/>
            </a:xfrm>
            <a:prstGeom prst="line">
              <a:avLst/>
            </a:prstGeom>
            <a:ln>
              <a:solidFill>
                <a:srgbClr val="88C66D"/>
              </a:solidFill>
            </a:ln>
          </p:spPr>
          <p:style>
            <a:lnRef idx="1">
              <a:schemeClr val="accent1"/>
            </a:lnRef>
            <a:fillRef idx="0">
              <a:schemeClr val="accent1"/>
            </a:fillRef>
            <a:effectRef idx="0">
              <a:schemeClr val="accent1"/>
            </a:effectRef>
            <a:fontRef idx="minor">
              <a:schemeClr val="tx1"/>
            </a:fontRef>
          </p:style>
        </p:cxnSp>
        <p:pic>
          <p:nvPicPr>
            <p:cNvPr id="45" name="Rediger" descr="Ikon Rediger">
              <a:extLst>
                <a:ext uri="{FF2B5EF4-FFF2-40B4-BE49-F238E27FC236}">
                  <a16:creationId xmlns:a16="http://schemas.microsoft.com/office/drawing/2014/main" id="{D2418E2F-862E-2D91-C7E9-958E1D7A7C4B}"/>
                </a:ext>
              </a:extLst>
            </p:cNvPr>
            <p:cNvPicPr>
              <a:picLocks noChangeAspect="1"/>
            </p:cNvPicPr>
            <p:nvPr/>
          </p:nvPicPr>
          <p:blipFill>
            <a:blip r:embed="rId5" cstate="hqprint">
              <a:extLst>
                <a:ext uri="{28A0092B-C50C-407E-A947-70E740481C1C}">
                  <a14:useLocalDpi xmlns:a14="http://schemas.microsoft.com/office/drawing/2010/main" val="0"/>
                </a:ext>
              </a:extLst>
            </a:blip>
            <a:srcRect/>
            <a:stretch/>
          </p:blipFill>
          <p:spPr>
            <a:xfrm>
              <a:off x="4954035" y="3392361"/>
              <a:ext cx="710825" cy="710825"/>
            </a:xfrm>
            <a:prstGeom prst="rect">
              <a:avLst/>
            </a:prstGeom>
            <a:noFill/>
          </p:spPr>
        </p:pic>
        <p:sp>
          <p:nvSpPr>
            <p:cNvPr id="47" name="Afrundet rektangel 42">
              <a:extLst>
                <a:ext uri="{FF2B5EF4-FFF2-40B4-BE49-F238E27FC236}">
                  <a16:creationId xmlns:a16="http://schemas.microsoft.com/office/drawing/2014/main" id="{1CB5752A-FADC-7935-2F87-A3D80A442306}"/>
                </a:ext>
              </a:extLst>
            </p:cNvPr>
            <p:cNvSpPr/>
            <p:nvPr/>
          </p:nvSpPr>
          <p:spPr>
            <a:xfrm>
              <a:off x="1077422" y="2734146"/>
              <a:ext cx="1951653" cy="3488460"/>
            </a:xfrm>
            <a:prstGeom prst="roundRect">
              <a:avLst/>
            </a:prstGeom>
            <a:solidFill>
              <a:schemeClr val="bg1"/>
            </a:solidFill>
            <a:ln w="190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pic>
          <p:nvPicPr>
            <p:cNvPr id="48" name="Smartphone" descr="Ikon Smartphone">
              <a:extLst>
                <a:ext uri="{FF2B5EF4-FFF2-40B4-BE49-F238E27FC236}">
                  <a16:creationId xmlns:a16="http://schemas.microsoft.com/office/drawing/2014/main" id="{7B8E2C03-043A-4A57-7AC3-D83B59CA4F1D}"/>
                </a:ext>
              </a:extLst>
            </p:cNvPr>
            <p:cNvPicPr>
              <a:picLocks noChangeAspect="1"/>
            </p:cNvPicPr>
            <p:nvPr/>
          </p:nvPicPr>
          <p:blipFill>
            <a:blip r:embed="rId6" cstate="hqprint">
              <a:extLst>
                <a:ext uri="{28A0092B-C50C-407E-A947-70E740481C1C}">
                  <a14:useLocalDpi xmlns:a14="http://schemas.microsoft.com/office/drawing/2010/main" val="0"/>
                </a:ext>
              </a:extLst>
            </a:blip>
            <a:srcRect/>
            <a:stretch/>
          </p:blipFill>
          <p:spPr>
            <a:xfrm>
              <a:off x="1353406" y="3595800"/>
              <a:ext cx="609601" cy="609601"/>
            </a:xfrm>
            <a:prstGeom prst="rect">
              <a:avLst/>
            </a:prstGeom>
          </p:spPr>
        </p:pic>
        <p:pic>
          <p:nvPicPr>
            <p:cNvPr id="49" name="Desktop" descr="Ikon Desktop">
              <a:extLst>
                <a:ext uri="{FF2B5EF4-FFF2-40B4-BE49-F238E27FC236}">
                  <a16:creationId xmlns:a16="http://schemas.microsoft.com/office/drawing/2014/main" id="{35680213-B358-7044-4BB6-A24D08C17E9B}"/>
                </a:ext>
              </a:extLst>
            </p:cNvPr>
            <p:cNvPicPr>
              <a:picLocks noChangeAspect="1"/>
            </p:cNvPicPr>
            <p:nvPr/>
          </p:nvPicPr>
          <p:blipFill>
            <a:blip r:embed="rId7" cstate="hqprint">
              <a:extLst>
                <a:ext uri="{28A0092B-C50C-407E-A947-70E740481C1C}">
                  <a14:useLocalDpi xmlns:a14="http://schemas.microsoft.com/office/drawing/2010/main" val="0"/>
                </a:ext>
              </a:extLst>
            </a:blip>
            <a:srcRect/>
            <a:stretch/>
          </p:blipFill>
          <p:spPr>
            <a:xfrm>
              <a:off x="1292391" y="4317856"/>
              <a:ext cx="755258" cy="755258"/>
            </a:xfrm>
            <a:prstGeom prst="rect">
              <a:avLst/>
            </a:prstGeom>
          </p:spPr>
        </p:pic>
        <p:sp>
          <p:nvSpPr>
            <p:cNvPr id="50" name="Rektangel 49">
              <a:extLst>
                <a:ext uri="{FF2B5EF4-FFF2-40B4-BE49-F238E27FC236}">
                  <a16:creationId xmlns:a16="http://schemas.microsoft.com/office/drawing/2014/main" id="{9F34EFF7-0521-B8A6-D2B8-0287503CDDAE}"/>
                </a:ext>
              </a:extLst>
            </p:cNvPr>
            <p:cNvSpPr/>
            <p:nvPr/>
          </p:nvSpPr>
          <p:spPr>
            <a:xfrm>
              <a:off x="1653139" y="2985575"/>
              <a:ext cx="787395" cy="369332"/>
            </a:xfrm>
            <a:prstGeom prst="rect">
              <a:avLst/>
            </a:prstGeom>
          </p:spPr>
          <p:txBody>
            <a:bodyPr wrap="none">
              <a:spAutoFit/>
            </a:bodyPr>
            <a:lstStyle/>
            <a:p>
              <a:r>
                <a:rPr lang="da-DK" b="1" kern="0" dirty="0">
                  <a:solidFill>
                    <a:srgbClr val="3F1A2B"/>
                  </a:solidFill>
                  <a:latin typeface="Franklin Gothic Book" panose="020B0503020102020204" pitchFamily="34" charset="0"/>
                </a:rPr>
                <a:t>2025 </a:t>
              </a:r>
              <a:endParaRPr lang="da-DK" b="1" dirty="0"/>
            </a:p>
          </p:txBody>
        </p:sp>
        <p:sp>
          <p:nvSpPr>
            <p:cNvPr id="51" name="Rektangel 50">
              <a:extLst>
                <a:ext uri="{FF2B5EF4-FFF2-40B4-BE49-F238E27FC236}">
                  <a16:creationId xmlns:a16="http://schemas.microsoft.com/office/drawing/2014/main" id="{036A5B60-5CD2-68C3-2D52-7BBFDA2C8184}"/>
                </a:ext>
              </a:extLst>
            </p:cNvPr>
            <p:cNvSpPr/>
            <p:nvPr/>
          </p:nvSpPr>
          <p:spPr>
            <a:xfrm>
              <a:off x="2039738" y="4518274"/>
              <a:ext cx="678391" cy="369332"/>
            </a:xfrm>
            <a:prstGeom prst="rect">
              <a:avLst/>
            </a:prstGeom>
          </p:spPr>
          <p:txBody>
            <a:bodyPr wrap="none">
              <a:spAutoFit/>
            </a:bodyPr>
            <a:lstStyle/>
            <a:p>
              <a:r>
                <a:rPr lang="da-DK" kern="0" dirty="0">
                  <a:solidFill>
                    <a:srgbClr val="3F1A2B"/>
                  </a:solidFill>
                  <a:latin typeface="Franklin Gothic Book" panose="020B0503020102020204" pitchFamily="34" charset="0"/>
                </a:rPr>
                <a:t>35 %</a:t>
              </a:r>
              <a:endParaRPr lang="da-DK" dirty="0"/>
            </a:p>
          </p:txBody>
        </p:sp>
        <p:sp>
          <p:nvSpPr>
            <p:cNvPr id="52" name="Rektangel 51">
              <a:extLst>
                <a:ext uri="{FF2B5EF4-FFF2-40B4-BE49-F238E27FC236}">
                  <a16:creationId xmlns:a16="http://schemas.microsoft.com/office/drawing/2014/main" id="{D72EC495-D9B7-9E59-7EB7-093097ED7EED}"/>
                </a:ext>
              </a:extLst>
            </p:cNvPr>
            <p:cNvSpPr/>
            <p:nvPr/>
          </p:nvSpPr>
          <p:spPr>
            <a:xfrm>
              <a:off x="2097858" y="5339674"/>
              <a:ext cx="543739" cy="369332"/>
            </a:xfrm>
            <a:prstGeom prst="rect">
              <a:avLst/>
            </a:prstGeom>
          </p:spPr>
          <p:txBody>
            <a:bodyPr wrap="none">
              <a:spAutoFit/>
            </a:bodyPr>
            <a:lstStyle/>
            <a:p>
              <a:r>
                <a:rPr lang="da-DK" kern="0" dirty="0">
                  <a:solidFill>
                    <a:srgbClr val="3F1A2B"/>
                  </a:solidFill>
                  <a:latin typeface="Franklin Gothic Book" panose="020B0503020102020204" pitchFamily="34" charset="0"/>
                </a:rPr>
                <a:t>1 %</a:t>
              </a:r>
              <a:endParaRPr lang="da-DK" dirty="0"/>
            </a:p>
          </p:txBody>
        </p:sp>
        <p:sp>
          <p:nvSpPr>
            <p:cNvPr id="53" name="Rektangel 52">
              <a:extLst>
                <a:ext uri="{FF2B5EF4-FFF2-40B4-BE49-F238E27FC236}">
                  <a16:creationId xmlns:a16="http://schemas.microsoft.com/office/drawing/2014/main" id="{83D4BD4E-B3CD-0321-50DD-803DC796CF5A}"/>
                </a:ext>
              </a:extLst>
            </p:cNvPr>
            <p:cNvSpPr/>
            <p:nvPr/>
          </p:nvSpPr>
          <p:spPr>
            <a:xfrm>
              <a:off x="1990117" y="3737181"/>
              <a:ext cx="678391" cy="369332"/>
            </a:xfrm>
            <a:prstGeom prst="rect">
              <a:avLst/>
            </a:prstGeom>
          </p:spPr>
          <p:txBody>
            <a:bodyPr wrap="none">
              <a:spAutoFit/>
            </a:bodyPr>
            <a:lstStyle/>
            <a:p>
              <a:r>
                <a:rPr lang="da-DK" kern="0" dirty="0">
                  <a:solidFill>
                    <a:srgbClr val="3F1A2B"/>
                  </a:solidFill>
                  <a:latin typeface="Franklin Gothic Book" panose="020B0503020102020204" pitchFamily="34" charset="0"/>
                </a:rPr>
                <a:t>64 %</a:t>
              </a:r>
              <a:endParaRPr lang="da-DK" dirty="0"/>
            </a:p>
          </p:txBody>
        </p:sp>
        <p:pic>
          <p:nvPicPr>
            <p:cNvPr id="54" name="Billede 53" descr="Fordeling af besøg på apparater. Mobil 64 procent. PC er på 35 procent. Tablets er på 1 procent.">
              <a:extLst>
                <a:ext uri="{FF2B5EF4-FFF2-40B4-BE49-F238E27FC236}">
                  <a16:creationId xmlns:a16="http://schemas.microsoft.com/office/drawing/2014/main" id="{6F85602B-53FF-1279-46F3-302D97293A1F}"/>
                </a:ext>
              </a:extLst>
            </p:cNvPr>
            <p:cNvPicPr>
              <a:picLocks noChangeAspect="1"/>
            </p:cNvPicPr>
            <p:nvPr/>
          </p:nvPicPr>
          <p:blipFill>
            <a:blip r:embed="rId8"/>
            <a:stretch>
              <a:fillRect/>
            </a:stretch>
          </p:blipFill>
          <p:spPr>
            <a:xfrm>
              <a:off x="1415775" y="5280164"/>
              <a:ext cx="513047" cy="526202"/>
            </a:xfrm>
            <a:prstGeom prst="rect">
              <a:avLst/>
            </a:prstGeom>
          </p:spPr>
        </p:pic>
      </p:grpSp>
      <p:pic>
        <p:nvPicPr>
          <p:cNvPr id="56" name="Billede 55" descr="Logo for borger.dk">
            <a:extLst>
              <a:ext uri="{FF2B5EF4-FFF2-40B4-BE49-F238E27FC236}">
                <a16:creationId xmlns:a16="http://schemas.microsoft.com/office/drawing/2014/main" id="{7AF405B9-22D8-50A4-00F7-A7F86FA83399}"/>
              </a:ext>
            </a:extLst>
          </p:cNvPr>
          <p:cNvPicPr>
            <a:picLocks noChangeAspect="1"/>
          </p:cNvPicPr>
          <p:nvPr/>
        </p:nvPicPr>
        <p:blipFill>
          <a:blip r:embed="rId9"/>
          <a:stretch>
            <a:fillRect/>
          </a:stretch>
        </p:blipFill>
        <p:spPr>
          <a:xfrm>
            <a:off x="4711881" y="941576"/>
            <a:ext cx="3358079" cy="756944"/>
          </a:xfrm>
          <a:prstGeom prst="rect">
            <a:avLst/>
          </a:prstGeom>
        </p:spPr>
      </p:pic>
      <p:pic>
        <p:nvPicPr>
          <p:cNvPr id="57" name="Billede 56" descr="Feedbackmodulet foldet ud." title="&quot;&quot;">
            <a:extLst>
              <a:ext uri="{FF2B5EF4-FFF2-40B4-BE49-F238E27FC236}">
                <a16:creationId xmlns:a16="http://schemas.microsoft.com/office/drawing/2014/main" id="{3F210CE4-4355-C1A5-EFB6-FF3D2B2B56E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24626" y="4114217"/>
            <a:ext cx="2269382" cy="1910674"/>
          </a:xfrm>
          <a:prstGeom prst="rect">
            <a:avLst/>
          </a:prstGeom>
        </p:spPr>
      </p:pic>
      <p:grpSp>
        <p:nvGrpSpPr>
          <p:cNvPr id="3" name="Gruppe 2">
            <a:extLst>
              <a:ext uri="{FF2B5EF4-FFF2-40B4-BE49-F238E27FC236}">
                <a16:creationId xmlns:a16="http://schemas.microsoft.com/office/drawing/2014/main" id="{430976FF-5192-AAFF-51B6-77643B17FB24}"/>
              </a:ext>
            </a:extLst>
          </p:cNvPr>
          <p:cNvGrpSpPr/>
          <p:nvPr/>
        </p:nvGrpSpPr>
        <p:grpSpPr>
          <a:xfrm>
            <a:off x="8324626" y="2030935"/>
            <a:ext cx="2621494" cy="1805513"/>
            <a:chOff x="9274280" y="940900"/>
            <a:chExt cx="2621494" cy="1805513"/>
          </a:xfrm>
        </p:grpSpPr>
        <p:sp>
          <p:nvSpPr>
            <p:cNvPr id="62" name="Rektangel: afrundede hjørner 61">
              <a:extLst>
                <a:ext uri="{FF2B5EF4-FFF2-40B4-BE49-F238E27FC236}">
                  <a16:creationId xmlns:a16="http://schemas.microsoft.com/office/drawing/2014/main" id="{FAA139AD-903B-7908-0214-AD10B5E389C7}"/>
                </a:ext>
              </a:extLst>
            </p:cNvPr>
            <p:cNvSpPr/>
            <p:nvPr/>
          </p:nvSpPr>
          <p:spPr>
            <a:xfrm>
              <a:off x="9274280" y="940900"/>
              <a:ext cx="2510200" cy="1805513"/>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61" name="Tekstfelt 60">
              <a:extLst>
                <a:ext uri="{FF2B5EF4-FFF2-40B4-BE49-F238E27FC236}">
                  <a16:creationId xmlns:a16="http://schemas.microsoft.com/office/drawing/2014/main" id="{69B3883B-695E-C94E-B032-E2CBCCC4B24C}"/>
                </a:ext>
              </a:extLst>
            </p:cNvPr>
            <p:cNvSpPr txBox="1"/>
            <p:nvPr/>
          </p:nvSpPr>
          <p:spPr>
            <a:xfrm>
              <a:off x="9274280" y="1098233"/>
              <a:ext cx="2621494" cy="1477328"/>
            </a:xfrm>
            <a:prstGeom prst="rect">
              <a:avLst/>
            </a:prstGeom>
            <a:noFill/>
          </p:spPr>
          <p:txBody>
            <a:bodyPr wrap="square">
              <a:spAutoFit/>
            </a:bodyPr>
            <a:lstStyle/>
            <a:p>
              <a:pPr marL="285750" indent="-285750">
                <a:buFont typeface="Arial" panose="020B0604020202020204" pitchFamily="34" charset="0"/>
                <a:buChar char="•"/>
              </a:pPr>
              <a:r>
                <a:rPr lang="da-DK" dirty="0">
                  <a:solidFill>
                    <a:srgbClr val="F5F1E6"/>
                  </a:solidFill>
                </a:rPr>
                <a:t>Årlige brugerundersøgelser</a:t>
              </a:r>
            </a:p>
            <a:p>
              <a:pPr marL="285750" indent="-285750">
                <a:buFont typeface="Arial" panose="020B0604020202020204" pitchFamily="34" charset="0"/>
                <a:buChar char="•"/>
              </a:pPr>
              <a:r>
                <a:rPr lang="da-DK" dirty="0">
                  <a:solidFill>
                    <a:srgbClr val="F5F1E6"/>
                  </a:solidFill>
                </a:rPr>
                <a:t>Stabilt besøgstal</a:t>
              </a:r>
            </a:p>
            <a:p>
              <a:pPr marL="285750" indent="-285750">
                <a:buFont typeface="Arial" panose="020B0604020202020204" pitchFamily="34" charset="0"/>
                <a:buChar char="•"/>
              </a:pPr>
              <a:r>
                <a:rPr lang="da-DK" dirty="0">
                  <a:solidFill>
                    <a:srgbClr val="F5F1E6"/>
                  </a:solidFill>
                </a:rPr>
                <a:t>Stor tilfredshed</a:t>
              </a:r>
            </a:p>
            <a:p>
              <a:pPr marL="285750" indent="-285750">
                <a:buFont typeface="Arial" panose="020B0604020202020204" pitchFamily="34" charset="0"/>
                <a:buChar char="•"/>
              </a:pPr>
              <a:r>
                <a:rPr lang="da-DK" dirty="0">
                  <a:solidFill>
                    <a:srgbClr val="F5F1E6"/>
                  </a:solidFill>
                </a:rPr>
                <a:t>Høj tryghed</a:t>
              </a:r>
            </a:p>
          </p:txBody>
        </p:sp>
      </p:grpSp>
      <p:pic>
        <p:nvPicPr>
          <p:cNvPr id="4" name="Bruger" descr="Ikon Bruger">
            <a:extLst>
              <a:ext uri="{FF2B5EF4-FFF2-40B4-BE49-F238E27FC236}">
                <a16:creationId xmlns:a16="http://schemas.microsoft.com/office/drawing/2014/main" id="{499A5DF0-6FBD-DD25-51C6-383816C051BF}"/>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2580216" y="1035600"/>
            <a:ext cx="782148" cy="782148"/>
          </a:xfrm>
          <a:prstGeom prst="rect">
            <a:avLst/>
          </a:prstGeom>
        </p:spPr>
      </p:pic>
    </p:spTree>
    <p:extLst>
      <p:ext uri="{BB962C8B-B14F-4D97-AF65-F5344CB8AC3E}">
        <p14:creationId xmlns:p14="http://schemas.microsoft.com/office/powerpoint/2010/main" val="851197681"/>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3AED7-38A4-CE0D-37E3-2EE48F6CC96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99DB593-1E1D-5415-CA5B-540222ADF275}"/>
              </a:ext>
            </a:extLst>
          </p:cNvPr>
          <p:cNvSpPr>
            <a:spLocks noGrp="1"/>
          </p:cNvSpPr>
          <p:nvPr>
            <p:ph type="title"/>
          </p:nvPr>
        </p:nvSpPr>
        <p:spPr/>
        <p:txBody>
          <a:bodyPr/>
          <a:lstStyle/>
          <a:p>
            <a:r>
              <a:rPr lang="da-DK" dirty="0"/>
              <a:t>Dagens program</a:t>
            </a:r>
          </a:p>
        </p:txBody>
      </p:sp>
      <p:sp>
        <p:nvSpPr>
          <p:cNvPr id="4" name="Pladsholder til dato 3">
            <a:extLst>
              <a:ext uri="{FF2B5EF4-FFF2-40B4-BE49-F238E27FC236}">
                <a16:creationId xmlns:a16="http://schemas.microsoft.com/office/drawing/2014/main" id="{9BD6B6CC-4F2E-2CB4-4F72-82341F0A7375}"/>
              </a:ext>
            </a:extLst>
          </p:cNvPr>
          <p:cNvSpPr>
            <a:spLocks noGrp="1"/>
          </p:cNvSpPr>
          <p:nvPr>
            <p:ph type="dt" sz="half" idx="14"/>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F8E35F8D-9B81-8CF6-A262-567B3EB032E4}"/>
              </a:ext>
            </a:extLst>
          </p:cNvPr>
          <p:cNvSpPr>
            <a:spLocks noGrp="1"/>
          </p:cNvSpPr>
          <p:nvPr>
            <p:ph type="ftr" sz="quarter" idx="15"/>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5A8D6835-7666-CB51-70F7-4B7C0073E998}"/>
              </a:ext>
            </a:extLst>
          </p:cNvPr>
          <p:cNvSpPr>
            <a:spLocks noGrp="1"/>
          </p:cNvSpPr>
          <p:nvPr>
            <p:ph type="sldNum" sz="quarter" idx="16"/>
          </p:nvPr>
        </p:nvSpPr>
        <p:spPr/>
        <p:txBody>
          <a:bodyPr/>
          <a:lstStyle/>
          <a:p>
            <a:fld id="{24C8C45C-947F-4981-8B3F-4F32E973C901}" type="slidenum">
              <a:rPr lang="da-DK" smtClean="0"/>
              <a:pPr/>
              <a:t>36</a:t>
            </a:fld>
            <a:endParaRPr lang="da-DK" dirty="0"/>
          </a:p>
        </p:txBody>
      </p:sp>
      <p:graphicFrame>
        <p:nvGraphicFramePr>
          <p:cNvPr id="7" name="Table 1" descr="#AltTextNotRequired">
            <a:extLst>
              <a:ext uri="{FF2B5EF4-FFF2-40B4-BE49-F238E27FC236}">
                <a16:creationId xmlns:a16="http://schemas.microsoft.com/office/drawing/2014/main" id="{05DAFE5D-7DFA-2BE7-2CEE-15270C92E753}"/>
              </a:ext>
            </a:extLst>
          </p:cNvPr>
          <p:cNvGraphicFramePr>
            <a:graphicFrameLocks noGrp="1"/>
          </p:cNvGraphicFramePr>
          <p:nvPr/>
        </p:nvGraphicFramePr>
        <p:xfrm>
          <a:off x="1481260" y="1643040"/>
          <a:ext cx="9229480" cy="4291490"/>
        </p:xfrm>
        <a:graphic>
          <a:graphicData uri="http://schemas.openxmlformats.org/drawingml/2006/table">
            <a:tbl>
              <a:tblPr firstRow="1" bandRow="1">
                <a:tableStyleId>{5FD0F851-EC5A-4D38-B0AD-8093EC10F338}</a:tableStyleId>
              </a:tblPr>
              <a:tblGrid>
                <a:gridCol w="1572356">
                  <a:extLst>
                    <a:ext uri="{9D8B030D-6E8A-4147-A177-3AD203B41FA5}">
                      <a16:colId xmlns:a16="http://schemas.microsoft.com/office/drawing/2014/main" val="1841443439"/>
                    </a:ext>
                  </a:extLst>
                </a:gridCol>
                <a:gridCol w="3048971">
                  <a:extLst>
                    <a:ext uri="{9D8B030D-6E8A-4147-A177-3AD203B41FA5}">
                      <a16:colId xmlns:a16="http://schemas.microsoft.com/office/drawing/2014/main" val="839090510"/>
                    </a:ext>
                  </a:extLst>
                </a:gridCol>
                <a:gridCol w="1574476">
                  <a:extLst>
                    <a:ext uri="{9D8B030D-6E8A-4147-A177-3AD203B41FA5}">
                      <a16:colId xmlns:a16="http://schemas.microsoft.com/office/drawing/2014/main" val="1409426761"/>
                    </a:ext>
                  </a:extLst>
                </a:gridCol>
                <a:gridCol w="3033677">
                  <a:extLst>
                    <a:ext uri="{9D8B030D-6E8A-4147-A177-3AD203B41FA5}">
                      <a16:colId xmlns:a16="http://schemas.microsoft.com/office/drawing/2014/main" val="2831346244"/>
                    </a:ext>
                  </a:extLst>
                </a:gridCol>
              </a:tblGrid>
              <a:tr h="306535">
                <a:tc>
                  <a:txBody>
                    <a:bodyPr/>
                    <a:lstStyle/>
                    <a:p>
                      <a:pPr algn="ctr">
                        <a:lnSpc>
                          <a:spcPct val="107000"/>
                        </a:lnSpc>
                        <a:spcAft>
                          <a:spcPts val="800"/>
                        </a:spcAft>
                        <a:buNone/>
                      </a:pPr>
                      <a:r>
                        <a:rPr lang="da-DK" sz="1600" dirty="0">
                          <a:solidFill>
                            <a:srgbClr val="F5F1E6"/>
                          </a:solidFill>
                          <a:effectLst/>
                          <a:latin typeface="+mn-lt"/>
                          <a:ea typeface="Calibri" panose="020F0502020204030204" pitchFamily="34" charset="0"/>
                          <a:cs typeface="Arial" panose="020B0604020202020204" pitchFamily="34" charset="0"/>
                        </a:rPr>
                        <a:t>Lektion</a:t>
                      </a:r>
                      <a:endParaRPr lang="en-DK" sz="1600" dirty="0">
                        <a:solidFill>
                          <a:srgbClr val="F5F1E6"/>
                        </a:solidFill>
                        <a:effectLst/>
                        <a:latin typeface="+mn-lt"/>
                        <a:ea typeface="Calibri" panose="020F0502020204030204" pitchFamily="34" charset="0"/>
                        <a:cs typeface="Arial" panose="020B0604020202020204" pitchFamily="34" charset="0"/>
                      </a:endParaRPr>
                    </a:p>
                  </a:txBody>
                  <a:tcPr marL="68580" marR="68580" marT="9525" marB="0" anchor="ctr">
                    <a:solidFill>
                      <a:srgbClr val="4D7836"/>
                    </a:solidFill>
                  </a:tcPr>
                </a:tc>
                <a:tc>
                  <a:txBody>
                    <a:bodyPr/>
                    <a:lstStyle/>
                    <a:p>
                      <a:pPr algn="ctr">
                        <a:lnSpc>
                          <a:spcPct val="107000"/>
                        </a:lnSpc>
                        <a:spcAft>
                          <a:spcPts val="800"/>
                        </a:spcAft>
                        <a:buNone/>
                      </a:pPr>
                      <a:r>
                        <a:rPr lang="da-DK" sz="1600" dirty="0">
                          <a:solidFill>
                            <a:srgbClr val="F5F1E6"/>
                          </a:solidFill>
                          <a:effectLst/>
                          <a:latin typeface="+mn-lt"/>
                          <a:ea typeface="Calibri" panose="020F0502020204030204" pitchFamily="34" charset="0"/>
                          <a:cs typeface="Arial" panose="020B0604020202020204" pitchFamily="34" charset="0"/>
                        </a:rPr>
                        <a:t>Emne</a:t>
                      </a:r>
                      <a:endParaRPr lang="en-DK" sz="1600" dirty="0">
                        <a:solidFill>
                          <a:srgbClr val="F5F1E6"/>
                        </a:solidFill>
                        <a:effectLst/>
                        <a:latin typeface="+mn-lt"/>
                        <a:ea typeface="Calibri" panose="020F0502020204030204" pitchFamily="34" charset="0"/>
                        <a:cs typeface="Arial" panose="020B0604020202020204" pitchFamily="34" charset="0"/>
                      </a:endParaRPr>
                    </a:p>
                  </a:txBody>
                  <a:tcPr marL="68580" marR="68580" marT="9525" marB="0" anchor="ctr">
                    <a:solidFill>
                      <a:srgbClr val="4D7836"/>
                    </a:solidFill>
                  </a:tcPr>
                </a:tc>
                <a:tc>
                  <a:txBody>
                    <a:bodyPr/>
                    <a:lstStyle/>
                    <a:p>
                      <a:pPr algn="ctr">
                        <a:lnSpc>
                          <a:spcPct val="107000"/>
                        </a:lnSpc>
                        <a:spcAft>
                          <a:spcPts val="800"/>
                        </a:spcAft>
                        <a:buNone/>
                      </a:pPr>
                      <a:r>
                        <a:rPr lang="da-DK" sz="1600" dirty="0">
                          <a:solidFill>
                            <a:srgbClr val="F5F1E6"/>
                          </a:solidFill>
                          <a:effectLst/>
                          <a:latin typeface="+mn-lt"/>
                          <a:ea typeface="Calibri" panose="020F0502020204030204" pitchFamily="34" charset="0"/>
                          <a:cs typeface="Arial" panose="020B0604020202020204" pitchFamily="34" charset="0"/>
                        </a:rPr>
                        <a:t>Tid</a:t>
                      </a:r>
                      <a:endParaRPr lang="en-DK" sz="1600" dirty="0">
                        <a:solidFill>
                          <a:srgbClr val="F5F1E6"/>
                        </a:solidFill>
                        <a:effectLst/>
                        <a:latin typeface="+mn-lt"/>
                        <a:ea typeface="Calibri" panose="020F0502020204030204" pitchFamily="34" charset="0"/>
                        <a:cs typeface="Arial" panose="020B0604020202020204" pitchFamily="34" charset="0"/>
                      </a:endParaRPr>
                    </a:p>
                  </a:txBody>
                  <a:tcPr marL="68580" marR="68580" marT="9525" marB="0" anchor="ctr">
                    <a:solidFill>
                      <a:srgbClr val="4D7836"/>
                    </a:solidFill>
                  </a:tcPr>
                </a:tc>
                <a:tc>
                  <a:txBody>
                    <a:bodyPr/>
                    <a:lstStyle/>
                    <a:p>
                      <a:pPr algn="ctr">
                        <a:lnSpc>
                          <a:spcPct val="107000"/>
                        </a:lnSpc>
                        <a:spcAft>
                          <a:spcPts val="800"/>
                        </a:spcAft>
                        <a:buNone/>
                      </a:pPr>
                      <a:r>
                        <a:rPr lang="da-DK" sz="1600" dirty="0">
                          <a:solidFill>
                            <a:srgbClr val="F5F1E6"/>
                          </a:solidFill>
                          <a:effectLst/>
                          <a:latin typeface="+mn-lt"/>
                          <a:ea typeface="Calibri" panose="020F0502020204030204" pitchFamily="34" charset="0"/>
                          <a:cs typeface="Arial" panose="020B0604020202020204" pitchFamily="34" charset="0"/>
                        </a:rPr>
                        <a:t>Type</a:t>
                      </a:r>
                      <a:endParaRPr lang="en-DK" sz="1600" dirty="0">
                        <a:solidFill>
                          <a:srgbClr val="F5F1E6"/>
                        </a:solidFill>
                        <a:effectLst/>
                        <a:latin typeface="+mn-lt"/>
                        <a:ea typeface="Calibri" panose="020F0502020204030204" pitchFamily="34" charset="0"/>
                        <a:cs typeface="Arial" panose="020B0604020202020204" pitchFamily="34" charset="0"/>
                      </a:endParaRPr>
                    </a:p>
                  </a:txBody>
                  <a:tcPr marL="68580" marR="68580" marT="9525" marB="0" anchor="ctr">
                    <a:solidFill>
                      <a:srgbClr val="4D7836"/>
                    </a:solidFill>
                  </a:tcPr>
                </a:tc>
                <a:extLst>
                  <a:ext uri="{0D108BD9-81ED-4DB2-BD59-A6C34878D82A}">
                    <a16:rowId xmlns:a16="http://schemas.microsoft.com/office/drawing/2014/main" val="164814979"/>
                  </a:ext>
                </a:extLst>
              </a:tr>
              <a:tr h="306535">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Velkommen</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Velkommen til og bordet rundt</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09.15-10.00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Morgenmad og hilse på</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2248870393"/>
                  </a:ext>
                </a:extLst>
              </a:tr>
              <a:tr h="306535">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Lektion 1</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Introduktion til borger.dk</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10.00-11.00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3745003735"/>
                  </a:ext>
                </a:extLst>
              </a:tr>
              <a:tr h="306535">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PAUSE</a:t>
                      </a: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 </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11.00-11.15</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Pause</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3930468821"/>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2</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Sitecorestruktur</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11.15-11.40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3564767760"/>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3</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Rediger indholdsside del 1</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11.40-12.00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1106479869"/>
                  </a:ext>
                </a:extLst>
              </a:tr>
              <a:tr h="306535">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FROKOST</a:t>
                      </a: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 </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12.00-12.30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Pause</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2217828611"/>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3</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Rediger indholdsside del 2</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12.30-13.00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771664372"/>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4</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Udgivelse (publicering)</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13.00-13.20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2478077594"/>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5</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Genbrugelige links</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13.20-13.35</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3979934684"/>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6</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Opret indholdsside del 1</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13.35-14.00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1651422870"/>
                  </a:ext>
                </a:extLst>
              </a:tr>
              <a:tr h="306535">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PAUSE </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pPr>
                      <a:endParaRPr lang="en-DK" sz="1600" dirty="0">
                        <a:solidFill>
                          <a:srgbClr val="3F1A2B"/>
                        </a:solidFill>
                        <a:effectLst/>
                        <a:latin typeface="+mn-lt"/>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14.00-14.10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Pause</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2214394714"/>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6</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Opret indholdsside del 2</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14.10-14.40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2094396227"/>
                  </a:ext>
                </a:extLst>
              </a:tr>
              <a:tr h="306535">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RUNDE AF</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Opsamling og evaluering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14.40-14.55</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560933436"/>
                  </a:ext>
                </a:extLst>
              </a:tr>
            </a:tbl>
          </a:graphicData>
        </a:graphic>
      </p:graphicFrame>
      <p:pic>
        <p:nvPicPr>
          <p:cNvPr id="13" name="venstre slash" descr="venstre slash&#10;">
            <a:extLst>
              <a:ext uri="{FF2B5EF4-FFF2-40B4-BE49-F238E27FC236}">
                <a16:creationId xmlns:a16="http://schemas.microsoft.com/office/drawing/2014/main" id="{435E1E87-7E4A-BF30-873D-742090DF5AE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673555" y="3955989"/>
            <a:ext cx="2518445" cy="2517942"/>
          </a:xfrm>
          <a:prstGeom prst="rect">
            <a:avLst/>
          </a:prstGeom>
        </p:spPr>
      </p:pic>
    </p:spTree>
    <p:extLst>
      <p:ext uri="{BB962C8B-B14F-4D97-AF65-F5344CB8AC3E}">
        <p14:creationId xmlns:p14="http://schemas.microsoft.com/office/powerpoint/2010/main" val="2422217302"/>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Undertitel 9">
            <a:extLst>
              <a:ext uri="{FF2B5EF4-FFF2-40B4-BE49-F238E27FC236}">
                <a16:creationId xmlns:a16="http://schemas.microsoft.com/office/drawing/2014/main" id="{CD264340-E453-00B5-7BE3-050C9D7B2A6D}"/>
              </a:ext>
            </a:extLst>
          </p:cNvPr>
          <p:cNvSpPr>
            <a:spLocks noGrp="1"/>
          </p:cNvSpPr>
          <p:nvPr>
            <p:ph type="subTitle" idx="1"/>
          </p:nvPr>
        </p:nvSpPr>
        <p:spPr/>
        <p:txBody>
          <a:bodyPr/>
          <a:lstStyle/>
          <a:p>
            <a:r>
              <a:rPr lang="da-DK" dirty="0"/>
              <a:t>Lektion 2</a:t>
            </a:r>
          </a:p>
        </p:txBody>
      </p:sp>
      <p:sp>
        <p:nvSpPr>
          <p:cNvPr id="9" name="Titel 8">
            <a:extLst>
              <a:ext uri="{FF2B5EF4-FFF2-40B4-BE49-F238E27FC236}">
                <a16:creationId xmlns:a16="http://schemas.microsoft.com/office/drawing/2014/main" id="{C45E91A0-6345-F70B-79D6-4BDE93E7C0AD}"/>
              </a:ext>
            </a:extLst>
          </p:cNvPr>
          <p:cNvSpPr>
            <a:spLocks noGrp="1"/>
          </p:cNvSpPr>
          <p:nvPr>
            <p:ph type="ctrTitle"/>
          </p:nvPr>
        </p:nvSpPr>
        <p:spPr/>
        <p:txBody>
          <a:bodyPr/>
          <a:lstStyle/>
          <a:p>
            <a:r>
              <a:rPr lang="da-DK" dirty="0"/>
              <a:t>Sitecorestruktur</a:t>
            </a:r>
          </a:p>
        </p:txBody>
      </p:sp>
      <p:sp>
        <p:nvSpPr>
          <p:cNvPr id="6" name="Pladsholder til dato 5">
            <a:extLst>
              <a:ext uri="{FF2B5EF4-FFF2-40B4-BE49-F238E27FC236}">
                <a16:creationId xmlns:a16="http://schemas.microsoft.com/office/drawing/2014/main" id="{07DE9BBB-9AD9-BD6B-E74C-C4AD96F8FAD7}"/>
              </a:ext>
            </a:extLst>
          </p:cNvPr>
          <p:cNvSpPr>
            <a:spLocks noGrp="1"/>
          </p:cNvSpPr>
          <p:nvPr>
            <p:ph type="dt" sz="half" idx="15"/>
          </p:nvPr>
        </p:nvSpPr>
        <p:spPr/>
        <p:txBody>
          <a:bodyPr/>
          <a:lstStyle/>
          <a:p>
            <a:r>
              <a:rPr lang="da-DK"/>
              <a:t>29. september 2026</a:t>
            </a:r>
            <a:endParaRPr lang="da-DK" dirty="0"/>
          </a:p>
        </p:txBody>
      </p:sp>
      <p:sp>
        <p:nvSpPr>
          <p:cNvPr id="7" name="Pladsholder til sidefod 6">
            <a:extLst>
              <a:ext uri="{FF2B5EF4-FFF2-40B4-BE49-F238E27FC236}">
                <a16:creationId xmlns:a16="http://schemas.microsoft.com/office/drawing/2014/main" id="{6DCBFA94-9CCE-BC86-1376-2730B65D0455}"/>
              </a:ext>
            </a:extLst>
          </p:cNvPr>
          <p:cNvSpPr>
            <a:spLocks noGrp="1"/>
          </p:cNvSpPr>
          <p:nvPr>
            <p:ph type="ftr" sz="quarter" idx="16"/>
          </p:nvPr>
        </p:nvSpPr>
        <p:spPr/>
        <p:txBody>
          <a:bodyPr/>
          <a:lstStyle/>
          <a:p>
            <a:r>
              <a:rPr lang="da-DK"/>
              <a:t>Digitaliseringsstyrelsen</a:t>
            </a:r>
            <a:endParaRPr lang="da-DK" dirty="0"/>
          </a:p>
        </p:txBody>
      </p:sp>
      <p:sp>
        <p:nvSpPr>
          <p:cNvPr id="8" name="Pladsholder til slidenummer 7">
            <a:extLst>
              <a:ext uri="{FF2B5EF4-FFF2-40B4-BE49-F238E27FC236}">
                <a16:creationId xmlns:a16="http://schemas.microsoft.com/office/drawing/2014/main" id="{068B69EB-8A3D-04D3-8CAE-E016235FA831}"/>
              </a:ext>
            </a:extLst>
          </p:cNvPr>
          <p:cNvSpPr>
            <a:spLocks noGrp="1"/>
          </p:cNvSpPr>
          <p:nvPr>
            <p:ph type="sldNum" sz="quarter" idx="17"/>
          </p:nvPr>
        </p:nvSpPr>
        <p:spPr/>
        <p:txBody>
          <a:bodyPr/>
          <a:lstStyle/>
          <a:p>
            <a:fld id="{24C8C45C-947F-4981-8B3F-4F32E973C901}" type="slidenum">
              <a:rPr lang="da-DK" smtClean="0"/>
              <a:pPr/>
              <a:t>37</a:t>
            </a:fld>
            <a:endParaRPr lang="da-DK" dirty="0"/>
          </a:p>
        </p:txBody>
      </p:sp>
    </p:spTree>
    <p:extLst>
      <p:ext uri="{BB962C8B-B14F-4D97-AF65-F5344CB8AC3E}">
        <p14:creationId xmlns:p14="http://schemas.microsoft.com/office/powerpoint/2010/main" val="3249031922"/>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Undertitel 8">
            <a:extLst>
              <a:ext uri="{FF2B5EF4-FFF2-40B4-BE49-F238E27FC236}">
                <a16:creationId xmlns:a16="http://schemas.microsoft.com/office/drawing/2014/main" id="{65E63A98-C15F-A520-B4E3-F24FEA333A77}"/>
              </a:ext>
            </a:extLst>
          </p:cNvPr>
          <p:cNvSpPr>
            <a:spLocks noGrp="1"/>
          </p:cNvSpPr>
          <p:nvPr>
            <p:ph type="subTitle" idx="13"/>
          </p:nvPr>
        </p:nvSpPr>
        <p:spPr/>
        <p:txBody>
          <a:bodyPr/>
          <a:lstStyle/>
          <a:p>
            <a:r>
              <a:rPr lang="da-DK" dirty="0"/>
              <a:t>Lektion 2: Sitecorestruktur</a:t>
            </a:r>
          </a:p>
        </p:txBody>
      </p:sp>
      <p:sp>
        <p:nvSpPr>
          <p:cNvPr id="7" name="Titel 6">
            <a:extLst>
              <a:ext uri="{FF2B5EF4-FFF2-40B4-BE49-F238E27FC236}">
                <a16:creationId xmlns:a16="http://schemas.microsoft.com/office/drawing/2014/main" id="{D0F79EED-7970-055B-9F35-498FE86883F5}"/>
              </a:ext>
            </a:extLst>
          </p:cNvPr>
          <p:cNvSpPr>
            <a:spLocks noGrp="1"/>
          </p:cNvSpPr>
          <p:nvPr>
            <p:ph type="title"/>
          </p:nvPr>
        </p:nvSpPr>
        <p:spPr/>
        <p:txBody>
          <a:bodyPr/>
          <a:lstStyle/>
          <a:p>
            <a:r>
              <a:rPr lang="da-DK" dirty="0"/>
              <a:t>Læringsmål</a:t>
            </a:r>
          </a:p>
        </p:txBody>
      </p:sp>
      <p:sp>
        <p:nvSpPr>
          <p:cNvPr id="8" name="Pladsholder til indhold 7">
            <a:extLst>
              <a:ext uri="{FF2B5EF4-FFF2-40B4-BE49-F238E27FC236}">
                <a16:creationId xmlns:a16="http://schemas.microsoft.com/office/drawing/2014/main" id="{46569CA2-2E0A-2349-365B-1318B5DF20D2}"/>
              </a:ext>
            </a:extLst>
          </p:cNvPr>
          <p:cNvSpPr>
            <a:spLocks noGrp="1"/>
          </p:cNvSpPr>
          <p:nvPr>
            <p:ph idx="1"/>
          </p:nvPr>
        </p:nvSpPr>
        <p:spPr/>
        <p:txBody>
          <a:bodyPr/>
          <a:lstStyle/>
          <a:p>
            <a:r>
              <a:rPr lang="da-DK" sz="1800" dirty="0"/>
              <a:t>Du får en overordnet forståelse for strukturen i Sitecore.</a:t>
            </a:r>
          </a:p>
          <a:p>
            <a:r>
              <a:rPr lang="da-DK" sz="1800" dirty="0"/>
              <a:t>Du kan skelne mellem brugen af ‘Indholdsredigering’ og ‘Sideredigering’.</a:t>
            </a:r>
          </a:p>
          <a:p>
            <a:endParaRPr lang="da-DK" dirty="0"/>
          </a:p>
        </p:txBody>
      </p:sp>
      <p:sp>
        <p:nvSpPr>
          <p:cNvPr id="4" name="Pladsholder til dato 3">
            <a:extLst>
              <a:ext uri="{FF2B5EF4-FFF2-40B4-BE49-F238E27FC236}">
                <a16:creationId xmlns:a16="http://schemas.microsoft.com/office/drawing/2014/main" id="{84B76146-C27A-DE79-7285-3C219F709540}"/>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2F7F008A-A8D0-0884-FA68-E9F696AB5341}"/>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DC1D99FC-AD04-D41E-7737-36ED09F4E114}"/>
              </a:ext>
            </a:extLst>
          </p:cNvPr>
          <p:cNvSpPr>
            <a:spLocks noGrp="1"/>
          </p:cNvSpPr>
          <p:nvPr>
            <p:ph type="sldNum" sz="quarter" idx="12"/>
          </p:nvPr>
        </p:nvSpPr>
        <p:spPr/>
        <p:txBody>
          <a:bodyPr/>
          <a:lstStyle/>
          <a:p>
            <a:fld id="{24C8C45C-947F-4981-8B3F-4F32E973C901}" type="slidenum">
              <a:rPr lang="da-DK" smtClean="0"/>
              <a:pPr/>
              <a:t>38</a:t>
            </a:fld>
            <a:endParaRPr lang="da-DK" dirty="0"/>
          </a:p>
        </p:txBody>
      </p:sp>
    </p:spTree>
    <p:extLst>
      <p:ext uri="{BB962C8B-B14F-4D97-AF65-F5344CB8AC3E}">
        <p14:creationId xmlns:p14="http://schemas.microsoft.com/office/powerpoint/2010/main" val="3462798471"/>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DFCF8A63-0009-D908-AE74-D401B31EC273}"/>
              </a:ext>
            </a:extLst>
          </p:cNvPr>
          <p:cNvSpPr>
            <a:spLocks noGrp="1"/>
          </p:cNvSpPr>
          <p:nvPr>
            <p:ph type="subTitle" idx="13"/>
          </p:nvPr>
        </p:nvSpPr>
        <p:spPr/>
        <p:txBody>
          <a:bodyPr/>
          <a:lstStyle/>
          <a:p>
            <a:r>
              <a:rPr lang="da-DK" dirty="0"/>
              <a:t>Lektion 2: Sitecorestruktur</a:t>
            </a:r>
          </a:p>
        </p:txBody>
      </p:sp>
      <p:sp>
        <p:nvSpPr>
          <p:cNvPr id="3" name="Titel 2">
            <a:extLst>
              <a:ext uri="{FF2B5EF4-FFF2-40B4-BE49-F238E27FC236}">
                <a16:creationId xmlns:a16="http://schemas.microsoft.com/office/drawing/2014/main" id="{E78384E1-959E-B82F-D1A8-144E1672E1A7}"/>
              </a:ext>
            </a:extLst>
          </p:cNvPr>
          <p:cNvSpPr>
            <a:spLocks noGrp="1"/>
          </p:cNvSpPr>
          <p:nvPr>
            <p:ph type="title"/>
          </p:nvPr>
        </p:nvSpPr>
        <p:spPr>
          <a:xfrm>
            <a:off x="540000" y="900000"/>
            <a:ext cx="4994526" cy="828000"/>
          </a:xfrm>
        </p:spPr>
        <p:txBody>
          <a:bodyPr/>
          <a:lstStyle/>
          <a:p>
            <a:r>
              <a:rPr lang="da-DK" dirty="0"/>
              <a:t>Vejledninger til statslige redaktører</a:t>
            </a:r>
          </a:p>
        </p:txBody>
      </p:sp>
      <p:sp>
        <p:nvSpPr>
          <p:cNvPr id="4" name="Pladsholder til indhold 3">
            <a:extLst>
              <a:ext uri="{FF2B5EF4-FFF2-40B4-BE49-F238E27FC236}">
                <a16:creationId xmlns:a16="http://schemas.microsoft.com/office/drawing/2014/main" id="{32D7B385-DC63-6D5E-FA06-AC3A95421A0B}"/>
              </a:ext>
            </a:extLst>
          </p:cNvPr>
          <p:cNvSpPr>
            <a:spLocks noGrp="1"/>
          </p:cNvSpPr>
          <p:nvPr>
            <p:ph idx="1"/>
          </p:nvPr>
        </p:nvSpPr>
        <p:spPr>
          <a:xfrm>
            <a:off x="539999" y="2326104"/>
            <a:ext cx="5556001" cy="3811895"/>
          </a:xfrm>
        </p:spPr>
        <p:txBody>
          <a:bodyPr/>
          <a:lstStyle/>
          <a:p>
            <a:pPr marL="0" indent="0">
              <a:buNone/>
            </a:pPr>
            <a:r>
              <a:rPr lang="da-DK" dirty="0"/>
              <a:t>Opdaterede vejledninger:</a:t>
            </a:r>
            <a:br>
              <a:rPr lang="da-DK" dirty="0"/>
            </a:br>
            <a:r>
              <a:rPr lang="da-DK" dirty="0"/>
              <a:t>https://digitaliser.dk/borgerdk/vejledninger-borgerdk/vejledninger-til-statslige-redaktoerer</a:t>
            </a:r>
          </a:p>
          <a:p>
            <a:endParaRPr lang="da-DK" dirty="0"/>
          </a:p>
        </p:txBody>
      </p:sp>
      <p:sp>
        <p:nvSpPr>
          <p:cNvPr id="5" name="Pladsholder til dato 4">
            <a:extLst>
              <a:ext uri="{FF2B5EF4-FFF2-40B4-BE49-F238E27FC236}">
                <a16:creationId xmlns:a16="http://schemas.microsoft.com/office/drawing/2014/main" id="{054917B1-61C8-E27E-BB5E-4FCC9AB60C49}"/>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37B3D1BE-089F-037E-8C3C-48CB979EEF3A}"/>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AA67027E-94AC-5A10-7507-581CC59BC35E}"/>
              </a:ext>
            </a:extLst>
          </p:cNvPr>
          <p:cNvSpPr>
            <a:spLocks noGrp="1"/>
          </p:cNvSpPr>
          <p:nvPr>
            <p:ph type="sldNum" sz="quarter" idx="12"/>
          </p:nvPr>
        </p:nvSpPr>
        <p:spPr/>
        <p:txBody>
          <a:bodyPr/>
          <a:lstStyle/>
          <a:p>
            <a:fld id="{24C8C45C-947F-4981-8B3F-4F32E973C901}" type="slidenum">
              <a:rPr lang="da-DK" smtClean="0"/>
              <a:pPr/>
              <a:t>39</a:t>
            </a:fld>
            <a:endParaRPr lang="da-DK" dirty="0"/>
          </a:p>
        </p:txBody>
      </p:sp>
      <p:pic>
        <p:nvPicPr>
          <p:cNvPr id="8" name="Billede 7" descr="Skærmbillede fra digitaliser.dk, hvor man kan se vejledninger til statslige redaktører.">
            <a:extLst>
              <a:ext uri="{FF2B5EF4-FFF2-40B4-BE49-F238E27FC236}">
                <a16:creationId xmlns:a16="http://schemas.microsoft.com/office/drawing/2014/main" id="{489688F9-CBD6-34C6-E070-DDE8059BDF81}"/>
              </a:ext>
            </a:extLst>
          </p:cNvPr>
          <p:cNvPicPr>
            <a:picLocks noChangeAspect="1"/>
          </p:cNvPicPr>
          <p:nvPr/>
        </p:nvPicPr>
        <p:blipFill>
          <a:blip r:embed="rId3"/>
          <a:stretch>
            <a:fillRect/>
          </a:stretch>
        </p:blipFill>
        <p:spPr>
          <a:xfrm>
            <a:off x="5717627" y="906571"/>
            <a:ext cx="6218023" cy="5525759"/>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99539221"/>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3DE50E69-A125-691D-DEF6-E3AC3BD8E27A}"/>
              </a:ext>
            </a:extLst>
          </p:cNvPr>
          <p:cNvSpPr>
            <a:spLocks noGrp="1"/>
          </p:cNvSpPr>
          <p:nvPr>
            <p:ph type="subTitle" idx="13"/>
          </p:nvPr>
        </p:nvSpPr>
        <p:spPr/>
        <p:txBody>
          <a:bodyPr/>
          <a:lstStyle/>
          <a:p>
            <a:r>
              <a:rPr lang="da-DK" dirty="0"/>
              <a:t>Lektion 2: Sitecorestruktur</a:t>
            </a:r>
          </a:p>
        </p:txBody>
      </p:sp>
      <p:sp>
        <p:nvSpPr>
          <p:cNvPr id="3" name="Titel 2">
            <a:extLst>
              <a:ext uri="{FF2B5EF4-FFF2-40B4-BE49-F238E27FC236}">
                <a16:creationId xmlns:a16="http://schemas.microsoft.com/office/drawing/2014/main" id="{0A68E4F0-D25F-9D4B-79F6-0D9E2FD5524A}"/>
              </a:ext>
            </a:extLst>
          </p:cNvPr>
          <p:cNvSpPr>
            <a:spLocks noGrp="1"/>
          </p:cNvSpPr>
          <p:nvPr>
            <p:ph type="title"/>
          </p:nvPr>
        </p:nvSpPr>
        <p:spPr/>
        <p:txBody>
          <a:bodyPr/>
          <a:lstStyle/>
          <a:p>
            <a:r>
              <a:rPr lang="da-DK" dirty="0"/>
              <a:t>Log ind i end-to-end miljøet for borger.dk og lifeindenmark.dk</a:t>
            </a:r>
          </a:p>
        </p:txBody>
      </p:sp>
      <p:sp>
        <p:nvSpPr>
          <p:cNvPr id="5" name="Pladsholder til dato 4">
            <a:extLst>
              <a:ext uri="{FF2B5EF4-FFF2-40B4-BE49-F238E27FC236}">
                <a16:creationId xmlns:a16="http://schemas.microsoft.com/office/drawing/2014/main" id="{B457146A-B7A7-1F4D-8879-E6D48758A9A8}"/>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6F929853-C669-2EB0-44CC-1D1771D22AF8}"/>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26FEAC43-20A1-0F26-66F7-13B745E0FD97}"/>
              </a:ext>
            </a:extLst>
          </p:cNvPr>
          <p:cNvSpPr>
            <a:spLocks noGrp="1"/>
          </p:cNvSpPr>
          <p:nvPr>
            <p:ph type="sldNum" sz="quarter" idx="12"/>
          </p:nvPr>
        </p:nvSpPr>
        <p:spPr/>
        <p:txBody>
          <a:bodyPr/>
          <a:lstStyle/>
          <a:p>
            <a:fld id="{24C8C45C-947F-4981-8B3F-4F32E973C901}" type="slidenum">
              <a:rPr lang="da-DK" smtClean="0"/>
              <a:pPr/>
              <a:t>40</a:t>
            </a:fld>
            <a:endParaRPr lang="da-DK" dirty="0"/>
          </a:p>
        </p:txBody>
      </p:sp>
      <p:pic>
        <p:nvPicPr>
          <p:cNvPr id="8" name="Billede 1" descr="Login til endtoend-miljøet for Sitecore-borger.dk" title="Billede af Sitecore login ">
            <a:extLst>
              <a:ext uri="{FF2B5EF4-FFF2-40B4-BE49-F238E27FC236}">
                <a16:creationId xmlns:a16="http://schemas.microsoft.com/office/drawing/2014/main" id="{212BE406-3EBC-95F2-031B-000E3DC205F6}"/>
              </a:ext>
            </a:extLst>
          </p:cNvPr>
          <p:cNvPicPr>
            <a:picLocks noChangeAspect="1"/>
          </p:cNvPicPr>
          <p:nvPr/>
        </p:nvPicPr>
        <p:blipFill>
          <a:blip r:embed="rId3"/>
          <a:stretch>
            <a:fillRect/>
          </a:stretch>
        </p:blipFill>
        <p:spPr>
          <a:xfrm>
            <a:off x="3257695" y="1507525"/>
            <a:ext cx="5676609" cy="3902669"/>
          </a:xfrm>
          <a:prstGeom prst="rect">
            <a:avLst/>
          </a:prstGeom>
          <a:noFill/>
          <a:effectLst>
            <a:outerShdw blurRad="50800" dist="38100" dir="5400000" algn="t" rotWithShape="0">
              <a:prstClr val="black">
                <a:alpha val="40000"/>
              </a:prstClr>
            </a:outerShdw>
          </a:effectLst>
        </p:spPr>
      </p:pic>
      <p:sp>
        <p:nvSpPr>
          <p:cNvPr id="11" name="Link">
            <a:extLst>
              <a:ext uri="{FF2B5EF4-FFF2-40B4-BE49-F238E27FC236}">
                <a16:creationId xmlns:a16="http://schemas.microsoft.com/office/drawing/2014/main" id="{A0FE7E4F-5AED-707D-E032-9500641EE0BC}"/>
              </a:ext>
            </a:extLst>
          </p:cNvPr>
          <p:cNvSpPr txBox="1"/>
          <p:nvPr/>
        </p:nvSpPr>
        <p:spPr>
          <a:xfrm>
            <a:off x="3244630" y="5507773"/>
            <a:ext cx="5676609" cy="400110"/>
          </a:xfrm>
          <a:prstGeom prst="rect">
            <a:avLst/>
          </a:prstGeom>
          <a:noFill/>
          <a:ln>
            <a:noFill/>
          </a:ln>
        </p:spPr>
        <p:txBody>
          <a:bodyPr wrap="square" rtlCol="0">
            <a:spAutoFit/>
          </a:bodyPr>
          <a:lstStyle/>
          <a:p>
            <a:pPr algn="ctr"/>
            <a:r>
              <a:rPr lang="da-DK" sz="2000" dirty="0">
                <a:solidFill>
                  <a:srgbClr val="3F1A2B"/>
                </a:solidFill>
                <a:cs typeface="Arial" panose="020B0604020202020204" pitchFamily="34" charset="0"/>
              </a:rPr>
              <a:t>https://admin.endtoend.borger.dk/sitecore/login</a:t>
            </a:r>
          </a:p>
        </p:txBody>
      </p:sp>
      <p:sp>
        <p:nvSpPr>
          <p:cNvPr id="12" name="Link">
            <a:extLst>
              <a:ext uri="{FF2B5EF4-FFF2-40B4-BE49-F238E27FC236}">
                <a16:creationId xmlns:a16="http://schemas.microsoft.com/office/drawing/2014/main" id="{C536833A-5419-36D5-7311-8B5CDBA55FEB}"/>
              </a:ext>
            </a:extLst>
          </p:cNvPr>
          <p:cNvSpPr txBox="1"/>
          <p:nvPr/>
        </p:nvSpPr>
        <p:spPr>
          <a:xfrm>
            <a:off x="2538890" y="5958000"/>
            <a:ext cx="7114217" cy="400110"/>
          </a:xfrm>
          <a:prstGeom prst="rect">
            <a:avLst/>
          </a:prstGeom>
          <a:noFill/>
          <a:ln>
            <a:noFill/>
          </a:ln>
        </p:spPr>
        <p:txBody>
          <a:bodyPr wrap="square" rtlCol="0">
            <a:spAutoFit/>
          </a:bodyPr>
          <a:lstStyle/>
          <a:p>
            <a:pPr algn="ctr"/>
            <a:r>
              <a:rPr lang="da-DK" sz="2000" dirty="0">
                <a:solidFill>
                  <a:srgbClr val="3F1A2B"/>
                </a:solidFill>
                <a:cs typeface="Arial" panose="020B0604020202020204" pitchFamily="34" charset="0"/>
              </a:rPr>
              <a:t>https://adminlifeindenmark.endtoend.borger.dk/sitecore/login</a:t>
            </a:r>
          </a:p>
        </p:txBody>
      </p:sp>
    </p:spTree>
    <p:extLst>
      <p:ext uri="{BB962C8B-B14F-4D97-AF65-F5344CB8AC3E}">
        <p14:creationId xmlns:p14="http://schemas.microsoft.com/office/powerpoint/2010/main" val="2024386536"/>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CFB00-D4AB-5D12-C098-2C04C3D7D659}"/>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6F6ADB0B-E131-D8FB-BB1F-FE5EBBF2E6C5}"/>
              </a:ext>
            </a:extLst>
          </p:cNvPr>
          <p:cNvSpPr>
            <a:spLocks noGrp="1"/>
          </p:cNvSpPr>
          <p:nvPr>
            <p:ph type="subTitle" idx="13"/>
          </p:nvPr>
        </p:nvSpPr>
        <p:spPr/>
        <p:txBody>
          <a:bodyPr/>
          <a:lstStyle/>
          <a:p>
            <a:r>
              <a:rPr lang="da-DK" dirty="0"/>
              <a:t>Lektion 2: Sitecorestruktur</a:t>
            </a:r>
          </a:p>
        </p:txBody>
      </p:sp>
      <p:sp>
        <p:nvSpPr>
          <p:cNvPr id="3" name="Titel 2">
            <a:extLst>
              <a:ext uri="{FF2B5EF4-FFF2-40B4-BE49-F238E27FC236}">
                <a16:creationId xmlns:a16="http://schemas.microsoft.com/office/drawing/2014/main" id="{955D5F55-FC5B-B19A-A273-001D5CC4C440}"/>
              </a:ext>
            </a:extLst>
          </p:cNvPr>
          <p:cNvSpPr>
            <a:spLocks noGrp="1"/>
          </p:cNvSpPr>
          <p:nvPr>
            <p:ph type="title"/>
          </p:nvPr>
        </p:nvSpPr>
        <p:spPr/>
        <p:txBody>
          <a:bodyPr/>
          <a:lstStyle/>
          <a:p>
            <a:r>
              <a:rPr lang="da-DK" dirty="0"/>
              <a:t>Sitecore-forside via borger.dk</a:t>
            </a:r>
          </a:p>
        </p:txBody>
      </p:sp>
      <p:sp>
        <p:nvSpPr>
          <p:cNvPr id="5" name="Pladsholder til dato 4">
            <a:extLst>
              <a:ext uri="{FF2B5EF4-FFF2-40B4-BE49-F238E27FC236}">
                <a16:creationId xmlns:a16="http://schemas.microsoft.com/office/drawing/2014/main" id="{268E7076-37F7-658E-37CA-575C3FCD216A}"/>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45F930CF-F750-56FB-A197-DCF127CA917F}"/>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2911EA32-1908-A495-DCD7-31E76887B357}"/>
              </a:ext>
            </a:extLst>
          </p:cNvPr>
          <p:cNvSpPr>
            <a:spLocks noGrp="1"/>
          </p:cNvSpPr>
          <p:nvPr>
            <p:ph type="sldNum" sz="quarter" idx="12"/>
          </p:nvPr>
        </p:nvSpPr>
        <p:spPr/>
        <p:txBody>
          <a:bodyPr/>
          <a:lstStyle/>
          <a:p>
            <a:fld id="{24C8C45C-947F-4981-8B3F-4F32E973C901}" type="slidenum">
              <a:rPr lang="da-DK" smtClean="0"/>
              <a:pPr/>
              <a:t>41</a:t>
            </a:fld>
            <a:endParaRPr lang="da-DK" dirty="0"/>
          </a:p>
        </p:txBody>
      </p:sp>
      <p:pic>
        <p:nvPicPr>
          <p:cNvPr id="9" name="Billede 8" descr="Skærmbillede af forsiden når man er logget ind på Sitecore. Indholdsredigering og Sideredigering er fremhævet.">
            <a:extLst>
              <a:ext uri="{FF2B5EF4-FFF2-40B4-BE49-F238E27FC236}">
                <a16:creationId xmlns:a16="http://schemas.microsoft.com/office/drawing/2014/main" id="{386EB28A-1AB0-9026-AF71-DAC5065F94B2}"/>
              </a:ext>
            </a:extLst>
          </p:cNvPr>
          <p:cNvPicPr>
            <a:picLocks noChangeAspect="1"/>
          </p:cNvPicPr>
          <p:nvPr/>
        </p:nvPicPr>
        <p:blipFill>
          <a:blip r:embed="rId3"/>
          <a:stretch>
            <a:fillRect/>
          </a:stretch>
        </p:blipFill>
        <p:spPr>
          <a:xfrm>
            <a:off x="2203502" y="1538030"/>
            <a:ext cx="7784995" cy="4574012"/>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888314171"/>
      </p:ext>
    </p:extLst>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D349FA5E-B1CE-6B4B-B74E-478FE6398262}"/>
              </a:ext>
            </a:extLst>
          </p:cNvPr>
          <p:cNvSpPr>
            <a:spLocks noGrp="1"/>
          </p:cNvSpPr>
          <p:nvPr>
            <p:ph type="subTitle" idx="13"/>
          </p:nvPr>
        </p:nvSpPr>
        <p:spPr/>
        <p:txBody>
          <a:bodyPr/>
          <a:lstStyle/>
          <a:p>
            <a:r>
              <a:rPr lang="da-DK" dirty="0"/>
              <a:t>Lektion 2: Sitecorestruktur</a:t>
            </a:r>
          </a:p>
        </p:txBody>
      </p:sp>
      <p:sp>
        <p:nvSpPr>
          <p:cNvPr id="3" name="Titel 2">
            <a:extLst>
              <a:ext uri="{FF2B5EF4-FFF2-40B4-BE49-F238E27FC236}">
                <a16:creationId xmlns:a16="http://schemas.microsoft.com/office/drawing/2014/main" id="{C699323F-5BAE-9CB6-DC20-725FAFB1C406}"/>
              </a:ext>
            </a:extLst>
          </p:cNvPr>
          <p:cNvSpPr>
            <a:spLocks noGrp="1"/>
          </p:cNvSpPr>
          <p:nvPr>
            <p:ph type="title"/>
          </p:nvPr>
        </p:nvSpPr>
        <p:spPr/>
        <p:txBody>
          <a:bodyPr/>
          <a:lstStyle/>
          <a:p>
            <a:r>
              <a:rPr lang="da-DK" dirty="0"/>
              <a:t>Nøglebegreber</a:t>
            </a:r>
          </a:p>
        </p:txBody>
      </p:sp>
      <p:sp>
        <p:nvSpPr>
          <p:cNvPr id="4" name="Pladsholder til indhold 3">
            <a:extLst>
              <a:ext uri="{FF2B5EF4-FFF2-40B4-BE49-F238E27FC236}">
                <a16:creationId xmlns:a16="http://schemas.microsoft.com/office/drawing/2014/main" id="{8343EDDB-9256-978F-265E-C6E76623A760}"/>
              </a:ext>
            </a:extLst>
          </p:cNvPr>
          <p:cNvSpPr>
            <a:spLocks noGrp="1"/>
          </p:cNvSpPr>
          <p:nvPr>
            <p:ph idx="1"/>
          </p:nvPr>
        </p:nvSpPr>
        <p:spPr/>
        <p:txBody>
          <a:bodyPr/>
          <a:lstStyle/>
          <a:p>
            <a:r>
              <a:rPr lang="da-DK" sz="1800" b="1" dirty="0"/>
              <a:t>Indholdsredigering</a:t>
            </a:r>
            <a:br>
              <a:rPr lang="da-DK" sz="1800" b="1" dirty="0"/>
            </a:br>
            <a:r>
              <a:rPr lang="da-DK" sz="1800" dirty="0"/>
              <a:t>Her er alle indholdselementer organiseret i en overskuelig træstruktur. Herfra kan du redigere alle indholdselementer og oprette nye elementer – fx nye sider.</a:t>
            </a:r>
          </a:p>
          <a:p>
            <a:endParaRPr lang="da-DK" sz="1800" dirty="0"/>
          </a:p>
          <a:p>
            <a:r>
              <a:rPr lang="da-DK" sz="1800" b="1" dirty="0"/>
              <a:t>Sideredigering</a:t>
            </a:r>
            <a:br>
              <a:rPr lang="da-DK" sz="1800" b="1" dirty="0"/>
            </a:br>
            <a:r>
              <a:rPr lang="da-DK" sz="1800" dirty="0"/>
              <a:t>Her står du på selve siden og redigerer. Du kan tilføje komponenter og ændre i tekster direkte på siden.</a:t>
            </a:r>
          </a:p>
          <a:p>
            <a:endParaRPr lang="da-DK" dirty="0"/>
          </a:p>
        </p:txBody>
      </p:sp>
      <p:sp>
        <p:nvSpPr>
          <p:cNvPr id="5" name="Pladsholder til dato 4">
            <a:extLst>
              <a:ext uri="{FF2B5EF4-FFF2-40B4-BE49-F238E27FC236}">
                <a16:creationId xmlns:a16="http://schemas.microsoft.com/office/drawing/2014/main" id="{CC19E18B-5A39-F492-7332-E227C7F9145A}"/>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D542BB82-6467-8C5E-8B7A-14CB350E6A2F}"/>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A5293C61-2865-6F20-CA5F-8EE7E9F4345C}"/>
              </a:ext>
            </a:extLst>
          </p:cNvPr>
          <p:cNvSpPr>
            <a:spLocks noGrp="1"/>
          </p:cNvSpPr>
          <p:nvPr>
            <p:ph type="sldNum" sz="quarter" idx="12"/>
          </p:nvPr>
        </p:nvSpPr>
        <p:spPr/>
        <p:txBody>
          <a:bodyPr/>
          <a:lstStyle/>
          <a:p>
            <a:fld id="{24C8C45C-947F-4981-8B3F-4F32E973C901}" type="slidenum">
              <a:rPr lang="da-DK" smtClean="0"/>
              <a:pPr/>
              <a:t>42</a:t>
            </a:fld>
            <a:endParaRPr lang="da-DK" dirty="0"/>
          </a:p>
        </p:txBody>
      </p:sp>
    </p:spTree>
    <p:extLst>
      <p:ext uri="{BB962C8B-B14F-4D97-AF65-F5344CB8AC3E}">
        <p14:creationId xmlns:p14="http://schemas.microsoft.com/office/powerpoint/2010/main" val="2101023610"/>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E86D7-7F89-9485-4FB0-C327E5AF00F8}"/>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C5CF7AF1-0DB6-7622-C386-03A03E76D0B5}"/>
              </a:ext>
            </a:extLst>
          </p:cNvPr>
          <p:cNvSpPr>
            <a:spLocks noGrp="1"/>
          </p:cNvSpPr>
          <p:nvPr>
            <p:ph type="subTitle" idx="13"/>
          </p:nvPr>
        </p:nvSpPr>
        <p:spPr/>
        <p:txBody>
          <a:bodyPr/>
          <a:lstStyle/>
          <a:p>
            <a:r>
              <a:rPr lang="da-DK" dirty="0"/>
              <a:t>Lektion 2: Sitecorestruktur</a:t>
            </a:r>
          </a:p>
        </p:txBody>
      </p:sp>
      <p:sp>
        <p:nvSpPr>
          <p:cNvPr id="3" name="Titel 2">
            <a:extLst>
              <a:ext uri="{FF2B5EF4-FFF2-40B4-BE49-F238E27FC236}">
                <a16:creationId xmlns:a16="http://schemas.microsoft.com/office/drawing/2014/main" id="{BB1ACDB5-424D-D69E-8F23-CB9BB3547749}"/>
              </a:ext>
            </a:extLst>
          </p:cNvPr>
          <p:cNvSpPr>
            <a:spLocks noGrp="1"/>
          </p:cNvSpPr>
          <p:nvPr>
            <p:ph type="title"/>
          </p:nvPr>
        </p:nvSpPr>
        <p:spPr/>
        <p:txBody>
          <a:bodyPr/>
          <a:lstStyle/>
          <a:p>
            <a:r>
              <a:rPr lang="da-DK" dirty="0"/>
              <a:t>Logikker i Sitecore</a:t>
            </a:r>
          </a:p>
        </p:txBody>
      </p:sp>
      <p:sp>
        <p:nvSpPr>
          <p:cNvPr id="5" name="Pladsholder til dato 4">
            <a:extLst>
              <a:ext uri="{FF2B5EF4-FFF2-40B4-BE49-F238E27FC236}">
                <a16:creationId xmlns:a16="http://schemas.microsoft.com/office/drawing/2014/main" id="{3DE3FCA0-E984-8327-2A6E-9E58DA38ACBD}"/>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D62E830C-C787-E372-7B92-189C554B7DF6}"/>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897DE584-7DF5-A239-85F2-F01F3E64367C}"/>
              </a:ext>
            </a:extLst>
          </p:cNvPr>
          <p:cNvSpPr>
            <a:spLocks noGrp="1"/>
          </p:cNvSpPr>
          <p:nvPr>
            <p:ph type="sldNum" sz="quarter" idx="12"/>
          </p:nvPr>
        </p:nvSpPr>
        <p:spPr/>
        <p:txBody>
          <a:bodyPr/>
          <a:lstStyle/>
          <a:p>
            <a:fld id="{24C8C45C-947F-4981-8B3F-4F32E973C901}" type="slidenum">
              <a:rPr lang="da-DK" smtClean="0"/>
              <a:pPr/>
              <a:t>43</a:t>
            </a:fld>
            <a:endParaRPr lang="da-DK" dirty="0"/>
          </a:p>
        </p:txBody>
      </p:sp>
      <p:pic>
        <p:nvPicPr>
          <p:cNvPr id="11" name="Billede 10" descr="Skærmbillede af indholdstræet i sitecore. Siden &quot;Dansk kørekort i udlandet&quot; er fremhævet, da vi bruger den som eksempel">
            <a:extLst>
              <a:ext uri="{FF2B5EF4-FFF2-40B4-BE49-F238E27FC236}">
                <a16:creationId xmlns:a16="http://schemas.microsoft.com/office/drawing/2014/main" id="{8BD03884-1CF6-5527-516C-D5804947008C}"/>
              </a:ext>
            </a:extLst>
          </p:cNvPr>
          <p:cNvPicPr>
            <a:picLocks noChangeAspect="1"/>
          </p:cNvPicPr>
          <p:nvPr/>
        </p:nvPicPr>
        <p:blipFill>
          <a:blip r:embed="rId3"/>
          <a:stretch>
            <a:fillRect/>
          </a:stretch>
        </p:blipFill>
        <p:spPr>
          <a:xfrm>
            <a:off x="7126288" y="843378"/>
            <a:ext cx="3941340" cy="3495551"/>
          </a:xfrm>
          <a:prstGeom prst="rect">
            <a:avLst/>
          </a:prstGeom>
          <a:effectLst>
            <a:outerShdw blurRad="50800" dist="38100" dir="5400000" algn="t" rotWithShape="0">
              <a:prstClr val="black">
                <a:alpha val="40000"/>
              </a:prstClr>
            </a:outerShdw>
          </a:effectLst>
        </p:spPr>
      </p:pic>
      <p:pic>
        <p:nvPicPr>
          <p:cNvPr id="13" name="Billede 12" descr="Skærmbillede af siden Dansk kørekort i udlandet når man befinder sig i sideredigering">
            <a:extLst>
              <a:ext uri="{FF2B5EF4-FFF2-40B4-BE49-F238E27FC236}">
                <a16:creationId xmlns:a16="http://schemas.microsoft.com/office/drawing/2014/main" id="{27E0FFAA-DB54-A23B-C262-747E0AEBB317}"/>
              </a:ext>
            </a:extLst>
          </p:cNvPr>
          <p:cNvPicPr>
            <a:picLocks noChangeAspect="1"/>
          </p:cNvPicPr>
          <p:nvPr/>
        </p:nvPicPr>
        <p:blipFill>
          <a:blip r:embed="rId4"/>
          <a:stretch>
            <a:fillRect/>
          </a:stretch>
        </p:blipFill>
        <p:spPr>
          <a:xfrm>
            <a:off x="691199" y="2816349"/>
            <a:ext cx="5849517" cy="2926391"/>
          </a:xfrm>
          <a:prstGeom prst="rect">
            <a:avLst/>
          </a:prstGeom>
          <a:effectLst>
            <a:outerShdw blurRad="50800" dist="38100" dir="5400000" algn="t" rotWithShape="0">
              <a:prstClr val="black">
                <a:alpha val="40000"/>
              </a:prstClr>
            </a:outerShdw>
          </a:effectLst>
        </p:spPr>
      </p:pic>
      <p:sp>
        <p:nvSpPr>
          <p:cNvPr id="21" name="Tekstfelt 20">
            <a:extLst>
              <a:ext uri="{FF2B5EF4-FFF2-40B4-BE49-F238E27FC236}">
                <a16:creationId xmlns:a16="http://schemas.microsoft.com/office/drawing/2014/main" id="{03496DFF-C39B-DE5F-AA9A-F226E740556B}"/>
              </a:ext>
            </a:extLst>
          </p:cNvPr>
          <p:cNvSpPr txBox="1"/>
          <p:nvPr/>
        </p:nvSpPr>
        <p:spPr>
          <a:xfrm>
            <a:off x="3016155" y="1646298"/>
            <a:ext cx="3691981" cy="830997"/>
          </a:xfrm>
          <a:prstGeom prst="rect">
            <a:avLst/>
          </a:prstGeom>
          <a:noFill/>
        </p:spPr>
        <p:txBody>
          <a:bodyPr wrap="square">
            <a:spAutoFit/>
          </a:bodyPr>
          <a:lstStyle/>
          <a:p>
            <a:r>
              <a:rPr lang="da-DK" sz="1600" dirty="0">
                <a:solidFill>
                  <a:srgbClr val="3F1A2B"/>
                </a:solidFill>
              </a:rPr>
              <a:t>Navigér i alle sider og elementer i Sitecores indholdstræ.</a:t>
            </a:r>
            <a:br>
              <a:rPr lang="da-DK" sz="1600" dirty="0">
                <a:solidFill>
                  <a:srgbClr val="3F1A2B"/>
                </a:solidFill>
              </a:rPr>
            </a:br>
            <a:r>
              <a:rPr lang="da-DK" sz="1600" dirty="0">
                <a:solidFill>
                  <a:srgbClr val="3F1A2B"/>
                </a:solidFill>
              </a:rPr>
              <a:t>(elementer kan fx være mikroartikler)</a:t>
            </a:r>
          </a:p>
        </p:txBody>
      </p:sp>
      <p:sp>
        <p:nvSpPr>
          <p:cNvPr id="24" name="TextBox 2">
            <a:extLst>
              <a:ext uri="{FF2B5EF4-FFF2-40B4-BE49-F238E27FC236}">
                <a16:creationId xmlns:a16="http://schemas.microsoft.com/office/drawing/2014/main" id="{17B55F98-6F1C-D8C1-0AE6-EC419410F0EC}"/>
              </a:ext>
            </a:extLst>
          </p:cNvPr>
          <p:cNvSpPr txBox="1"/>
          <p:nvPr/>
        </p:nvSpPr>
        <p:spPr>
          <a:xfrm>
            <a:off x="7250146" y="5219336"/>
            <a:ext cx="2753663" cy="830997"/>
          </a:xfrm>
          <a:prstGeom prst="rect">
            <a:avLst/>
          </a:prstGeom>
          <a:noFill/>
          <a:ln>
            <a:noFill/>
          </a:ln>
        </p:spPr>
        <p:txBody>
          <a:bodyPr wrap="square" rtlCol="0">
            <a:spAutoFit/>
          </a:bodyPr>
          <a:lstStyle/>
          <a:p>
            <a:r>
              <a:rPr lang="da-DK" sz="1600" dirty="0">
                <a:solidFill>
                  <a:srgbClr val="3F1A2B"/>
                </a:solidFill>
                <a:cs typeface="Arial" panose="020B0604020202020204" pitchFamily="34" charset="0"/>
              </a:rPr>
              <a:t>Indsæt og redigér indhold direkte på siden.</a:t>
            </a:r>
            <a:br>
              <a:rPr lang="da-DK" sz="1600" dirty="0">
                <a:solidFill>
                  <a:srgbClr val="3F1A2B"/>
                </a:solidFill>
                <a:cs typeface="Arial" panose="020B0604020202020204" pitchFamily="34" charset="0"/>
              </a:rPr>
            </a:br>
            <a:r>
              <a:rPr lang="da-DK" sz="1600" dirty="0">
                <a:solidFill>
                  <a:srgbClr val="3F1A2B"/>
                </a:solidFill>
                <a:cs typeface="Arial" panose="020B0604020202020204" pitchFamily="34" charset="0"/>
              </a:rPr>
              <a:t>(fx mikroartikler og tekst)</a:t>
            </a:r>
          </a:p>
        </p:txBody>
      </p:sp>
      <p:cxnSp>
        <p:nvCxnSpPr>
          <p:cNvPr id="26" name="Lige pilforbindelse 25">
            <a:extLst>
              <a:ext uri="{FF2B5EF4-FFF2-40B4-BE49-F238E27FC236}">
                <a16:creationId xmlns:a16="http://schemas.microsoft.com/office/drawing/2014/main" id="{1C6E4C08-BB18-8C33-F8BA-4E7EF2EDCA42}"/>
              </a:ext>
            </a:extLst>
          </p:cNvPr>
          <p:cNvCxnSpPr>
            <a:cxnSpLocks/>
          </p:cNvCxnSpPr>
          <p:nvPr/>
        </p:nvCxnSpPr>
        <p:spPr>
          <a:xfrm flipV="1">
            <a:off x="6256421" y="1728000"/>
            <a:ext cx="753979" cy="170413"/>
          </a:xfrm>
          <a:prstGeom prst="straightConnector1">
            <a:avLst/>
          </a:prstGeom>
          <a:ln w="38100">
            <a:solidFill>
              <a:srgbClr val="4D7836"/>
            </a:solidFill>
            <a:tailEnd type="triangle"/>
          </a:ln>
        </p:spPr>
        <p:style>
          <a:lnRef idx="1">
            <a:schemeClr val="accent1"/>
          </a:lnRef>
          <a:fillRef idx="0">
            <a:schemeClr val="accent1"/>
          </a:fillRef>
          <a:effectRef idx="0">
            <a:schemeClr val="accent1"/>
          </a:effectRef>
          <a:fontRef idx="minor">
            <a:schemeClr val="tx1"/>
          </a:fontRef>
        </p:style>
      </p:cxnSp>
      <p:cxnSp>
        <p:nvCxnSpPr>
          <p:cNvPr id="28" name="Lige pilforbindelse 27">
            <a:extLst>
              <a:ext uri="{FF2B5EF4-FFF2-40B4-BE49-F238E27FC236}">
                <a16:creationId xmlns:a16="http://schemas.microsoft.com/office/drawing/2014/main" id="{8522AF12-A60A-BEE0-C93B-67A3590590A1}"/>
              </a:ext>
            </a:extLst>
          </p:cNvPr>
          <p:cNvCxnSpPr>
            <a:cxnSpLocks/>
          </p:cNvCxnSpPr>
          <p:nvPr/>
        </p:nvCxnSpPr>
        <p:spPr>
          <a:xfrm flipH="1" flipV="1">
            <a:off x="6708136" y="5362583"/>
            <a:ext cx="505923" cy="234588"/>
          </a:xfrm>
          <a:prstGeom prst="straightConnector1">
            <a:avLst/>
          </a:prstGeom>
          <a:ln w="38100">
            <a:solidFill>
              <a:srgbClr val="4D783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4871114"/>
      </p:ext>
    </p:extLst>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C1E810C7-FEAA-8676-D255-CA27BAA2B905}"/>
              </a:ext>
            </a:extLst>
          </p:cNvPr>
          <p:cNvSpPr>
            <a:spLocks noGrp="1"/>
          </p:cNvSpPr>
          <p:nvPr>
            <p:ph type="subTitle" idx="13"/>
          </p:nvPr>
        </p:nvSpPr>
        <p:spPr/>
        <p:txBody>
          <a:bodyPr/>
          <a:lstStyle/>
          <a:p>
            <a:r>
              <a:rPr lang="da-DK" dirty="0"/>
              <a:t>Lektion 2: Sitecorestruktur</a:t>
            </a:r>
          </a:p>
        </p:txBody>
      </p:sp>
      <p:sp>
        <p:nvSpPr>
          <p:cNvPr id="3" name="Titel 2">
            <a:extLst>
              <a:ext uri="{FF2B5EF4-FFF2-40B4-BE49-F238E27FC236}">
                <a16:creationId xmlns:a16="http://schemas.microsoft.com/office/drawing/2014/main" id="{4138EB4C-0ED9-539F-DDF3-DF58AA0597A9}"/>
              </a:ext>
            </a:extLst>
          </p:cNvPr>
          <p:cNvSpPr>
            <a:spLocks noGrp="1"/>
          </p:cNvSpPr>
          <p:nvPr>
            <p:ph type="title"/>
          </p:nvPr>
        </p:nvSpPr>
        <p:spPr/>
        <p:txBody>
          <a:bodyPr/>
          <a:lstStyle/>
          <a:p>
            <a:r>
              <a:rPr lang="da-DK" dirty="0"/>
              <a:t>Indholdsredigering</a:t>
            </a:r>
          </a:p>
        </p:txBody>
      </p:sp>
      <p:sp>
        <p:nvSpPr>
          <p:cNvPr id="5" name="Pladsholder til dato 4">
            <a:extLst>
              <a:ext uri="{FF2B5EF4-FFF2-40B4-BE49-F238E27FC236}">
                <a16:creationId xmlns:a16="http://schemas.microsoft.com/office/drawing/2014/main" id="{4D82F236-53BF-F2D3-67A4-85D0B972E3C9}"/>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67437CF2-4810-7A94-BF36-6D9CCD37D143}"/>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620C4D13-D3F8-30B1-8E8B-E62B5880F0B6}"/>
              </a:ext>
            </a:extLst>
          </p:cNvPr>
          <p:cNvSpPr>
            <a:spLocks noGrp="1"/>
          </p:cNvSpPr>
          <p:nvPr>
            <p:ph type="sldNum" sz="quarter" idx="12"/>
          </p:nvPr>
        </p:nvSpPr>
        <p:spPr/>
        <p:txBody>
          <a:bodyPr/>
          <a:lstStyle/>
          <a:p>
            <a:fld id="{24C8C45C-947F-4981-8B3F-4F32E973C901}" type="slidenum">
              <a:rPr lang="da-DK" smtClean="0"/>
              <a:pPr/>
              <a:t>44</a:t>
            </a:fld>
            <a:endParaRPr lang="da-DK" dirty="0"/>
          </a:p>
        </p:txBody>
      </p:sp>
      <p:pic>
        <p:nvPicPr>
          <p:cNvPr id="9" name="Billede 8">
            <a:extLst>
              <a:ext uri="{FF2B5EF4-FFF2-40B4-BE49-F238E27FC236}">
                <a16:creationId xmlns:a16="http://schemas.microsoft.com/office/drawing/2014/main" id="{8C26FC98-97DE-078C-15A8-251B982DB279}"/>
              </a:ext>
            </a:extLst>
          </p:cNvPr>
          <p:cNvPicPr>
            <a:picLocks noChangeAspect="1"/>
          </p:cNvPicPr>
          <p:nvPr/>
        </p:nvPicPr>
        <p:blipFill>
          <a:blip r:embed="rId3"/>
          <a:stretch>
            <a:fillRect/>
          </a:stretch>
        </p:blipFill>
        <p:spPr>
          <a:xfrm>
            <a:off x="1954380" y="1491930"/>
            <a:ext cx="8283240" cy="4826070"/>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935137415"/>
      </p:ext>
    </p:extLst>
  </p:cSld>
  <p:clrMapOvr>
    <a:masterClrMapping/>
  </p:clrMapOvr>
  <p:transitio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74EA62AC-94A9-0549-F7E5-49ADBF52A7E6}"/>
              </a:ext>
            </a:extLst>
          </p:cNvPr>
          <p:cNvSpPr>
            <a:spLocks noGrp="1"/>
          </p:cNvSpPr>
          <p:nvPr>
            <p:ph type="subTitle" idx="13"/>
          </p:nvPr>
        </p:nvSpPr>
        <p:spPr/>
        <p:txBody>
          <a:bodyPr/>
          <a:lstStyle/>
          <a:p>
            <a:r>
              <a:rPr lang="da-DK" dirty="0"/>
              <a:t>Lektion 2: Sitecorestruktur</a:t>
            </a:r>
          </a:p>
        </p:txBody>
      </p:sp>
      <p:sp>
        <p:nvSpPr>
          <p:cNvPr id="3" name="Titel 2">
            <a:extLst>
              <a:ext uri="{FF2B5EF4-FFF2-40B4-BE49-F238E27FC236}">
                <a16:creationId xmlns:a16="http://schemas.microsoft.com/office/drawing/2014/main" id="{B05D1E5A-F7FC-D227-8477-1040288F6E98}"/>
              </a:ext>
            </a:extLst>
          </p:cNvPr>
          <p:cNvSpPr>
            <a:spLocks noGrp="1"/>
          </p:cNvSpPr>
          <p:nvPr>
            <p:ph type="title"/>
          </p:nvPr>
        </p:nvSpPr>
        <p:spPr/>
        <p:txBody>
          <a:bodyPr/>
          <a:lstStyle/>
          <a:p>
            <a:r>
              <a:rPr lang="da-DK" dirty="0"/>
              <a:t>Navigér via indholdstræet til borger.dk</a:t>
            </a:r>
          </a:p>
        </p:txBody>
      </p:sp>
      <p:sp>
        <p:nvSpPr>
          <p:cNvPr id="5" name="Pladsholder til dato 4">
            <a:extLst>
              <a:ext uri="{FF2B5EF4-FFF2-40B4-BE49-F238E27FC236}">
                <a16:creationId xmlns:a16="http://schemas.microsoft.com/office/drawing/2014/main" id="{E447BD41-D4D4-E846-0A2F-26832F405148}"/>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B81FBA4E-C156-18F0-2B3B-27D2D3510015}"/>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5721B6EB-1871-F2B9-8D09-C9CC654A1163}"/>
              </a:ext>
            </a:extLst>
          </p:cNvPr>
          <p:cNvSpPr>
            <a:spLocks noGrp="1"/>
          </p:cNvSpPr>
          <p:nvPr>
            <p:ph type="sldNum" sz="quarter" idx="12"/>
          </p:nvPr>
        </p:nvSpPr>
        <p:spPr/>
        <p:txBody>
          <a:bodyPr/>
          <a:lstStyle/>
          <a:p>
            <a:fld id="{24C8C45C-947F-4981-8B3F-4F32E973C901}" type="slidenum">
              <a:rPr lang="da-DK" smtClean="0"/>
              <a:pPr/>
              <a:t>45</a:t>
            </a:fld>
            <a:endParaRPr lang="da-DK" dirty="0"/>
          </a:p>
        </p:txBody>
      </p:sp>
      <p:pic>
        <p:nvPicPr>
          <p:cNvPr id="9" name="Billede 8" descr="Skærmbillede af forsiden i Indholdsredigering">
            <a:extLst>
              <a:ext uri="{FF2B5EF4-FFF2-40B4-BE49-F238E27FC236}">
                <a16:creationId xmlns:a16="http://schemas.microsoft.com/office/drawing/2014/main" id="{8A57D593-8954-2A54-A8DA-94F131211B41}"/>
              </a:ext>
            </a:extLst>
          </p:cNvPr>
          <p:cNvPicPr>
            <a:picLocks noChangeAspect="1"/>
          </p:cNvPicPr>
          <p:nvPr/>
        </p:nvPicPr>
        <p:blipFill>
          <a:blip r:embed="rId3"/>
          <a:stretch>
            <a:fillRect/>
          </a:stretch>
        </p:blipFill>
        <p:spPr>
          <a:xfrm>
            <a:off x="710093" y="1728000"/>
            <a:ext cx="10771814" cy="404580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475952366"/>
      </p:ext>
    </p:extLst>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29B10-8638-E770-998D-AD5AF4C7AC23}"/>
            </a:ext>
          </a:extLst>
        </p:cNvPr>
        <p:cNvGrpSpPr/>
        <p:nvPr/>
      </p:nvGrpSpPr>
      <p:grpSpPr>
        <a:xfrm>
          <a:off x="0" y="0"/>
          <a:ext cx="0" cy="0"/>
          <a:chOff x="0" y="0"/>
          <a:chExt cx="0" cy="0"/>
        </a:xfrm>
      </p:grpSpPr>
      <p:pic>
        <p:nvPicPr>
          <p:cNvPr id="35" name="Billede 34" descr="Skærmbillede af indholdstræet på borger.dk, hvor man navigerer helt ned til en mikroartikel">
            <a:extLst>
              <a:ext uri="{FF2B5EF4-FFF2-40B4-BE49-F238E27FC236}">
                <a16:creationId xmlns:a16="http://schemas.microsoft.com/office/drawing/2014/main" id="{85196BB4-FF47-EDB6-7DE9-FEE67F9740F3}"/>
              </a:ext>
            </a:extLst>
          </p:cNvPr>
          <p:cNvPicPr>
            <a:picLocks noChangeAspect="1"/>
          </p:cNvPicPr>
          <p:nvPr/>
        </p:nvPicPr>
        <p:blipFill>
          <a:blip r:embed="rId3"/>
          <a:stretch>
            <a:fillRect/>
          </a:stretch>
        </p:blipFill>
        <p:spPr>
          <a:xfrm>
            <a:off x="2834009" y="1552563"/>
            <a:ext cx="6551211" cy="4519443"/>
          </a:xfrm>
          <a:prstGeom prst="rect">
            <a:avLst/>
          </a:prstGeom>
        </p:spPr>
      </p:pic>
      <p:sp>
        <p:nvSpPr>
          <p:cNvPr id="2" name="Undertitel 1">
            <a:extLst>
              <a:ext uri="{FF2B5EF4-FFF2-40B4-BE49-F238E27FC236}">
                <a16:creationId xmlns:a16="http://schemas.microsoft.com/office/drawing/2014/main" id="{3E79A404-C0CA-908D-5954-8EE4830EBE1B}"/>
              </a:ext>
            </a:extLst>
          </p:cNvPr>
          <p:cNvSpPr>
            <a:spLocks noGrp="1"/>
          </p:cNvSpPr>
          <p:nvPr>
            <p:ph type="subTitle" idx="13"/>
          </p:nvPr>
        </p:nvSpPr>
        <p:spPr/>
        <p:txBody>
          <a:bodyPr/>
          <a:lstStyle/>
          <a:p>
            <a:r>
              <a:rPr lang="da-DK" dirty="0"/>
              <a:t>Lektion 2: Sitecorestruktur</a:t>
            </a:r>
          </a:p>
        </p:txBody>
      </p:sp>
      <p:sp>
        <p:nvSpPr>
          <p:cNvPr id="3" name="Titel 2">
            <a:extLst>
              <a:ext uri="{FF2B5EF4-FFF2-40B4-BE49-F238E27FC236}">
                <a16:creationId xmlns:a16="http://schemas.microsoft.com/office/drawing/2014/main" id="{457F4C03-14CA-BDC6-DFE4-D96D50CED9B5}"/>
              </a:ext>
            </a:extLst>
          </p:cNvPr>
          <p:cNvSpPr>
            <a:spLocks noGrp="1"/>
          </p:cNvSpPr>
          <p:nvPr>
            <p:ph type="title"/>
          </p:nvPr>
        </p:nvSpPr>
        <p:spPr/>
        <p:txBody>
          <a:bodyPr/>
          <a:lstStyle/>
          <a:p>
            <a:r>
              <a:rPr lang="da-DK" dirty="0"/>
              <a:t>Redigér mikroartikel via indholdsredigering på borger.dk</a:t>
            </a:r>
          </a:p>
        </p:txBody>
      </p:sp>
      <p:sp>
        <p:nvSpPr>
          <p:cNvPr id="5" name="Pladsholder til dato 4">
            <a:extLst>
              <a:ext uri="{FF2B5EF4-FFF2-40B4-BE49-F238E27FC236}">
                <a16:creationId xmlns:a16="http://schemas.microsoft.com/office/drawing/2014/main" id="{D5E158B2-6D91-77F3-88A6-BA5512E40164}"/>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46A4DD22-B8C5-0042-6AFA-D22E14435C93}"/>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6A66C925-B912-773D-FD1E-00C63CC35A0E}"/>
              </a:ext>
            </a:extLst>
          </p:cNvPr>
          <p:cNvSpPr>
            <a:spLocks noGrp="1"/>
          </p:cNvSpPr>
          <p:nvPr>
            <p:ph type="sldNum" sz="quarter" idx="12"/>
          </p:nvPr>
        </p:nvSpPr>
        <p:spPr/>
        <p:txBody>
          <a:bodyPr/>
          <a:lstStyle/>
          <a:p>
            <a:fld id="{24C8C45C-947F-4981-8B3F-4F32E973C901}" type="slidenum">
              <a:rPr lang="da-DK" smtClean="0"/>
              <a:pPr/>
              <a:t>46</a:t>
            </a:fld>
            <a:endParaRPr lang="da-DK" dirty="0"/>
          </a:p>
        </p:txBody>
      </p:sp>
      <p:sp>
        <p:nvSpPr>
          <p:cNvPr id="25" name="Ellipse 24">
            <a:extLst>
              <a:ext uri="{FF2B5EF4-FFF2-40B4-BE49-F238E27FC236}">
                <a16:creationId xmlns:a16="http://schemas.microsoft.com/office/drawing/2014/main" id="{6CA6F1EE-4C7F-2253-CF0D-6B33AE017400}"/>
              </a:ext>
            </a:extLst>
          </p:cNvPr>
          <p:cNvSpPr/>
          <p:nvPr/>
        </p:nvSpPr>
        <p:spPr>
          <a:xfrm>
            <a:off x="2760681" y="2701434"/>
            <a:ext cx="354189" cy="346945"/>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3</a:t>
            </a:r>
          </a:p>
        </p:txBody>
      </p:sp>
      <p:sp>
        <p:nvSpPr>
          <p:cNvPr id="26" name="Ellipse 25">
            <a:extLst>
              <a:ext uri="{FF2B5EF4-FFF2-40B4-BE49-F238E27FC236}">
                <a16:creationId xmlns:a16="http://schemas.microsoft.com/office/drawing/2014/main" id="{2FE7DCFC-AF83-F4B4-1372-3C978A5C7C63}"/>
              </a:ext>
            </a:extLst>
          </p:cNvPr>
          <p:cNvSpPr/>
          <p:nvPr/>
        </p:nvSpPr>
        <p:spPr>
          <a:xfrm>
            <a:off x="2505996" y="2094867"/>
            <a:ext cx="354189" cy="346945"/>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27" name="Ellipse 26">
            <a:extLst>
              <a:ext uri="{FF2B5EF4-FFF2-40B4-BE49-F238E27FC236}">
                <a16:creationId xmlns:a16="http://schemas.microsoft.com/office/drawing/2014/main" id="{CD1CCAB3-6341-3DC7-ACED-027C0C7C4210}"/>
              </a:ext>
            </a:extLst>
          </p:cNvPr>
          <p:cNvSpPr/>
          <p:nvPr/>
        </p:nvSpPr>
        <p:spPr>
          <a:xfrm>
            <a:off x="2505997" y="1662339"/>
            <a:ext cx="354189" cy="346945"/>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28" name="Ellipse 27">
            <a:extLst>
              <a:ext uri="{FF2B5EF4-FFF2-40B4-BE49-F238E27FC236}">
                <a16:creationId xmlns:a16="http://schemas.microsoft.com/office/drawing/2014/main" id="{4B3386DA-91C3-E2D4-6760-64D0553BE16F}"/>
              </a:ext>
            </a:extLst>
          </p:cNvPr>
          <p:cNvSpPr/>
          <p:nvPr/>
        </p:nvSpPr>
        <p:spPr>
          <a:xfrm>
            <a:off x="2839947" y="4348306"/>
            <a:ext cx="354189" cy="346945"/>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4</a:t>
            </a:r>
          </a:p>
        </p:txBody>
      </p:sp>
      <p:sp>
        <p:nvSpPr>
          <p:cNvPr id="29" name="Ellipse 28">
            <a:extLst>
              <a:ext uri="{FF2B5EF4-FFF2-40B4-BE49-F238E27FC236}">
                <a16:creationId xmlns:a16="http://schemas.microsoft.com/office/drawing/2014/main" id="{B8186236-B643-BE0D-CE94-A5022BF2693D}"/>
              </a:ext>
            </a:extLst>
          </p:cNvPr>
          <p:cNvSpPr/>
          <p:nvPr/>
        </p:nvSpPr>
        <p:spPr>
          <a:xfrm>
            <a:off x="3062536" y="4643442"/>
            <a:ext cx="354189" cy="346945"/>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5</a:t>
            </a:r>
          </a:p>
        </p:txBody>
      </p:sp>
      <p:sp>
        <p:nvSpPr>
          <p:cNvPr id="30" name="Ellipse 29">
            <a:extLst>
              <a:ext uri="{FF2B5EF4-FFF2-40B4-BE49-F238E27FC236}">
                <a16:creationId xmlns:a16="http://schemas.microsoft.com/office/drawing/2014/main" id="{C461DA30-92D9-2150-4ED2-8B687094C952}"/>
              </a:ext>
            </a:extLst>
          </p:cNvPr>
          <p:cNvSpPr/>
          <p:nvPr/>
        </p:nvSpPr>
        <p:spPr>
          <a:xfrm>
            <a:off x="3120140" y="5759716"/>
            <a:ext cx="354189" cy="346945"/>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6</a:t>
            </a:r>
          </a:p>
        </p:txBody>
      </p:sp>
      <p:sp>
        <p:nvSpPr>
          <p:cNvPr id="31" name="Ellipse 30">
            <a:extLst>
              <a:ext uri="{FF2B5EF4-FFF2-40B4-BE49-F238E27FC236}">
                <a16:creationId xmlns:a16="http://schemas.microsoft.com/office/drawing/2014/main" id="{684F92B7-76C3-3C19-23FA-592B128D2252}"/>
              </a:ext>
            </a:extLst>
          </p:cNvPr>
          <p:cNvSpPr/>
          <p:nvPr/>
        </p:nvSpPr>
        <p:spPr>
          <a:xfrm>
            <a:off x="6109614" y="2827170"/>
            <a:ext cx="354189" cy="346945"/>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7</a:t>
            </a:r>
          </a:p>
        </p:txBody>
      </p:sp>
      <p:sp>
        <p:nvSpPr>
          <p:cNvPr id="36" name="Rektangel 35">
            <a:extLst>
              <a:ext uri="{FF2B5EF4-FFF2-40B4-BE49-F238E27FC236}">
                <a16:creationId xmlns:a16="http://schemas.microsoft.com/office/drawing/2014/main" id="{4A19876B-B8BD-DBF4-F53D-069FCAA7C4E8}"/>
              </a:ext>
            </a:extLst>
          </p:cNvPr>
          <p:cNvSpPr/>
          <p:nvPr/>
        </p:nvSpPr>
        <p:spPr>
          <a:xfrm>
            <a:off x="2903320" y="1788167"/>
            <a:ext cx="163814" cy="13540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 name="Rektangel 36">
            <a:extLst>
              <a:ext uri="{FF2B5EF4-FFF2-40B4-BE49-F238E27FC236}">
                <a16:creationId xmlns:a16="http://schemas.microsoft.com/office/drawing/2014/main" id="{BA5802C6-296F-385F-89AF-EADA694F2578}"/>
              </a:ext>
            </a:extLst>
          </p:cNvPr>
          <p:cNvSpPr/>
          <p:nvPr/>
        </p:nvSpPr>
        <p:spPr>
          <a:xfrm>
            <a:off x="3045994" y="2193130"/>
            <a:ext cx="163814" cy="13540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8" name="Rektangel 37">
            <a:extLst>
              <a:ext uri="{FF2B5EF4-FFF2-40B4-BE49-F238E27FC236}">
                <a16:creationId xmlns:a16="http://schemas.microsoft.com/office/drawing/2014/main" id="{5B4722FA-B0E0-9F43-9ED7-44FE16C68DCB}"/>
              </a:ext>
            </a:extLst>
          </p:cNvPr>
          <p:cNvSpPr/>
          <p:nvPr/>
        </p:nvSpPr>
        <p:spPr>
          <a:xfrm>
            <a:off x="3163069" y="2808680"/>
            <a:ext cx="163814" cy="13540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9" name="Rektangel 38">
            <a:extLst>
              <a:ext uri="{FF2B5EF4-FFF2-40B4-BE49-F238E27FC236}">
                <a16:creationId xmlns:a16="http://schemas.microsoft.com/office/drawing/2014/main" id="{D37B0E81-9287-A8D7-81A9-028E5D98F2A7}"/>
              </a:ext>
            </a:extLst>
          </p:cNvPr>
          <p:cNvSpPr/>
          <p:nvPr/>
        </p:nvSpPr>
        <p:spPr>
          <a:xfrm>
            <a:off x="3291052" y="4473386"/>
            <a:ext cx="163814" cy="13540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0" name="Rektangel 39">
            <a:extLst>
              <a:ext uri="{FF2B5EF4-FFF2-40B4-BE49-F238E27FC236}">
                <a16:creationId xmlns:a16="http://schemas.microsoft.com/office/drawing/2014/main" id="{141DDF3E-B52C-2624-9B3A-3BB463B93D66}"/>
              </a:ext>
            </a:extLst>
          </p:cNvPr>
          <p:cNvSpPr/>
          <p:nvPr/>
        </p:nvSpPr>
        <p:spPr>
          <a:xfrm>
            <a:off x="3407894" y="4664634"/>
            <a:ext cx="163814" cy="13540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1" name="Rektangel 40">
            <a:extLst>
              <a:ext uri="{FF2B5EF4-FFF2-40B4-BE49-F238E27FC236}">
                <a16:creationId xmlns:a16="http://schemas.microsoft.com/office/drawing/2014/main" id="{0A955661-40C3-B3D9-7A03-32103A2E4950}"/>
              </a:ext>
            </a:extLst>
          </p:cNvPr>
          <p:cNvSpPr/>
          <p:nvPr/>
        </p:nvSpPr>
        <p:spPr>
          <a:xfrm>
            <a:off x="3552098" y="5857686"/>
            <a:ext cx="974645" cy="21432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2" name="Rektangel 41">
            <a:extLst>
              <a:ext uri="{FF2B5EF4-FFF2-40B4-BE49-F238E27FC236}">
                <a16:creationId xmlns:a16="http://schemas.microsoft.com/office/drawing/2014/main" id="{3512F2FC-3777-1FE5-D19E-33A8CBFAEFAD}"/>
              </a:ext>
            </a:extLst>
          </p:cNvPr>
          <p:cNvSpPr/>
          <p:nvPr/>
        </p:nvSpPr>
        <p:spPr>
          <a:xfrm>
            <a:off x="6052883" y="2790860"/>
            <a:ext cx="1550645" cy="119481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58131757"/>
      </p:ext>
    </p:extLst>
  </p:cSld>
  <p:clrMapOvr>
    <a:masterClrMapping/>
  </p:clrMapOvr>
  <p:transitio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A500D9D9-EDBC-ADC2-1E67-D5ECC18D666A}"/>
              </a:ext>
            </a:extLst>
          </p:cNvPr>
          <p:cNvSpPr>
            <a:spLocks noGrp="1"/>
          </p:cNvSpPr>
          <p:nvPr>
            <p:ph type="subTitle" idx="13"/>
          </p:nvPr>
        </p:nvSpPr>
        <p:spPr/>
        <p:txBody>
          <a:bodyPr/>
          <a:lstStyle/>
          <a:p>
            <a:r>
              <a:rPr lang="da-DK" dirty="0"/>
              <a:t>Lektion 2: Sitecorestruktur</a:t>
            </a:r>
          </a:p>
        </p:txBody>
      </p:sp>
      <p:sp>
        <p:nvSpPr>
          <p:cNvPr id="3" name="Titel 2">
            <a:extLst>
              <a:ext uri="{FF2B5EF4-FFF2-40B4-BE49-F238E27FC236}">
                <a16:creationId xmlns:a16="http://schemas.microsoft.com/office/drawing/2014/main" id="{BD779FE0-37DF-0AA7-2C65-C3E6812DADCB}"/>
              </a:ext>
            </a:extLst>
          </p:cNvPr>
          <p:cNvSpPr>
            <a:spLocks noGrp="1"/>
          </p:cNvSpPr>
          <p:nvPr>
            <p:ph type="title"/>
          </p:nvPr>
        </p:nvSpPr>
        <p:spPr/>
        <p:txBody>
          <a:bodyPr/>
          <a:lstStyle/>
          <a:p>
            <a:r>
              <a:rPr lang="da-DK" dirty="0"/>
              <a:t>Sideredigering</a:t>
            </a:r>
          </a:p>
        </p:txBody>
      </p:sp>
      <p:sp>
        <p:nvSpPr>
          <p:cNvPr id="5" name="Pladsholder til dato 4">
            <a:extLst>
              <a:ext uri="{FF2B5EF4-FFF2-40B4-BE49-F238E27FC236}">
                <a16:creationId xmlns:a16="http://schemas.microsoft.com/office/drawing/2014/main" id="{F99FFA55-A74B-B728-B98E-B7B602E70A6D}"/>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53920EE5-FC32-591E-87C0-49262ADF487A}"/>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5C80B8C9-2932-7118-CE7A-643CA6B8EB5F}"/>
              </a:ext>
            </a:extLst>
          </p:cNvPr>
          <p:cNvSpPr>
            <a:spLocks noGrp="1"/>
          </p:cNvSpPr>
          <p:nvPr>
            <p:ph type="sldNum" sz="quarter" idx="12"/>
          </p:nvPr>
        </p:nvSpPr>
        <p:spPr/>
        <p:txBody>
          <a:bodyPr/>
          <a:lstStyle/>
          <a:p>
            <a:fld id="{24C8C45C-947F-4981-8B3F-4F32E973C901}" type="slidenum">
              <a:rPr lang="da-DK" smtClean="0"/>
              <a:pPr/>
              <a:t>47</a:t>
            </a:fld>
            <a:endParaRPr lang="da-DK" dirty="0"/>
          </a:p>
        </p:txBody>
      </p:sp>
      <p:pic>
        <p:nvPicPr>
          <p:cNvPr id="9" name="Billede 8">
            <a:extLst>
              <a:ext uri="{FF2B5EF4-FFF2-40B4-BE49-F238E27FC236}">
                <a16:creationId xmlns:a16="http://schemas.microsoft.com/office/drawing/2014/main" id="{5E188C6E-1B31-4FD3-7A07-1AEE210E89E1}"/>
              </a:ext>
            </a:extLst>
          </p:cNvPr>
          <p:cNvPicPr>
            <a:picLocks noChangeAspect="1"/>
          </p:cNvPicPr>
          <p:nvPr/>
        </p:nvPicPr>
        <p:blipFill>
          <a:blip r:embed="rId3"/>
          <a:stretch>
            <a:fillRect/>
          </a:stretch>
        </p:blipFill>
        <p:spPr>
          <a:xfrm>
            <a:off x="2146596" y="1591351"/>
            <a:ext cx="7898808" cy="4614354"/>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829051377"/>
      </p:ext>
    </p:extLst>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Undertitel 10">
            <a:extLst>
              <a:ext uri="{FF2B5EF4-FFF2-40B4-BE49-F238E27FC236}">
                <a16:creationId xmlns:a16="http://schemas.microsoft.com/office/drawing/2014/main" id="{BADB3720-DD87-6706-AF83-5496D59C8577}"/>
              </a:ext>
            </a:extLst>
          </p:cNvPr>
          <p:cNvSpPr>
            <a:spLocks noGrp="1"/>
          </p:cNvSpPr>
          <p:nvPr>
            <p:ph type="subTitle" idx="13"/>
          </p:nvPr>
        </p:nvSpPr>
        <p:spPr/>
        <p:txBody>
          <a:bodyPr/>
          <a:lstStyle/>
          <a:p>
            <a:r>
              <a:rPr lang="da-DK" dirty="0"/>
              <a:t>Lektion 2: Sitecorestruktur</a:t>
            </a:r>
          </a:p>
        </p:txBody>
      </p:sp>
      <p:sp>
        <p:nvSpPr>
          <p:cNvPr id="8" name="Titel 7">
            <a:extLst>
              <a:ext uri="{FF2B5EF4-FFF2-40B4-BE49-F238E27FC236}">
                <a16:creationId xmlns:a16="http://schemas.microsoft.com/office/drawing/2014/main" id="{09BE9DF2-38F9-670B-D9CD-9D2BA4B525EE}"/>
              </a:ext>
            </a:extLst>
          </p:cNvPr>
          <p:cNvSpPr>
            <a:spLocks noGrp="1"/>
          </p:cNvSpPr>
          <p:nvPr>
            <p:ph type="title"/>
          </p:nvPr>
        </p:nvSpPr>
        <p:spPr/>
        <p:txBody>
          <a:bodyPr/>
          <a:lstStyle/>
          <a:p>
            <a:r>
              <a:rPr lang="da-DK" dirty="0"/>
              <a:t>Sideredigering på borger.dk</a:t>
            </a:r>
          </a:p>
        </p:txBody>
      </p:sp>
      <p:sp>
        <p:nvSpPr>
          <p:cNvPr id="9" name="Pladsholder til indhold 8">
            <a:extLst>
              <a:ext uri="{FF2B5EF4-FFF2-40B4-BE49-F238E27FC236}">
                <a16:creationId xmlns:a16="http://schemas.microsoft.com/office/drawing/2014/main" id="{C0621B75-D060-B534-BC48-35716A9D739A}"/>
              </a:ext>
            </a:extLst>
          </p:cNvPr>
          <p:cNvSpPr>
            <a:spLocks noGrp="1"/>
          </p:cNvSpPr>
          <p:nvPr>
            <p:ph idx="1"/>
          </p:nvPr>
        </p:nvSpPr>
        <p:spPr/>
        <p:txBody>
          <a:bodyPr/>
          <a:lstStyle/>
          <a:p>
            <a:r>
              <a:rPr lang="da-DK" sz="1800" dirty="0"/>
              <a:t>Når du klikker på ‘Sideredigering’, ser du borger.dk-forsiden.</a:t>
            </a:r>
          </a:p>
          <a:p>
            <a:r>
              <a:rPr lang="da-DK" sz="1800" dirty="0"/>
              <a:t>Links på siden er aktive. Klik og navigér frem til den side, du ønsker at redigere.</a:t>
            </a:r>
          </a:p>
        </p:txBody>
      </p:sp>
      <p:sp>
        <p:nvSpPr>
          <p:cNvPr id="5" name="Pladsholder til dato 4">
            <a:extLst>
              <a:ext uri="{FF2B5EF4-FFF2-40B4-BE49-F238E27FC236}">
                <a16:creationId xmlns:a16="http://schemas.microsoft.com/office/drawing/2014/main" id="{6AB90054-4BA7-5C9F-1BB4-5034A1D8F11B}"/>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D157BAAE-56FD-E08D-AFC8-F2F7375EB9F1}"/>
              </a:ext>
            </a:extLst>
          </p:cNvPr>
          <p:cNvSpPr>
            <a:spLocks noGrp="1"/>
          </p:cNvSpPr>
          <p:nvPr>
            <p:ph type="ftr" sz="quarter" idx="11"/>
          </p:nvPr>
        </p:nvSpPr>
        <p:spPr/>
        <p:txBody>
          <a:bodyPr/>
          <a:lstStyle/>
          <a:p>
            <a:r>
              <a:rPr lang="da-DK" dirty="0"/>
              <a:t>Digitaliseringsstyrelsen</a:t>
            </a:r>
          </a:p>
        </p:txBody>
      </p:sp>
      <p:sp>
        <p:nvSpPr>
          <p:cNvPr id="7" name="Pladsholder til slidenummer 6">
            <a:extLst>
              <a:ext uri="{FF2B5EF4-FFF2-40B4-BE49-F238E27FC236}">
                <a16:creationId xmlns:a16="http://schemas.microsoft.com/office/drawing/2014/main" id="{631CB9F8-89FC-87F6-9F5B-FD4AE067D312}"/>
              </a:ext>
            </a:extLst>
          </p:cNvPr>
          <p:cNvSpPr>
            <a:spLocks noGrp="1"/>
          </p:cNvSpPr>
          <p:nvPr>
            <p:ph type="sldNum" sz="quarter" idx="12"/>
          </p:nvPr>
        </p:nvSpPr>
        <p:spPr/>
        <p:txBody>
          <a:bodyPr/>
          <a:lstStyle/>
          <a:p>
            <a:fld id="{24C8C45C-947F-4981-8B3F-4F32E973C901}" type="slidenum">
              <a:rPr lang="da-DK" smtClean="0"/>
              <a:pPr/>
              <a:t>48</a:t>
            </a:fld>
            <a:endParaRPr lang="da-DK" dirty="0"/>
          </a:p>
        </p:txBody>
      </p:sp>
      <p:pic>
        <p:nvPicPr>
          <p:cNvPr id="17" name="Billede 16" descr="Skærmbillede af borger.dk forsiden når man befinder sig i sideredigering">
            <a:extLst>
              <a:ext uri="{FF2B5EF4-FFF2-40B4-BE49-F238E27FC236}">
                <a16:creationId xmlns:a16="http://schemas.microsoft.com/office/drawing/2014/main" id="{8E71A373-ED72-2FE7-BAB0-523B278BFD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7495" y="596245"/>
            <a:ext cx="2850571" cy="5665509"/>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783297063"/>
      </p:ext>
    </p:extLst>
  </p:cSld>
  <p:clrMapOvr>
    <a:masterClrMapping/>
  </p:clrMapOvr>
  <p:transition spd="slow">
    <p:push dir="u"/>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D34CBAFD-79CE-B309-2B53-679876AC9A9E}"/>
              </a:ext>
            </a:extLst>
          </p:cNvPr>
          <p:cNvSpPr>
            <a:spLocks noGrp="1"/>
          </p:cNvSpPr>
          <p:nvPr>
            <p:ph type="subTitle" idx="13"/>
          </p:nvPr>
        </p:nvSpPr>
        <p:spPr/>
        <p:txBody>
          <a:bodyPr/>
          <a:lstStyle/>
          <a:p>
            <a:r>
              <a:rPr lang="da-DK" dirty="0"/>
              <a:t>Lektion 2: Sitecorestruktur</a:t>
            </a:r>
          </a:p>
        </p:txBody>
      </p:sp>
      <p:sp>
        <p:nvSpPr>
          <p:cNvPr id="3" name="Titel 2">
            <a:extLst>
              <a:ext uri="{FF2B5EF4-FFF2-40B4-BE49-F238E27FC236}">
                <a16:creationId xmlns:a16="http://schemas.microsoft.com/office/drawing/2014/main" id="{7839D2FF-88E8-5C6B-FA15-A0C26258868E}"/>
              </a:ext>
            </a:extLst>
          </p:cNvPr>
          <p:cNvSpPr>
            <a:spLocks noGrp="1"/>
          </p:cNvSpPr>
          <p:nvPr>
            <p:ph type="title"/>
          </p:nvPr>
        </p:nvSpPr>
        <p:spPr/>
        <p:txBody>
          <a:bodyPr/>
          <a:lstStyle/>
          <a:p>
            <a:r>
              <a:rPr lang="da-DK" dirty="0"/>
              <a:t>Brug søgefunktionen for at finde indholdssider</a:t>
            </a:r>
          </a:p>
        </p:txBody>
      </p:sp>
      <p:sp>
        <p:nvSpPr>
          <p:cNvPr id="6" name="Pladsholder til dato 5">
            <a:extLst>
              <a:ext uri="{FF2B5EF4-FFF2-40B4-BE49-F238E27FC236}">
                <a16:creationId xmlns:a16="http://schemas.microsoft.com/office/drawing/2014/main" id="{EA5B0AED-4AC6-348C-D859-577EC25E1D69}"/>
              </a:ext>
            </a:extLst>
          </p:cNvPr>
          <p:cNvSpPr>
            <a:spLocks noGrp="1"/>
          </p:cNvSpPr>
          <p:nvPr>
            <p:ph type="dt" sz="half" idx="10"/>
          </p:nvPr>
        </p:nvSpPr>
        <p:spPr/>
        <p:txBody>
          <a:bodyPr/>
          <a:lstStyle/>
          <a:p>
            <a:r>
              <a:rPr lang="da-DK"/>
              <a:t>29. september 2026</a:t>
            </a:r>
            <a:endParaRPr lang="da-DK" dirty="0"/>
          </a:p>
        </p:txBody>
      </p:sp>
      <p:sp>
        <p:nvSpPr>
          <p:cNvPr id="7" name="Pladsholder til sidefod 6">
            <a:extLst>
              <a:ext uri="{FF2B5EF4-FFF2-40B4-BE49-F238E27FC236}">
                <a16:creationId xmlns:a16="http://schemas.microsoft.com/office/drawing/2014/main" id="{5D2076E6-AEB4-2BB3-2B65-FD2AE5BC7EDE}"/>
              </a:ext>
            </a:extLst>
          </p:cNvPr>
          <p:cNvSpPr>
            <a:spLocks noGrp="1"/>
          </p:cNvSpPr>
          <p:nvPr>
            <p:ph type="ftr" sz="quarter" idx="11"/>
          </p:nvPr>
        </p:nvSpPr>
        <p:spPr/>
        <p:txBody>
          <a:bodyPr/>
          <a:lstStyle/>
          <a:p>
            <a:r>
              <a:rPr lang="da-DK"/>
              <a:t>Digitaliseringsstyrelsen</a:t>
            </a:r>
            <a:endParaRPr lang="da-DK" dirty="0"/>
          </a:p>
        </p:txBody>
      </p:sp>
      <p:sp>
        <p:nvSpPr>
          <p:cNvPr id="8" name="Pladsholder til slidenummer 7">
            <a:extLst>
              <a:ext uri="{FF2B5EF4-FFF2-40B4-BE49-F238E27FC236}">
                <a16:creationId xmlns:a16="http://schemas.microsoft.com/office/drawing/2014/main" id="{E3881184-4C48-7ED4-BC1A-0037508BEC38}"/>
              </a:ext>
            </a:extLst>
          </p:cNvPr>
          <p:cNvSpPr>
            <a:spLocks noGrp="1"/>
          </p:cNvSpPr>
          <p:nvPr>
            <p:ph type="sldNum" sz="quarter" idx="12"/>
          </p:nvPr>
        </p:nvSpPr>
        <p:spPr/>
        <p:txBody>
          <a:bodyPr/>
          <a:lstStyle/>
          <a:p>
            <a:fld id="{24C8C45C-947F-4981-8B3F-4F32E973C901}" type="slidenum">
              <a:rPr lang="da-DK" smtClean="0"/>
              <a:pPr/>
              <a:t>49</a:t>
            </a:fld>
            <a:endParaRPr lang="da-DK" dirty="0"/>
          </a:p>
        </p:txBody>
      </p:sp>
      <p:pic>
        <p:nvPicPr>
          <p:cNvPr id="10" name="Billede 9" descr="Skærmbillede af forsiden af borger.dk når man befinder sig i sideredigering. Søgefeltet er fremhævet.">
            <a:extLst>
              <a:ext uri="{FF2B5EF4-FFF2-40B4-BE49-F238E27FC236}">
                <a16:creationId xmlns:a16="http://schemas.microsoft.com/office/drawing/2014/main" id="{B5253FCC-136B-EF5D-6AE3-E03495ED80C0}"/>
              </a:ext>
            </a:extLst>
          </p:cNvPr>
          <p:cNvPicPr>
            <a:picLocks noChangeAspect="1"/>
          </p:cNvPicPr>
          <p:nvPr/>
        </p:nvPicPr>
        <p:blipFill>
          <a:blip r:embed="rId3"/>
          <a:stretch>
            <a:fillRect/>
          </a:stretch>
        </p:blipFill>
        <p:spPr>
          <a:xfrm>
            <a:off x="1483894" y="1674808"/>
            <a:ext cx="9224211" cy="4283192"/>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790290079"/>
      </p:ext>
    </p:extLst>
  </p:cSld>
  <p:clrMapOvr>
    <a:masterClrMapping/>
  </p:clrMapOvr>
  <p:transition spd="slow">
    <p:push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E94719DB-BDE8-896A-257A-5A1C99450CBF}"/>
              </a:ext>
            </a:extLst>
          </p:cNvPr>
          <p:cNvSpPr>
            <a:spLocks noGrp="1"/>
          </p:cNvSpPr>
          <p:nvPr>
            <p:ph type="subTitle" idx="13"/>
          </p:nvPr>
        </p:nvSpPr>
        <p:spPr/>
        <p:txBody>
          <a:bodyPr/>
          <a:lstStyle/>
          <a:p>
            <a:r>
              <a:rPr lang="da-DK" dirty="0"/>
              <a:t>Lektion 2: Sitecorestruktur</a:t>
            </a:r>
          </a:p>
        </p:txBody>
      </p:sp>
      <p:sp>
        <p:nvSpPr>
          <p:cNvPr id="6" name="Pladsholder til dato 5">
            <a:extLst>
              <a:ext uri="{FF2B5EF4-FFF2-40B4-BE49-F238E27FC236}">
                <a16:creationId xmlns:a16="http://schemas.microsoft.com/office/drawing/2014/main" id="{87149EFB-2C27-412A-2A00-68760A81E61A}"/>
              </a:ext>
            </a:extLst>
          </p:cNvPr>
          <p:cNvSpPr>
            <a:spLocks noGrp="1"/>
          </p:cNvSpPr>
          <p:nvPr>
            <p:ph type="dt" sz="half" idx="10"/>
          </p:nvPr>
        </p:nvSpPr>
        <p:spPr/>
        <p:txBody>
          <a:bodyPr/>
          <a:lstStyle/>
          <a:p>
            <a:r>
              <a:rPr lang="da-DK"/>
              <a:t>29. september 2026</a:t>
            </a:r>
            <a:endParaRPr lang="da-DK" dirty="0"/>
          </a:p>
        </p:txBody>
      </p:sp>
      <p:sp>
        <p:nvSpPr>
          <p:cNvPr id="7" name="Pladsholder til sidefod 6">
            <a:extLst>
              <a:ext uri="{FF2B5EF4-FFF2-40B4-BE49-F238E27FC236}">
                <a16:creationId xmlns:a16="http://schemas.microsoft.com/office/drawing/2014/main" id="{D8A83DBA-11F6-FFBD-A129-CEE1CDE3CEB3}"/>
              </a:ext>
            </a:extLst>
          </p:cNvPr>
          <p:cNvSpPr>
            <a:spLocks noGrp="1"/>
          </p:cNvSpPr>
          <p:nvPr>
            <p:ph type="ftr" sz="quarter" idx="11"/>
          </p:nvPr>
        </p:nvSpPr>
        <p:spPr/>
        <p:txBody>
          <a:bodyPr/>
          <a:lstStyle/>
          <a:p>
            <a:r>
              <a:rPr lang="da-DK"/>
              <a:t>Digitaliseringsstyrelsen</a:t>
            </a:r>
            <a:endParaRPr lang="da-DK" dirty="0"/>
          </a:p>
        </p:txBody>
      </p:sp>
      <p:sp>
        <p:nvSpPr>
          <p:cNvPr id="8" name="Pladsholder til slidenummer 7">
            <a:extLst>
              <a:ext uri="{FF2B5EF4-FFF2-40B4-BE49-F238E27FC236}">
                <a16:creationId xmlns:a16="http://schemas.microsoft.com/office/drawing/2014/main" id="{7C77FCA5-2EFC-A180-4E9B-6566A747E145}"/>
              </a:ext>
            </a:extLst>
          </p:cNvPr>
          <p:cNvSpPr>
            <a:spLocks noGrp="1"/>
          </p:cNvSpPr>
          <p:nvPr>
            <p:ph type="sldNum" sz="quarter" idx="12"/>
          </p:nvPr>
        </p:nvSpPr>
        <p:spPr/>
        <p:txBody>
          <a:bodyPr/>
          <a:lstStyle/>
          <a:p>
            <a:fld id="{24C8C45C-947F-4981-8B3F-4F32E973C901}" type="slidenum">
              <a:rPr lang="da-DK" smtClean="0"/>
              <a:pPr/>
              <a:t>50</a:t>
            </a:fld>
            <a:endParaRPr lang="da-DK" dirty="0"/>
          </a:p>
        </p:txBody>
      </p:sp>
      <p:pic>
        <p:nvPicPr>
          <p:cNvPr id="9" name="Picture 2" descr="Ikon for indholdsredigering 1 blyant." title="&quot;&quot;">
            <a:extLst>
              <a:ext uri="{FF2B5EF4-FFF2-40B4-BE49-F238E27FC236}">
                <a16:creationId xmlns:a16="http://schemas.microsoft.com/office/drawing/2014/main" id="{64BDCA43-3D6C-95CD-C1C6-8622CE95F682}"/>
              </a:ext>
            </a:extLst>
          </p:cNvPr>
          <p:cNvPicPr>
            <a:picLocks noChangeAspect="1"/>
          </p:cNvPicPr>
          <p:nvPr/>
        </p:nvPicPr>
        <p:blipFill>
          <a:blip r:embed="rId3"/>
          <a:stretch>
            <a:fillRect/>
          </a:stretch>
        </p:blipFill>
        <p:spPr>
          <a:xfrm>
            <a:off x="4295034" y="2745289"/>
            <a:ext cx="1000125" cy="990600"/>
          </a:xfrm>
          <a:prstGeom prst="rect">
            <a:avLst/>
          </a:prstGeom>
          <a:effectLst>
            <a:outerShdw blurRad="50800" dist="38100" dir="5400000" algn="t" rotWithShape="0">
              <a:prstClr val="black">
                <a:alpha val="40000"/>
              </a:prstClr>
            </a:outerShdw>
          </a:effectLst>
        </p:spPr>
      </p:pic>
      <p:pic>
        <p:nvPicPr>
          <p:cNvPr id="10" name="Picture 1" descr="Ikon for sideredigering 3 farveblyanter" title="&quot;&quot;">
            <a:extLst>
              <a:ext uri="{FF2B5EF4-FFF2-40B4-BE49-F238E27FC236}">
                <a16:creationId xmlns:a16="http://schemas.microsoft.com/office/drawing/2014/main" id="{A31A2115-BF76-FC0A-3FFA-D78FA2163122}"/>
              </a:ext>
            </a:extLst>
          </p:cNvPr>
          <p:cNvPicPr>
            <a:picLocks noChangeAspect="1"/>
          </p:cNvPicPr>
          <p:nvPr/>
        </p:nvPicPr>
        <p:blipFill>
          <a:blip r:embed="rId4"/>
          <a:stretch>
            <a:fillRect/>
          </a:stretch>
        </p:blipFill>
        <p:spPr>
          <a:xfrm>
            <a:off x="6896839" y="2745289"/>
            <a:ext cx="1000265" cy="1000265"/>
          </a:xfrm>
          <a:prstGeom prst="rect">
            <a:avLst/>
          </a:prstGeom>
          <a:effectLst>
            <a:outerShdw blurRad="50800" dist="38100" dir="5400000" algn="t" rotWithShape="0">
              <a:prstClr val="black">
                <a:alpha val="40000"/>
              </a:prstClr>
            </a:outerShdw>
          </a:effectLst>
        </p:spPr>
      </p:pic>
      <p:cxnSp>
        <p:nvCxnSpPr>
          <p:cNvPr id="11" name="Straight Arrow Connector" title="&quot;&quot;">
            <a:extLst>
              <a:ext uri="{FF2B5EF4-FFF2-40B4-BE49-F238E27FC236}">
                <a16:creationId xmlns:a16="http://schemas.microsoft.com/office/drawing/2014/main" id="{D2619D6A-8747-F631-D061-F49B1F33D78F}"/>
              </a:ext>
            </a:extLst>
          </p:cNvPr>
          <p:cNvCxnSpPr>
            <a:cxnSpLocks/>
          </p:cNvCxnSpPr>
          <p:nvPr/>
        </p:nvCxnSpPr>
        <p:spPr>
          <a:xfrm>
            <a:off x="5759115" y="3240589"/>
            <a:ext cx="673768" cy="0"/>
          </a:xfrm>
          <a:prstGeom prst="straightConnector1">
            <a:avLst/>
          </a:prstGeom>
          <a:ln w="50800">
            <a:solidFill>
              <a:srgbClr val="4D7836"/>
            </a:solidFill>
            <a:headEnd type="triangle"/>
            <a:tailEnd type="triangle"/>
          </a:ln>
        </p:spPr>
        <p:style>
          <a:lnRef idx="2">
            <a:schemeClr val="dk1"/>
          </a:lnRef>
          <a:fillRef idx="0">
            <a:schemeClr val="dk1"/>
          </a:fillRef>
          <a:effectRef idx="1">
            <a:schemeClr val="dk1"/>
          </a:effectRef>
          <a:fontRef idx="minor">
            <a:schemeClr val="tx1"/>
          </a:fontRef>
        </p:style>
      </p:cxnSp>
      <p:sp>
        <p:nvSpPr>
          <p:cNvPr id="13" name="Tekst">
            <a:extLst>
              <a:ext uri="{FF2B5EF4-FFF2-40B4-BE49-F238E27FC236}">
                <a16:creationId xmlns:a16="http://schemas.microsoft.com/office/drawing/2014/main" id="{4F17F1AA-8B6E-F6D3-F2BE-CAEFAFD09017}"/>
              </a:ext>
            </a:extLst>
          </p:cNvPr>
          <p:cNvSpPr txBox="1">
            <a:spLocks/>
          </p:cNvSpPr>
          <p:nvPr/>
        </p:nvSpPr>
        <p:spPr>
          <a:xfrm>
            <a:off x="1296193" y="4081517"/>
            <a:ext cx="9599612" cy="627063"/>
          </a:xfrm>
          <a:prstGeom prst="rect">
            <a:avLst/>
          </a:prstGeom>
        </p:spPr>
        <p:txBody>
          <a:bodyPr vert="horz" lIns="0" tIns="0" rIns="0" bIns="0" rtlCol="0">
            <a:noAutofit/>
          </a:bodyPr>
          <a:lstStyle>
            <a:lvl1pPr marL="180000" indent="-180000" algn="l" defTabSz="914400" rtl="0" eaLnBrk="1" latinLnBrk="0" hangingPunct="1">
              <a:lnSpc>
                <a:spcPct val="100000"/>
              </a:lnSpc>
              <a:spcBef>
                <a:spcPts val="0"/>
              </a:spcBef>
              <a:spcAft>
                <a:spcPts val="1200"/>
              </a:spcAft>
              <a:buFont typeface="Arial" panose="020B0604020202020204" pitchFamily="34" charset="0"/>
              <a:buChar char="•"/>
              <a:defRPr sz="1600" kern="1200">
                <a:solidFill>
                  <a:schemeClr val="accent1"/>
                </a:solidFill>
                <a:latin typeface="+mn-lt"/>
                <a:ea typeface="+mn-ea"/>
                <a:cs typeface="+mn-cs"/>
              </a:defRPr>
            </a:lvl1pPr>
            <a:lvl2pPr marL="360000" indent="-180000" algn="l" defTabSz="914400" rtl="0" eaLnBrk="1" latinLnBrk="0" hangingPunct="1">
              <a:lnSpc>
                <a:spcPct val="100000"/>
              </a:lnSpc>
              <a:spcBef>
                <a:spcPts val="0"/>
              </a:spcBef>
              <a:spcAft>
                <a:spcPts val="1200"/>
              </a:spcAft>
              <a:buFont typeface="Arial" panose="020B0604020202020204" pitchFamily="34" charset="0"/>
              <a:buChar char="•"/>
              <a:defRPr sz="1600" kern="1200">
                <a:solidFill>
                  <a:schemeClr val="accent1"/>
                </a:solidFill>
                <a:latin typeface="+mn-lt"/>
                <a:ea typeface="+mn-ea"/>
                <a:cs typeface="+mn-cs"/>
              </a:defRPr>
            </a:lvl2pPr>
            <a:lvl3pPr marL="540000" indent="-180000" algn="l" defTabSz="914400" rtl="0" eaLnBrk="1" latinLnBrk="0" hangingPunct="1">
              <a:lnSpc>
                <a:spcPct val="100000"/>
              </a:lnSpc>
              <a:spcBef>
                <a:spcPts val="0"/>
              </a:spcBef>
              <a:spcAft>
                <a:spcPts val="1200"/>
              </a:spcAft>
              <a:buFont typeface="Arial" panose="020B0604020202020204" pitchFamily="34" charset="0"/>
              <a:buChar char="•"/>
              <a:defRPr sz="1600" kern="1200">
                <a:solidFill>
                  <a:schemeClr val="accent1"/>
                </a:solidFill>
                <a:latin typeface="+mn-lt"/>
                <a:ea typeface="+mn-ea"/>
                <a:cs typeface="+mn-cs"/>
              </a:defRPr>
            </a:lvl3pPr>
            <a:lvl4pPr marL="0" indent="0" algn="l" defTabSz="914400" rtl="0" eaLnBrk="1" latinLnBrk="0" hangingPunct="1">
              <a:lnSpc>
                <a:spcPct val="100000"/>
              </a:lnSpc>
              <a:spcBef>
                <a:spcPts val="600"/>
              </a:spcBef>
              <a:spcAft>
                <a:spcPts val="600"/>
              </a:spcAft>
              <a:buFont typeface="Arial" panose="020B0604020202020204" pitchFamily="34" charset="0"/>
              <a:buChar char="​"/>
              <a:defRPr sz="1600" b="0" kern="1200">
                <a:solidFill>
                  <a:schemeClr val="accent1"/>
                </a:solidFill>
                <a:latin typeface="Franklin Gothic Medium" panose="020B0603020102020204" pitchFamily="34" charset="0"/>
                <a:ea typeface="+mn-ea"/>
                <a:cs typeface="+mn-cs"/>
              </a:defRPr>
            </a:lvl4pPr>
            <a:lvl5pPr marL="0" indent="0" algn="l" defTabSz="914400" rtl="0" eaLnBrk="1" latinLnBrk="0" hangingPunct="1">
              <a:lnSpc>
                <a:spcPct val="100000"/>
              </a:lnSpc>
              <a:spcBef>
                <a:spcPts val="0"/>
              </a:spcBef>
              <a:spcAft>
                <a:spcPts val="1200"/>
              </a:spcAft>
              <a:buFont typeface="Arial" panose="020B0604020202020204" pitchFamily="34" charset="0"/>
              <a:buChar char="​"/>
              <a:tabLst/>
              <a:defRPr sz="1600" kern="1200">
                <a:solidFill>
                  <a:schemeClr val="accent1"/>
                </a:solidFill>
                <a:latin typeface="+mn-lt"/>
                <a:ea typeface="+mn-ea"/>
                <a:cs typeface="+mn-cs"/>
              </a:defRPr>
            </a:lvl5pPr>
            <a:lvl6pPr marL="90000" indent="-90000" algn="l" defTabSz="914400" rtl="0" eaLnBrk="1" latinLnBrk="0" hangingPunct="1">
              <a:lnSpc>
                <a:spcPct val="100000"/>
              </a:lnSpc>
              <a:spcBef>
                <a:spcPts val="0"/>
              </a:spcBef>
              <a:spcAft>
                <a:spcPts val="600"/>
              </a:spcAft>
              <a:buFont typeface="Arial" panose="020B0604020202020204" pitchFamily="34" charset="0"/>
              <a:buChar char="•"/>
              <a:defRPr sz="1000" kern="1200">
                <a:solidFill>
                  <a:schemeClr val="accent1"/>
                </a:solidFill>
                <a:latin typeface="+mn-lt"/>
                <a:ea typeface="+mn-ea"/>
                <a:cs typeface="+mn-cs"/>
              </a:defRPr>
            </a:lvl6pPr>
            <a:lvl7pPr marL="0" indent="0" algn="l" defTabSz="914400" rtl="0" eaLnBrk="1" latinLnBrk="0" hangingPunct="1">
              <a:lnSpc>
                <a:spcPct val="100000"/>
              </a:lnSpc>
              <a:spcBef>
                <a:spcPts val="600"/>
              </a:spcBef>
              <a:spcAft>
                <a:spcPts val="600"/>
              </a:spcAft>
              <a:buFont typeface="Arial" panose="020B0604020202020204" pitchFamily="34" charset="0"/>
              <a:buChar char="​"/>
              <a:defRPr sz="1000" b="0" kern="1200" baseline="0">
                <a:solidFill>
                  <a:schemeClr val="accent1"/>
                </a:solidFill>
                <a:latin typeface="Franklin Gothic Medium" panose="020B0603020102020204" pitchFamily="34" charset="0"/>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1000" kern="1200">
                <a:solidFill>
                  <a:schemeClr val="accent1"/>
                </a:solidFill>
                <a:latin typeface="+mn-lt"/>
                <a:ea typeface="+mn-ea"/>
                <a:cs typeface="+mn-cs"/>
              </a:defRPr>
            </a:lvl8pPr>
            <a:lvl9pPr marL="0" indent="0" algn="l" defTabSz="914400" rtl="0" eaLnBrk="1" latinLnBrk="0" hangingPunct="1">
              <a:lnSpc>
                <a:spcPct val="83000"/>
              </a:lnSpc>
              <a:spcBef>
                <a:spcPts val="1200"/>
              </a:spcBef>
              <a:spcAft>
                <a:spcPts val="0"/>
              </a:spcAft>
              <a:buFont typeface="Arial" panose="020B0604020202020204" pitchFamily="34" charset="0"/>
              <a:buChar char="​"/>
              <a:defRPr sz="6000" kern="1200" baseline="0">
                <a:solidFill>
                  <a:schemeClr val="accent1"/>
                </a:solidFill>
                <a:latin typeface="+mn-lt"/>
                <a:ea typeface="+mn-ea"/>
                <a:cs typeface="+mn-cs"/>
              </a:defRPr>
            </a:lvl9pPr>
          </a:lstStyle>
          <a:p>
            <a:pPr marL="0" indent="0" algn="ctr">
              <a:buFont typeface="Arial" panose="020B0604020202020204" pitchFamily="34" charset="0"/>
              <a:buNone/>
            </a:pPr>
            <a:r>
              <a:rPr lang="da-DK" sz="2400" dirty="0">
                <a:solidFill>
                  <a:srgbClr val="3F1A2B"/>
                </a:solidFill>
                <a:cs typeface="Arial" panose="020B0604020202020204" pitchFamily="34" charset="0"/>
              </a:rPr>
              <a:t>Skift mellem de 2 former for redigering</a:t>
            </a:r>
          </a:p>
        </p:txBody>
      </p:sp>
    </p:spTree>
    <p:extLst>
      <p:ext uri="{BB962C8B-B14F-4D97-AF65-F5344CB8AC3E}">
        <p14:creationId xmlns:p14="http://schemas.microsoft.com/office/powerpoint/2010/main" val="3245658129"/>
      </p:ext>
    </p:extLst>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A05D197E-BEE8-896E-5E90-F5D728A67791}"/>
              </a:ext>
            </a:extLst>
          </p:cNvPr>
          <p:cNvSpPr>
            <a:spLocks noGrp="1"/>
          </p:cNvSpPr>
          <p:nvPr>
            <p:ph type="subTitle" idx="13"/>
          </p:nvPr>
        </p:nvSpPr>
        <p:spPr/>
        <p:txBody>
          <a:bodyPr/>
          <a:lstStyle/>
          <a:p>
            <a:r>
              <a:rPr lang="da-DK" dirty="0"/>
              <a:t>Lektion 2: Sitecorestruktur</a:t>
            </a:r>
          </a:p>
        </p:txBody>
      </p:sp>
      <p:sp>
        <p:nvSpPr>
          <p:cNvPr id="3" name="Titel 2">
            <a:extLst>
              <a:ext uri="{FF2B5EF4-FFF2-40B4-BE49-F238E27FC236}">
                <a16:creationId xmlns:a16="http://schemas.microsoft.com/office/drawing/2014/main" id="{05FD06DA-34C6-22ED-5C53-390A929CADA8}"/>
              </a:ext>
            </a:extLst>
          </p:cNvPr>
          <p:cNvSpPr>
            <a:spLocks noGrp="1"/>
          </p:cNvSpPr>
          <p:nvPr>
            <p:ph type="title"/>
          </p:nvPr>
        </p:nvSpPr>
        <p:spPr/>
        <p:txBody>
          <a:bodyPr/>
          <a:lstStyle/>
          <a:p>
            <a:r>
              <a:rPr lang="da-DK" dirty="0"/>
              <a:t>Fra sideredigering til indholdsredigering</a:t>
            </a:r>
          </a:p>
        </p:txBody>
      </p:sp>
      <p:sp>
        <p:nvSpPr>
          <p:cNvPr id="6" name="Pladsholder til dato 5">
            <a:extLst>
              <a:ext uri="{FF2B5EF4-FFF2-40B4-BE49-F238E27FC236}">
                <a16:creationId xmlns:a16="http://schemas.microsoft.com/office/drawing/2014/main" id="{B75D5D75-220A-6D02-6C3E-8C21C42D2F2B}"/>
              </a:ext>
            </a:extLst>
          </p:cNvPr>
          <p:cNvSpPr>
            <a:spLocks noGrp="1"/>
          </p:cNvSpPr>
          <p:nvPr>
            <p:ph type="dt" sz="half" idx="10"/>
          </p:nvPr>
        </p:nvSpPr>
        <p:spPr/>
        <p:txBody>
          <a:bodyPr/>
          <a:lstStyle/>
          <a:p>
            <a:r>
              <a:rPr lang="da-DK"/>
              <a:t>29. september 2026</a:t>
            </a:r>
            <a:endParaRPr lang="da-DK" dirty="0"/>
          </a:p>
        </p:txBody>
      </p:sp>
      <p:sp>
        <p:nvSpPr>
          <p:cNvPr id="7" name="Pladsholder til sidefod 6">
            <a:extLst>
              <a:ext uri="{FF2B5EF4-FFF2-40B4-BE49-F238E27FC236}">
                <a16:creationId xmlns:a16="http://schemas.microsoft.com/office/drawing/2014/main" id="{BB2C93BB-241F-DF06-46E0-8FAC7EA96308}"/>
              </a:ext>
            </a:extLst>
          </p:cNvPr>
          <p:cNvSpPr>
            <a:spLocks noGrp="1"/>
          </p:cNvSpPr>
          <p:nvPr>
            <p:ph type="ftr" sz="quarter" idx="11"/>
          </p:nvPr>
        </p:nvSpPr>
        <p:spPr/>
        <p:txBody>
          <a:bodyPr/>
          <a:lstStyle/>
          <a:p>
            <a:r>
              <a:rPr lang="da-DK"/>
              <a:t>Digitaliseringsstyrelsen</a:t>
            </a:r>
            <a:endParaRPr lang="da-DK" dirty="0"/>
          </a:p>
        </p:txBody>
      </p:sp>
      <p:sp>
        <p:nvSpPr>
          <p:cNvPr id="8" name="Pladsholder til slidenummer 7">
            <a:extLst>
              <a:ext uri="{FF2B5EF4-FFF2-40B4-BE49-F238E27FC236}">
                <a16:creationId xmlns:a16="http://schemas.microsoft.com/office/drawing/2014/main" id="{696FBD06-CE30-1093-F4A6-EEA85878ACFA}"/>
              </a:ext>
            </a:extLst>
          </p:cNvPr>
          <p:cNvSpPr>
            <a:spLocks noGrp="1"/>
          </p:cNvSpPr>
          <p:nvPr>
            <p:ph type="sldNum" sz="quarter" idx="12"/>
          </p:nvPr>
        </p:nvSpPr>
        <p:spPr/>
        <p:txBody>
          <a:bodyPr/>
          <a:lstStyle/>
          <a:p>
            <a:fld id="{24C8C45C-947F-4981-8B3F-4F32E973C901}" type="slidenum">
              <a:rPr lang="da-DK" smtClean="0"/>
              <a:pPr/>
              <a:t>51</a:t>
            </a:fld>
            <a:endParaRPr lang="da-DK" dirty="0"/>
          </a:p>
        </p:txBody>
      </p:sp>
      <p:pic>
        <p:nvPicPr>
          <p:cNvPr id="9" name="Billede 1" descr="Trin for trin-markering af vejen fra sideredigering til indholdsredigering.">
            <a:extLst>
              <a:ext uri="{FF2B5EF4-FFF2-40B4-BE49-F238E27FC236}">
                <a16:creationId xmlns:a16="http://schemas.microsoft.com/office/drawing/2014/main" id="{7FEDF9A6-D5C2-FDB8-1A43-C1BE2B20A9D6}"/>
              </a:ext>
            </a:extLst>
          </p:cNvPr>
          <p:cNvPicPr>
            <a:picLocks noChangeAspect="1"/>
          </p:cNvPicPr>
          <p:nvPr/>
        </p:nvPicPr>
        <p:blipFill>
          <a:blip r:embed="rId3"/>
          <a:srcRect r="10926"/>
          <a:stretch/>
        </p:blipFill>
        <p:spPr>
          <a:xfrm>
            <a:off x="538800" y="1520485"/>
            <a:ext cx="10768921" cy="4661609"/>
          </a:xfrm>
          <a:prstGeom prst="rect">
            <a:avLst/>
          </a:prstGeom>
          <a:effectLst>
            <a:outerShdw blurRad="50800" dist="38100" dir="5400000" algn="t" rotWithShape="0">
              <a:prstClr val="black">
                <a:alpha val="40000"/>
              </a:prstClr>
            </a:outerShdw>
          </a:effectLst>
        </p:spPr>
      </p:pic>
      <p:sp>
        <p:nvSpPr>
          <p:cNvPr id="10" name="Rektangel 9">
            <a:extLst>
              <a:ext uri="{FF2B5EF4-FFF2-40B4-BE49-F238E27FC236}">
                <a16:creationId xmlns:a16="http://schemas.microsoft.com/office/drawing/2014/main" id="{89B4426E-2FF0-08F4-D1B8-3EC599EEF9AC}"/>
              </a:ext>
            </a:extLst>
          </p:cNvPr>
          <p:cNvSpPr/>
          <p:nvPr/>
        </p:nvSpPr>
        <p:spPr>
          <a:xfrm>
            <a:off x="3361386" y="1817936"/>
            <a:ext cx="320276" cy="23761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1" name="Rektangel 10">
            <a:extLst>
              <a:ext uri="{FF2B5EF4-FFF2-40B4-BE49-F238E27FC236}">
                <a16:creationId xmlns:a16="http://schemas.microsoft.com/office/drawing/2014/main" id="{BBDAE13E-83B9-DBED-35D3-75E37D6E3944}"/>
              </a:ext>
            </a:extLst>
          </p:cNvPr>
          <p:cNvSpPr/>
          <p:nvPr/>
        </p:nvSpPr>
        <p:spPr>
          <a:xfrm>
            <a:off x="3119623" y="2237421"/>
            <a:ext cx="840631" cy="28683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2" name="Rektangel 11">
            <a:extLst>
              <a:ext uri="{FF2B5EF4-FFF2-40B4-BE49-F238E27FC236}">
                <a16:creationId xmlns:a16="http://schemas.microsoft.com/office/drawing/2014/main" id="{99903795-4B0A-87FB-9A59-AB760DE6630E}"/>
              </a:ext>
            </a:extLst>
          </p:cNvPr>
          <p:cNvSpPr/>
          <p:nvPr/>
        </p:nvSpPr>
        <p:spPr>
          <a:xfrm>
            <a:off x="5640947" y="2627783"/>
            <a:ext cx="521594" cy="31504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3" name="Ellipse 12">
            <a:extLst>
              <a:ext uri="{FF2B5EF4-FFF2-40B4-BE49-F238E27FC236}">
                <a16:creationId xmlns:a16="http://schemas.microsoft.com/office/drawing/2014/main" id="{302F61D5-A17A-A8C3-0FE6-9EC0319F79B6}"/>
              </a:ext>
            </a:extLst>
          </p:cNvPr>
          <p:cNvSpPr/>
          <p:nvPr/>
        </p:nvSpPr>
        <p:spPr>
          <a:xfrm>
            <a:off x="2957623" y="1751188"/>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4" name="Ellipse 13">
            <a:extLst>
              <a:ext uri="{FF2B5EF4-FFF2-40B4-BE49-F238E27FC236}">
                <a16:creationId xmlns:a16="http://schemas.microsoft.com/office/drawing/2014/main" id="{D7577EF0-6ECC-7B70-C221-BF8FBE84B9ED}"/>
              </a:ext>
            </a:extLst>
          </p:cNvPr>
          <p:cNvSpPr/>
          <p:nvPr/>
        </p:nvSpPr>
        <p:spPr>
          <a:xfrm>
            <a:off x="2668852" y="2222152"/>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15" name="Ellipse 14">
            <a:extLst>
              <a:ext uri="{FF2B5EF4-FFF2-40B4-BE49-F238E27FC236}">
                <a16:creationId xmlns:a16="http://schemas.microsoft.com/office/drawing/2014/main" id="{F1E75A4C-EB1A-2FD0-8FD5-ED5D55D317F0}"/>
              </a:ext>
            </a:extLst>
          </p:cNvPr>
          <p:cNvSpPr/>
          <p:nvPr/>
        </p:nvSpPr>
        <p:spPr>
          <a:xfrm>
            <a:off x="6282255" y="2627783"/>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3</a:t>
            </a:r>
          </a:p>
        </p:txBody>
      </p:sp>
    </p:spTree>
    <p:extLst>
      <p:ext uri="{BB962C8B-B14F-4D97-AF65-F5344CB8AC3E}">
        <p14:creationId xmlns:p14="http://schemas.microsoft.com/office/powerpoint/2010/main" val="1008544591"/>
      </p:ext>
    </p:extLst>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015BC-16C8-E1E7-0187-7BBCE6C74252}"/>
            </a:ext>
          </a:extLst>
        </p:cNvPr>
        <p:cNvGrpSpPr/>
        <p:nvPr/>
      </p:nvGrpSpPr>
      <p:grpSpPr>
        <a:xfrm>
          <a:off x="0" y="0"/>
          <a:ext cx="0" cy="0"/>
          <a:chOff x="0" y="0"/>
          <a:chExt cx="0" cy="0"/>
        </a:xfrm>
      </p:grpSpPr>
      <p:pic>
        <p:nvPicPr>
          <p:cNvPr id="4" name="Billede 3" descr="Visning af split af side">
            <a:extLst>
              <a:ext uri="{FF2B5EF4-FFF2-40B4-BE49-F238E27FC236}">
                <a16:creationId xmlns:a16="http://schemas.microsoft.com/office/drawing/2014/main" id="{3E52E178-F3BC-626F-F71B-5C8D0A670D39}"/>
              </a:ext>
            </a:extLst>
          </p:cNvPr>
          <p:cNvPicPr>
            <a:picLocks noChangeAspect="1"/>
          </p:cNvPicPr>
          <p:nvPr/>
        </p:nvPicPr>
        <p:blipFill>
          <a:blip r:embed="rId3"/>
          <a:stretch>
            <a:fillRect/>
          </a:stretch>
        </p:blipFill>
        <p:spPr>
          <a:xfrm>
            <a:off x="4436345" y="1137291"/>
            <a:ext cx="7361450" cy="4698932"/>
          </a:xfrm>
          <a:prstGeom prst="rect">
            <a:avLst/>
          </a:prstGeom>
          <a:effectLst>
            <a:outerShdw blurRad="50800" dist="38100" dir="5400000" algn="t" rotWithShape="0">
              <a:prstClr val="black">
                <a:alpha val="40000"/>
              </a:prstClr>
            </a:outerShdw>
          </a:effectLst>
        </p:spPr>
      </p:pic>
      <p:sp>
        <p:nvSpPr>
          <p:cNvPr id="22" name="Rektangel: afrundede hjørner 21">
            <a:extLst>
              <a:ext uri="{FF2B5EF4-FFF2-40B4-BE49-F238E27FC236}">
                <a16:creationId xmlns:a16="http://schemas.microsoft.com/office/drawing/2014/main" id="{D21940C3-F4D6-E024-423E-E9079ECB9B7B}"/>
              </a:ext>
            </a:extLst>
          </p:cNvPr>
          <p:cNvSpPr/>
          <p:nvPr/>
        </p:nvSpPr>
        <p:spPr>
          <a:xfrm>
            <a:off x="539999" y="2807368"/>
            <a:ext cx="3503369" cy="1459832"/>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2" name="Undertitel 1">
            <a:extLst>
              <a:ext uri="{FF2B5EF4-FFF2-40B4-BE49-F238E27FC236}">
                <a16:creationId xmlns:a16="http://schemas.microsoft.com/office/drawing/2014/main" id="{6330EEDD-F98F-CC90-B6B2-0D8972242E33}"/>
              </a:ext>
            </a:extLst>
          </p:cNvPr>
          <p:cNvSpPr>
            <a:spLocks noGrp="1"/>
          </p:cNvSpPr>
          <p:nvPr>
            <p:ph type="subTitle" idx="13"/>
          </p:nvPr>
        </p:nvSpPr>
        <p:spPr/>
        <p:txBody>
          <a:bodyPr/>
          <a:lstStyle/>
          <a:p>
            <a:r>
              <a:rPr lang="da-DK" dirty="0"/>
              <a:t>Lektion 2: Sitecorestruktur</a:t>
            </a:r>
          </a:p>
        </p:txBody>
      </p:sp>
      <p:sp>
        <p:nvSpPr>
          <p:cNvPr id="6" name="Pladsholder til dato 5">
            <a:extLst>
              <a:ext uri="{FF2B5EF4-FFF2-40B4-BE49-F238E27FC236}">
                <a16:creationId xmlns:a16="http://schemas.microsoft.com/office/drawing/2014/main" id="{553E25A7-059E-CF4E-F502-A517EDF7E087}"/>
              </a:ext>
            </a:extLst>
          </p:cNvPr>
          <p:cNvSpPr>
            <a:spLocks noGrp="1"/>
          </p:cNvSpPr>
          <p:nvPr>
            <p:ph type="dt" sz="half" idx="10"/>
          </p:nvPr>
        </p:nvSpPr>
        <p:spPr/>
        <p:txBody>
          <a:bodyPr/>
          <a:lstStyle/>
          <a:p>
            <a:r>
              <a:rPr lang="da-DK"/>
              <a:t>29. september 2026</a:t>
            </a:r>
            <a:endParaRPr lang="da-DK" dirty="0"/>
          </a:p>
        </p:txBody>
      </p:sp>
      <p:sp>
        <p:nvSpPr>
          <p:cNvPr id="7" name="Pladsholder til sidefod 6">
            <a:extLst>
              <a:ext uri="{FF2B5EF4-FFF2-40B4-BE49-F238E27FC236}">
                <a16:creationId xmlns:a16="http://schemas.microsoft.com/office/drawing/2014/main" id="{0ECFE762-7F8A-C562-9EA5-7B0EC6C53984}"/>
              </a:ext>
            </a:extLst>
          </p:cNvPr>
          <p:cNvSpPr>
            <a:spLocks noGrp="1"/>
          </p:cNvSpPr>
          <p:nvPr>
            <p:ph type="ftr" sz="quarter" idx="11"/>
          </p:nvPr>
        </p:nvSpPr>
        <p:spPr/>
        <p:txBody>
          <a:bodyPr/>
          <a:lstStyle/>
          <a:p>
            <a:r>
              <a:rPr lang="da-DK"/>
              <a:t>Digitaliseringsstyrelsen</a:t>
            </a:r>
            <a:endParaRPr lang="da-DK" dirty="0"/>
          </a:p>
        </p:txBody>
      </p:sp>
      <p:sp>
        <p:nvSpPr>
          <p:cNvPr id="8" name="Pladsholder til slidenummer 7">
            <a:extLst>
              <a:ext uri="{FF2B5EF4-FFF2-40B4-BE49-F238E27FC236}">
                <a16:creationId xmlns:a16="http://schemas.microsoft.com/office/drawing/2014/main" id="{30FC3683-EF41-EF3F-E8CA-D2835E6CF7EF}"/>
              </a:ext>
            </a:extLst>
          </p:cNvPr>
          <p:cNvSpPr>
            <a:spLocks noGrp="1"/>
          </p:cNvSpPr>
          <p:nvPr>
            <p:ph type="sldNum" sz="quarter" idx="12"/>
          </p:nvPr>
        </p:nvSpPr>
        <p:spPr/>
        <p:txBody>
          <a:bodyPr/>
          <a:lstStyle/>
          <a:p>
            <a:fld id="{24C8C45C-947F-4981-8B3F-4F32E973C901}" type="slidenum">
              <a:rPr lang="da-DK" smtClean="0"/>
              <a:pPr/>
              <a:t>52</a:t>
            </a:fld>
            <a:endParaRPr lang="da-DK" dirty="0"/>
          </a:p>
        </p:txBody>
      </p:sp>
      <p:sp>
        <p:nvSpPr>
          <p:cNvPr id="17" name="Rektangel 16">
            <a:extLst>
              <a:ext uri="{FF2B5EF4-FFF2-40B4-BE49-F238E27FC236}">
                <a16:creationId xmlns:a16="http://schemas.microsoft.com/office/drawing/2014/main" id="{D493977A-3BF2-6D35-8EB4-F2AB01D68575}"/>
              </a:ext>
            </a:extLst>
          </p:cNvPr>
          <p:cNvSpPr/>
          <p:nvPr/>
        </p:nvSpPr>
        <p:spPr>
          <a:xfrm>
            <a:off x="4724386" y="1348246"/>
            <a:ext cx="360382" cy="30698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21" name="Tekstfelt 20">
            <a:extLst>
              <a:ext uri="{FF2B5EF4-FFF2-40B4-BE49-F238E27FC236}">
                <a16:creationId xmlns:a16="http://schemas.microsoft.com/office/drawing/2014/main" id="{BE9E066E-65BC-C431-879A-D0E65F41B019}"/>
              </a:ext>
            </a:extLst>
          </p:cNvPr>
          <p:cNvSpPr txBox="1"/>
          <p:nvPr/>
        </p:nvSpPr>
        <p:spPr>
          <a:xfrm>
            <a:off x="571563" y="2948148"/>
            <a:ext cx="3503369" cy="1077218"/>
          </a:xfrm>
          <a:prstGeom prst="rect">
            <a:avLst/>
          </a:prstGeom>
          <a:noFill/>
        </p:spPr>
        <p:txBody>
          <a:bodyPr wrap="square">
            <a:spAutoFit/>
          </a:bodyPr>
          <a:lstStyle/>
          <a:p>
            <a:r>
              <a:rPr lang="da-DK" sz="1600" b="1" dirty="0">
                <a:solidFill>
                  <a:srgbClr val="F5F1E6"/>
                </a:solidFill>
              </a:rPr>
              <a:t>Resultat</a:t>
            </a:r>
          </a:p>
          <a:p>
            <a:r>
              <a:rPr lang="da-DK" sz="1600" dirty="0">
                <a:solidFill>
                  <a:srgbClr val="F5F1E6"/>
                </a:solidFill>
              </a:rPr>
              <a:t>Siden splittes, og du kan redigere via indholdsredigering. Klik på ‘Gem/luk’, </a:t>
            </a:r>
            <a:br>
              <a:rPr lang="da-DK" sz="1600" dirty="0">
                <a:solidFill>
                  <a:srgbClr val="F5F1E6"/>
                </a:solidFill>
              </a:rPr>
            </a:br>
            <a:r>
              <a:rPr lang="da-DK" sz="1600" dirty="0">
                <a:solidFill>
                  <a:srgbClr val="F5F1E6"/>
                </a:solidFill>
              </a:rPr>
              <a:t>når du er færdig med at redigere. </a:t>
            </a:r>
          </a:p>
        </p:txBody>
      </p:sp>
    </p:spTree>
    <p:extLst>
      <p:ext uri="{BB962C8B-B14F-4D97-AF65-F5344CB8AC3E}">
        <p14:creationId xmlns:p14="http://schemas.microsoft.com/office/powerpoint/2010/main" val="252375553"/>
      </p:ext>
    </p:extLst>
  </p:cSld>
  <p:clrMapOvr>
    <a:masterClrMapping/>
  </p:clrMapOvr>
  <p:transition spd="slow">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131CF-53AB-797A-4E20-D1FE1194A558}"/>
            </a:ext>
          </a:extLst>
        </p:cNvPr>
        <p:cNvGrpSpPr/>
        <p:nvPr/>
      </p:nvGrpSpPr>
      <p:grpSpPr>
        <a:xfrm>
          <a:off x="0" y="0"/>
          <a:ext cx="0" cy="0"/>
          <a:chOff x="0" y="0"/>
          <a:chExt cx="0" cy="0"/>
        </a:xfrm>
      </p:grpSpPr>
      <p:pic>
        <p:nvPicPr>
          <p:cNvPr id="9" name="Billede 8" descr="Skærmbillede af indholdsside, hvor menuen &quot;Udgiv&quot; er åben, og man kan vælge &quot;Sideredigering&quot; for at komme til siden i sideredigering">
            <a:extLst>
              <a:ext uri="{FF2B5EF4-FFF2-40B4-BE49-F238E27FC236}">
                <a16:creationId xmlns:a16="http://schemas.microsoft.com/office/drawing/2014/main" id="{1280DD9A-1F8C-0523-15D0-66996F007BC5}"/>
              </a:ext>
            </a:extLst>
          </p:cNvPr>
          <p:cNvPicPr>
            <a:picLocks noChangeAspect="1"/>
          </p:cNvPicPr>
          <p:nvPr/>
        </p:nvPicPr>
        <p:blipFill>
          <a:blip r:embed="rId3"/>
          <a:stretch>
            <a:fillRect/>
          </a:stretch>
        </p:blipFill>
        <p:spPr>
          <a:xfrm>
            <a:off x="1188695" y="1445233"/>
            <a:ext cx="8069605" cy="4797667"/>
          </a:xfrm>
          <a:prstGeom prst="rect">
            <a:avLst/>
          </a:prstGeom>
          <a:effectLst>
            <a:outerShdw blurRad="50800" dist="38100" dir="5400000" algn="t" rotWithShape="0">
              <a:prstClr val="black">
                <a:alpha val="40000"/>
              </a:prstClr>
            </a:outerShdw>
          </a:effectLst>
        </p:spPr>
      </p:pic>
      <p:sp>
        <p:nvSpPr>
          <p:cNvPr id="2" name="Undertitel 1">
            <a:extLst>
              <a:ext uri="{FF2B5EF4-FFF2-40B4-BE49-F238E27FC236}">
                <a16:creationId xmlns:a16="http://schemas.microsoft.com/office/drawing/2014/main" id="{F13BB1F2-E8E1-8151-717A-9E83F49D00EC}"/>
              </a:ext>
            </a:extLst>
          </p:cNvPr>
          <p:cNvSpPr>
            <a:spLocks noGrp="1"/>
          </p:cNvSpPr>
          <p:nvPr>
            <p:ph type="subTitle" idx="13"/>
          </p:nvPr>
        </p:nvSpPr>
        <p:spPr/>
        <p:txBody>
          <a:bodyPr/>
          <a:lstStyle/>
          <a:p>
            <a:r>
              <a:rPr lang="da-DK" dirty="0"/>
              <a:t>Lektion 2: Sitecorestruktur</a:t>
            </a:r>
          </a:p>
        </p:txBody>
      </p:sp>
      <p:sp>
        <p:nvSpPr>
          <p:cNvPr id="3" name="Titel 2">
            <a:extLst>
              <a:ext uri="{FF2B5EF4-FFF2-40B4-BE49-F238E27FC236}">
                <a16:creationId xmlns:a16="http://schemas.microsoft.com/office/drawing/2014/main" id="{8AD908CE-AB14-95FB-76FE-C713A6EB8E13}"/>
              </a:ext>
            </a:extLst>
          </p:cNvPr>
          <p:cNvSpPr>
            <a:spLocks noGrp="1"/>
          </p:cNvSpPr>
          <p:nvPr>
            <p:ph type="title"/>
          </p:nvPr>
        </p:nvSpPr>
        <p:spPr/>
        <p:txBody>
          <a:bodyPr/>
          <a:lstStyle/>
          <a:p>
            <a:r>
              <a:rPr lang="da-DK" dirty="0"/>
              <a:t>Fra indholdsredigering til sideredigering</a:t>
            </a:r>
          </a:p>
        </p:txBody>
      </p:sp>
      <p:sp>
        <p:nvSpPr>
          <p:cNvPr id="6" name="Pladsholder til dato 5">
            <a:extLst>
              <a:ext uri="{FF2B5EF4-FFF2-40B4-BE49-F238E27FC236}">
                <a16:creationId xmlns:a16="http://schemas.microsoft.com/office/drawing/2014/main" id="{6CBB6105-22A1-058C-C800-002C081A7332}"/>
              </a:ext>
            </a:extLst>
          </p:cNvPr>
          <p:cNvSpPr>
            <a:spLocks noGrp="1"/>
          </p:cNvSpPr>
          <p:nvPr>
            <p:ph type="dt" sz="half" idx="10"/>
          </p:nvPr>
        </p:nvSpPr>
        <p:spPr/>
        <p:txBody>
          <a:bodyPr/>
          <a:lstStyle/>
          <a:p>
            <a:r>
              <a:rPr lang="da-DK"/>
              <a:t>29. september 2026</a:t>
            </a:r>
            <a:endParaRPr lang="da-DK" dirty="0"/>
          </a:p>
        </p:txBody>
      </p:sp>
      <p:sp>
        <p:nvSpPr>
          <p:cNvPr id="7" name="Pladsholder til sidefod 6">
            <a:extLst>
              <a:ext uri="{FF2B5EF4-FFF2-40B4-BE49-F238E27FC236}">
                <a16:creationId xmlns:a16="http://schemas.microsoft.com/office/drawing/2014/main" id="{981A2026-062A-2808-868B-A7DEAA7A7682}"/>
              </a:ext>
            </a:extLst>
          </p:cNvPr>
          <p:cNvSpPr>
            <a:spLocks noGrp="1"/>
          </p:cNvSpPr>
          <p:nvPr>
            <p:ph type="ftr" sz="quarter" idx="11"/>
          </p:nvPr>
        </p:nvSpPr>
        <p:spPr/>
        <p:txBody>
          <a:bodyPr/>
          <a:lstStyle/>
          <a:p>
            <a:r>
              <a:rPr lang="da-DK"/>
              <a:t>Digitaliseringsstyrelsen</a:t>
            </a:r>
            <a:endParaRPr lang="da-DK" dirty="0"/>
          </a:p>
        </p:txBody>
      </p:sp>
      <p:sp>
        <p:nvSpPr>
          <p:cNvPr id="8" name="Pladsholder til slidenummer 7">
            <a:extLst>
              <a:ext uri="{FF2B5EF4-FFF2-40B4-BE49-F238E27FC236}">
                <a16:creationId xmlns:a16="http://schemas.microsoft.com/office/drawing/2014/main" id="{EB28EADE-CDB0-A473-F013-B62C61C98766}"/>
              </a:ext>
            </a:extLst>
          </p:cNvPr>
          <p:cNvSpPr>
            <a:spLocks noGrp="1"/>
          </p:cNvSpPr>
          <p:nvPr>
            <p:ph type="sldNum" sz="quarter" idx="12"/>
          </p:nvPr>
        </p:nvSpPr>
        <p:spPr/>
        <p:txBody>
          <a:bodyPr/>
          <a:lstStyle/>
          <a:p>
            <a:fld id="{24C8C45C-947F-4981-8B3F-4F32E973C901}" type="slidenum">
              <a:rPr lang="da-DK" smtClean="0"/>
              <a:pPr/>
              <a:t>53</a:t>
            </a:fld>
            <a:endParaRPr lang="da-DK" dirty="0"/>
          </a:p>
        </p:txBody>
      </p:sp>
      <p:sp>
        <p:nvSpPr>
          <p:cNvPr id="10" name="Rektangel 9">
            <a:extLst>
              <a:ext uri="{FF2B5EF4-FFF2-40B4-BE49-F238E27FC236}">
                <a16:creationId xmlns:a16="http://schemas.microsoft.com/office/drawing/2014/main" id="{32942295-32DD-B64B-CDF4-F456FDD3DD3B}"/>
              </a:ext>
            </a:extLst>
          </p:cNvPr>
          <p:cNvSpPr/>
          <p:nvPr/>
        </p:nvSpPr>
        <p:spPr>
          <a:xfrm>
            <a:off x="3189935" y="1926633"/>
            <a:ext cx="486715" cy="23761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1" name="Rektangel 10">
            <a:extLst>
              <a:ext uri="{FF2B5EF4-FFF2-40B4-BE49-F238E27FC236}">
                <a16:creationId xmlns:a16="http://schemas.microsoft.com/office/drawing/2014/main" id="{7C0D000A-52D1-7AA5-FB9F-826E757DB868}"/>
              </a:ext>
            </a:extLst>
          </p:cNvPr>
          <p:cNvSpPr/>
          <p:nvPr/>
        </p:nvSpPr>
        <p:spPr>
          <a:xfrm>
            <a:off x="2179300" y="5907200"/>
            <a:ext cx="1376981" cy="15868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2" name="Rektangel 11">
            <a:extLst>
              <a:ext uri="{FF2B5EF4-FFF2-40B4-BE49-F238E27FC236}">
                <a16:creationId xmlns:a16="http://schemas.microsoft.com/office/drawing/2014/main" id="{A4D36640-2C4A-D4D1-9235-8621497ACF09}"/>
              </a:ext>
            </a:extLst>
          </p:cNvPr>
          <p:cNvSpPr/>
          <p:nvPr/>
        </p:nvSpPr>
        <p:spPr>
          <a:xfrm>
            <a:off x="3083484" y="2177891"/>
            <a:ext cx="846329" cy="23761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3" name="Ellipse 12">
            <a:extLst>
              <a:ext uri="{FF2B5EF4-FFF2-40B4-BE49-F238E27FC236}">
                <a16:creationId xmlns:a16="http://schemas.microsoft.com/office/drawing/2014/main" id="{4E83A1FF-2792-A6B3-D837-9DF0413BC29E}"/>
              </a:ext>
            </a:extLst>
          </p:cNvPr>
          <p:cNvSpPr/>
          <p:nvPr/>
        </p:nvSpPr>
        <p:spPr>
          <a:xfrm>
            <a:off x="1744601" y="5827856"/>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4" name="Ellipse 13">
            <a:extLst>
              <a:ext uri="{FF2B5EF4-FFF2-40B4-BE49-F238E27FC236}">
                <a16:creationId xmlns:a16="http://schemas.microsoft.com/office/drawing/2014/main" id="{4019213C-20B6-FC7F-BC3D-4870FF27BC9F}"/>
              </a:ext>
            </a:extLst>
          </p:cNvPr>
          <p:cNvSpPr/>
          <p:nvPr/>
        </p:nvSpPr>
        <p:spPr>
          <a:xfrm>
            <a:off x="2759484" y="1900399"/>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15" name="Ellipse 14">
            <a:extLst>
              <a:ext uri="{FF2B5EF4-FFF2-40B4-BE49-F238E27FC236}">
                <a16:creationId xmlns:a16="http://schemas.microsoft.com/office/drawing/2014/main" id="{985DA17D-92B1-AAB0-8630-A321648A39D7}"/>
              </a:ext>
            </a:extLst>
          </p:cNvPr>
          <p:cNvSpPr/>
          <p:nvPr/>
        </p:nvSpPr>
        <p:spPr>
          <a:xfrm>
            <a:off x="4029578" y="2138009"/>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3</a:t>
            </a:r>
          </a:p>
        </p:txBody>
      </p:sp>
    </p:spTree>
    <p:extLst>
      <p:ext uri="{BB962C8B-B14F-4D97-AF65-F5344CB8AC3E}">
        <p14:creationId xmlns:p14="http://schemas.microsoft.com/office/powerpoint/2010/main" val="3767721836"/>
      </p:ext>
    </p:extLst>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41C34-6379-B1F4-2354-4C778308A45F}"/>
            </a:ext>
          </a:extLst>
        </p:cNvPr>
        <p:cNvGrpSpPr/>
        <p:nvPr/>
      </p:nvGrpSpPr>
      <p:grpSpPr>
        <a:xfrm>
          <a:off x="0" y="0"/>
          <a:ext cx="0" cy="0"/>
          <a:chOff x="0" y="0"/>
          <a:chExt cx="0" cy="0"/>
        </a:xfrm>
      </p:grpSpPr>
      <p:sp>
        <p:nvSpPr>
          <p:cNvPr id="22" name="Rektangel: afrundede hjørner 21">
            <a:extLst>
              <a:ext uri="{FF2B5EF4-FFF2-40B4-BE49-F238E27FC236}">
                <a16:creationId xmlns:a16="http://schemas.microsoft.com/office/drawing/2014/main" id="{D2287C07-0448-7B73-2746-E2D66DFA331A}"/>
              </a:ext>
            </a:extLst>
          </p:cNvPr>
          <p:cNvSpPr/>
          <p:nvPr/>
        </p:nvSpPr>
        <p:spPr>
          <a:xfrm>
            <a:off x="540000" y="2807368"/>
            <a:ext cx="2716548" cy="914400"/>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2" name="Undertitel 1">
            <a:extLst>
              <a:ext uri="{FF2B5EF4-FFF2-40B4-BE49-F238E27FC236}">
                <a16:creationId xmlns:a16="http://schemas.microsoft.com/office/drawing/2014/main" id="{B6625265-403A-FA1E-A041-C61CD92FC1B5}"/>
              </a:ext>
            </a:extLst>
          </p:cNvPr>
          <p:cNvSpPr>
            <a:spLocks noGrp="1"/>
          </p:cNvSpPr>
          <p:nvPr>
            <p:ph type="subTitle" idx="13"/>
          </p:nvPr>
        </p:nvSpPr>
        <p:spPr/>
        <p:txBody>
          <a:bodyPr/>
          <a:lstStyle/>
          <a:p>
            <a:r>
              <a:rPr lang="da-DK" dirty="0"/>
              <a:t>Lektion 2: Sitecorestruktur</a:t>
            </a:r>
          </a:p>
        </p:txBody>
      </p:sp>
      <p:sp>
        <p:nvSpPr>
          <p:cNvPr id="6" name="Pladsholder til dato 5">
            <a:extLst>
              <a:ext uri="{FF2B5EF4-FFF2-40B4-BE49-F238E27FC236}">
                <a16:creationId xmlns:a16="http://schemas.microsoft.com/office/drawing/2014/main" id="{1E4BB6E1-4746-6360-2FC4-445614B7C1FC}"/>
              </a:ext>
            </a:extLst>
          </p:cNvPr>
          <p:cNvSpPr>
            <a:spLocks noGrp="1"/>
          </p:cNvSpPr>
          <p:nvPr>
            <p:ph type="dt" sz="half" idx="10"/>
          </p:nvPr>
        </p:nvSpPr>
        <p:spPr/>
        <p:txBody>
          <a:bodyPr/>
          <a:lstStyle/>
          <a:p>
            <a:r>
              <a:rPr lang="da-DK"/>
              <a:t>29. september 2026</a:t>
            </a:r>
            <a:endParaRPr lang="da-DK" dirty="0"/>
          </a:p>
        </p:txBody>
      </p:sp>
      <p:sp>
        <p:nvSpPr>
          <p:cNvPr id="7" name="Pladsholder til sidefod 6">
            <a:extLst>
              <a:ext uri="{FF2B5EF4-FFF2-40B4-BE49-F238E27FC236}">
                <a16:creationId xmlns:a16="http://schemas.microsoft.com/office/drawing/2014/main" id="{D2B1C733-D546-FA98-5362-0950D41A9013}"/>
              </a:ext>
            </a:extLst>
          </p:cNvPr>
          <p:cNvSpPr>
            <a:spLocks noGrp="1"/>
          </p:cNvSpPr>
          <p:nvPr>
            <p:ph type="ftr" sz="quarter" idx="11"/>
          </p:nvPr>
        </p:nvSpPr>
        <p:spPr/>
        <p:txBody>
          <a:bodyPr/>
          <a:lstStyle/>
          <a:p>
            <a:r>
              <a:rPr lang="da-DK"/>
              <a:t>Digitaliseringsstyrelsen</a:t>
            </a:r>
            <a:endParaRPr lang="da-DK" dirty="0"/>
          </a:p>
        </p:txBody>
      </p:sp>
      <p:sp>
        <p:nvSpPr>
          <p:cNvPr id="8" name="Pladsholder til slidenummer 7">
            <a:extLst>
              <a:ext uri="{FF2B5EF4-FFF2-40B4-BE49-F238E27FC236}">
                <a16:creationId xmlns:a16="http://schemas.microsoft.com/office/drawing/2014/main" id="{6E54CDB5-F2B2-080E-9292-4340C4FB1C78}"/>
              </a:ext>
            </a:extLst>
          </p:cNvPr>
          <p:cNvSpPr>
            <a:spLocks noGrp="1"/>
          </p:cNvSpPr>
          <p:nvPr>
            <p:ph type="sldNum" sz="quarter" idx="12"/>
          </p:nvPr>
        </p:nvSpPr>
        <p:spPr/>
        <p:txBody>
          <a:bodyPr/>
          <a:lstStyle/>
          <a:p>
            <a:fld id="{24C8C45C-947F-4981-8B3F-4F32E973C901}" type="slidenum">
              <a:rPr lang="da-DK" smtClean="0"/>
              <a:pPr/>
              <a:t>54</a:t>
            </a:fld>
            <a:endParaRPr lang="da-DK" dirty="0"/>
          </a:p>
        </p:txBody>
      </p:sp>
      <p:sp>
        <p:nvSpPr>
          <p:cNvPr id="21" name="Tekstfelt 20">
            <a:extLst>
              <a:ext uri="{FF2B5EF4-FFF2-40B4-BE49-F238E27FC236}">
                <a16:creationId xmlns:a16="http://schemas.microsoft.com/office/drawing/2014/main" id="{F1D711D3-8329-EC22-CF1C-05A9457506D3}"/>
              </a:ext>
            </a:extLst>
          </p:cNvPr>
          <p:cNvSpPr txBox="1"/>
          <p:nvPr/>
        </p:nvSpPr>
        <p:spPr>
          <a:xfrm>
            <a:off x="571563" y="2948148"/>
            <a:ext cx="3503369" cy="584775"/>
          </a:xfrm>
          <a:prstGeom prst="rect">
            <a:avLst/>
          </a:prstGeom>
          <a:noFill/>
        </p:spPr>
        <p:txBody>
          <a:bodyPr wrap="square">
            <a:spAutoFit/>
          </a:bodyPr>
          <a:lstStyle/>
          <a:p>
            <a:r>
              <a:rPr lang="da-DK" sz="1600" b="1" dirty="0">
                <a:solidFill>
                  <a:srgbClr val="F5F1E6"/>
                </a:solidFill>
              </a:rPr>
              <a:t>Resultat</a:t>
            </a:r>
          </a:p>
          <a:p>
            <a:r>
              <a:rPr lang="da-DK" sz="1600" dirty="0">
                <a:solidFill>
                  <a:srgbClr val="F5F1E6"/>
                </a:solidFill>
              </a:rPr>
              <a:t>Siden åbnes i sideredigering.</a:t>
            </a:r>
          </a:p>
        </p:txBody>
      </p:sp>
      <p:pic>
        <p:nvPicPr>
          <p:cNvPr id="4" name="Billede 3" descr="Skærmbillede af siden Dansk kørekort i udlandet når man befinder sig i sideredigering">
            <a:extLst>
              <a:ext uri="{FF2B5EF4-FFF2-40B4-BE49-F238E27FC236}">
                <a16:creationId xmlns:a16="http://schemas.microsoft.com/office/drawing/2014/main" id="{AA34A8EE-C5B3-1DFA-357F-6B387C1C7D4C}"/>
              </a:ext>
            </a:extLst>
          </p:cNvPr>
          <p:cNvPicPr>
            <a:picLocks noChangeAspect="1"/>
          </p:cNvPicPr>
          <p:nvPr/>
        </p:nvPicPr>
        <p:blipFill>
          <a:blip r:embed="rId3"/>
          <a:stretch>
            <a:fillRect/>
          </a:stretch>
        </p:blipFill>
        <p:spPr>
          <a:xfrm>
            <a:off x="3722260" y="1226839"/>
            <a:ext cx="8145665" cy="4279140"/>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119081612"/>
      </p:ext>
    </p:extLst>
  </p:cSld>
  <p:clrMapOvr>
    <a:masterClrMapping/>
  </p:clrMapOvr>
  <p:transition spd="slow">
    <p:push dir="u"/>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C18CC25F-0F34-17A5-CFD3-DB399E033B69}"/>
              </a:ext>
            </a:extLst>
          </p:cNvPr>
          <p:cNvSpPr>
            <a:spLocks noGrp="1"/>
          </p:cNvSpPr>
          <p:nvPr>
            <p:ph type="subTitle" idx="13"/>
          </p:nvPr>
        </p:nvSpPr>
        <p:spPr/>
        <p:txBody>
          <a:bodyPr/>
          <a:lstStyle/>
          <a:p>
            <a:r>
              <a:rPr lang="da-DK" dirty="0"/>
              <a:t>Lektion 2: Sitecorestruktur</a:t>
            </a:r>
          </a:p>
        </p:txBody>
      </p:sp>
      <p:sp>
        <p:nvSpPr>
          <p:cNvPr id="3" name="Titel 2">
            <a:extLst>
              <a:ext uri="{FF2B5EF4-FFF2-40B4-BE49-F238E27FC236}">
                <a16:creationId xmlns:a16="http://schemas.microsoft.com/office/drawing/2014/main" id="{21BAC14A-5A6D-57C8-3B17-78F72C5322BF}"/>
              </a:ext>
            </a:extLst>
          </p:cNvPr>
          <p:cNvSpPr>
            <a:spLocks noGrp="1"/>
          </p:cNvSpPr>
          <p:nvPr>
            <p:ph type="title"/>
          </p:nvPr>
        </p:nvSpPr>
        <p:spPr/>
        <p:txBody>
          <a:bodyPr/>
          <a:lstStyle/>
          <a:p>
            <a:r>
              <a:rPr lang="da-DK" dirty="0"/>
              <a:t>Log in i end-to-end-miljøet for lifeindenmark.dk</a:t>
            </a:r>
          </a:p>
        </p:txBody>
      </p:sp>
      <p:sp>
        <p:nvSpPr>
          <p:cNvPr id="6" name="Pladsholder til dato 5">
            <a:extLst>
              <a:ext uri="{FF2B5EF4-FFF2-40B4-BE49-F238E27FC236}">
                <a16:creationId xmlns:a16="http://schemas.microsoft.com/office/drawing/2014/main" id="{28BE9826-FC4E-4DDE-DFAC-D562FE6B3967}"/>
              </a:ext>
            </a:extLst>
          </p:cNvPr>
          <p:cNvSpPr>
            <a:spLocks noGrp="1"/>
          </p:cNvSpPr>
          <p:nvPr>
            <p:ph type="dt" sz="half" idx="10"/>
          </p:nvPr>
        </p:nvSpPr>
        <p:spPr/>
        <p:txBody>
          <a:bodyPr/>
          <a:lstStyle/>
          <a:p>
            <a:r>
              <a:rPr lang="da-DK"/>
              <a:t>29. september 2026</a:t>
            </a:r>
            <a:endParaRPr lang="da-DK" dirty="0"/>
          </a:p>
        </p:txBody>
      </p:sp>
      <p:sp>
        <p:nvSpPr>
          <p:cNvPr id="7" name="Pladsholder til sidefod 6">
            <a:extLst>
              <a:ext uri="{FF2B5EF4-FFF2-40B4-BE49-F238E27FC236}">
                <a16:creationId xmlns:a16="http://schemas.microsoft.com/office/drawing/2014/main" id="{49F9063D-543C-8A78-DC41-022A49861AA4}"/>
              </a:ext>
            </a:extLst>
          </p:cNvPr>
          <p:cNvSpPr>
            <a:spLocks noGrp="1"/>
          </p:cNvSpPr>
          <p:nvPr>
            <p:ph type="ftr" sz="quarter" idx="11"/>
          </p:nvPr>
        </p:nvSpPr>
        <p:spPr/>
        <p:txBody>
          <a:bodyPr/>
          <a:lstStyle/>
          <a:p>
            <a:r>
              <a:rPr lang="da-DK"/>
              <a:t>Digitaliseringsstyrelsen</a:t>
            </a:r>
            <a:endParaRPr lang="da-DK" dirty="0"/>
          </a:p>
        </p:txBody>
      </p:sp>
      <p:sp>
        <p:nvSpPr>
          <p:cNvPr id="8" name="Pladsholder til slidenummer 7">
            <a:extLst>
              <a:ext uri="{FF2B5EF4-FFF2-40B4-BE49-F238E27FC236}">
                <a16:creationId xmlns:a16="http://schemas.microsoft.com/office/drawing/2014/main" id="{48C403F3-2A26-C6DF-C0FB-842AFB9A9C33}"/>
              </a:ext>
            </a:extLst>
          </p:cNvPr>
          <p:cNvSpPr>
            <a:spLocks noGrp="1"/>
          </p:cNvSpPr>
          <p:nvPr>
            <p:ph type="sldNum" sz="quarter" idx="12"/>
          </p:nvPr>
        </p:nvSpPr>
        <p:spPr/>
        <p:txBody>
          <a:bodyPr/>
          <a:lstStyle/>
          <a:p>
            <a:fld id="{24C8C45C-947F-4981-8B3F-4F32E973C901}" type="slidenum">
              <a:rPr lang="da-DK" smtClean="0"/>
              <a:pPr/>
              <a:t>55</a:t>
            </a:fld>
            <a:endParaRPr lang="da-DK" dirty="0"/>
          </a:p>
        </p:txBody>
      </p:sp>
      <p:pic>
        <p:nvPicPr>
          <p:cNvPr id="9" name="Billede" descr="Login tl entoend-miljøet for lifeindenmark.dk" title="Billede af Sitecore loginside ">
            <a:extLst>
              <a:ext uri="{FF2B5EF4-FFF2-40B4-BE49-F238E27FC236}">
                <a16:creationId xmlns:a16="http://schemas.microsoft.com/office/drawing/2014/main" id="{BF73D09F-03DC-681E-B890-6B3730E70831}"/>
              </a:ext>
            </a:extLst>
          </p:cNvPr>
          <p:cNvPicPr>
            <a:picLocks noChangeAspect="1"/>
          </p:cNvPicPr>
          <p:nvPr/>
        </p:nvPicPr>
        <p:blipFill>
          <a:blip r:embed="rId3"/>
          <a:stretch>
            <a:fillRect/>
          </a:stretch>
        </p:blipFill>
        <p:spPr>
          <a:xfrm>
            <a:off x="2782207" y="1484313"/>
            <a:ext cx="5676609" cy="3902669"/>
          </a:xfrm>
          <a:prstGeom prst="rect">
            <a:avLst/>
          </a:prstGeom>
          <a:noFill/>
          <a:effectLst>
            <a:outerShdw blurRad="50800" dist="38100" dir="5400000" algn="t" rotWithShape="0">
              <a:prstClr val="black">
                <a:alpha val="40000"/>
              </a:prstClr>
            </a:outerShdw>
          </a:effectLst>
        </p:spPr>
      </p:pic>
      <p:sp>
        <p:nvSpPr>
          <p:cNvPr id="11" name="Link">
            <a:extLst>
              <a:ext uri="{FF2B5EF4-FFF2-40B4-BE49-F238E27FC236}">
                <a16:creationId xmlns:a16="http://schemas.microsoft.com/office/drawing/2014/main" id="{A32E089A-E35E-3E8B-F557-8F166049AFED}"/>
              </a:ext>
            </a:extLst>
          </p:cNvPr>
          <p:cNvSpPr txBox="1"/>
          <p:nvPr/>
        </p:nvSpPr>
        <p:spPr>
          <a:xfrm>
            <a:off x="2063402" y="5571185"/>
            <a:ext cx="7114217" cy="400110"/>
          </a:xfrm>
          <a:prstGeom prst="rect">
            <a:avLst/>
          </a:prstGeom>
          <a:noFill/>
          <a:ln>
            <a:noFill/>
          </a:ln>
        </p:spPr>
        <p:txBody>
          <a:bodyPr wrap="square" rtlCol="0">
            <a:spAutoFit/>
          </a:bodyPr>
          <a:lstStyle/>
          <a:p>
            <a:pPr algn="ctr"/>
            <a:r>
              <a:rPr lang="da-DK" sz="2000" dirty="0">
                <a:solidFill>
                  <a:srgbClr val="3F1A2B"/>
                </a:solidFill>
                <a:cs typeface="Arial" panose="020B0604020202020204" pitchFamily="34" charset="0"/>
              </a:rPr>
              <a:t>https://adminlifeindenmark.endtoend.borger.dk/sitecore/login</a:t>
            </a:r>
          </a:p>
        </p:txBody>
      </p:sp>
    </p:spTree>
    <p:extLst>
      <p:ext uri="{BB962C8B-B14F-4D97-AF65-F5344CB8AC3E}">
        <p14:creationId xmlns:p14="http://schemas.microsoft.com/office/powerpoint/2010/main" val="2255362499"/>
      </p:ext>
    </p:extLst>
  </p:cSld>
  <p:clrMapOvr>
    <a:masterClrMapping/>
  </p:clrMapOvr>
  <p:transition spd="slow">
    <p:push dir="u"/>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CB793C31-15B7-29F5-2981-64497D7C54EB}"/>
              </a:ext>
            </a:extLst>
          </p:cNvPr>
          <p:cNvSpPr>
            <a:spLocks noGrp="1"/>
          </p:cNvSpPr>
          <p:nvPr>
            <p:ph type="subTitle" idx="13"/>
          </p:nvPr>
        </p:nvSpPr>
        <p:spPr/>
        <p:txBody>
          <a:bodyPr/>
          <a:lstStyle/>
          <a:p>
            <a:r>
              <a:rPr lang="da-DK" dirty="0"/>
              <a:t>Lektion 2: Sitecorestruktur</a:t>
            </a:r>
          </a:p>
        </p:txBody>
      </p:sp>
      <p:sp>
        <p:nvSpPr>
          <p:cNvPr id="3" name="Titel 2">
            <a:extLst>
              <a:ext uri="{FF2B5EF4-FFF2-40B4-BE49-F238E27FC236}">
                <a16:creationId xmlns:a16="http://schemas.microsoft.com/office/drawing/2014/main" id="{D6FC50B4-3615-BD54-EB10-91FADEB08414}"/>
              </a:ext>
            </a:extLst>
          </p:cNvPr>
          <p:cNvSpPr>
            <a:spLocks noGrp="1"/>
          </p:cNvSpPr>
          <p:nvPr>
            <p:ph type="title"/>
          </p:nvPr>
        </p:nvSpPr>
        <p:spPr/>
        <p:txBody>
          <a:bodyPr/>
          <a:lstStyle/>
          <a:p>
            <a:r>
              <a:rPr lang="da-DK" dirty="0"/>
              <a:t>Indstil sproget til engelsk</a:t>
            </a:r>
          </a:p>
        </p:txBody>
      </p:sp>
      <p:sp>
        <p:nvSpPr>
          <p:cNvPr id="6" name="Pladsholder til dato 5">
            <a:extLst>
              <a:ext uri="{FF2B5EF4-FFF2-40B4-BE49-F238E27FC236}">
                <a16:creationId xmlns:a16="http://schemas.microsoft.com/office/drawing/2014/main" id="{0B876A3C-FCA5-0184-5A54-EAAB5EE1D608}"/>
              </a:ext>
            </a:extLst>
          </p:cNvPr>
          <p:cNvSpPr>
            <a:spLocks noGrp="1"/>
          </p:cNvSpPr>
          <p:nvPr>
            <p:ph type="dt" sz="half" idx="10"/>
          </p:nvPr>
        </p:nvSpPr>
        <p:spPr/>
        <p:txBody>
          <a:bodyPr/>
          <a:lstStyle/>
          <a:p>
            <a:r>
              <a:rPr lang="da-DK"/>
              <a:t>29. september 2026</a:t>
            </a:r>
            <a:endParaRPr lang="da-DK" dirty="0"/>
          </a:p>
        </p:txBody>
      </p:sp>
      <p:sp>
        <p:nvSpPr>
          <p:cNvPr id="7" name="Pladsholder til sidefod 6">
            <a:extLst>
              <a:ext uri="{FF2B5EF4-FFF2-40B4-BE49-F238E27FC236}">
                <a16:creationId xmlns:a16="http://schemas.microsoft.com/office/drawing/2014/main" id="{9181EAA5-7F02-C1A8-E4BC-4267C27F737B}"/>
              </a:ext>
            </a:extLst>
          </p:cNvPr>
          <p:cNvSpPr>
            <a:spLocks noGrp="1"/>
          </p:cNvSpPr>
          <p:nvPr>
            <p:ph type="ftr" sz="quarter" idx="11"/>
          </p:nvPr>
        </p:nvSpPr>
        <p:spPr/>
        <p:txBody>
          <a:bodyPr/>
          <a:lstStyle/>
          <a:p>
            <a:r>
              <a:rPr lang="da-DK"/>
              <a:t>Digitaliseringsstyrelsen</a:t>
            </a:r>
            <a:endParaRPr lang="da-DK" dirty="0"/>
          </a:p>
        </p:txBody>
      </p:sp>
      <p:sp>
        <p:nvSpPr>
          <p:cNvPr id="8" name="Pladsholder til slidenummer 7">
            <a:extLst>
              <a:ext uri="{FF2B5EF4-FFF2-40B4-BE49-F238E27FC236}">
                <a16:creationId xmlns:a16="http://schemas.microsoft.com/office/drawing/2014/main" id="{9BFB8508-FD29-1649-3A93-F85AD9C464D7}"/>
              </a:ext>
            </a:extLst>
          </p:cNvPr>
          <p:cNvSpPr>
            <a:spLocks noGrp="1"/>
          </p:cNvSpPr>
          <p:nvPr>
            <p:ph type="sldNum" sz="quarter" idx="12"/>
          </p:nvPr>
        </p:nvSpPr>
        <p:spPr/>
        <p:txBody>
          <a:bodyPr/>
          <a:lstStyle/>
          <a:p>
            <a:fld id="{24C8C45C-947F-4981-8B3F-4F32E973C901}" type="slidenum">
              <a:rPr lang="da-DK" smtClean="0"/>
              <a:pPr/>
              <a:t>56</a:t>
            </a:fld>
            <a:endParaRPr lang="da-DK" dirty="0"/>
          </a:p>
        </p:txBody>
      </p:sp>
      <p:pic>
        <p:nvPicPr>
          <p:cNvPr id="10" name="Billede 9" descr="Skærmbillede af indholdstræet når indstillinger er sat til engelsk. Lifeindenmark er fremhævet">
            <a:extLst>
              <a:ext uri="{FF2B5EF4-FFF2-40B4-BE49-F238E27FC236}">
                <a16:creationId xmlns:a16="http://schemas.microsoft.com/office/drawing/2014/main" id="{45B74C85-F20E-28A7-6ED6-DA92E2003565}"/>
              </a:ext>
            </a:extLst>
          </p:cNvPr>
          <p:cNvPicPr>
            <a:picLocks noChangeAspect="1"/>
          </p:cNvPicPr>
          <p:nvPr/>
        </p:nvPicPr>
        <p:blipFill>
          <a:blip r:embed="rId3"/>
          <a:stretch>
            <a:fillRect/>
          </a:stretch>
        </p:blipFill>
        <p:spPr>
          <a:xfrm>
            <a:off x="938233" y="1817936"/>
            <a:ext cx="10315533" cy="3902294"/>
          </a:xfrm>
          <a:prstGeom prst="rect">
            <a:avLst/>
          </a:prstGeom>
          <a:effectLst>
            <a:outerShdw blurRad="50800" dist="38100" dir="5400000" algn="t" rotWithShape="0">
              <a:prstClr val="black">
                <a:alpha val="40000"/>
              </a:prstClr>
            </a:outerShdw>
          </a:effectLst>
        </p:spPr>
      </p:pic>
      <p:pic>
        <p:nvPicPr>
          <p:cNvPr id="12" name="Billede 11" descr="Lifeindenmark.dk's logo">
            <a:extLst>
              <a:ext uri="{FF2B5EF4-FFF2-40B4-BE49-F238E27FC236}">
                <a16:creationId xmlns:a16="http://schemas.microsoft.com/office/drawing/2014/main" id="{72D7B497-89C6-095E-7ACF-2FB8230B149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605" b="96512" l="2973" r="96521">
                        <a14:foregroundMark x1="2973" y1="18721" x2="5250" y2="59302"/>
                        <a14:foregroundMark x1="19545" y1="34535" x2="19545" y2="53721"/>
                        <a14:foregroundMark x1="19545" y1="11977" x2="19545" y2="11977"/>
                        <a14:foregroundMark x1="37749" y1="22570" x2="30930" y2="50349"/>
                        <a14:foregroundMark x1="41176" y1="8605" x2="39103" y2="17053"/>
                        <a14:foregroundMark x1="72043" y1="14302" x2="72043" y2="14302"/>
                        <a14:foregroundMark x1="72612" y1="32326" x2="72612" y2="32326"/>
                        <a14:foregroundMark x1="83997" y1="28953" x2="83997" y2="28953"/>
                        <a14:foregroundMark x1="96584" y1="34535" x2="96584" y2="34535"/>
                        <a14:foregroundMark x1="7527" y1="86395" x2="7527" y2="86395"/>
                        <a14:foregroundMark x1="8096" y1="96512" x2="8096" y2="96512"/>
                        <a14:foregroundMark x1="12081" y1="84186" x2="12081" y2="84186"/>
                        <a14:foregroundMark x1="26945" y1="85233" x2="26945" y2="85233"/>
                        <a14:foregroundMark x1="38899" y1="87558" x2="38899" y2="87558"/>
                        <a14:foregroundMark x1="57179" y1="88605" x2="57179" y2="88605"/>
                        <a14:foregroundMark x1="61733" y1="87558" x2="61733" y2="87558"/>
                        <a14:foregroundMark x1="68627" y1="90930" x2="68627" y2="90930"/>
                        <a14:foregroundMark x1="77166" y1="96512" x2="77166" y2="96512"/>
                        <a14:foregroundMark x1="87982" y1="89767" x2="87982" y2="89767"/>
                        <a14:foregroundMark x1="93738" y1="89767" x2="93738" y2="89767"/>
                        <a14:backgroundMark x1="38330" y1="19884" x2="38330" y2="19884"/>
                        <a14:backgroundMark x1="37761" y1="18721" x2="41176" y2="18721"/>
                        <a14:backgroundMark x1="38330" y1="16512" x2="37192" y2="22209"/>
                      </a14:backgroundRemoval>
                    </a14:imgEffect>
                  </a14:imgLayer>
                </a14:imgProps>
              </a:ext>
            </a:extLst>
          </a:blip>
          <a:stretch>
            <a:fillRect/>
          </a:stretch>
        </p:blipFill>
        <p:spPr>
          <a:xfrm>
            <a:off x="10122568" y="566670"/>
            <a:ext cx="1635758" cy="828221"/>
          </a:xfrm>
          <a:prstGeom prst="rect">
            <a:avLst/>
          </a:prstGeom>
        </p:spPr>
      </p:pic>
    </p:spTree>
    <p:extLst>
      <p:ext uri="{BB962C8B-B14F-4D97-AF65-F5344CB8AC3E}">
        <p14:creationId xmlns:p14="http://schemas.microsoft.com/office/powerpoint/2010/main" val="3063856892"/>
      </p:ext>
    </p:extLst>
  </p:cSld>
  <p:clrMapOvr>
    <a:masterClrMapping/>
  </p:clrMapOvr>
  <p:transition spd="slow">
    <p:push dir="u"/>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D9244E39-2F37-92A7-A2EF-F89990302783}"/>
              </a:ext>
            </a:extLst>
          </p:cNvPr>
          <p:cNvSpPr>
            <a:spLocks noGrp="1"/>
          </p:cNvSpPr>
          <p:nvPr>
            <p:ph type="subTitle" idx="13"/>
          </p:nvPr>
        </p:nvSpPr>
        <p:spPr/>
        <p:txBody>
          <a:bodyPr/>
          <a:lstStyle/>
          <a:p>
            <a:r>
              <a:rPr lang="da-DK" dirty="0"/>
              <a:t>Lektion 2: Sitecorestruktur</a:t>
            </a:r>
          </a:p>
        </p:txBody>
      </p:sp>
      <p:sp>
        <p:nvSpPr>
          <p:cNvPr id="3" name="Titel 2">
            <a:extLst>
              <a:ext uri="{FF2B5EF4-FFF2-40B4-BE49-F238E27FC236}">
                <a16:creationId xmlns:a16="http://schemas.microsoft.com/office/drawing/2014/main" id="{C3BD39BB-B310-E4F1-6B6E-7F0A05AE7C17}"/>
              </a:ext>
            </a:extLst>
          </p:cNvPr>
          <p:cNvSpPr>
            <a:spLocks noGrp="1"/>
          </p:cNvSpPr>
          <p:nvPr>
            <p:ph type="title"/>
          </p:nvPr>
        </p:nvSpPr>
        <p:spPr>
          <a:xfrm>
            <a:off x="540000" y="900000"/>
            <a:ext cx="9582568" cy="828000"/>
          </a:xfrm>
        </p:spPr>
        <p:txBody>
          <a:bodyPr/>
          <a:lstStyle/>
          <a:p>
            <a:r>
              <a:rPr lang="da-DK" dirty="0"/>
              <a:t>Redigér mikroartikel via indholdsredigering på lifeindenmark.dk</a:t>
            </a:r>
          </a:p>
        </p:txBody>
      </p:sp>
      <p:sp>
        <p:nvSpPr>
          <p:cNvPr id="4" name="Pladsholder til indhold 3">
            <a:extLst>
              <a:ext uri="{FF2B5EF4-FFF2-40B4-BE49-F238E27FC236}">
                <a16:creationId xmlns:a16="http://schemas.microsoft.com/office/drawing/2014/main" id="{AF924226-4B9B-A4D5-8D73-34F69ADBD50C}"/>
              </a:ext>
            </a:extLst>
          </p:cNvPr>
          <p:cNvSpPr>
            <a:spLocks noGrp="1"/>
          </p:cNvSpPr>
          <p:nvPr>
            <p:ph idx="1"/>
          </p:nvPr>
        </p:nvSpPr>
        <p:spPr>
          <a:xfrm>
            <a:off x="540000" y="2069432"/>
            <a:ext cx="4373194" cy="4068567"/>
          </a:xfrm>
        </p:spPr>
        <p:txBody>
          <a:bodyPr/>
          <a:lstStyle/>
          <a:p>
            <a:pPr marL="342900" indent="-342900">
              <a:buFont typeface="+mj-lt"/>
              <a:buAutoNum type="arabicPeriod"/>
            </a:pPr>
            <a:r>
              <a:rPr lang="da-DK" sz="1800" dirty="0"/>
              <a:t>Udfold lifeindenmark.dk</a:t>
            </a:r>
          </a:p>
          <a:p>
            <a:pPr marL="342900" indent="-342900">
              <a:buFont typeface="+mj-lt"/>
              <a:buAutoNum type="arabicPeriod"/>
            </a:pPr>
            <a:r>
              <a:rPr lang="da-DK" sz="1800" dirty="0"/>
              <a:t>Udfold forside</a:t>
            </a:r>
          </a:p>
          <a:p>
            <a:pPr marL="342900" indent="-342900">
              <a:buFont typeface="+mj-lt"/>
              <a:buAutoNum type="arabicPeriod"/>
            </a:pPr>
            <a:r>
              <a:rPr lang="da-DK" sz="1800" dirty="0"/>
              <a:t>Udfold navigationsside</a:t>
            </a:r>
          </a:p>
          <a:p>
            <a:pPr marL="342900" indent="-342900">
              <a:buFont typeface="+mj-lt"/>
              <a:buAutoNum type="arabicPeriod"/>
            </a:pPr>
            <a:r>
              <a:rPr lang="da-DK" sz="1800" dirty="0"/>
              <a:t>Udfold indholdsside</a:t>
            </a:r>
          </a:p>
          <a:p>
            <a:pPr marL="342900" indent="-342900">
              <a:buFont typeface="+mj-lt"/>
              <a:buAutoNum type="arabicPeriod"/>
            </a:pPr>
            <a:r>
              <a:rPr lang="da-DK" sz="1800" dirty="0"/>
              <a:t>Udfold mappen ‘</a:t>
            </a:r>
            <a:r>
              <a:rPr lang="da-DK" sz="1800" dirty="0" err="1"/>
              <a:t>Pagedata</a:t>
            </a:r>
            <a:r>
              <a:rPr lang="da-DK" sz="1800" dirty="0"/>
              <a:t>’</a:t>
            </a:r>
          </a:p>
          <a:p>
            <a:pPr marL="342900" indent="-342900">
              <a:buFont typeface="+mj-lt"/>
              <a:buAutoNum type="arabicPeriod"/>
            </a:pPr>
            <a:r>
              <a:rPr lang="da-DK" sz="1800" dirty="0"/>
              <a:t>Klik på ‘Mikroartikler’</a:t>
            </a:r>
          </a:p>
          <a:p>
            <a:pPr marL="342900" indent="-342900">
              <a:buFont typeface="+mj-lt"/>
              <a:buAutoNum type="arabicPeriod"/>
            </a:pPr>
            <a:r>
              <a:rPr lang="da-DK" sz="1800" dirty="0"/>
              <a:t>Klik på mikroartiklen for at redigere.</a:t>
            </a:r>
          </a:p>
          <a:p>
            <a:endParaRPr lang="da-DK" dirty="0"/>
          </a:p>
        </p:txBody>
      </p:sp>
      <p:sp>
        <p:nvSpPr>
          <p:cNvPr id="6" name="Pladsholder til dato 5">
            <a:extLst>
              <a:ext uri="{FF2B5EF4-FFF2-40B4-BE49-F238E27FC236}">
                <a16:creationId xmlns:a16="http://schemas.microsoft.com/office/drawing/2014/main" id="{6F4F405F-D74E-77DB-6CA3-FC509BBCBC01}"/>
              </a:ext>
            </a:extLst>
          </p:cNvPr>
          <p:cNvSpPr>
            <a:spLocks noGrp="1"/>
          </p:cNvSpPr>
          <p:nvPr>
            <p:ph type="dt" sz="half" idx="10"/>
          </p:nvPr>
        </p:nvSpPr>
        <p:spPr/>
        <p:txBody>
          <a:bodyPr/>
          <a:lstStyle/>
          <a:p>
            <a:r>
              <a:rPr lang="da-DK"/>
              <a:t>29. september 2026</a:t>
            </a:r>
            <a:endParaRPr lang="da-DK" dirty="0"/>
          </a:p>
        </p:txBody>
      </p:sp>
      <p:sp>
        <p:nvSpPr>
          <p:cNvPr id="7" name="Pladsholder til sidefod 6">
            <a:extLst>
              <a:ext uri="{FF2B5EF4-FFF2-40B4-BE49-F238E27FC236}">
                <a16:creationId xmlns:a16="http://schemas.microsoft.com/office/drawing/2014/main" id="{32FA7D11-C134-A03F-569C-F80FC330C6DC}"/>
              </a:ext>
            </a:extLst>
          </p:cNvPr>
          <p:cNvSpPr>
            <a:spLocks noGrp="1"/>
          </p:cNvSpPr>
          <p:nvPr>
            <p:ph type="ftr" sz="quarter" idx="11"/>
          </p:nvPr>
        </p:nvSpPr>
        <p:spPr/>
        <p:txBody>
          <a:bodyPr/>
          <a:lstStyle/>
          <a:p>
            <a:r>
              <a:rPr lang="da-DK"/>
              <a:t>Digitaliseringsstyrelsen</a:t>
            </a:r>
            <a:endParaRPr lang="da-DK" dirty="0"/>
          </a:p>
        </p:txBody>
      </p:sp>
      <p:sp>
        <p:nvSpPr>
          <p:cNvPr id="8" name="Pladsholder til slidenummer 7">
            <a:extLst>
              <a:ext uri="{FF2B5EF4-FFF2-40B4-BE49-F238E27FC236}">
                <a16:creationId xmlns:a16="http://schemas.microsoft.com/office/drawing/2014/main" id="{402FCD83-5C3D-E952-1FC6-D426FD369818}"/>
              </a:ext>
            </a:extLst>
          </p:cNvPr>
          <p:cNvSpPr>
            <a:spLocks noGrp="1"/>
          </p:cNvSpPr>
          <p:nvPr>
            <p:ph type="sldNum" sz="quarter" idx="12"/>
          </p:nvPr>
        </p:nvSpPr>
        <p:spPr/>
        <p:txBody>
          <a:bodyPr/>
          <a:lstStyle/>
          <a:p>
            <a:fld id="{24C8C45C-947F-4981-8B3F-4F32E973C901}" type="slidenum">
              <a:rPr lang="da-DK" smtClean="0"/>
              <a:pPr/>
              <a:t>57</a:t>
            </a:fld>
            <a:endParaRPr lang="da-DK" dirty="0"/>
          </a:p>
        </p:txBody>
      </p:sp>
      <p:pic>
        <p:nvPicPr>
          <p:cNvPr id="10" name="Billede 9" descr="lifeindenmark.dk's logo">
            <a:extLst>
              <a:ext uri="{FF2B5EF4-FFF2-40B4-BE49-F238E27FC236}">
                <a16:creationId xmlns:a16="http://schemas.microsoft.com/office/drawing/2014/main" id="{8FEF8226-2476-E8B4-5C37-1ED08E25A15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605" b="96512" l="2973" r="96521">
                        <a14:foregroundMark x1="2973" y1="18721" x2="5250" y2="59302"/>
                        <a14:foregroundMark x1="19545" y1="34535" x2="19545" y2="53721"/>
                        <a14:foregroundMark x1="19545" y1="11977" x2="19545" y2="11977"/>
                        <a14:foregroundMark x1="37749" y1="22570" x2="30930" y2="50349"/>
                        <a14:foregroundMark x1="41176" y1="8605" x2="39103" y2="17053"/>
                        <a14:foregroundMark x1="72043" y1="14302" x2="72043" y2="14302"/>
                        <a14:foregroundMark x1="72612" y1="32326" x2="72612" y2="32326"/>
                        <a14:foregroundMark x1="83997" y1="28953" x2="83997" y2="28953"/>
                        <a14:foregroundMark x1="96584" y1="34535" x2="96584" y2="34535"/>
                        <a14:foregroundMark x1="7527" y1="86395" x2="7527" y2="86395"/>
                        <a14:foregroundMark x1="8096" y1="96512" x2="8096" y2="96512"/>
                        <a14:foregroundMark x1="12081" y1="84186" x2="12081" y2="84186"/>
                        <a14:foregroundMark x1="26945" y1="85233" x2="26945" y2="85233"/>
                        <a14:foregroundMark x1="38899" y1="87558" x2="38899" y2="87558"/>
                        <a14:foregroundMark x1="57179" y1="88605" x2="57179" y2="88605"/>
                        <a14:foregroundMark x1="61733" y1="87558" x2="61733" y2="87558"/>
                        <a14:foregroundMark x1="68627" y1="90930" x2="68627" y2="90930"/>
                        <a14:foregroundMark x1="77166" y1="96512" x2="77166" y2="96512"/>
                        <a14:foregroundMark x1="87982" y1="89767" x2="87982" y2="89767"/>
                        <a14:foregroundMark x1="93738" y1="89767" x2="93738" y2="89767"/>
                        <a14:backgroundMark x1="38330" y1="19884" x2="38330" y2="19884"/>
                        <a14:backgroundMark x1="37761" y1="18721" x2="41176" y2="18721"/>
                        <a14:backgroundMark x1="38330" y1="16512" x2="37192" y2="22209"/>
                      </a14:backgroundRemoval>
                    </a14:imgEffect>
                  </a14:imgLayer>
                </a14:imgProps>
              </a:ext>
            </a:extLst>
          </a:blip>
          <a:stretch>
            <a:fillRect/>
          </a:stretch>
        </p:blipFill>
        <p:spPr>
          <a:xfrm>
            <a:off x="10122568" y="566670"/>
            <a:ext cx="1635758" cy="828221"/>
          </a:xfrm>
          <a:prstGeom prst="rect">
            <a:avLst/>
          </a:prstGeom>
        </p:spPr>
      </p:pic>
      <p:pic>
        <p:nvPicPr>
          <p:cNvPr id="11" name="Billede 10" descr="Skærmbillede af indholdsredigering i sitecore, hvor man navigerer ned gennem indholdstræet til en mikroartikel">
            <a:extLst>
              <a:ext uri="{FF2B5EF4-FFF2-40B4-BE49-F238E27FC236}">
                <a16:creationId xmlns:a16="http://schemas.microsoft.com/office/drawing/2014/main" id="{EEEDA5E4-08FC-0081-2936-24A62FF5D016}"/>
              </a:ext>
            </a:extLst>
          </p:cNvPr>
          <p:cNvPicPr>
            <a:picLocks noChangeAspect="1"/>
          </p:cNvPicPr>
          <p:nvPr/>
        </p:nvPicPr>
        <p:blipFill>
          <a:blip r:embed="rId5"/>
          <a:stretch>
            <a:fillRect/>
          </a:stretch>
        </p:blipFill>
        <p:spPr>
          <a:xfrm>
            <a:off x="5469395" y="1571966"/>
            <a:ext cx="6288932" cy="5033549"/>
          </a:xfrm>
          <a:prstGeom prst="rect">
            <a:avLst/>
          </a:prstGeom>
        </p:spPr>
      </p:pic>
      <p:sp>
        <p:nvSpPr>
          <p:cNvPr id="12" name="Ellipse 11">
            <a:extLst>
              <a:ext uri="{FF2B5EF4-FFF2-40B4-BE49-F238E27FC236}">
                <a16:creationId xmlns:a16="http://schemas.microsoft.com/office/drawing/2014/main" id="{04DE49D2-1109-C760-EA15-41EF1CEBD681}"/>
              </a:ext>
            </a:extLst>
          </p:cNvPr>
          <p:cNvSpPr/>
          <p:nvPr/>
        </p:nvSpPr>
        <p:spPr>
          <a:xfrm>
            <a:off x="5504500" y="4383337"/>
            <a:ext cx="354189" cy="346945"/>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3</a:t>
            </a:r>
          </a:p>
        </p:txBody>
      </p:sp>
      <p:sp>
        <p:nvSpPr>
          <p:cNvPr id="13" name="Ellipse 12">
            <a:extLst>
              <a:ext uri="{FF2B5EF4-FFF2-40B4-BE49-F238E27FC236}">
                <a16:creationId xmlns:a16="http://schemas.microsoft.com/office/drawing/2014/main" id="{C1F8B9EE-F701-F3DA-4FB1-42F66308D56D}"/>
              </a:ext>
            </a:extLst>
          </p:cNvPr>
          <p:cNvSpPr/>
          <p:nvPr/>
        </p:nvSpPr>
        <p:spPr>
          <a:xfrm>
            <a:off x="5374999" y="3224506"/>
            <a:ext cx="354189" cy="346945"/>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14" name="Ellipse 13">
            <a:extLst>
              <a:ext uri="{FF2B5EF4-FFF2-40B4-BE49-F238E27FC236}">
                <a16:creationId xmlns:a16="http://schemas.microsoft.com/office/drawing/2014/main" id="{3D2ACB25-602F-8931-9BCD-CA010E11DE46}"/>
              </a:ext>
            </a:extLst>
          </p:cNvPr>
          <p:cNvSpPr/>
          <p:nvPr/>
        </p:nvSpPr>
        <p:spPr>
          <a:xfrm>
            <a:off x="5292300" y="2715051"/>
            <a:ext cx="354189" cy="346945"/>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5" name="Ellipse 14">
            <a:extLst>
              <a:ext uri="{FF2B5EF4-FFF2-40B4-BE49-F238E27FC236}">
                <a16:creationId xmlns:a16="http://schemas.microsoft.com/office/drawing/2014/main" id="{B8A84F80-CA07-18D9-630A-CD59B7D3E8F5}"/>
              </a:ext>
            </a:extLst>
          </p:cNvPr>
          <p:cNvSpPr/>
          <p:nvPr/>
        </p:nvSpPr>
        <p:spPr>
          <a:xfrm>
            <a:off x="5552094" y="4752706"/>
            <a:ext cx="354189" cy="346945"/>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4</a:t>
            </a:r>
          </a:p>
        </p:txBody>
      </p:sp>
      <p:sp>
        <p:nvSpPr>
          <p:cNvPr id="16" name="Ellipse 15">
            <a:extLst>
              <a:ext uri="{FF2B5EF4-FFF2-40B4-BE49-F238E27FC236}">
                <a16:creationId xmlns:a16="http://schemas.microsoft.com/office/drawing/2014/main" id="{F38FB1DC-4BD5-FFFF-4BF6-1BD73BFFAC5C}"/>
              </a:ext>
            </a:extLst>
          </p:cNvPr>
          <p:cNvSpPr/>
          <p:nvPr/>
        </p:nvSpPr>
        <p:spPr>
          <a:xfrm>
            <a:off x="5624424" y="5126693"/>
            <a:ext cx="354189" cy="346945"/>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5</a:t>
            </a:r>
          </a:p>
        </p:txBody>
      </p:sp>
      <p:sp>
        <p:nvSpPr>
          <p:cNvPr id="17" name="Ellipse 16">
            <a:extLst>
              <a:ext uri="{FF2B5EF4-FFF2-40B4-BE49-F238E27FC236}">
                <a16:creationId xmlns:a16="http://schemas.microsoft.com/office/drawing/2014/main" id="{28D78CAC-FE3D-C3D9-F04D-74343D5F272F}"/>
              </a:ext>
            </a:extLst>
          </p:cNvPr>
          <p:cNvSpPr/>
          <p:nvPr/>
        </p:nvSpPr>
        <p:spPr>
          <a:xfrm>
            <a:off x="5636046" y="6362559"/>
            <a:ext cx="354189" cy="346945"/>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6</a:t>
            </a:r>
          </a:p>
        </p:txBody>
      </p:sp>
      <p:sp>
        <p:nvSpPr>
          <p:cNvPr id="18" name="Rektangel 17">
            <a:extLst>
              <a:ext uri="{FF2B5EF4-FFF2-40B4-BE49-F238E27FC236}">
                <a16:creationId xmlns:a16="http://schemas.microsoft.com/office/drawing/2014/main" id="{5FBAE302-A773-DA5C-8C53-D3188AB9B114}"/>
              </a:ext>
            </a:extLst>
          </p:cNvPr>
          <p:cNvSpPr/>
          <p:nvPr/>
        </p:nvSpPr>
        <p:spPr>
          <a:xfrm>
            <a:off x="5675219" y="2808772"/>
            <a:ext cx="870293" cy="14790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 name="Rektangel 18">
            <a:extLst>
              <a:ext uri="{FF2B5EF4-FFF2-40B4-BE49-F238E27FC236}">
                <a16:creationId xmlns:a16="http://schemas.microsoft.com/office/drawing/2014/main" id="{D11BAAD5-0359-EE6D-281F-F8F346F9B5C1}"/>
              </a:ext>
            </a:extLst>
          </p:cNvPr>
          <p:cNvSpPr/>
          <p:nvPr/>
        </p:nvSpPr>
        <p:spPr>
          <a:xfrm>
            <a:off x="5799221" y="3311118"/>
            <a:ext cx="454221" cy="15069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Rektangel 19">
            <a:extLst>
              <a:ext uri="{FF2B5EF4-FFF2-40B4-BE49-F238E27FC236}">
                <a16:creationId xmlns:a16="http://schemas.microsoft.com/office/drawing/2014/main" id="{DE047CFE-AE42-8780-CBD1-5D26A28F1584}"/>
              </a:ext>
            </a:extLst>
          </p:cNvPr>
          <p:cNvSpPr/>
          <p:nvPr/>
        </p:nvSpPr>
        <p:spPr>
          <a:xfrm>
            <a:off x="5879091" y="4555200"/>
            <a:ext cx="454222" cy="16780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 name="Rektangel 20">
            <a:extLst>
              <a:ext uri="{FF2B5EF4-FFF2-40B4-BE49-F238E27FC236}">
                <a16:creationId xmlns:a16="http://schemas.microsoft.com/office/drawing/2014/main" id="{C1E6631D-0515-607F-5FC6-6B956BBC9B52}"/>
              </a:ext>
            </a:extLst>
          </p:cNvPr>
          <p:cNvSpPr/>
          <p:nvPr/>
        </p:nvSpPr>
        <p:spPr>
          <a:xfrm>
            <a:off x="5966018" y="4937412"/>
            <a:ext cx="672600" cy="14790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 name="Rektangel 21">
            <a:extLst>
              <a:ext uri="{FF2B5EF4-FFF2-40B4-BE49-F238E27FC236}">
                <a16:creationId xmlns:a16="http://schemas.microsoft.com/office/drawing/2014/main" id="{49E565FF-B3E7-5EBA-1ECF-5D5B392F6295}"/>
              </a:ext>
            </a:extLst>
          </p:cNvPr>
          <p:cNvSpPr/>
          <p:nvPr/>
        </p:nvSpPr>
        <p:spPr>
          <a:xfrm>
            <a:off x="6007604" y="5087716"/>
            <a:ext cx="576422" cy="14790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 name="Rektangel 22">
            <a:extLst>
              <a:ext uri="{FF2B5EF4-FFF2-40B4-BE49-F238E27FC236}">
                <a16:creationId xmlns:a16="http://schemas.microsoft.com/office/drawing/2014/main" id="{043BF31A-5A44-F6BF-3EE9-EA43053183E4}"/>
              </a:ext>
            </a:extLst>
          </p:cNvPr>
          <p:cNvSpPr/>
          <p:nvPr/>
        </p:nvSpPr>
        <p:spPr>
          <a:xfrm>
            <a:off x="6088337" y="6442896"/>
            <a:ext cx="672601" cy="14790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9" name="Ellipse 28">
            <a:extLst>
              <a:ext uri="{FF2B5EF4-FFF2-40B4-BE49-F238E27FC236}">
                <a16:creationId xmlns:a16="http://schemas.microsoft.com/office/drawing/2014/main" id="{2A0CAA83-2DDB-F3B8-A235-291C6157EF8E}"/>
              </a:ext>
            </a:extLst>
          </p:cNvPr>
          <p:cNvSpPr/>
          <p:nvPr/>
        </p:nvSpPr>
        <p:spPr>
          <a:xfrm>
            <a:off x="9804821" y="3189678"/>
            <a:ext cx="354189" cy="346945"/>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7</a:t>
            </a:r>
          </a:p>
        </p:txBody>
      </p:sp>
      <p:sp>
        <p:nvSpPr>
          <p:cNvPr id="30" name="Rektangel 29">
            <a:extLst>
              <a:ext uri="{FF2B5EF4-FFF2-40B4-BE49-F238E27FC236}">
                <a16:creationId xmlns:a16="http://schemas.microsoft.com/office/drawing/2014/main" id="{9DC0B786-DBEA-C0A0-D3A6-308D609D865E}"/>
              </a:ext>
            </a:extLst>
          </p:cNvPr>
          <p:cNvSpPr/>
          <p:nvPr/>
        </p:nvSpPr>
        <p:spPr>
          <a:xfrm>
            <a:off x="9743997" y="3588047"/>
            <a:ext cx="996791" cy="79914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863492885"/>
      </p:ext>
    </p:extLst>
  </p:cSld>
  <p:clrMapOvr>
    <a:masterClrMapping/>
  </p:clrMapOvr>
  <p:transition spd="slow">
    <p:push dir="u"/>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E49F4B0A-628A-F03D-3B54-0A97F868F7D1}"/>
              </a:ext>
            </a:extLst>
          </p:cNvPr>
          <p:cNvSpPr>
            <a:spLocks noGrp="1"/>
          </p:cNvSpPr>
          <p:nvPr>
            <p:ph type="subTitle" idx="13"/>
          </p:nvPr>
        </p:nvSpPr>
        <p:spPr/>
        <p:txBody>
          <a:bodyPr/>
          <a:lstStyle/>
          <a:p>
            <a:r>
              <a:rPr lang="da-DK" dirty="0"/>
              <a:t>Lektion 2: Sitecorestruktur</a:t>
            </a:r>
          </a:p>
        </p:txBody>
      </p:sp>
      <p:sp>
        <p:nvSpPr>
          <p:cNvPr id="3" name="Titel 2">
            <a:extLst>
              <a:ext uri="{FF2B5EF4-FFF2-40B4-BE49-F238E27FC236}">
                <a16:creationId xmlns:a16="http://schemas.microsoft.com/office/drawing/2014/main" id="{689B487C-5925-3B2F-CDC4-1F84DB660BF7}"/>
              </a:ext>
            </a:extLst>
          </p:cNvPr>
          <p:cNvSpPr>
            <a:spLocks noGrp="1"/>
          </p:cNvSpPr>
          <p:nvPr>
            <p:ph type="title"/>
          </p:nvPr>
        </p:nvSpPr>
        <p:spPr>
          <a:xfrm>
            <a:off x="540000" y="900000"/>
            <a:ext cx="5668295" cy="828000"/>
          </a:xfrm>
        </p:spPr>
        <p:txBody>
          <a:bodyPr/>
          <a:lstStyle/>
          <a:p>
            <a:r>
              <a:rPr lang="da-DK" dirty="0"/>
              <a:t>Sideredigering på lifeindenmark.dk</a:t>
            </a:r>
          </a:p>
        </p:txBody>
      </p:sp>
      <p:sp>
        <p:nvSpPr>
          <p:cNvPr id="4" name="Pladsholder til indhold 3">
            <a:extLst>
              <a:ext uri="{FF2B5EF4-FFF2-40B4-BE49-F238E27FC236}">
                <a16:creationId xmlns:a16="http://schemas.microsoft.com/office/drawing/2014/main" id="{5FFC75FA-B8DE-72A4-7D13-40B743335A62}"/>
              </a:ext>
            </a:extLst>
          </p:cNvPr>
          <p:cNvSpPr>
            <a:spLocks noGrp="1"/>
          </p:cNvSpPr>
          <p:nvPr>
            <p:ph idx="1"/>
          </p:nvPr>
        </p:nvSpPr>
        <p:spPr>
          <a:xfrm>
            <a:off x="540000" y="2149642"/>
            <a:ext cx="5463074" cy="3988358"/>
          </a:xfrm>
        </p:spPr>
        <p:txBody>
          <a:bodyPr/>
          <a:lstStyle/>
          <a:p>
            <a:r>
              <a:rPr lang="da-DK" sz="1800" dirty="0"/>
              <a:t>Når du klikker på ‘Sideredigering’, ser du lifeindenmark.dk-forsiden.</a:t>
            </a:r>
          </a:p>
          <a:p>
            <a:r>
              <a:rPr lang="da-DK" sz="1800" dirty="0"/>
              <a:t>Links på siden er aktive. Klik, og navigér frem</a:t>
            </a:r>
            <a:br>
              <a:rPr lang="da-DK" sz="1800" dirty="0"/>
            </a:br>
            <a:r>
              <a:rPr lang="da-DK" sz="1800" dirty="0"/>
              <a:t>til den side, du ønsker at redigere.</a:t>
            </a:r>
          </a:p>
          <a:p>
            <a:endParaRPr lang="da-DK" dirty="0"/>
          </a:p>
        </p:txBody>
      </p:sp>
      <p:sp>
        <p:nvSpPr>
          <p:cNvPr id="6" name="Pladsholder til dato 5">
            <a:extLst>
              <a:ext uri="{FF2B5EF4-FFF2-40B4-BE49-F238E27FC236}">
                <a16:creationId xmlns:a16="http://schemas.microsoft.com/office/drawing/2014/main" id="{B0FB93F8-1F7A-458B-7EF6-37B010BD7F7C}"/>
              </a:ext>
            </a:extLst>
          </p:cNvPr>
          <p:cNvSpPr>
            <a:spLocks noGrp="1"/>
          </p:cNvSpPr>
          <p:nvPr>
            <p:ph type="dt" sz="half" idx="10"/>
          </p:nvPr>
        </p:nvSpPr>
        <p:spPr/>
        <p:txBody>
          <a:bodyPr/>
          <a:lstStyle/>
          <a:p>
            <a:r>
              <a:rPr lang="da-DK"/>
              <a:t>29. september 2026</a:t>
            </a:r>
            <a:endParaRPr lang="da-DK" dirty="0"/>
          </a:p>
        </p:txBody>
      </p:sp>
      <p:sp>
        <p:nvSpPr>
          <p:cNvPr id="7" name="Pladsholder til sidefod 6">
            <a:extLst>
              <a:ext uri="{FF2B5EF4-FFF2-40B4-BE49-F238E27FC236}">
                <a16:creationId xmlns:a16="http://schemas.microsoft.com/office/drawing/2014/main" id="{F2DE9D38-5066-A9FB-6379-6AB74AD1D18A}"/>
              </a:ext>
            </a:extLst>
          </p:cNvPr>
          <p:cNvSpPr>
            <a:spLocks noGrp="1"/>
          </p:cNvSpPr>
          <p:nvPr>
            <p:ph type="ftr" sz="quarter" idx="11"/>
          </p:nvPr>
        </p:nvSpPr>
        <p:spPr/>
        <p:txBody>
          <a:bodyPr/>
          <a:lstStyle/>
          <a:p>
            <a:r>
              <a:rPr lang="da-DK"/>
              <a:t>Digitaliseringsstyrelsen</a:t>
            </a:r>
            <a:endParaRPr lang="da-DK" dirty="0"/>
          </a:p>
        </p:txBody>
      </p:sp>
      <p:sp>
        <p:nvSpPr>
          <p:cNvPr id="8" name="Pladsholder til slidenummer 7">
            <a:extLst>
              <a:ext uri="{FF2B5EF4-FFF2-40B4-BE49-F238E27FC236}">
                <a16:creationId xmlns:a16="http://schemas.microsoft.com/office/drawing/2014/main" id="{BFE8DC14-6051-5F9A-E7BD-42BB23B7D79C}"/>
              </a:ext>
            </a:extLst>
          </p:cNvPr>
          <p:cNvSpPr>
            <a:spLocks noGrp="1"/>
          </p:cNvSpPr>
          <p:nvPr>
            <p:ph type="sldNum" sz="quarter" idx="12"/>
          </p:nvPr>
        </p:nvSpPr>
        <p:spPr/>
        <p:txBody>
          <a:bodyPr/>
          <a:lstStyle/>
          <a:p>
            <a:fld id="{24C8C45C-947F-4981-8B3F-4F32E973C901}" type="slidenum">
              <a:rPr lang="da-DK" smtClean="0"/>
              <a:pPr/>
              <a:t>58</a:t>
            </a:fld>
            <a:endParaRPr lang="da-DK" dirty="0"/>
          </a:p>
        </p:txBody>
      </p:sp>
      <p:pic>
        <p:nvPicPr>
          <p:cNvPr id="9" name="Billede 8" descr="Forsiden af lifeindenmark.dk når man er i sideredigering">
            <a:extLst>
              <a:ext uri="{FF2B5EF4-FFF2-40B4-BE49-F238E27FC236}">
                <a16:creationId xmlns:a16="http://schemas.microsoft.com/office/drawing/2014/main" id="{D4951371-5311-217C-4ACD-7B802D0C9778}"/>
              </a:ext>
            </a:extLst>
          </p:cNvPr>
          <p:cNvPicPr>
            <a:picLocks noChangeAspect="1"/>
          </p:cNvPicPr>
          <p:nvPr/>
        </p:nvPicPr>
        <p:blipFill>
          <a:blip r:embed="rId3"/>
          <a:stretch>
            <a:fillRect/>
          </a:stretch>
        </p:blipFill>
        <p:spPr>
          <a:xfrm>
            <a:off x="6003074" y="541761"/>
            <a:ext cx="3884570" cy="5772228"/>
          </a:xfrm>
          <a:prstGeom prst="rect">
            <a:avLst/>
          </a:prstGeom>
          <a:effectLst>
            <a:outerShdw blurRad="50800" dist="38100" dir="5400000" algn="t" rotWithShape="0">
              <a:prstClr val="black">
                <a:alpha val="40000"/>
              </a:prstClr>
            </a:outerShdw>
          </a:effectLst>
        </p:spPr>
      </p:pic>
      <p:pic>
        <p:nvPicPr>
          <p:cNvPr id="10" name="Billede 9" descr="lifeindenmark.dk's logo">
            <a:extLst>
              <a:ext uri="{FF2B5EF4-FFF2-40B4-BE49-F238E27FC236}">
                <a16:creationId xmlns:a16="http://schemas.microsoft.com/office/drawing/2014/main" id="{CA53C4ED-DA94-099D-D182-9F6B99F3195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605" b="96512" l="2973" r="96521">
                        <a14:foregroundMark x1="2973" y1="18721" x2="5250" y2="59302"/>
                        <a14:foregroundMark x1="19545" y1="34535" x2="19545" y2="53721"/>
                        <a14:foregroundMark x1="19545" y1="11977" x2="19545" y2="11977"/>
                        <a14:foregroundMark x1="37749" y1="22570" x2="30930" y2="50349"/>
                        <a14:foregroundMark x1="41176" y1="8605" x2="39103" y2="17053"/>
                        <a14:foregroundMark x1="72043" y1="14302" x2="72043" y2="14302"/>
                        <a14:foregroundMark x1="72612" y1="32326" x2="72612" y2="32326"/>
                        <a14:foregroundMark x1="83997" y1="28953" x2="83997" y2="28953"/>
                        <a14:foregroundMark x1="96584" y1="34535" x2="96584" y2="34535"/>
                        <a14:foregroundMark x1="7527" y1="86395" x2="7527" y2="86395"/>
                        <a14:foregroundMark x1="8096" y1="96512" x2="8096" y2="96512"/>
                        <a14:foregroundMark x1="12081" y1="84186" x2="12081" y2="84186"/>
                        <a14:foregroundMark x1="26945" y1="85233" x2="26945" y2="85233"/>
                        <a14:foregroundMark x1="38899" y1="87558" x2="38899" y2="87558"/>
                        <a14:foregroundMark x1="57179" y1="88605" x2="57179" y2="88605"/>
                        <a14:foregroundMark x1="61733" y1="87558" x2="61733" y2="87558"/>
                        <a14:foregroundMark x1="68627" y1="90930" x2="68627" y2="90930"/>
                        <a14:foregroundMark x1="77166" y1="96512" x2="77166" y2="96512"/>
                        <a14:foregroundMark x1="87982" y1="89767" x2="87982" y2="89767"/>
                        <a14:foregroundMark x1="93738" y1="89767" x2="93738" y2="89767"/>
                        <a14:backgroundMark x1="38330" y1="19884" x2="38330" y2="19884"/>
                        <a14:backgroundMark x1="37761" y1="18721" x2="41176" y2="18721"/>
                        <a14:backgroundMark x1="38330" y1="16512" x2="37192" y2="22209"/>
                      </a14:backgroundRemoval>
                    </a14:imgEffect>
                  </a14:imgLayer>
                </a14:imgProps>
              </a:ext>
            </a:extLst>
          </a:blip>
          <a:stretch>
            <a:fillRect/>
          </a:stretch>
        </p:blipFill>
        <p:spPr>
          <a:xfrm>
            <a:off x="10122568" y="566670"/>
            <a:ext cx="1635758" cy="828221"/>
          </a:xfrm>
          <a:prstGeom prst="rect">
            <a:avLst/>
          </a:prstGeom>
        </p:spPr>
      </p:pic>
    </p:spTree>
    <p:extLst>
      <p:ext uri="{BB962C8B-B14F-4D97-AF65-F5344CB8AC3E}">
        <p14:creationId xmlns:p14="http://schemas.microsoft.com/office/powerpoint/2010/main" val="4249211707"/>
      </p:ext>
    </p:extLst>
  </p:cSld>
  <p:clrMapOvr>
    <a:masterClrMapping/>
  </p:clrMapOvr>
  <p:transition spd="slow">
    <p:push dir="u"/>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0B724E20-3C14-82B7-258D-C16A6ADB7F7A}"/>
              </a:ext>
            </a:extLst>
          </p:cNvPr>
          <p:cNvSpPr>
            <a:spLocks noGrp="1"/>
          </p:cNvSpPr>
          <p:nvPr>
            <p:ph type="subTitle" idx="13"/>
          </p:nvPr>
        </p:nvSpPr>
        <p:spPr/>
        <p:txBody>
          <a:bodyPr/>
          <a:lstStyle/>
          <a:p>
            <a:r>
              <a:rPr lang="da-DK" dirty="0"/>
              <a:t>Lektion 2: Sitecorestruktur</a:t>
            </a:r>
          </a:p>
        </p:txBody>
      </p:sp>
      <p:sp>
        <p:nvSpPr>
          <p:cNvPr id="6" name="Pladsholder til dato 5">
            <a:extLst>
              <a:ext uri="{FF2B5EF4-FFF2-40B4-BE49-F238E27FC236}">
                <a16:creationId xmlns:a16="http://schemas.microsoft.com/office/drawing/2014/main" id="{AE6B1942-7B40-C75E-4DA3-BD434D1309C1}"/>
              </a:ext>
            </a:extLst>
          </p:cNvPr>
          <p:cNvSpPr>
            <a:spLocks noGrp="1"/>
          </p:cNvSpPr>
          <p:nvPr>
            <p:ph type="dt" sz="half" idx="10"/>
          </p:nvPr>
        </p:nvSpPr>
        <p:spPr/>
        <p:txBody>
          <a:bodyPr/>
          <a:lstStyle/>
          <a:p>
            <a:r>
              <a:rPr lang="da-DK"/>
              <a:t>29. september 2026</a:t>
            </a:r>
            <a:endParaRPr lang="da-DK" dirty="0"/>
          </a:p>
        </p:txBody>
      </p:sp>
      <p:sp>
        <p:nvSpPr>
          <p:cNvPr id="7" name="Pladsholder til sidefod 6">
            <a:extLst>
              <a:ext uri="{FF2B5EF4-FFF2-40B4-BE49-F238E27FC236}">
                <a16:creationId xmlns:a16="http://schemas.microsoft.com/office/drawing/2014/main" id="{0A7D4B28-56DF-C55E-5A0A-10C433E55490}"/>
              </a:ext>
            </a:extLst>
          </p:cNvPr>
          <p:cNvSpPr>
            <a:spLocks noGrp="1"/>
          </p:cNvSpPr>
          <p:nvPr>
            <p:ph type="ftr" sz="quarter" idx="11"/>
          </p:nvPr>
        </p:nvSpPr>
        <p:spPr/>
        <p:txBody>
          <a:bodyPr/>
          <a:lstStyle/>
          <a:p>
            <a:r>
              <a:rPr lang="da-DK"/>
              <a:t>Digitaliseringsstyrelsen</a:t>
            </a:r>
            <a:endParaRPr lang="da-DK" dirty="0"/>
          </a:p>
        </p:txBody>
      </p:sp>
      <p:sp>
        <p:nvSpPr>
          <p:cNvPr id="8" name="Pladsholder til slidenummer 7">
            <a:extLst>
              <a:ext uri="{FF2B5EF4-FFF2-40B4-BE49-F238E27FC236}">
                <a16:creationId xmlns:a16="http://schemas.microsoft.com/office/drawing/2014/main" id="{FE3836B3-78EF-1111-12C4-B2B717F59C0A}"/>
              </a:ext>
            </a:extLst>
          </p:cNvPr>
          <p:cNvSpPr>
            <a:spLocks noGrp="1"/>
          </p:cNvSpPr>
          <p:nvPr>
            <p:ph type="sldNum" sz="quarter" idx="12"/>
          </p:nvPr>
        </p:nvSpPr>
        <p:spPr/>
        <p:txBody>
          <a:bodyPr/>
          <a:lstStyle/>
          <a:p>
            <a:fld id="{24C8C45C-947F-4981-8B3F-4F32E973C901}" type="slidenum">
              <a:rPr lang="da-DK" smtClean="0"/>
              <a:pPr/>
              <a:t>59</a:t>
            </a:fld>
            <a:endParaRPr lang="da-DK" dirty="0"/>
          </a:p>
        </p:txBody>
      </p:sp>
      <p:sp>
        <p:nvSpPr>
          <p:cNvPr id="9" name="Rektangel: afrundede hjørner 8">
            <a:extLst>
              <a:ext uri="{FF2B5EF4-FFF2-40B4-BE49-F238E27FC236}">
                <a16:creationId xmlns:a16="http://schemas.microsoft.com/office/drawing/2014/main" id="{C98BB674-442F-3066-84AC-A8CB2D6C641C}"/>
              </a:ext>
            </a:extLst>
          </p:cNvPr>
          <p:cNvSpPr/>
          <p:nvPr/>
        </p:nvSpPr>
        <p:spPr>
          <a:xfrm>
            <a:off x="3296652" y="1818127"/>
            <a:ext cx="5598695" cy="3368842"/>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3600" b="1" noProof="0" dirty="0">
                <a:solidFill>
                  <a:srgbClr val="F5F1E6"/>
                </a:solidFill>
              </a:rPr>
              <a:t>Demo:</a:t>
            </a:r>
          </a:p>
          <a:p>
            <a:pPr algn="ctr"/>
            <a:r>
              <a:rPr lang="da-DK" sz="3600" dirty="0">
                <a:solidFill>
                  <a:srgbClr val="F5F1E6"/>
                </a:solidFill>
              </a:rPr>
              <a:t>Login og Sitecorestruktur</a:t>
            </a:r>
            <a:endParaRPr lang="da-DK" sz="3600" noProof="0" dirty="0" err="1">
              <a:solidFill>
                <a:srgbClr val="F5F1E6"/>
              </a:solidFill>
            </a:endParaRPr>
          </a:p>
        </p:txBody>
      </p:sp>
    </p:spTree>
    <p:extLst>
      <p:ext uri="{BB962C8B-B14F-4D97-AF65-F5344CB8AC3E}">
        <p14:creationId xmlns:p14="http://schemas.microsoft.com/office/powerpoint/2010/main" val="412124553"/>
      </p:ext>
    </p:extLst>
  </p:cSld>
  <p:clrMapOvr>
    <a:masterClrMapping/>
  </p:clrMapOvr>
  <p:transition spd="slow">
    <p:push dir="u"/>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82E6490D-4CDB-6A31-06DA-50E6952AFF3B}"/>
              </a:ext>
            </a:extLst>
          </p:cNvPr>
          <p:cNvSpPr>
            <a:spLocks noGrp="1"/>
          </p:cNvSpPr>
          <p:nvPr>
            <p:ph type="subTitle" idx="13"/>
          </p:nvPr>
        </p:nvSpPr>
        <p:spPr/>
        <p:txBody>
          <a:bodyPr/>
          <a:lstStyle/>
          <a:p>
            <a:r>
              <a:rPr lang="da-DK" dirty="0"/>
              <a:t>Lektion 2: Sitecorestruktur</a:t>
            </a:r>
          </a:p>
        </p:txBody>
      </p:sp>
      <p:sp>
        <p:nvSpPr>
          <p:cNvPr id="3" name="Titel 2">
            <a:extLst>
              <a:ext uri="{FF2B5EF4-FFF2-40B4-BE49-F238E27FC236}">
                <a16:creationId xmlns:a16="http://schemas.microsoft.com/office/drawing/2014/main" id="{00277021-98F5-5D28-B945-18D90BB38C35}"/>
              </a:ext>
            </a:extLst>
          </p:cNvPr>
          <p:cNvSpPr>
            <a:spLocks noGrp="1"/>
          </p:cNvSpPr>
          <p:nvPr>
            <p:ph type="title"/>
          </p:nvPr>
        </p:nvSpPr>
        <p:spPr/>
        <p:txBody>
          <a:bodyPr/>
          <a:lstStyle/>
          <a:p>
            <a:r>
              <a:rPr lang="da-DK" dirty="0"/>
              <a:t>Øvelse 2</a:t>
            </a:r>
          </a:p>
        </p:txBody>
      </p:sp>
      <p:sp>
        <p:nvSpPr>
          <p:cNvPr id="9" name="Pladsholder til indhold 8">
            <a:extLst>
              <a:ext uri="{FF2B5EF4-FFF2-40B4-BE49-F238E27FC236}">
                <a16:creationId xmlns:a16="http://schemas.microsoft.com/office/drawing/2014/main" id="{CCC65AE2-5937-C208-E889-B511E39EA7C0}"/>
              </a:ext>
            </a:extLst>
          </p:cNvPr>
          <p:cNvSpPr>
            <a:spLocks noGrp="1"/>
          </p:cNvSpPr>
          <p:nvPr>
            <p:ph idx="1"/>
          </p:nvPr>
        </p:nvSpPr>
        <p:spPr>
          <a:xfrm>
            <a:off x="540000" y="1728000"/>
            <a:ext cx="11113200" cy="4410000"/>
          </a:xfrm>
        </p:spPr>
        <p:txBody>
          <a:bodyPr/>
          <a:lstStyle/>
          <a:p>
            <a:r>
              <a:rPr lang="da-DK" sz="1800" b="1" dirty="0"/>
              <a:t>Log på:</a:t>
            </a:r>
            <a:br>
              <a:rPr lang="da-DK" sz="1800" b="1" dirty="0"/>
            </a:br>
            <a:br>
              <a:rPr lang="da-DK" sz="1800" b="1" dirty="0"/>
            </a:br>
            <a:r>
              <a:rPr lang="da-DK" sz="1800" dirty="0"/>
              <a:t>A) borger.dk:</a:t>
            </a:r>
            <a:br>
              <a:rPr lang="da-DK" sz="1800" dirty="0"/>
            </a:br>
            <a:r>
              <a:rPr lang="da-DK" sz="1800" u="sng" dirty="0"/>
              <a:t>https://admin.endtoend.borger.dk/sitecore/login</a:t>
            </a:r>
            <a:br>
              <a:rPr lang="da-DK" sz="1800" dirty="0"/>
            </a:br>
            <a:br>
              <a:rPr lang="da-DK" sz="1800" dirty="0"/>
            </a:br>
            <a:r>
              <a:rPr lang="da-DK" sz="1800" dirty="0"/>
              <a:t>B) lifeindenmark.dk:</a:t>
            </a:r>
            <a:br>
              <a:rPr lang="da-DK" sz="1800" dirty="0"/>
            </a:br>
            <a:r>
              <a:rPr lang="da-DK" sz="1800" u="sng" dirty="0"/>
              <a:t>https://adminlifeindenmark.endtoend.borger.dk/sitecore/login</a:t>
            </a:r>
          </a:p>
          <a:p>
            <a:endParaRPr lang="da-DK" sz="1800" dirty="0"/>
          </a:p>
          <a:p>
            <a:r>
              <a:rPr lang="da-DK" sz="1800" dirty="0"/>
              <a:t>Brug 2 minutter på at studere Sitecores struktur:</a:t>
            </a:r>
          </a:p>
          <a:p>
            <a:pPr lvl="1"/>
            <a:r>
              <a:rPr lang="da-DK" sz="1800" dirty="0"/>
              <a:t>Åbn Indholdsredigering, og undersøg </a:t>
            </a:r>
            <a:r>
              <a:rPr lang="da-DK" sz="1800" dirty="0" err="1"/>
              <a:t>borger.dk’s</a:t>
            </a:r>
            <a:r>
              <a:rPr lang="da-DK" sz="1800" dirty="0"/>
              <a:t> ‘Indholdstræ’.</a:t>
            </a:r>
          </a:p>
          <a:p>
            <a:pPr lvl="1"/>
            <a:r>
              <a:rPr lang="da-DK" sz="1800" dirty="0"/>
              <a:t>Klik dig tilbage til Sitecores forside.</a:t>
            </a:r>
          </a:p>
          <a:p>
            <a:endParaRPr lang="da-DK" dirty="0"/>
          </a:p>
        </p:txBody>
      </p:sp>
      <p:sp>
        <p:nvSpPr>
          <p:cNvPr id="6" name="Pladsholder til dato 5">
            <a:extLst>
              <a:ext uri="{FF2B5EF4-FFF2-40B4-BE49-F238E27FC236}">
                <a16:creationId xmlns:a16="http://schemas.microsoft.com/office/drawing/2014/main" id="{BC327AA2-3A78-0A88-B04A-E957B0F6FD11}"/>
              </a:ext>
            </a:extLst>
          </p:cNvPr>
          <p:cNvSpPr>
            <a:spLocks noGrp="1"/>
          </p:cNvSpPr>
          <p:nvPr>
            <p:ph type="dt" sz="half" idx="10"/>
          </p:nvPr>
        </p:nvSpPr>
        <p:spPr/>
        <p:txBody>
          <a:bodyPr/>
          <a:lstStyle/>
          <a:p>
            <a:r>
              <a:rPr lang="da-DK"/>
              <a:t>29. september 2026</a:t>
            </a:r>
            <a:endParaRPr lang="da-DK" dirty="0"/>
          </a:p>
        </p:txBody>
      </p:sp>
      <p:sp>
        <p:nvSpPr>
          <p:cNvPr id="7" name="Pladsholder til sidefod 6">
            <a:extLst>
              <a:ext uri="{FF2B5EF4-FFF2-40B4-BE49-F238E27FC236}">
                <a16:creationId xmlns:a16="http://schemas.microsoft.com/office/drawing/2014/main" id="{7DA45B28-05A2-E32A-2C35-194CC1351B5A}"/>
              </a:ext>
            </a:extLst>
          </p:cNvPr>
          <p:cNvSpPr>
            <a:spLocks noGrp="1"/>
          </p:cNvSpPr>
          <p:nvPr>
            <p:ph type="ftr" sz="quarter" idx="11"/>
          </p:nvPr>
        </p:nvSpPr>
        <p:spPr/>
        <p:txBody>
          <a:bodyPr/>
          <a:lstStyle/>
          <a:p>
            <a:r>
              <a:rPr lang="da-DK"/>
              <a:t>Digitaliseringsstyrelsen</a:t>
            </a:r>
            <a:endParaRPr lang="da-DK" dirty="0"/>
          </a:p>
        </p:txBody>
      </p:sp>
      <p:sp>
        <p:nvSpPr>
          <p:cNvPr id="8" name="Pladsholder til slidenummer 7">
            <a:extLst>
              <a:ext uri="{FF2B5EF4-FFF2-40B4-BE49-F238E27FC236}">
                <a16:creationId xmlns:a16="http://schemas.microsoft.com/office/drawing/2014/main" id="{34B467E1-F599-D71D-120F-7EAC1D232A47}"/>
              </a:ext>
            </a:extLst>
          </p:cNvPr>
          <p:cNvSpPr>
            <a:spLocks noGrp="1"/>
          </p:cNvSpPr>
          <p:nvPr>
            <p:ph type="sldNum" sz="quarter" idx="12"/>
          </p:nvPr>
        </p:nvSpPr>
        <p:spPr/>
        <p:txBody>
          <a:bodyPr/>
          <a:lstStyle/>
          <a:p>
            <a:fld id="{24C8C45C-947F-4981-8B3F-4F32E973C901}" type="slidenum">
              <a:rPr lang="da-DK" smtClean="0"/>
              <a:pPr/>
              <a:t>60</a:t>
            </a:fld>
            <a:endParaRPr lang="da-DK" dirty="0"/>
          </a:p>
        </p:txBody>
      </p:sp>
    </p:spTree>
    <p:extLst>
      <p:ext uri="{BB962C8B-B14F-4D97-AF65-F5344CB8AC3E}">
        <p14:creationId xmlns:p14="http://schemas.microsoft.com/office/powerpoint/2010/main" val="4018162588"/>
      </p:ext>
    </p:extLst>
  </p:cSld>
  <p:clrMapOvr>
    <a:masterClrMapping/>
  </p:clrMapOvr>
  <p:transition spd="slow">
    <p:push dir="u"/>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F5CE8C27-CD60-D6FA-0068-AFFEE45B1819}"/>
              </a:ext>
            </a:extLst>
          </p:cNvPr>
          <p:cNvSpPr>
            <a:spLocks noGrp="1"/>
          </p:cNvSpPr>
          <p:nvPr>
            <p:ph type="subTitle" idx="1"/>
          </p:nvPr>
        </p:nvSpPr>
        <p:spPr/>
        <p:txBody>
          <a:bodyPr/>
          <a:lstStyle/>
          <a:p>
            <a:r>
              <a:rPr lang="da-DK" dirty="0"/>
              <a:t>Lektion 3</a:t>
            </a:r>
          </a:p>
        </p:txBody>
      </p:sp>
      <p:sp>
        <p:nvSpPr>
          <p:cNvPr id="3" name="Titel 2">
            <a:extLst>
              <a:ext uri="{FF2B5EF4-FFF2-40B4-BE49-F238E27FC236}">
                <a16:creationId xmlns:a16="http://schemas.microsoft.com/office/drawing/2014/main" id="{7EB8FBE6-064C-8326-FB16-794D5528C27F}"/>
              </a:ext>
            </a:extLst>
          </p:cNvPr>
          <p:cNvSpPr>
            <a:spLocks noGrp="1"/>
          </p:cNvSpPr>
          <p:nvPr>
            <p:ph type="ctrTitle"/>
          </p:nvPr>
        </p:nvSpPr>
        <p:spPr/>
        <p:txBody>
          <a:bodyPr/>
          <a:lstStyle/>
          <a:p>
            <a:r>
              <a:rPr lang="da-DK" dirty="0"/>
              <a:t>Redigér indholdsside – tekst og mikroartikler</a:t>
            </a:r>
          </a:p>
        </p:txBody>
      </p:sp>
      <p:sp>
        <p:nvSpPr>
          <p:cNvPr id="4" name="Pladsholder til dato 3">
            <a:extLst>
              <a:ext uri="{FF2B5EF4-FFF2-40B4-BE49-F238E27FC236}">
                <a16:creationId xmlns:a16="http://schemas.microsoft.com/office/drawing/2014/main" id="{9208BF21-A4BB-4158-60BF-6E1F175E70A3}"/>
              </a:ext>
            </a:extLst>
          </p:cNvPr>
          <p:cNvSpPr>
            <a:spLocks noGrp="1"/>
          </p:cNvSpPr>
          <p:nvPr>
            <p:ph type="dt" sz="half" idx="15"/>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9CFE92D3-F51D-CB1E-EC88-17F6948432BB}"/>
              </a:ext>
            </a:extLst>
          </p:cNvPr>
          <p:cNvSpPr>
            <a:spLocks noGrp="1"/>
          </p:cNvSpPr>
          <p:nvPr>
            <p:ph type="ftr" sz="quarter" idx="16"/>
          </p:nvPr>
        </p:nvSpPr>
        <p:spPr/>
        <p:txBody>
          <a:bodyPr/>
          <a:lstStyle/>
          <a:p>
            <a:r>
              <a:rPr lang="da-DK" dirty="0"/>
              <a:t>Digitaliseringsstyrelsen</a:t>
            </a:r>
          </a:p>
        </p:txBody>
      </p:sp>
      <p:sp>
        <p:nvSpPr>
          <p:cNvPr id="6" name="Pladsholder til slidenummer 5">
            <a:extLst>
              <a:ext uri="{FF2B5EF4-FFF2-40B4-BE49-F238E27FC236}">
                <a16:creationId xmlns:a16="http://schemas.microsoft.com/office/drawing/2014/main" id="{C11576EC-28A3-3E23-B479-B8416FE00320}"/>
              </a:ext>
            </a:extLst>
          </p:cNvPr>
          <p:cNvSpPr>
            <a:spLocks noGrp="1"/>
          </p:cNvSpPr>
          <p:nvPr>
            <p:ph type="sldNum" sz="quarter" idx="17"/>
          </p:nvPr>
        </p:nvSpPr>
        <p:spPr/>
        <p:txBody>
          <a:bodyPr/>
          <a:lstStyle/>
          <a:p>
            <a:fld id="{24C8C45C-947F-4981-8B3F-4F32E973C901}" type="slidenum">
              <a:rPr lang="da-DK" smtClean="0"/>
              <a:pPr/>
              <a:t>61</a:t>
            </a:fld>
            <a:endParaRPr lang="da-DK" dirty="0"/>
          </a:p>
        </p:txBody>
      </p:sp>
    </p:spTree>
    <p:extLst>
      <p:ext uri="{BB962C8B-B14F-4D97-AF65-F5344CB8AC3E}">
        <p14:creationId xmlns:p14="http://schemas.microsoft.com/office/powerpoint/2010/main" val="4103628574"/>
      </p:ext>
    </p:extLst>
  </p:cSld>
  <p:clrMapOvr>
    <a:masterClrMapping/>
  </p:clrMapOvr>
  <p:transition spd="slow">
    <p:push dir="u"/>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22E07B53-28EA-9593-773B-762B41216D63}"/>
              </a:ext>
            </a:extLst>
          </p:cNvPr>
          <p:cNvSpPr>
            <a:spLocks noGrp="1"/>
          </p:cNvSpPr>
          <p:nvPr>
            <p:ph type="subTitle" idx="13"/>
          </p:nvPr>
        </p:nvSpPr>
        <p:spPr/>
        <p:txBody>
          <a:bodyPr/>
          <a:lstStyle/>
          <a:p>
            <a:r>
              <a:rPr lang="da-DK" dirty="0"/>
              <a:t>Lektion 3: Rediger indholdssider – tekst og mikroartikler</a:t>
            </a:r>
          </a:p>
        </p:txBody>
      </p:sp>
      <p:sp>
        <p:nvSpPr>
          <p:cNvPr id="3" name="Titel 2">
            <a:extLst>
              <a:ext uri="{FF2B5EF4-FFF2-40B4-BE49-F238E27FC236}">
                <a16:creationId xmlns:a16="http://schemas.microsoft.com/office/drawing/2014/main" id="{46B73A99-E82B-C17C-627E-EB4AEAC44FE3}"/>
              </a:ext>
            </a:extLst>
          </p:cNvPr>
          <p:cNvSpPr>
            <a:spLocks noGrp="1"/>
          </p:cNvSpPr>
          <p:nvPr>
            <p:ph type="title"/>
          </p:nvPr>
        </p:nvSpPr>
        <p:spPr/>
        <p:txBody>
          <a:bodyPr/>
          <a:lstStyle/>
          <a:p>
            <a:r>
              <a:rPr lang="da-DK" dirty="0"/>
              <a:t>Læringsmål</a:t>
            </a:r>
          </a:p>
        </p:txBody>
      </p:sp>
      <p:sp>
        <p:nvSpPr>
          <p:cNvPr id="4" name="Pladsholder til indhold 3">
            <a:extLst>
              <a:ext uri="{FF2B5EF4-FFF2-40B4-BE49-F238E27FC236}">
                <a16:creationId xmlns:a16="http://schemas.microsoft.com/office/drawing/2014/main" id="{2E5D409D-82C0-B447-3217-FD0D47D848FB}"/>
              </a:ext>
            </a:extLst>
          </p:cNvPr>
          <p:cNvSpPr>
            <a:spLocks noGrp="1"/>
          </p:cNvSpPr>
          <p:nvPr>
            <p:ph idx="1"/>
          </p:nvPr>
        </p:nvSpPr>
        <p:spPr/>
        <p:txBody>
          <a:bodyPr/>
          <a:lstStyle/>
          <a:p>
            <a:r>
              <a:rPr lang="da-DK" sz="2000" dirty="0"/>
              <a:t>Du lærer </a:t>
            </a:r>
            <a:r>
              <a:rPr lang="da-DK" sz="2000" dirty="0" err="1"/>
              <a:t>redigeringsflowet</a:t>
            </a:r>
            <a:r>
              <a:rPr lang="da-DK" sz="2000" dirty="0"/>
              <a:t> i Sitecore.</a:t>
            </a:r>
          </a:p>
          <a:p>
            <a:r>
              <a:rPr lang="da-DK" sz="2000" dirty="0"/>
              <a:t>Du kan redigere en indholdsside.</a:t>
            </a:r>
          </a:p>
          <a:p>
            <a:r>
              <a:rPr lang="da-DK" sz="2000" dirty="0"/>
              <a:t>Du kan redigere de enkelte elementer på en indholdsside.</a:t>
            </a:r>
          </a:p>
          <a:p>
            <a:endParaRPr lang="da-DK" dirty="0"/>
          </a:p>
        </p:txBody>
      </p:sp>
      <p:sp>
        <p:nvSpPr>
          <p:cNvPr id="5" name="Pladsholder til dato 4">
            <a:extLst>
              <a:ext uri="{FF2B5EF4-FFF2-40B4-BE49-F238E27FC236}">
                <a16:creationId xmlns:a16="http://schemas.microsoft.com/office/drawing/2014/main" id="{0C001A26-F593-F4A4-820B-0C057F52D721}"/>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BF113150-ED8F-3B5B-1EAC-6446E1B702AB}"/>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9A15E4A9-6D8D-7980-87E0-735227734548}"/>
              </a:ext>
            </a:extLst>
          </p:cNvPr>
          <p:cNvSpPr>
            <a:spLocks noGrp="1"/>
          </p:cNvSpPr>
          <p:nvPr>
            <p:ph type="sldNum" sz="quarter" idx="12"/>
          </p:nvPr>
        </p:nvSpPr>
        <p:spPr/>
        <p:txBody>
          <a:bodyPr/>
          <a:lstStyle/>
          <a:p>
            <a:fld id="{24C8C45C-947F-4981-8B3F-4F32E973C901}" type="slidenum">
              <a:rPr lang="da-DK" smtClean="0"/>
              <a:pPr/>
              <a:t>62</a:t>
            </a:fld>
            <a:endParaRPr lang="da-DK" dirty="0"/>
          </a:p>
        </p:txBody>
      </p:sp>
    </p:spTree>
    <p:extLst>
      <p:ext uri="{BB962C8B-B14F-4D97-AF65-F5344CB8AC3E}">
        <p14:creationId xmlns:p14="http://schemas.microsoft.com/office/powerpoint/2010/main" val="2012052853"/>
      </p:ext>
    </p:extLst>
  </p:cSld>
  <p:clrMapOvr>
    <a:masterClrMapping/>
  </p:clrMapOvr>
  <p:transition spd="slow">
    <p:push dir="u"/>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12A41AD7-A062-F3F0-01DC-99E59849FD76}"/>
              </a:ext>
            </a:extLst>
          </p:cNvPr>
          <p:cNvSpPr>
            <a:spLocks noGrp="1"/>
          </p:cNvSpPr>
          <p:nvPr>
            <p:ph type="subTitle" idx="13"/>
          </p:nvPr>
        </p:nvSpPr>
        <p:spPr/>
        <p:txBody>
          <a:bodyPr/>
          <a:lstStyle/>
          <a:p>
            <a:r>
              <a:rPr lang="da-DK" dirty="0"/>
              <a:t>Lektion 3: Redigér indholdssider – tekst og mikroartikler</a:t>
            </a:r>
          </a:p>
        </p:txBody>
      </p:sp>
      <p:sp>
        <p:nvSpPr>
          <p:cNvPr id="3" name="Titel 2">
            <a:extLst>
              <a:ext uri="{FF2B5EF4-FFF2-40B4-BE49-F238E27FC236}">
                <a16:creationId xmlns:a16="http://schemas.microsoft.com/office/drawing/2014/main" id="{673B7672-6C32-AFDD-1D22-212D2640820C}"/>
              </a:ext>
            </a:extLst>
          </p:cNvPr>
          <p:cNvSpPr>
            <a:spLocks noGrp="1"/>
          </p:cNvSpPr>
          <p:nvPr>
            <p:ph type="title"/>
          </p:nvPr>
        </p:nvSpPr>
        <p:spPr/>
        <p:txBody>
          <a:bodyPr/>
          <a:lstStyle/>
          <a:p>
            <a:r>
              <a:rPr lang="da-DK" dirty="0"/>
              <a:t>Redigering af indholdssider via sideredigering</a:t>
            </a:r>
          </a:p>
        </p:txBody>
      </p:sp>
      <p:sp>
        <p:nvSpPr>
          <p:cNvPr id="5" name="Pladsholder til dato 4">
            <a:extLst>
              <a:ext uri="{FF2B5EF4-FFF2-40B4-BE49-F238E27FC236}">
                <a16:creationId xmlns:a16="http://schemas.microsoft.com/office/drawing/2014/main" id="{A93AEA6E-7C71-6EC6-372B-BF5BA7CF2EFC}"/>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A214C3B3-0296-FCC3-7AE5-808D56A743C1}"/>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19135D45-9BF4-C5E3-44F5-A62671C39C0B}"/>
              </a:ext>
            </a:extLst>
          </p:cNvPr>
          <p:cNvSpPr>
            <a:spLocks noGrp="1"/>
          </p:cNvSpPr>
          <p:nvPr>
            <p:ph type="sldNum" sz="quarter" idx="12"/>
          </p:nvPr>
        </p:nvSpPr>
        <p:spPr/>
        <p:txBody>
          <a:bodyPr/>
          <a:lstStyle/>
          <a:p>
            <a:fld id="{24C8C45C-947F-4981-8B3F-4F32E973C901}" type="slidenum">
              <a:rPr lang="da-DK" smtClean="0"/>
              <a:pPr/>
              <a:t>63</a:t>
            </a:fld>
            <a:endParaRPr lang="da-DK" dirty="0"/>
          </a:p>
        </p:txBody>
      </p:sp>
      <p:pic>
        <p:nvPicPr>
          <p:cNvPr id="9" name="Billede 8" descr="Skærmbillede af siden Dansk kørekort i udlandet i sideredigering">
            <a:extLst>
              <a:ext uri="{FF2B5EF4-FFF2-40B4-BE49-F238E27FC236}">
                <a16:creationId xmlns:a16="http://schemas.microsoft.com/office/drawing/2014/main" id="{52C2A72F-0017-9F22-778D-91C8E3F889C2}"/>
              </a:ext>
            </a:extLst>
          </p:cNvPr>
          <p:cNvPicPr>
            <a:picLocks noChangeAspect="1"/>
          </p:cNvPicPr>
          <p:nvPr/>
        </p:nvPicPr>
        <p:blipFill>
          <a:blip r:embed="rId3"/>
          <a:stretch>
            <a:fillRect/>
          </a:stretch>
        </p:blipFill>
        <p:spPr>
          <a:xfrm>
            <a:off x="1191126" y="1579209"/>
            <a:ext cx="9809747" cy="4592347"/>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55598188"/>
      </p:ext>
    </p:extLst>
  </p:cSld>
  <p:clrMapOvr>
    <a:masterClrMapping/>
  </p:clrMapOvr>
  <p:transition spd="slow">
    <p:push dir="u"/>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19425-4FC2-E0E7-DA98-F8F91ACDAA22}"/>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0AE3E713-C516-1AD4-CE49-F5CE391A9A0F}"/>
              </a:ext>
            </a:extLst>
          </p:cNvPr>
          <p:cNvSpPr>
            <a:spLocks noGrp="1"/>
          </p:cNvSpPr>
          <p:nvPr>
            <p:ph type="subTitle" idx="13"/>
          </p:nvPr>
        </p:nvSpPr>
        <p:spPr/>
        <p:txBody>
          <a:bodyPr/>
          <a:lstStyle/>
          <a:p>
            <a:r>
              <a:rPr lang="da-DK" dirty="0"/>
              <a:t>Lektion 3: Redigér indholdssider – tekst og mikroartikler</a:t>
            </a:r>
          </a:p>
        </p:txBody>
      </p:sp>
      <p:sp>
        <p:nvSpPr>
          <p:cNvPr id="3" name="Titel 2">
            <a:extLst>
              <a:ext uri="{FF2B5EF4-FFF2-40B4-BE49-F238E27FC236}">
                <a16:creationId xmlns:a16="http://schemas.microsoft.com/office/drawing/2014/main" id="{5CCD6C1C-8F29-BB81-BFE5-33664CD88498}"/>
              </a:ext>
            </a:extLst>
          </p:cNvPr>
          <p:cNvSpPr>
            <a:spLocks noGrp="1"/>
          </p:cNvSpPr>
          <p:nvPr>
            <p:ph type="title"/>
          </p:nvPr>
        </p:nvSpPr>
        <p:spPr/>
        <p:txBody>
          <a:bodyPr/>
          <a:lstStyle/>
          <a:p>
            <a:endParaRPr lang="da-DK" dirty="0"/>
          </a:p>
        </p:txBody>
      </p:sp>
      <p:sp>
        <p:nvSpPr>
          <p:cNvPr id="4" name="Pladsholder til indhold 3">
            <a:extLst>
              <a:ext uri="{FF2B5EF4-FFF2-40B4-BE49-F238E27FC236}">
                <a16:creationId xmlns:a16="http://schemas.microsoft.com/office/drawing/2014/main" id="{7405AC25-A4DE-90AA-612A-EE159CE5E69B}"/>
              </a:ext>
            </a:extLst>
          </p:cNvPr>
          <p:cNvSpPr>
            <a:spLocks noGrp="1"/>
          </p:cNvSpPr>
          <p:nvPr>
            <p:ph idx="1"/>
          </p:nvPr>
        </p:nvSpPr>
        <p:spPr>
          <a:xfrm>
            <a:off x="540000" y="1908000"/>
            <a:ext cx="2909054" cy="4230000"/>
          </a:xfrm>
        </p:spPr>
        <p:txBody>
          <a:bodyPr/>
          <a:lstStyle/>
          <a:p>
            <a:r>
              <a:rPr lang="da-DK" dirty="0"/>
              <a:t>Du kan finde båndmenuen på alle sider ud over Sitecores forside.</a:t>
            </a:r>
          </a:p>
          <a:p>
            <a:r>
              <a:rPr lang="da-DK" dirty="0"/>
              <a:t>Hvis du ikke kan se din båndmenu, så klik på pilen (1) i højre hjørne for at udfolde den.</a:t>
            </a:r>
          </a:p>
          <a:p>
            <a:r>
              <a:rPr lang="da-DK" dirty="0"/>
              <a:t>Bemærk: Afhængigt af, om du er i side- eller indholdsredigering, ser indholdet i båndmenuen forskelligt ud.</a:t>
            </a:r>
          </a:p>
          <a:p>
            <a:endParaRPr lang="da-DK" dirty="0"/>
          </a:p>
        </p:txBody>
      </p:sp>
      <p:sp>
        <p:nvSpPr>
          <p:cNvPr id="5" name="Pladsholder til dato 4">
            <a:extLst>
              <a:ext uri="{FF2B5EF4-FFF2-40B4-BE49-F238E27FC236}">
                <a16:creationId xmlns:a16="http://schemas.microsoft.com/office/drawing/2014/main" id="{D7296288-4A6B-1C13-27EC-87A8FC67063B}"/>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1EC260D2-DAAB-8E30-B292-72FCC30EE2FE}"/>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0C8221BA-B538-244B-4A73-F10094C3C8B1}"/>
              </a:ext>
            </a:extLst>
          </p:cNvPr>
          <p:cNvSpPr>
            <a:spLocks noGrp="1"/>
          </p:cNvSpPr>
          <p:nvPr>
            <p:ph type="sldNum" sz="quarter" idx="12"/>
          </p:nvPr>
        </p:nvSpPr>
        <p:spPr/>
        <p:txBody>
          <a:bodyPr/>
          <a:lstStyle/>
          <a:p>
            <a:fld id="{24C8C45C-947F-4981-8B3F-4F32E973C901}" type="slidenum">
              <a:rPr lang="da-DK" smtClean="0"/>
              <a:pPr/>
              <a:t>64</a:t>
            </a:fld>
            <a:endParaRPr lang="da-DK" dirty="0"/>
          </a:p>
        </p:txBody>
      </p:sp>
      <p:pic>
        <p:nvPicPr>
          <p:cNvPr id="9" name="Billede 8" descr="Skærmbillede, hvor båndmenuen er fremhævet">
            <a:extLst>
              <a:ext uri="{FF2B5EF4-FFF2-40B4-BE49-F238E27FC236}">
                <a16:creationId xmlns:a16="http://schemas.microsoft.com/office/drawing/2014/main" id="{D9B60F7A-EE45-1E46-1310-915C45325A5B}"/>
              </a:ext>
            </a:extLst>
          </p:cNvPr>
          <p:cNvPicPr>
            <a:picLocks noChangeAspect="1"/>
          </p:cNvPicPr>
          <p:nvPr/>
        </p:nvPicPr>
        <p:blipFill>
          <a:blip r:embed="rId3"/>
          <a:stretch>
            <a:fillRect/>
          </a:stretch>
        </p:blipFill>
        <p:spPr>
          <a:xfrm>
            <a:off x="3733844" y="1908000"/>
            <a:ext cx="7918157" cy="3492064"/>
          </a:xfrm>
          <a:prstGeom prst="rect">
            <a:avLst/>
          </a:prstGeom>
          <a:effectLst>
            <a:outerShdw blurRad="50800" dist="38100" dir="5400000" algn="t" rotWithShape="0">
              <a:prstClr val="black">
                <a:alpha val="40000"/>
              </a:prstClr>
            </a:outerShdw>
          </a:effectLst>
        </p:spPr>
      </p:pic>
      <p:sp>
        <p:nvSpPr>
          <p:cNvPr id="8" name="Ellipse 7">
            <a:extLst>
              <a:ext uri="{FF2B5EF4-FFF2-40B4-BE49-F238E27FC236}">
                <a16:creationId xmlns:a16="http://schemas.microsoft.com/office/drawing/2014/main" id="{52A1205E-CAB5-7F92-A0BD-09EDCF62A62D}"/>
              </a:ext>
            </a:extLst>
          </p:cNvPr>
          <p:cNvSpPr/>
          <p:nvPr/>
        </p:nvSpPr>
        <p:spPr>
          <a:xfrm>
            <a:off x="10833934" y="1728000"/>
            <a:ext cx="354189" cy="346945"/>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0" name="Rektangel 9">
            <a:extLst>
              <a:ext uri="{FF2B5EF4-FFF2-40B4-BE49-F238E27FC236}">
                <a16:creationId xmlns:a16="http://schemas.microsoft.com/office/drawing/2014/main" id="{3A02DFB9-C87F-BD59-0CA4-D5700C276DE8}"/>
              </a:ext>
            </a:extLst>
          </p:cNvPr>
          <p:cNvSpPr/>
          <p:nvPr/>
        </p:nvSpPr>
        <p:spPr>
          <a:xfrm>
            <a:off x="11286699" y="1821720"/>
            <a:ext cx="464023" cy="45006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583439697"/>
      </p:ext>
    </p:extLst>
  </p:cSld>
  <p:clrMapOvr>
    <a:masterClrMapping/>
  </p:clrMapOvr>
  <p:transition spd="slow">
    <p:push dir="u"/>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3FE58-0A44-2DAD-ABAD-CFC5BD5E7D32}"/>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8608DF79-5842-33F6-2E81-93FF0C98D39F}"/>
              </a:ext>
            </a:extLst>
          </p:cNvPr>
          <p:cNvSpPr>
            <a:spLocks noGrp="1"/>
          </p:cNvSpPr>
          <p:nvPr>
            <p:ph type="subTitle" idx="13"/>
          </p:nvPr>
        </p:nvSpPr>
        <p:spPr/>
        <p:txBody>
          <a:bodyPr/>
          <a:lstStyle/>
          <a:p>
            <a:r>
              <a:rPr lang="da-DK" dirty="0"/>
              <a:t>Lektion 3: Redigér indholdssider – tekst og mikroartikler</a:t>
            </a:r>
          </a:p>
        </p:txBody>
      </p:sp>
      <p:sp>
        <p:nvSpPr>
          <p:cNvPr id="3" name="Titel 2">
            <a:extLst>
              <a:ext uri="{FF2B5EF4-FFF2-40B4-BE49-F238E27FC236}">
                <a16:creationId xmlns:a16="http://schemas.microsoft.com/office/drawing/2014/main" id="{F2DDB0D5-E58B-7CCC-BEDD-F3799D2773B9}"/>
              </a:ext>
            </a:extLst>
          </p:cNvPr>
          <p:cNvSpPr>
            <a:spLocks noGrp="1"/>
          </p:cNvSpPr>
          <p:nvPr>
            <p:ph type="title"/>
          </p:nvPr>
        </p:nvSpPr>
        <p:spPr/>
        <p:txBody>
          <a:bodyPr/>
          <a:lstStyle/>
          <a:p>
            <a:r>
              <a:rPr lang="da-DK" dirty="0"/>
              <a:t>Redigering på indholdsside</a:t>
            </a:r>
          </a:p>
        </p:txBody>
      </p:sp>
      <p:sp>
        <p:nvSpPr>
          <p:cNvPr id="4" name="Pladsholder til indhold 3">
            <a:extLst>
              <a:ext uri="{FF2B5EF4-FFF2-40B4-BE49-F238E27FC236}">
                <a16:creationId xmlns:a16="http://schemas.microsoft.com/office/drawing/2014/main" id="{D28E51E9-88C5-199A-7751-C24249B8939E}"/>
              </a:ext>
            </a:extLst>
          </p:cNvPr>
          <p:cNvSpPr>
            <a:spLocks noGrp="1"/>
          </p:cNvSpPr>
          <p:nvPr>
            <p:ph idx="1"/>
          </p:nvPr>
        </p:nvSpPr>
        <p:spPr>
          <a:xfrm>
            <a:off x="540000" y="1908000"/>
            <a:ext cx="4962442" cy="4230000"/>
          </a:xfrm>
        </p:spPr>
        <p:txBody>
          <a:bodyPr/>
          <a:lstStyle/>
          <a:p>
            <a:r>
              <a:rPr lang="da-DK" dirty="0"/>
              <a:t>Du kan redigere følgende områder på indholdssiden:</a:t>
            </a:r>
          </a:p>
          <a:p>
            <a:pPr marL="702900" lvl="2" indent="-342900">
              <a:buFont typeface="+mj-lt"/>
              <a:buAutoNum type="arabicPeriod"/>
            </a:pPr>
            <a:r>
              <a:rPr lang="da-DK" dirty="0"/>
              <a:t>Manchet</a:t>
            </a:r>
          </a:p>
          <a:p>
            <a:pPr marL="702900" lvl="2" indent="-342900">
              <a:buFont typeface="+mj-lt"/>
              <a:buAutoNum type="arabicPeriod"/>
            </a:pPr>
            <a:r>
              <a:rPr lang="da-DK" dirty="0"/>
              <a:t>Mikroartikler</a:t>
            </a:r>
          </a:p>
          <a:p>
            <a:pPr marL="702900" lvl="2" indent="-342900">
              <a:buFont typeface="+mj-lt"/>
              <a:buAutoNum type="arabicPeriod"/>
            </a:pPr>
            <a:r>
              <a:rPr lang="da-DK" dirty="0"/>
              <a:t>Obligatoriske mikroartikler i bunden</a:t>
            </a:r>
          </a:p>
          <a:p>
            <a:pPr marL="702900" lvl="2" indent="-342900">
              <a:buFont typeface="+mj-lt"/>
              <a:buAutoNum type="arabicPeriod"/>
            </a:pPr>
            <a:r>
              <a:rPr lang="da-DK" dirty="0"/>
              <a:t>Byline</a:t>
            </a:r>
          </a:p>
          <a:p>
            <a:endParaRPr lang="da-DK" dirty="0"/>
          </a:p>
          <a:p>
            <a:r>
              <a:rPr lang="da-DK" dirty="0"/>
              <a:t>Ved klik på ‘Preview’ skifter du tilstand til borgervisning.</a:t>
            </a:r>
          </a:p>
          <a:p>
            <a:endParaRPr lang="da-DK" dirty="0"/>
          </a:p>
        </p:txBody>
      </p:sp>
      <p:sp>
        <p:nvSpPr>
          <p:cNvPr id="5" name="Pladsholder til dato 4">
            <a:extLst>
              <a:ext uri="{FF2B5EF4-FFF2-40B4-BE49-F238E27FC236}">
                <a16:creationId xmlns:a16="http://schemas.microsoft.com/office/drawing/2014/main" id="{5B32643A-3670-D569-66CD-28F0A9E80B6D}"/>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A86EF3BA-92D2-12F1-9B23-76B113BFFEFA}"/>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973197F6-AA03-251B-72F2-D1D8E678C685}"/>
              </a:ext>
            </a:extLst>
          </p:cNvPr>
          <p:cNvSpPr>
            <a:spLocks noGrp="1"/>
          </p:cNvSpPr>
          <p:nvPr>
            <p:ph type="sldNum" sz="quarter" idx="12"/>
          </p:nvPr>
        </p:nvSpPr>
        <p:spPr/>
        <p:txBody>
          <a:bodyPr/>
          <a:lstStyle/>
          <a:p>
            <a:fld id="{24C8C45C-947F-4981-8B3F-4F32E973C901}" type="slidenum">
              <a:rPr lang="da-DK" smtClean="0"/>
              <a:pPr/>
              <a:t>65</a:t>
            </a:fld>
            <a:endParaRPr lang="da-DK" dirty="0"/>
          </a:p>
        </p:txBody>
      </p:sp>
      <p:pic>
        <p:nvPicPr>
          <p:cNvPr id="11" name="Billede 10" descr="Skærmbillede af siden Dansk kørekort i udlandet i sideredigering. Manchetten, mikroartikler, obligatoriske mikroartikler i bunder og byline er markeret">
            <a:extLst>
              <a:ext uri="{FF2B5EF4-FFF2-40B4-BE49-F238E27FC236}">
                <a16:creationId xmlns:a16="http://schemas.microsoft.com/office/drawing/2014/main" id="{D0C3A8DE-D63D-4B45-2642-4285E9038C5E}"/>
              </a:ext>
            </a:extLst>
          </p:cNvPr>
          <p:cNvPicPr>
            <a:picLocks noChangeAspect="1"/>
          </p:cNvPicPr>
          <p:nvPr/>
        </p:nvPicPr>
        <p:blipFill>
          <a:blip r:embed="rId3">
            <a:extLst>
              <a:ext uri="{28A0092B-C50C-407E-A947-70E740481C1C}">
                <a14:useLocalDpi xmlns:a14="http://schemas.microsoft.com/office/drawing/2010/main" val="0"/>
              </a:ext>
            </a:extLst>
          </a:blip>
          <a:srcRect t="4496" b="10499"/>
          <a:stretch>
            <a:fillRect/>
          </a:stretch>
        </p:blipFill>
        <p:spPr>
          <a:xfrm>
            <a:off x="7126288" y="200464"/>
            <a:ext cx="2982492" cy="6457071"/>
          </a:xfrm>
          <a:prstGeom prst="rect">
            <a:avLst/>
          </a:prstGeom>
          <a:effectLst>
            <a:outerShdw blurRad="50800" dist="38100" dir="5400000" algn="t" rotWithShape="0">
              <a:prstClr val="black">
                <a:alpha val="40000"/>
              </a:prstClr>
            </a:outerShdw>
          </a:effectLst>
        </p:spPr>
      </p:pic>
      <p:sp>
        <p:nvSpPr>
          <p:cNvPr id="12" name="Rektangel 11">
            <a:extLst>
              <a:ext uri="{FF2B5EF4-FFF2-40B4-BE49-F238E27FC236}">
                <a16:creationId xmlns:a16="http://schemas.microsoft.com/office/drawing/2014/main" id="{E527C9EE-48FB-EB2D-CC57-983E15D1F8E6}"/>
              </a:ext>
            </a:extLst>
          </p:cNvPr>
          <p:cNvSpPr/>
          <p:nvPr/>
        </p:nvSpPr>
        <p:spPr>
          <a:xfrm>
            <a:off x="9914021" y="200464"/>
            <a:ext cx="277114" cy="69600"/>
          </a:xfrm>
          <a:prstGeom prst="rect">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3" name="Rektangel 12">
            <a:extLst>
              <a:ext uri="{FF2B5EF4-FFF2-40B4-BE49-F238E27FC236}">
                <a16:creationId xmlns:a16="http://schemas.microsoft.com/office/drawing/2014/main" id="{21D41051-C918-F75A-DBD2-1BF865AA5F16}"/>
              </a:ext>
            </a:extLst>
          </p:cNvPr>
          <p:cNvSpPr/>
          <p:nvPr/>
        </p:nvSpPr>
        <p:spPr>
          <a:xfrm>
            <a:off x="7488321" y="758488"/>
            <a:ext cx="1560429" cy="186920"/>
          </a:xfrm>
          <a:prstGeom prst="rect">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4" name="Rektangel 13">
            <a:extLst>
              <a:ext uri="{FF2B5EF4-FFF2-40B4-BE49-F238E27FC236}">
                <a16:creationId xmlns:a16="http://schemas.microsoft.com/office/drawing/2014/main" id="{92C15018-7237-BBD8-A3D2-DB93998B7833}"/>
              </a:ext>
            </a:extLst>
          </p:cNvPr>
          <p:cNvSpPr/>
          <p:nvPr/>
        </p:nvSpPr>
        <p:spPr>
          <a:xfrm>
            <a:off x="7488320" y="1846066"/>
            <a:ext cx="1560429" cy="3960809"/>
          </a:xfrm>
          <a:prstGeom prst="rect">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5" name="Rektangel 14">
            <a:extLst>
              <a:ext uri="{FF2B5EF4-FFF2-40B4-BE49-F238E27FC236}">
                <a16:creationId xmlns:a16="http://schemas.microsoft.com/office/drawing/2014/main" id="{A7DAAF16-78B9-34A1-98B3-3EB5543BFB18}"/>
              </a:ext>
            </a:extLst>
          </p:cNvPr>
          <p:cNvSpPr/>
          <p:nvPr/>
        </p:nvSpPr>
        <p:spPr>
          <a:xfrm>
            <a:off x="7488320" y="4902690"/>
            <a:ext cx="528630" cy="904185"/>
          </a:xfrm>
          <a:prstGeom prst="rect">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6" name="Rektangel 15">
            <a:extLst>
              <a:ext uri="{FF2B5EF4-FFF2-40B4-BE49-F238E27FC236}">
                <a16:creationId xmlns:a16="http://schemas.microsoft.com/office/drawing/2014/main" id="{146C2E7D-202F-3F9B-C7A6-5757FD40D307}"/>
              </a:ext>
            </a:extLst>
          </p:cNvPr>
          <p:cNvSpPr/>
          <p:nvPr/>
        </p:nvSpPr>
        <p:spPr>
          <a:xfrm>
            <a:off x="7488320" y="6476790"/>
            <a:ext cx="394693" cy="100991"/>
          </a:xfrm>
          <a:prstGeom prst="rect">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7" name="Ellipse 16">
            <a:extLst>
              <a:ext uri="{FF2B5EF4-FFF2-40B4-BE49-F238E27FC236}">
                <a16:creationId xmlns:a16="http://schemas.microsoft.com/office/drawing/2014/main" id="{9D52B70A-E283-86B9-EA90-AB6DB93A8785}"/>
              </a:ext>
            </a:extLst>
          </p:cNvPr>
          <p:cNvSpPr/>
          <p:nvPr/>
        </p:nvSpPr>
        <p:spPr>
          <a:xfrm>
            <a:off x="6621272" y="656660"/>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8" name="Ellipse 17">
            <a:extLst>
              <a:ext uri="{FF2B5EF4-FFF2-40B4-BE49-F238E27FC236}">
                <a16:creationId xmlns:a16="http://schemas.microsoft.com/office/drawing/2014/main" id="{6EAECA5C-32B5-06D3-E325-D04BA019B25C}"/>
              </a:ext>
            </a:extLst>
          </p:cNvPr>
          <p:cNvSpPr/>
          <p:nvPr/>
        </p:nvSpPr>
        <p:spPr>
          <a:xfrm>
            <a:off x="6621272" y="2238722"/>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19" name="Ellipse 18">
            <a:extLst>
              <a:ext uri="{FF2B5EF4-FFF2-40B4-BE49-F238E27FC236}">
                <a16:creationId xmlns:a16="http://schemas.microsoft.com/office/drawing/2014/main" id="{31C23A35-5DB0-53A3-FC75-9FEF04ECD235}"/>
              </a:ext>
            </a:extLst>
          </p:cNvPr>
          <p:cNvSpPr/>
          <p:nvPr/>
        </p:nvSpPr>
        <p:spPr>
          <a:xfrm>
            <a:off x="6621272" y="5037409"/>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3</a:t>
            </a:r>
          </a:p>
        </p:txBody>
      </p:sp>
      <p:sp>
        <p:nvSpPr>
          <p:cNvPr id="20" name="Ellipse 19">
            <a:extLst>
              <a:ext uri="{FF2B5EF4-FFF2-40B4-BE49-F238E27FC236}">
                <a16:creationId xmlns:a16="http://schemas.microsoft.com/office/drawing/2014/main" id="{3B729DF6-77B0-1B1B-63E5-E5EC8F348176}"/>
              </a:ext>
            </a:extLst>
          </p:cNvPr>
          <p:cNvSpPr/>
          <p:nvPr/>
        </p:nvSpPr>
        <p:spPr>
          <a:xfrm>
            <a:off x="6621272" y="6318000"/>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4</a:t>
            </a:r>
          </a:p>
        </p:txBody>
      </p:sp>
    </p:spTree>
    <p:extLst>
      <p:ext uri="{BB962C8B-B14F-4D97-AF65-F5344CB8AC3E}">
        <p14:creationId xmlns:p14="http://schemas.microsoft.com/office/powerpoint/2010/main" val="1598504692"/>
      </p:ext>
    </p:extLst>
  </p:cSld>
  <p:clrMapOvr>
    <a:masterClrMapping/>
  </p:clrMapOvr>
  <p:transition spd="slow">
    <p:push dir="u"/>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6B565-8215-FFEE-0FA2-972095F424DF}"/>
            </a:ext>
          </a:extLst>
        </p:cNvPr>
        <p:cNvGrpSpPr/>
        <p:nvPr/>
      </p:nvGrpSpPr>
      <p:grpSpPr>
        <a:xfrm>
          <a:off x="0" y="0"/>
          <a:ext cx="0" cy="0"/>
          <a:chOff x="0" y="0"/>
          <a:chExt cx="0" cy="0"/>
        </a:xfrm>
      </p:grpSpPr>
      <p:sp>
        <p:nvSpPr>
          <p:cNvPr id="12" name="Rektangel: afrundede hjørner 11">
            <a:extLst>
              <a:ext uri="{FF2B5EF4-FFF2-40B4-BE49-F238E27FC236}">
                <a16:creationId xmlns:a16="http://schemas.microsoft.com/office/drawing/2014/main" id="{D5E5386C-D8F4-55DE-7359-154C8D8888B9}"/>
              </a:ext>
            </a:extLst>
          </p:cNvPr>
          <p:cNvSpPr/>
          <p:nvPr/>
        </p:nvSpPr>
        <p:spPr>
          <a:xfrm>
            <a:off x="920273" y="3162127"/>
            <a:ext cx="2341200" cy="1207168"/>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2" name="Undertitel 1">
            <a:extLst>
              <a:ext uri="{FF2B5EF4-FFF2-40B4-BE49-F238E27FC236}">
                <a16:creationId xmlns:a16="http://schemas.microsoft.com/office/drawing/2014/main" id="{0256B362-649C-DF7B-5EF6-B0E2A9A962E1}"/>
              </a:ext>
            </a:extLst>
          </p:cNvPr>
          <p:cNvSpPr>
            <a:spLocks noGrp="1"/>
          </p:cNvSpPr>
          <p:nvPr>
            <p:ph type="subTitle" idx="13"/>
          </p:nvPr>
        </p:nvSpPr>
        <p:spPr/>
        <p:txBody>
          <a:bodyPr/>
          <a:lstStyle/>
          <a:p>
            <a:r>
              <a:rPr lang="da-DK" dirty="0"/>
              <a:t>Lektion 3: Redigér indholdssider – tekst og mikroartikler</a:t>
            </a:r>
          </a:p>
        </p:txBody>
      </p:sp>
      <p:sp>
        <p:nvSpPr>
          <p:cNvPr id="3" name="Titel 2">
            <a:extLst>
              <a:ext uri="{FF2B5EF4-FFF2-40B4-BE49-F238E27FC236}">
                <a16:creationId xmlns:a16="http://schemas.microsoft.com/office/drawing/2014/main" id="{5D1FEB61-97E7-01ED-99D6-77AF570054AD}"/>
              </a:ext>
            </a:extLst>
          </p:cNvPr>
          <p:cNvSpPr>
            <a:spLocks noGrp="1"/>
          </p:cNvSpPr>
          <p:nvPr>
            <p:ph type="title"/>
          </p:nvPr>
        </p:nvSpPr>
        <p:spPr/>
        <p:txBody>
          <a:bodyPr/>
          <a:lstStyle/>
          <a:p>
            <a:endParaRPr lang="da-DK" dirty="0"/>
          </a:p>
        </p:txBody>
      </p:sp>
      <p:sp>
        <p:nvSpPr>
          <p:cNvPr id="5" name="Pladsholder til dato 4">
            <a:extLst>
              <a:ext uri="{FF2B5EF4-FFF2-40B4-BE49-F238E27FC236}">
                <a16:creationId xmlns:a16="http://schemas.microsoft.com/office/drawing/2014/main" id="{54F1A007-EFE0-A7D1-BB8F-1ABF839E9DFB}"/>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BA4C3A85-8969-2842-8C64-DE003B3ACE37}"/>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4CA229D6-ED61-3EB9-B6D2-D4CFC11BDA55}"/>
              </a:ext>
            </a:extLst>
          </p:cNvPr>
          <p:cNvSpPr>
            <a:spLocks noGrp="1"/>
          </p:cNvSpPr>
          <p:nvPr>
            <p:ph type="sldNum" sz="quarter" idx="12"/>
          </p:nvPr>
        </p:nvSpPr>
        <p:spPr/>
        <p:txBody>
          <a:bodyPr/>
          <a:lstStyle/>
          <a:p>
            <a:fld id="{24C8C45C-947F-4981-8B3F-4F32E973C901}" type="slidenum">
              <a:rPr lang="da-DK" smtClean="0"/>
              <a:pPr/>
              <a:t>66</a:t>
            </a:fld>
            <a:endParaRPr lang="da-DK" dirty="0"/>
          </a:p>
        </p:txBody>
      </p:sp>
      <p:pic>
        <p:nvPicPr>
          <p:cNvPr id="9" name="Billede 8" descr="Skærmbillede af siden Dansk kørekort i udlandet når man er i Preview tilstanden">
            <a:extLst>
              <a:ext uri="{FF2B5EF4-FFF2-40B4-BE49-F238E27FC236}">
                <a16:creationId xmlns:a16="http://schemas.microsoft.com/office/drawing/2014/main" id="{90BDDD82-796A-110E-237F-B5C375C1D5C4}"/>
              </a:ext>
            </a:extLst>
          </p:cNvPr>
          <p:cNvPicPr>
            <a:picLocks noChangeAspect="1"/>
          </p:cNvPicPr>
          <p:nvPr/>
        </p:nvPicPr>
        <p:blipFill>
          <a:blip r:embed="rId3"/>
          <a:stretch>
            <a:fillRect/>
          </a:stretch>
        </p:blipFill>
        <p:spPr>
          <a:xfrm>
            <a:off x="3543684" y="1980853"/>
            <a:ext cx="8109515" cy="3569716"/>
          </a:xfrm>
          <a:prstGeom prst="rect">
            <a:avLst/>
          </a:prstGeom>
          <a:effectLst>
            <a:outerShdw blurRad="50800" dist="38100" dir="5400000" algn="t" rotWithShape="0">
              <a:prstClr val="black">
                <a:alpha val="40000"/>
              </a:prstClr>
            </a:outerShdw>
          </a:effectLst>
        </p:spPr>
      </p:pic>
      <p:sp>
        <p:nvSpPr>
          <p:cNvPr id="11" name="Tekstfelt 10">
            <a:extLst>
              <a:ext uri="{FF2B5EF4-FFF2-40B4-BE49-F238E27FC236}">
                <a16:creationId xmlns:a16="http://schemas.microsoft.com/office/drawing/2014/main" id="{4807B230-C497-1850-0BA7-1AFECEF3E54C}"/>
              </a:ext>
            </a:extLst>
          </p:cNvPr>
          <p:cNvSpPr txBox="1"/>
          <p:nvPr/>
        </p:nvSpPr>
        <p:spPr>
          <a:xfrm>
            <a:off x="1072199" y="3350212"/>
            <a:ext cx="2037347" cy="830997"/>
          </a:xfrm>
          <a:prstGeom prst="rect">
            <a:avLst/>
          </a:prstGeom>
          <a:noFill/>
        </p:spPr>
        <p:txBody>
          <a:bodyPr wrap="square">
            <a:spAutoFit/>
          </a:bodyPr>
          <a:lstStyle/>
          <a:p>
            <a:pPr marL="0" indent="0">
              <a:buNone/>
            </a:pPr>
            <a:r>
              <a:rPr lang="da-DK" sz="1600" dirty="0">
                <a:solidFill>
                  <a:srgbClr val="F5F1E6"/>
                </a:solidFill>
                <a:cs typeface="Arial" panose="020B0604020202020204" pitchFamily="34" charset="0"/>
              </a:rPr>
              <a:t>Ved klik på ‘Redigér’ skifter du tilbage til redigeringstilstand.</a:t>
            </a:r>
          </a:p>
        </p:txBody>
      </p:sp>
    </p:spTree>
    <p:extLst>
      <p:ext uri="{BB962C8B-B14F-4D97-AF65-F5344CB8AC3E}">
        <p14:creationId xmlns:p14="http://schemas.microsoft.com/office/powerpoint/2010/main" val="1598637226"/>
      </p:ext>
    </p:extLst>
  </p:cSld>
  <p:clrMapOvr>
    <a:masterClrMapping/>
  </p:clrMapOvr>
  <p:transition spd="slow">
    <p:push dir="u"/>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77DCC-66DC-119C-DC64-772102FD54CF}"/>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22D5E4F5-D679-01A0-A671-0AEBF591E952}"/>
              </a:ext>
            </a:extLst>
          </p:cNvPr>
          <p:cNvSpPr>
            <a:spLocks noGrp="1"/>
          </p:cNvSpPr>
          <p:nvPr>
            <p:ph type="subTitle" idx="13"/>
          </p:nvPr>
        </p:nvSpPr>
        <p:spPr/>
        <p:txBody>
          <a:bodyPr/>
          <a:lstStyle/>
          <a:p>
            <a:r>
              <a:rPr lang="da-DK" dirty="0"/>
              <a:t>Lektion 3: Redigér indholdssider – tekst og mikroartikler</a:t>
            </a:r>
          </a:p>
        </p:txBody>
      </p:sp>
      <p:sp>
        <p:nvSpPr>
          <p:cNvPr id="3" name="Titel 2">
            <a:extLst>
              <a:ext uri="{FF2B5EF4-FFF2-40B4-BE49-F238E27FC236}">
                <a16:creationId xmlns:a16="http://schemas.microsoft.com/office/drawing/2014/main" id="{974034AA-2847-93EB-AEBE-B0AD0F95A4D6}"/>
              </a:ext>
            </a:extLst>
          </p:cNvPr>
          <p:cNvSpPr>
            <a:spLocks noGrp="1"/>
          </p:cNvSpPr>
          <p:nvPr>
            <p:ph type="title"/>
          </p:nvPr>
        </p:nvSpPr>
        <p:spPr/>
        <p:txBody>
          <a:bodyPr/>
          <a:lstStyle/>
          <a:p>
            <a:r>
              <a:rPr lang="da-DK" dirty="0"/>
              <a:t>Opbygning og funktionalitet</a:t>
            </a:r>
          </a:p>
        </p:txBody>
      </p:sp>
      <p:sp>
        <p:nvSpPr>
          <p:cNvPr id="5" name="Pladsholder til dato 4">
            <a:extLst>
              <a:ext uri="{FF2B5EF4-FFF2-40B4-BE49-F238E27FC236}">
                <a16:creationId xmlns:a16="http://schemas.microsoft.com/office/drawing/2014/main" id="{A8293937-F244-1F53-6BAD-3D4C969257C7}"/>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D87345CE-1C78-B00F-6DE4-3A2AE791BA7C}"/>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C67C7CF0-0AEA-377C-135E-AD774C9767A8}"/>
              </a:ext>
            </a:extLst>
          </p:cNvPr>
          <p:cNvSpPr>
            <a:spLocks noGrp="1"/>
          </p:cNvSpPr>
          <p:nvPr>
            <p:ph type="sldNum" sz="quarter" idx="12"/>
          </p:nvPr>
        </p:nvSpPr>
        <p:spPr/>
        <p:txBody>
          <a:bodyPr/>
          <a:lstStyle/>
          <a:p>
            <a:fld id="{24C8C45C-947F-4981-8B3F-4F32E973C901}" type="slidenum">
              <a:rPr lang="da-DK" smtClean="0"/>
              <a:pPr/>
              <a:t>67</a:t>
            </a:fld>
            <a:endParaRPr lang="da-DK" dirty="0"/>
          </a:p>
        </p:txBody>
      </p:sp>
      <p:pic>
        <p:nvPicPr>
          <p:cNvPr id="9" name="Billede 8" descr="Skærmbillede af siden dansk kørekort i udlandet for at vise en indholdssides opbygning og funktionalitet. Det er markeret, at man skal trykke på + for at redigere mikroartikler, tryk på fold alle ud/fold alle ind for at folde mikroartiklerne ind eller ud og tryk på rediger selvbetjening for at tilføje eller fjerne en selvbetjening">
            <a:extLst>
              <a:ext uri="{FF2B5EF4-FFF2-40B4-BE49-F238E27FC236}">
                <a16:creationId xmlns:a16="http://schemas.microsoft.com/office/drawing/2014/main" id="{79C7F34A-C25B-911C-EAB5-095578D58C63}"/>
              </a:ext>
            </a:extLst>
          </p:cNvPr>
          <p:cNvPicPr>
            <a:picLocks noChangeAspect="1"/>
          </p:cNvPicPr>
          <p:nvPr/>
        </p:nvPicPr>
        <p:blipFill>
          <a:blip r:embed="rId3">
            <a:extLst>
              <a:ext uri="{28A0092B-C50C-407E-A947-70E740481C1C}">
                <a14:useLocalDpi xmlns:a14="http://schemas.microsoft.com/office/drawing/2010/main" val="0"/>
              </a:ext>
            </a:extLst>
          </a:blip>
          <a:srcRect l="9637" t="10058" r="10712" b="64607"/>
          <a:stretch>
            <a:fillRect/>
          </a:stretch>
        </p:blipFill>
        <p:spPr>
          <a:xfrm>
            <a:off x="3050005" y="1388684"/>
            <a:ext cx="5869406" cy="4754819"/>
          </a:xfrm>
          <a:prstGeom prst="rect">
            <a:avLst/>
          </a:prstGeom>
          <a:effectLst>
            <a:outerShdw blurRad="50800" dist="38100" dir="5400000" algn="t" rotWithShape="0">
              <a:prstClr val="black">
                <a:alpha val="40000"/>
              </a:prstClr>
            </a:outerShdw>
          </a:effectLst>
        </p:spPr>
      </p:pic>
      <p:sp>
        <p:nvSpPr>
          <p:cNvPr id="10" name="Pil: højre 1" title="&quot;&quot;">
            <a:extLst>
              <a:ext uri="{FF2B5EF4-FFF2-40B4-BE49-F238E27FC236}">
                <a16:creationId xmlns:a16="http://schemas.microsoft.com/office/drawing/2014/main" id="{D48BCEAF-FFD7-C92C-6B96-11228B9B3B2E}"/>
              </a:ext>
            </a:extLst>
          </p:cNvPr>
          <p:cNvSpPr/>
          <p:nvPr/>
        </p:nvSpPr>
        <p:spPr>
          <a:xfrm>
            <a:off x="2605875" y="1713956"/>
            <a:ext cx="340637" cy="357374"/>
          </a:xfrm>
          <a:prstGeom prst="rightArrow">
            <a:avLst/>
          </a:prstGeom>
          <a:solidFill>
            <a:srgbClr val="5C8938"/>
          </a:solidFill>
          <a:ln>
            <a:solidFill>
              <a:srgbClr val="44831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p>
        </p:txBody>
      </p:sp>
      <p:sp>
        <p:nvSpPr>
          <p:cNvPr id="11" name="Pil: højre 2" title="&quot;&quot;">
            <a:extLst>
              <a:ext uri="{FF2B5EF4-FFF2-40B4-BE49-F238E27FC236}">
                <a16:creationId xmlns:a16="http://schemas.microsoft.com/office/drawing/2014/main" id="{3A66A681-5367-7ECB-A3C1-838B63FC8A97}"/>
              </a:ext>
            </a:extLst>
          </p:cNvPr>
          <p:cNvSpPr/>
          <p:nvPr/>
        </p:nvSpPr>
        <p:spPr>
          <a:xfrm>
            <a:off x="2629485" y="5065953"/>
            <a:ext cx="340637" cy="357374"/>
          </a:xfrm>
          <a:prstGeom prst="rightArrow">
            <a:avLst/>
          </a:prstGeom>
          <a:solidFill>
            <a:srgbClr val="5C8938"/>
          </a:solidFill>
          <a:ln>
            <a:solidFill>
              <a:srgbClr val="44831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p>
        </p:txBody>
      </p:sp>
      <p:sp>
        <p:nvSpPr>
          <p:cNvPr id="12" name="Pil: højre 2" title="&quot;&quot;">
            <a:extLst>
              <a:ext uri="{FF2B5EF4-FFF2-40B4-BE49-F238E27FC236}">
                <a16:creationId xmlns:a16="http://schemas.microsoft.com/office/drawing/2014/main" id="{69113643-A64E-450B-CA7F-04BB128C4BD1}"/>
              </a:ext>
            </a:extLst>
          </p:cNvPr>
          <p:cNvSpPr/>
          <p:nvPr/>
        </p:nvSpPr>
        <p:spPr>
          <a:xfrm>
            <a:off x="2629485" y="5600626"/>
            <a:ext cx="340637" cy="357374"/>
          </a:xfrm>
          <a:prstGeom prst="rightArrow">
            <a:avLst/>
          </a:prstGeom>
          <a:solidFill>
            <a:srgbClr val="5C8938"/>
          </a:solidFill>
          <a:ln>
            <a:solidFill>
              <a:srgbClr val="44831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p>
        </p:txBody>
      </p:sp>
      <p:pic>
        <p:nvPicPr>
          <p:cNvPr id="14" name="Billede 13" descr="Et skærmbillede af en byline på en vilkårlig side. Bylinen viser den ansvarlige myndighed">
            <a:extLst>
              <a:ext uri="{FF2B5EF4-FFF2-40B4-BE49-F238E27FC236}">
                <a16:creationId xmlns:a16="http://schemas.microsoft.com/office/drawing/2014/main" id="{6833294D-7D53-D921-D626-6A6761867CD1}"/>
              </a:ext>
            </a:extLst>
          </p:cNvPr>
          <p:cNvPicPr>
            <a:picLocks noChangeAspect="1"/>
          </p:cNvPicPr>
          <p:nvPr/>
        </p:nvPicPr>
        <p:blipFill>
          <a:blip r:embed="rId4"/>
          <a:stretch>
            <a:fillRect/>
          </a:stretch>
        </p:blipFill>
        <p:spPr>
          <a:xfrm>
            <a:off x="3050005" y="6139767"/>
            <a:ext cx="1702800" cy="294120"/>
          </a:xfrm>
          <a:prstGeom prst="rect">
            <a:avLst/>
          </a:prstGeom>
          <a:effectLst>
            <a:outerShdw blurRad="50800" dist="38100" dir="5400000" algn="t" rotWithShape="0">
              <a:prstClr val="black">
                <a:alpha val="40000"/>
              </a:prstClr>
            </a:outerShdw>
          </a:effectLst>
        </p:spPr>
      </p:pic>
      <p:sp>
        <p:nvSpPr>
          <p:cNvPr id="15" name="Pil: højre 2" title="&quot;&quot;">
            <a:extLst>
              <a:ext uri="{FF2B5EF4-FFF2-40B4-BE49-F238E27FC236}">
                <a16:creationId xmlns:a16="http://schemas.microsoft.com/office/drawing/2014/main" id="{E91A7A48-E69C-4455-C768-526AD019AFD3}"/>
              </a:ext>
            </a:extLst>
          </p:cNvPr>
          <p:cNvSpPr/>
          <p:nvPr/>
        </p:nvSpPr>
        <p:spPr>
          <a:xfrm>
            <a:off x="2629484" y="6107686"/>
            <a:ext cx="340637" cy="357374"/>
          </a:xfrm>
          <a:prstGeom prst="rightArrow">
            <a:avLst/>
          </a:prstGeom>
          <a:solidFill>
            <a:srgbClr val="5C8938"/>
          </a:solidFill>
          <a:ln>
            <a:solidFill>
              <a:srgbClr val="44831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p>
        </p:txBody>
      </p:sp>
      <p:sp>
        <p:nvSpPr>
          <p:cNvPr id="17" name="Pil: højre 2" title="&quot;&quot;">
            <a:extLst>
              <a:ext uri="{FF2B5EF4-FFF2-40B4-BE49-F238E27FC236}">
                <a16:creationId xmlns:a16="http://schemas.microsoft.com/office/drawing/2014/main" id="{6F31735D-7EA2-5E93-CD91-E3CE9D70DA31}"/>
              </a:ext>
            </a:extLst>
          </p:cNvPr>
          <p:cNvSpPr/>
          <p:nvPr/>
        </p:nvSpPr>
        <p:spPr>
          <a:xfrm rot="10800000">
            <a:off x="9049106" y="4440191"/>
            <a:ext cx="340637" cy="357374"/>
          </a:xfrm>
          <a:prstGeom prst="rightArrow">
            <a:avLst/>
          </a:prstGeom>
          <a:solidFill>
            <a:srgbClr val="5C8938"/>
          </a:solidFill>
          <a:ln>
            <a:solidFill>
              <a:srgbClr val="44831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p>
        </p:txBody>
      </p:sp>
      <p:sp>
        <p:nvSpPr>
          <p:cNvPr id="18" name="Pil: højre 2" title="&quot;&quot;">
            <a:extLst>
              <a:ext uri="{FF2B5EF4-FFF2-40B4-BE49-F238E27FC236}">
                <a16:creationId xmlns:a16="http://schemas.microsoft.com/office/drawing/2014/main" id="{396E2A5D-10BF-9C04-45DC-5F6A75A49939}"/>
              </a:ext>
            </a:extLst>
          </p:cNvPr>
          <p:cNvSpPr/>
          <p:nvPr/>
        </p:nvSpPr>
        <p:spPr>
          <a:xfrm rot="10800000">
            <a:off x="9049106" y="5200409"/>
            <a:ext cx="340637" cy="357374"/>
          </a:xfrm>
          <a:prstGeom prst="rightArrow">
            <a:avLst/>
          </a:prstGeom>
          <a:solidFill>
            <a:srgbClr val="5C8938"/>
          </a:solidFill>
          <a:ln>
            <a:solidFill>
              <a:srgbClr val="44831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p>
        </p:txBody>
      </p:sp>
      <p:sp>
        <p:nvSpPr>
          <p:cNvPr id="19" name="Rektangel 18">
            <a:extLst>
              <a:ext uri="{FF2B5EF4-FFF2-40B4-BE49-F238E27FC236}">
                <a16:creationId xmlns:a16="http://schemas.microsoft.com/office/drawing/2014/main" id="{1DC4A11E-E19B-23D4-2FA7-DEBC109D0C3C}"/>
              </a:ext>
            </a:extLst>
          </p:cNvPr>
          <p:cNvSpPr/>
          <p:nvPr/>
        </p:nvSpPr>
        <p:spPr>
          <a:xfrm>
            <a:off x="3295650" y="5130001"/>
            <a:ext cx="133350" cy="134149"/>
          </a:xfrm>
          <a:prstGeom prst="rect">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20" name="Rektangel 19">
            <a:extLst>
              <a:ext uri="{FF2B5EF4-FFF2-40B4-BE49-F238E27FC236}">
                <a16:creationId xmlns:a16="http://schemas.microsoft.com/office/drawing/2014/main" id="{0C766878-0D1F-83B6-90C8-8785C262499C}"/>
              </a:ext>
            </a:extLst>
          </p:cNvPr>
          <p:cNvSpPr/>
          <p:nvPr/>
        </p:nvSpPr>
        <p:spPr>
          <a:xfrm>
            <a:off x="5911850" y="4489450"/>
            <a:ext cx="1082509" cy="260350"/>
          </a:xfrm>
          <a:prstGeom prst="rect">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ln w="15875">
                <a:solidFill>
                  <a:srgbClr val="FF0000"/>
                </a:solidFill>
              </a:ln>
              <a:solidFill>
                <a:schemeClr val="bg1"/>
              </a:solidFill>
            </a:endParaRPr>
          </a:p>
        </p:txBody>
      </p:sp>
      <p:sp>
        <p:nvSpPr>
          <p:cNvPr id="21" name="Rektangel 20">
            <a:extLst>
              <a:ext uri="{FF2B5EF4-FFF2-40B4-BE49-F238E27FC236}">
                <a16:creationId xmlns:a16="http://schemas.microsoft.com/office/drawing/2014/main" id="{917F1B0C-E312-2D6B-DB1C-8A0BD97492DE}"/>
              </a:ext>
            </a:extLst>
          </p:cNvPr>
          <p:cNvSpPr/>
          <p:nvPr/>
        </p:nvSpPr>
        <p:spPr>
          <a:xfrm>
            <a:off x="6337300" y="5320840"/>
            <a:ext cx="657060" cy="204974"/>
          </a:xfrm>
          <a:prstGeom prst="rect">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ln w="15875">
                <a:solidFill>
                  <a:srgbClr val="FF0000"/>
                </a:solidFill>
              </a:ln>
              <a:solidFill>
                <a:schemeClr val="bg1"/>
              </a:solidFill>
            </a:endParaRPr>
          </a:p>
        </p:txBody>
      </p:sp>
      <p:sp>
        <p:nvSpPr>
          <p:cNvPr id="22" name="Tekstfelt 21">
            <a:extLst>
              <a:ext uri="{FF2B5EF4-FFF2-40B4-BE49-F238E27FC236}">
                <a16:creationId xmlns:a16="http://schemas.microsoft.com/office/drawing/2014/main" id="{8259CE47-40B9-F9D8-B88F-DE6E3050ABC1}"/>
              </a:ext>
            </a:extLst>
          </p:cNvPr>
          <p:cNvSpPr txBox="1"/>
          <p:nvPr/>
        </p:nvSpPr>
        <p:spPr>
          <a:xfrm>
            <a:off x="1828935" y="1782095"/>
            <a:ext cx="697645" cy="218467"/>
          </a:xfrm>
          <a:prstGeom prst="rect">
            <a:avLst/>
          </a:prstGeom>
          <a:noFill/>
        </p:spPr>
        <p:txBody>
          <a:bodyPr wrap="square" lIns="0" tIns="0" rIns="0" bIns="0" rtlCol="0">
            <a:spAutoFit/>
          </a:bodyPr>
          <a:lstStyle/>
          <a:p>
            <a:pPr algn="l"/>
            <a:r>
              <a:rPr lang="da-DK" sz="1400" b="1" dirty="0">
                <a:solidFill>
                  <a:schemeClr val="accent1"/>
                </a:solidFill>
              </a:rPr>
              <a:t>Manchet</a:t>
            </a:r>
          </a:p>
        </p:txBody>
      </p:sp>
      <p:sp>
        <p:nvSpPr>
          <p:cNvPr id="23" name="Tekstfelt 22">
            <a:extLst>
              <a:ext uri="{FF2B5EF4-FFF2-40B4-BE49-F238E27FC236}">
                <a16:creationId xmlns:a16="http://schemas.microsoft.com/office/drawing/2014/main" id="{7B299DC0-D06E-A97F-4143-529372977C23}"/>
              </a:ext>
            </a:extLst>
          </p:cNvPr>
          <p:cNvSpPr txBox="1"/>
          <p:nvPr/>
        </p:nvSpPr>
        <p:spPr>
          <a:xfrm>
            <a:off x="640689" y="5021057"/>
            <a:ext cx="1908913" cy="430887"/>
          </a:xfrm>
          <a:prstGeom prst="rect">
            <a:avLst/>
          </a:prstGeom>
          <a:noFill/>
        </p:spPr>
        <p:txBody>
          <a:bodyPr wrap="square" lIns="0" tIns="0" rIns="0" bIns="0" rtlCol="0">
            <a:spAutoFit/>
          </a:bodyPr>
          <a:lstStyle/>
          <a:p>
            <a:pPr algn="l"/>
            <a:r>
              <a:rPr lang="da-DK" sz="1400" b="1" dirty="0">
                <a:solidFill>
                  <a:schemeClr val="accent1"/>
                </a:solidFill>
              </a:rPr>
              <a:t>Tryk på ‘+’ for at redigere teksten i en mikroartikel</a:t>
            </a:r>
          </a:p>
        </p:txBody>
      </p:sp>
      <p:sp>
        <p:nvSpPr>
          <p:cNvPr id="24" name="Tekstfelt 23">
            <a:extLst>
              <a:ext uri="{FF2B5EF4-FFF2-40B4-BE49-F238E27FC236}">
                <a16:creationId xmlns:a16="http://schemas.microsoft.com/office/drawing/2014/main" id="{27750F83-FABE-730C-247C-329B8D606A90}"/>
              </a:ext>
            </a:extLst>
          </p:cNvPr>
          <p:cNvSpPr txBox="1"/>
          <p:nvPr/>
        </p:nvSpPr>
        <p:spPr>
          <a:xfrm>
            <a:off x="1613984" y="5671591"/>
            <a:ext cx="916664" cy="215444"/>
          </a:xfrm>
          <a:prstGeom prst="rect">
            <a:avLst/>
          </a:prstGeom>
          <a:noFill/>
        </p:spPr>
        <p:txBody>
          <a:bodyPr wrap="square" lIns="0" tIns="0" rIns="0" bIns="0" rtlCol="0">
            <a:spAutoFit/>
          </a:bodyPr>
          <a:lstStyle/>
          <a:p>
            <a:pPr algn="l"/>
            <a:r>
              <a:rPr lang="da-DK" sz="1400" b="1" dirty="0">
                <a:solidFill>
                  <a:schemeClr val="accent1"/>
                </a:solidFill>
              </a:rPr>
              <a:t>Mikroartikel</a:t>
            </a:r>
          </a:p>
        </p:txBody>
      </p:sp>
      <p:sp>
        <p:nvSpPr>
          <p:cNvPr id="25" name="Tekstfelt 24">
            <a:extLst>
              <a:ext uri="{FF2B5EF4-FFF2-40B4-BE49-F238E27FC236}">
                <a16:creationId xmlns:a16="http://schemas.microsoft.com/office/drawing/2014/main" id="{537D89A1-9B2D-B50C-3D03-3B35C7E771C6}"/>
              </a:ext>
            </a:extLst>
          </p:cNvPr>
          <p:cNvSpPr txBox="1"/>
          <p:nvPr/>
        </p:nvSpPr>
        <p:spPr>
          <a:xfrm>
            <a:off x="2045368" y="6170941"/>
            <a:ext cx="481211" cy="215444"/>
          </a:xfrm>
          <a:prstGeom prst="rect">
            <a:avLst/>
          </a:prstGeom>
          <a:noFill/>
        </p:spPr>
        <p:txBody>
          <a:bodyPr wrap="square" lIns="0" tIns="0" rIns="0" bIns="0" rtlCol="0">
            <a:spAutoFit/>
          </a:bodyPr>
          <a:lstStyle/>
          <a:p>
            <a:pPr algn="l"/>
            <a:r>
              <a:rPr lang="da-DK" sz="1400" b="1" dirty="0">
                <a:solidFill>
                  <a:schemeClr val="accent1"/>
                </a:solidFill>
              </a:rPr>
              <a:t>Byline</a:t>
            </a:r>
          </a:p>
        </p:txBody>
      </p:sp>
      <p:sp>
        <p:nvSpPr>
          <p:cNvPr id="26" name="Tekstfelt 25">
            <a:extLst>
              <a:ext uri="{FF2B5EF4-FFF2-40B4-BE49-F238E27FC236}">
                <a16:creationId xmlns:a16="http://schemas.microsoft.com/office/drawing/2014/main" id="{B6A3CFE1-9BE6-C4BD-EDF9-DC5BAAFE250D}"/>
              </a:ext>
            </a:extLst>
          </p:cNvPr>
          <p:cNvSpPr txBox="1"/>
          <p:nvPr/>
        </p:nvSpPr>
        <p:spPr>
          <a:xfrm>
            <a:off x="9519438" y="4440191"/>
            <a:ext cx="1745850" cy="430887"/>
          </a:xfrm>
          <a:prstGeom prst="rect">
            <a:avLst/>
          </a:prstGeom>
          <a:noFill/>
        </p:spPr>
        <p:txBody>
          <a:bodyPr wrap="square" lIns="0" tIns="0" rIns="0" bIns="0" rtlCol="0">
            <a:spAutoFit/>
          </a:bodyPr>
          <a:lstStyle/>
          <a:p>
            <a:pPr algn="l"/>
            <a:r>
              <a:rPr lang="da-DK" sz="1400" b="1" dirty="0">
                <a:solidFill>
                  <a:schemeClr val="accent1"/>
                </a:solidFill>
              </a:rPr>
              <a:t>Fold mikroartiklerne ind eller ud</a:t>
            </a:r>
          </a:p>
        </p:txBody>
      </p:sp>
      <p:sp>
        <p:nvSpPr>
          <p:cNvPr id="27" name="Tekstfelt 26">
            <a:extLst>
              <a:ext uri="{FF2B5EF4-FFF2-40B4-BE49-F238E27FC236}">
                <a16:creationId xmlns:a16="http://schemas.microsoft.com/office/drawing/2014/main" id="{FB50E01D-9FEE-8F58-CFBB-8BDDF9834D87}"/>
              </a:ext>
            </a:extLst>
          </p:cNvPr>
          <p:cNvSpPr txBox="1"/>
          <p:nvPr/>
        </p:nvSpPr>
        <p:spPr>
          <a:xfrm>
            <a:off x="9511135" y="5128778"/>
            <a:ext cx="2133761" cy="646331"/>
          </a:xfrm>
          <a:prstGeom prst="rect">
            <a:avLst/>
          </a:prstGeom>
          <a:noFill/>
        </p:spPr>
        <p:txBody>
          <a:bodyPr wrap="square" lIns="0" tIns="0" rIns="0" bIns="0" rtlCol="0">
            <a:spAutoFit/>
          </a:bodyPr>
          <a:lstStyle/>
          <a:p>
            <a:pPr algn="l"/>
            <a:r>
              <a:rPr lang="da-DK" sz="1400" b="1" dirty="0">
                <a:solidFill>
                  <a:schemeClr val="accent1"/>
                </a:solidFill>
              </a:rPr>
              <a:t>Tryk på ‘Redigér’ selvbetjening’ for at tilføje eller fjerne en selvbetjening</a:t>
            </a:r>
          </a:p>
        </p:txBody>
      </p:sp>
    </p:spTree>
    <p:extLst>
      <p:ext uri="{BB962C8B-B14F-4D97-AF65-F5344CB8AC3E}">
        <p14:creationId xmlns:p14="http://schemas.microsoft.com/office/powerpoint/2010/main" val="971883217"/>
      </p:ext>
    </p:extLst>
  </p:cSld>
  <p:clrMapOvr>
    <a:masterClrMapping/>
  </p:clrMapOvr>
  <p:transition spd="slow">
    <p:push dir="u"/>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D70C7-472F-EBD7-758A-2477079454EC}"/>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A3EE8BE9-49F5-2C58-3130-2CB095FCF6D2}"/>
              </a:ext>
            </a:extLst>
          </p:cNvPr>
          <p:cNvSpPr>
            <a:spLocks noGrp="1"/>
          </p:cNvSpPr>
          <p:nvPr>
            <p:ph type="subTitle" idx="13"/>
          </p:nvPr>
        </p:nvSpPr>
        <p:spPr/>
        <p:txBody>
          <a:bodyPr/>
          <a:lstStyle/>
          <a:p>
            <a:r>
              <a:rPr lang="da-DK" dirty="0"/>
              <a:t>Lektion 3: Redigér indholdssider – tekst og mikroartikler</a:t>
            </a:r>
          </a:p>
        </p:txBody>
      </p:sp>
      <p:sp>
        <p:nvSpPr>
          <p:cNvPr id="3" name="Titel 2">
            <a:extLst>
              <a:ext uri="{FF2B5EF4-FFF2-40B4-BE49-F238E27FC236}">
                <a16:creationId xmlns:a16="http://schemas.microsoft.com/office/drawing/2014/main" id="{13D18EC9-9153-1C6E-30AB-568C38CBC1CC}"/>
              </a:ext>
            </a:extLst>
          </p:cNvPr>
          <p:cNvSpPr>
            <a:spLocks noGrp="1"/>
          </p:cNvSpPr>
          <p:nvPr>
            <p:ph type="title"/>
          </p:nvPr>
        </p:nvSpPr>
        <p:spPr>
          <a:xfrm>
            <a:off x="540000" y="900000"/>
            <a:ext cx="4834103" cy="828000"/>
          </a:xfrm>
        </p:spPr>
        <p:txBody>
          <a:bodyPr/>
          <a:lstStyle/>
          <a:p>
            <a:r>
              <a:rPr lang="da-DK" dirty="0"/>
              <a:t>Redigering af tekst direkte på siden</a:t>
            </a:r>
          </a:p>
        </p:txBody>
      </p:sp>
      <p:sp>
        <p:nvSpPr>
          <p:cNvPr id="4" name="Pladsholder til indhold 3">
            <a:extLst>
              <a:ext uri="{FF2B5EF4-FFF2-40B4-BE49-F238E27FC236}">
                <a16:creationId xmlns:a16="http://schemas.microsoft.com/office/drawing/2014/main" id="{FB95BF82-4F96-322B-D4CD-8AD76EA40781}"/>
              </a:ext>
            </a:extLst>
          </p:cNvPr>
          <p:cNvSpPr>
            <a:spLocks noGrp="1"/>
          </p:cNvSpPr>
          <p:nvPr>
            <p:ph idx="1"/>
          </p:nvPr>
        </p:nvSpPr>
        <p:spPr>
          <a:xfrm>
            <a:off x="540001" y="2202120"/>
            <a:ext cx="3695116" cy="3935880"/>
          </a:xfrm>
        </p:spPr>
        <p:txBody>
          <a:bodyPr/>
          <a:lstStyle/>
          <a:p>
            <a:pPr marL="0" indent="0">
              <a:buNone/>
            </a:pPr>
            <a:r>
              <a:rPr lang="da-DK" sz="1800" dirty="0"/>
              <a:t>De røde felter angiver alle de områder, hvor du redigerer tekst direkte på siden:</a:t>
            </a:r>
          </a:p>
          <a:p>
            <a:pPr marL="342900" indent="-342900">
              <a:buFont typeface="+mj-lt"/>
              <a:buAutoNum type="arabicPeriod"/>
            </a:pPr>
            <a:r>
              <a:rPr lang="da-DK" sz="1800" dirty="0"/>
              <a:t>Manchettekst</a:t>
            </a:r>
          </a:p>
          <a:p>
            <a:pPr marL="342900" indent="-342900">
              <a:buFont typeface="+mj-lt"/>
              <a:buAutoNum type="arabicPeriod"/>
            </a:pPr>
            <a:r>
              <a:rPr lang="da-DK" sz="1800" dirty="0"/>
              <a:t>Mikroartikeloverskrift</a:t>
            </a:r>
          </a:p>
          <a:p>
            <a:pPr marL="342900" indent="-342900">
              <a:buFont typeface="+mj-lt"/>
              <a:buAutoNum type="arabicPeriod"/>
            </a:pPr>
            <a:r>
              <a:rPr lang="da-DK" sz="1800" dirty="0"/>
              <a:t>Mikroartikel, tekst</a:t>
            </a:r>
          </a:p>
          <a:p>
            <a:pPr marL="342900" indent="-342900">
              <a:buFont typeface="+mj-lt"/>
              <a:buAutoNum type="arabicPeriod"/>
            </a:pPr>
            <a:r>
              <a:rPr lang="da-DK" sz="1800" dirty="0"/>
              <a:t>Byline</a:t>
            </a:r>
          </a:p>
          <a:p>
            <a:endParaRPr lang="da-DK" dirty="0"/>
          </a:p>
        </p:txBody>
      </p:sp>
      <p:sp>
        <p:nvSpPr>
          <p:cNvPr id="5" name="Pladsholder til dato 4">
            <a:extLst>
              <a:ext uri="{FF2B5EF4-FFF2-40B4-BE49-F238E27FC236}">
                <a16:creationId xmlns:a16="http://schemas.microsoft.com/office/drawing/2014/main" id="{CE992431-9449-C811-96B9-0742B836D7A4}"/>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5EE9F1B1-E282-BF20-646E-DF0D70FCECD7}"/>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7B5362B4-6F0A-3CEA-9D93-10A85983094D}"/>
              </a:ext>
            </a:extLst>
          </p:cNvPr>
          <p:cNvSpPr>
            <a:spLocks noGrp="1"/>
          </p:cNvSpPr>
          <p:nvPr>
            <p:ph type="sldNum" sz="quarter" idx="12"/>
          </p:nvPr>
        </p:nvSpPr>
        <p:spPr/>
        <p:txBody>
          <a:bodyPr/>
          <a:lstStyle/>
          <a:p>
            <a:fld id="{24C8C45C-947F-4981-8B3F-4F32E973C901}" type="slidenum">
              <a:rPr lang="da-DK" smtClean="0"/>
              <a:pPr/>
              <a:t>68</a:t>
            </a:fld>
            <a:endParaRPr lang="da-DK" dirty="0"/>
          </a:p>
        </p:txBody>
      </p:sp>
      <p:pic>
        <p:nvPicPr>
          <p:cNvPr id="11" name="Billede 10" descr="Skærmbillede af siden Dansk kørekort i udlandet. Manchetten, mikroartikeloverskriften og mikroartikelteksten er markeret">
            <a:extLst>
              <a:ext uri="{FF2B5EF4-FFF2-40B4-BE49-F238E27FC236}">
                <a16:creationId xmlns:a16="http://schemas.microsoft.com/office/drawing/2014/main" id="{D49D8520-141E-6F06-1077-D25B85517F86}"/>
              </a:ext>
            </a:extLst>
          </p:cNvPr>
          <p:cNvPicPr>
            <a:picLocks noChangeAspect="1"/>
          </p:cNvPicPr>
          <p:nvPr/>
        </p:nvPicPr>
        <p:blipFill>
          <a:blip r:embed="rId3">
            <a:extLst>
              <a:ext uri="{28A0092B-C50C-407E-A947-70E740481C1C}">
                <a14:useLocalDpi xmlns:a14="http://schemas.microsoft.com/office/drawing/2010/main" val="0"/>
              </a:ext>
            </a:extLst>
          </a:blip>
          <a:srcRect l="8938" t="7723" r="11668" b="69046"/>
          <a:stretch>
            <a:fillRect/>
          </a:stretch>
        </p:blipFill>
        <p:spPr>
          <a:xfrm>
            <a:off x="5433341" y="900000"/>
            <a:ext cx="6218658" cy="4752876"/>
          </a:xfrm>
          <a:prstGeom prst="rect">
            <a:avLst/>
          </a:prstGeom>
          <a:effectLst>
            <a:outerShdw blurRad="50800" dist="38100" dir="5400000" algn="t" rotWithShape="0">
              <a:prstClr val="black">
                <a:alpha val="40000"/>
              </a:prstClr>
            </a:outerShdw>
          </a:effectLst>
        </p:spPr>
      </p:pic>
      <p:pic>
        <p:nvPicPr>
          <p:cNvPr id="12" name="Billede 11" descr="Skærmbillede af Bylinen">
            <a:extLst>
              <a:ext uri="{FF2B5EF4-FFF2-40B4-BE49-F238E27FC236}">
                <a16:creationId xmlns:a16="http://schemas.microsoft.com/office/drawing/2014/main" id="{C1D887DA-2225-2544-3918-BD0D961B6958}"/>
              </a:ext>
            </a:extLst>
          </p:cNvPr>
          <p:cNvPicPr>
            <a:picLocks noChangeAspect="1"/>
          </p:cNvPicPr>
          <p:nvPr/>
        </p:nvPicPr>
        <p:blipFill>
          <a:blip r:embed="rId4"/>
          <a:stretch>
            <a:fillRect/>
          </a:stretch>
        </p:blipFill>
        <p:spPr>
          <a:xfrm>
            <a:off x="5433341" y="5740223"/>
            <a:ext cx="1702800" cy="294120"/>
          </a:xfrm>
          <a:prstGeom prst="rect">
            <a:avLst/>
          </a:prstGeom>
        </p:spPr>
      </p:pic>
      <p:sp>
        <p:nvSpPr>
          <p:cNvPr id="13" name="Rektangel 12">
            <a:extLst>
              <a:ext uri="{FF2B5EF4-FFF2-40B4-BE49-F238E27FC236}">
                <a16:creationId xmlns:a16="http://schemas.microsoft.com/office/drawing/2014/main" id="{AD0B0DAB-8670-E421-25CD-48FD01473F0A}"/>
              </a:ext>
            </a:extLst>
          </p:cNvPr>
          <p:cNvSpPr/>
          <p:nvPr/>
        </p:nvSpPr>
        <p:spPr>
          <a:xfrm>
            <a:off x="5655177" y="1325777"/>
            <a:ext cx="2879223" cy="402223"/>
          </a:xfrm>
          <a:prstGeom prst="rect">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4" name="Rektangel 13">
            <a:extLst>
              <a:ext uri="{FF2B5EF4-FFF2-40B4-BE49-F238E27FC236}">
                <a16:creationId xmlns:a16="http://schemas.microsoft.com/office/drawing/2014/main" id="{786AD582-FBFE-9143-68B7-8EF39AC12C57}"/>
              </a:ext>
            </a:extLst>
          </p:cNvPr>
          <p:cNvSpPr/>
          <p:nvPr/>
        </p:nvSpPr>
        <p:spPr>
          <a:xfrm>
            <a:off x="5887788" y="4891633"/>
            <a:ext cx="1956553" cy="260147"/>
          </a:xfrm>
          <a:prstGeom prst="rect">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5" name="Rektangel 14">
            <a:extLst>
              <a:ext uri="{FF2B5EF4-FFF2-40B4-BE49-F238E27FC236}">
                <a16:creationId xmlns:a16="http://schemas.microsoft.com/office/drawing/2014/main" id="{0D00390A-928C-D7E5-1297-485EE447F012}"/>
              </a:ext>
            </a:extLst>
          </p:cNvPr>
          <p:cNvSpPr/>
          <p:nvPr/>
        </p:nvSpPr>
        <p:spPr>
          <a:xfrm>
            <a:off x="5887788" y="5151780"/>
            <a:ext cx="2999538" cy="402223"/>
          </a:xfrm>
          <a:prstGeom prst="rect">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6" name="Rektangel 15">
            <a:extLst>
              <a:ext uri="{FF2B5EF4-FFF2-40B4-BE49-F238E27FC236}">
                <a16:creationId xmlns:a16="http://schemas.microsoft.com/office/drawing/2014/main" id="{E2DDF506-7EAD-BCBF-9D2C-47E36A330B97}"/>
              </a:ext>
            </a:extLst>
          </p:cNvPr>
          <p:cNvSpPr/>
          <p:nvPr/>
        </p:nvSpPr>
        <p:spPr>
          <a:xfrm>
            <a:off x="5433340" y="5784327"/>
            <a:ext cx="1702801" cy="195453"/>
          </a:xfrm>
          <a:prstGeom prst="rect">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7" name="Ellipse 16">
            <a:extLst>
              <a:ext uri="{FF2B5EF4-FFF2-40B4-BE49-F238E27FC236}">
                <a16:creationId xmlns:a16="http://schemas.microsoft.com/office/drawing/2014/main" id="{D4A080DA-DC06-A8B9-81A5-FA1558E18D44}"/>
              </a:ext>
            </a:extLst>
          </p:cNvPr>
          <p:cNvSpPr/>
          <p:nvPr/>
        </p:nvSpPr>
        <p:spPr>
          <a:xfrm>
            <a:off x="4998423" y="1368201"/>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8" name="Ellipse 17">
            <a:extLst>
              <a:ext uri="{FF2B5EF4-FFF2-40B4-BE49-F238E27FC236}">
                <a16:creationId xmlns:a16="http://schemas.microsoft.com/office/drawing/2014/main" id="{A39D2EC6-F744-84E6-1F4F-ED4AC6753C7F}"/>
              </a:ext>
            </a:extLst>
          </p:cNvPr>
          <p:cNvSpPr/>
          <p:nvPr/>
        </p:nvSpPr>
        <p:spPr>
          <a:xfrm>
            <a:off x="4998423" y="4834407"/>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19" name="Ellipse 18">
            <a:extLst>
              <a:ext uri="{FF2B5EF4-FFF2-40B4-BE49-F238E27FC236}">
                <a16:creationId xmlns:a16="http://schemas.microsoft.com/office/drawing/2014/main" id="{9C30E4EF-7AB2-F224-B4FA-2CD93FD10968}"/>
              </a:ext>
            </a:extLst>
          </p:cNvPr>
          <p:cNvSpPr/>
          <p:nvPr/>
        </p:nvSpPr>
        <p:spPr>
          <a:xfrm>
            <a:off x="4998423" y="5194204"/>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3</a:t>
            </a:r>
          </a:p>
        </p:txBody>
      </p:sp>
      <p:sp>
        <p:nvSpPr>
          <p:cNvPr id="20" name="Ellipse 19">
            <a:extLst>
              <a:ext uri="{FF2B5EF4-FFF2-40B4-BE49-F238E27FC236}">
                <a16:creationId xmlns:a16="http://schemas.microsoft.com/office/drawing/2014/main" id="{DDCB864D-BF2D-161D-EDA3-1A4F6F177B56}"/>
              </a:ext>
            </a:extLst>
          </p:cNvPr>
          <p:cNvSpPr/>
          <p:nvPr/>
        </p:nvSpPr>
        <p:spPr>
          <a:xfrm>
            <a:off x="4998423" y="5716970"/>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4</a:t>
            </a:r>
          </a:p>
        </p:txBody>
      </p:sp>
    </p:spTree>
    <p:extLst>
      <p:ext uri="{BB962C8B-B14F-4D97-AF65-F5344CB8AC3E}">
        <p14:creationId xmlns:p14="http://schemas.microsoft.com/office/powerpoint/2010/main" val="2397582419"/>
      </p:ext>
    </p:extLst>
  </p:cSld>
  <p:clrMapOvr>
    <a:masterClrMapping/>
  </p:clrMapOvr>
  <p:transition spd="slow">
    <p:push dir="u"/>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23E2B-ABF3-ED8E-2EEE-4153A48C5F2F}"/>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459093AF-FF12-DC7C-9319-41D6F368881A}"/>
              </a:ext>
            </a:extLst>
          </p:cNvPr>
          <p:cNvSpPr>
            <a:spLocks noGrp="1"/>
          </p:cNvSpPr>
          <p:nvPr>
            <p:ph type="subTitle" idx="13"/>
          </p:nvPr>
        </p:nvSpPr>
        <p:spPr/>
        <p:txBody>
          <a:bodyPr/>
          <a:lstStyle/>
          <a:p>
            <a:r>
              <a:rPr lang="da-DK" dirty="0"/>
              <a:t>Lektion 3: Redigér indholdssider – tekst og mikroartikler</a:t>
            </a:r>
          </a:p>
        </p:txBody>
      </p:sp>
      <p:sp>
        <p:nvSpPr>
          <p:cNvPr id="3" name="Titel 2">
            <a:extLst>
              <a:ext uri="{FF2B5EF4-FFF2-40B4-BE49-F238E27FC236}">
                <a16:creationId xmlns:a16="http://schemas.microsoft.com/office/drawing/2014/main" id="{F673B049-CAE6-DE3E-EA3F-7E1A052BE7EF}"/>
              </a:ext>
            </a:extLst>
          </p:cNvPr>
          <p:cNvSpPr>
            <a:spLocks noGrp="1"/>
          </p:cNvSpPr>
          <p:nvPr>
            <p:ph type="title"/>
          </p:nvPr>
        </p:nvSpPr>
        <p:spPr/>
        <p:txBody>
          <a:bodyPr/>
          <a:lstStyle/>
          <a:p>
            <a:endParaRPr lang="da-DK"/>
          </a:p>
        </p:txBody>
      </p:sp>
      <p:sp>
        <p:nvSpPr>
          <p:cNvPr id="4" name="Pladsholder til indhold 3">
            <a:extLst>
              <a:ext uri="{FF2B5EF4-FFF2-40B4-BE49-F238E27FC236}">
                <a16:creationId xmlns:a16="http://schemas.microsoft.com/office/drawing/2014/main" id="{80171E72-DBD3-E3A5-278D-412F5FE6AC19}"/>
              </a:ext>
            </a:extLst>
          </p:cNvPr>
          <p:cNvSpPr>
            <a:spLocks noGrp="1"/>
          </p:cNvSpPr>
          <p:nvPr>
            <p:ph idx="1"/>
          </p:nvPr>
        </p:nvSpPr>
        <p:spPr>
          <a:xfrm>
            <a:off x="539999" y="1908000"/>
            <a:ext cx="3695117" cy="828000"/>
          </a:xfrm>
        </p:spPr>
        <p:txBody>
          <a:bodyPr/>
          <a:lstStyle/>
          <a:p>
            <a:r>
              <a:rPr lang="da-DK" sz="1800" dirty="0"/>
              <a:t>Redigér tekst i mikroartikler i teksteditoren.</a:t>
            </a:r>
          </a:p>
          <a:p>
            <a:pPr lvl="2"/>
            <a:r>
              <a:rPr lang="da-DK" sz="1800" dirty="0"/>
              <a:t>Rich </a:t>
            </a:r>
            <a:r>
              <a:rPr lang="da-DK" sz="1800" dirty="0" err="1"/>
              <a:t>Text</a:t>
            </a:r>
            <a:r>
              <a:rPr lang="da-DK" sz="1800" dirty="0"/>
              <a:t> Editor (RTF)</a:t>
            </a:r>
          </a:p>
        </p:txBody>
      </p:sp>
      <p:sp>
        <p:nvSpPr>
          <p:cNvPr id="5" name="Pladsholder til dato 4">
            <a:extLst>
              <a:ext uri="{FF2B5EF4-FFF2-40B4-BE49-F238E27FC236}">
                <a16:creationId xmlns:a16="http://schemas.microsoft.com/office/drawing/2014/main" id="{3973564E-FF69-1A03-4857-4963E17CCC24}"/>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55E20910-1337-FC4A-12CC-1E7922C93CF1}"/>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CA461EDB-F428-08D8-126B-2C33A8E58ED5}"/>
              </a:ext>
            </a:extLst>
          </p:cNvPr>
          <p:cNvSpPr>
            <a:spLocks noGrp="1"/>
          </p:cNvSpPr>
          <p:nvPr>
            <p:ph type="sldNum" sz="quarter" idx="12"/>
          </p:nvPr>
        </p:nvSpPr>
        <p:spPr/>
        <p:txBody>
          <a:bodyPr/>
          <a:lstStyle/>
          <a:p>
            <a:fld id="{24C8C45C-947F-4981-8B3F-4F32E973C901}" type="slidenum">
              <a:rPr lang="da-DK" smtClean="0"/>
              <a:pPr/>
              <a:t>69</a:t>
            </a:fld>
            <a:endParaRPr lang="da-DK" dirty="0"/>
          </a:p>
        </p:txBody>
      </p:sp>
      <p:pic>
        <p:nvPicPr>
          <p:cNvPr id="11" name="Billede 10" descr="Skærmbillede af RTF-editoren som kommer frem når du skal redigere i en mikroartikeltekst.">
            <a:extLst>
              <a:ext uri="{FF2B5EF4-FFF2-40B4-BE49-F238E27FC236}">
                <a16:creationId xmlns:a16="http://schemas.microsoft.com/office/drawing/2014/main" id="{F6B6F3DC-7894-60D3-4DDC-64D4D72C7F8F}"/>
              </a:ext>
            </a:extLst>
          </p:cNvPr>
          <p:cNvPicPr>
            <a:picLocks noChangeAspect="1"/>
          </p:cNvPicPr>
          <p:nvPr/>
        </p:nvPicPr>
        <p:blipFill>
          <a:blip r:embed="rId3"/>
          <a:stretch>
            <a:fillRect/>
          </a:stretch>
        </p:blipFill>
        <p:spPr>
          <a:xfrm>
            <a:off x="4435844" y="3037468"/>
            <a:ext cx="7217354" cy="1971064"/>
          </a:xfrm>
          <a:prstGeom prst="rect">
            <a:avLst/>
          </a:prstGeom>
        </p:spPr>
      </p:pic>
      <p:sp>
        <p:nvSpPr>
          <p:cNvPr id="13" name="Rektangel 12">
            <a:extLst>
              <a:ext uri="{FF2B5EF4-FFF2-40B4-BE49-F238E27FC236}">
                <a16:creationId xmlns:a16="http://schemas.microsoft.com/office/drawing/2014/main" id="{A8B6D002-8987-F42A-39C8-D0004DEC45F5}"/>
              </a:ext>
            </a:extLst>
          </p:cNvPr>
          <p:cNvSpPr/>
          <p:nvPr/>
        </p:nvSpPr>
        <p:spPr>
          <a:xfrm>
            <a:off x="4869114" y="4370952"/>
            <a:ext cx="5229043" cy="53897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4" name="Rektangel 13">
            <a:extLst>
              <a:ext uri="{FF2B5EF4-FFF2-40B4-BE49-F238E27FC236}">
                <a16:creationId xmlns:a16="http://schemas.microsoft.com/office/drawing/2014/main" id="{0679F03F-26AA-6331-0306-887F2FC02BB2}"/>
              </a:ext>
            </a:extLst>
          </p:cNvPr>
          <p:cNvSpPr/>
          <p:nvPr/>
        </p:nvSpPr>
        <p:spPr>
          <a:xfrm>
            <a:off x="4869114" y="4122575"/>
            <a:ext cx="259478" cy="24837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6" name="Ellipse 15">
            <a:extLst>
              <a:ext uri="{FF2B5EF4-FFF2-40B4-BE49-F238E27FC236}">
                <a16:creationId xmlns:a16="http://schemas.microsoft.com/office/drawing/2014/main" id="{F22E5499-259F-1013-D6D6-AD79E75F50A4}"/>
              </a:ext>
            </a:extLst>
          </p:cNvPr>
          <p:cNvSpPr/>
          <p:nvPr/>
        </p:nvSpPr>
        <p:spPr>
          <a:xfrm>
            <a:off x="10207427" y="4487201"/>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7" name="Ellipse 16">
            <a:extLst>
              <a:ext uri="{FF2B5EF4-FFF2-40B4-BE49-F238E27FC236}">
                <a16:creationId xmlns:a16="http://schemas.microsoft.com/office/drawing/2014/main" id="{559F876F-09BE-F39E-A63D-BE16BF25084D}"/>
              </a:ext>
            </a:extLst>
          </p:cNvPr>
          <p:cNvSpPr/>
          <p:nvPr/>
        </p:nvSpPr>
        <p:spPr>
          <a:xfrm>
            <a:off x="4435844" y="4088076"/>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pic>
        <p:nvPicPr>
          <p:cNvPr id="9" name="Billede 8" descr="Skærmbillede af RTF-editor, hvor man kan indsætte tekst">
            <a:extLst>
              <a:ext uri="{FF2B5EF4-FFF2-40B4-BE49-F238E27FC236}">
                <a16:creationId xmlns:a16="http://schemas.microsoft.com/office/drawing/2014/main" id="{563049D0-FC6D-E912-1D6F-3E6A270CFADC}"/>
              </a:ext>
            </a:extLst>
          </p:cNvPr>
          <p:cNvPicPr>
            <a:picLocks noChangeAspect="1"/>
          </p:cNvPicPr>
          <p:nvPr/>
        </p:nvPicPr>
        <p:blipFill>
          <a:blip r:embed="rId4"/>
          <a:stretch>
            <a:fillRect/>
          </a:stretch>
        </p:blipFill>
        <p:spPr>
          <a:xfrm>
            <a:off x="4434645" y="1524000"/>
            <a:ext cx="7387766" cy="4685114"/>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505476092"/>
      </p:ext>
    </p:extLst>
  </p:cSld>
  <p:clrMapOvr>
    <a:masterClrMapping/>
  </p:clrMapOvr>
  <p:transition spd="slow">
    <p:push dir="u"/>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CBE95-4F5A-5E75-4B1C-76C3F0C6A12B}"/>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24394BE8-244F-8D72-4C8D-B75B12D2611B}"/>
              </a:ext>
            </a:extLst>
          </p:cNvPr>
          <p:cNvSpPr>
            <a:spLocks noGrp="1"/>
          </p:cNvSpPr>
          <p:nvPr>
            <p:ph type="subTitle" idx="13"/>
          </p:nvPr>
        </p:nvSpPr>
        <p:spPr/>
        <p:txBody>
          <a:bodyPr/>
          <a:lstStyle/>
          <a:p>
            <a:r>
              <a:rPr lang="da-DK" dirty="0"/>
              <a:t>Lektion 3: Redigér indholdssider – tekst og mikroartikler</a:t>
            </a:r>
          </a:p>
        </p:txBody>
      </p:sp>
      <p:sp>
        <p:nvSpPr>
          <p:cNvPr id="6" name="Pladsholder til dato 5">
            <a:extLst>
              <a:ext uri="{FF2B5EF4-FFF2-40B4-BE49-F238E27FC236}">
                <a16:creationId xmlns:a16="http://schemas.microsoft.com/office/drawing/2014/main" id="{97BF72CA-605E-08A4-76DC-E20F6E13AC63}"/>
              </a:ext>
            </a:extLst>
          </p:cNvPr>
          <p:cNvSpPr>
            <a:spLocks noGrp="1"/>
          </p:cNvSpPr>
          <p:nvPr>
            <p:ph type="dt" sz="half" idx="10"/>
          </p:nvPr>
        </p:nvSpPr>
        <p:spPr/>
        <p:txBody>
          <a:bodyPr/>
          <a:lstStyle/>
          <a:p>
            <a:r>
              <a:rPr lang="da-DK"/>
              <a:t>29. september 2026</a:t>
            </a:r>
            <a:endParaRPr lang="da-DK" dirty="0"/>
          </a:p>
        </p:txBody>
      </p:sp>
      <p:sp>
        <p:nvSpPr>
          <p:cNvPr id="7" name="Pladsholder til sidefod 6">
            <a:extLst>
              <a:ext uri="{FF2B5EF4-FFF2-40B4-BE49-F238E27FC236}">
                <a16:creationId xmlns:a16="http://schemas.microsoft.com/office/drawing/2014/main" id="{278D29F7-9E37-851A-5F2A-7F53F75ACC3A}"/>
              </a:ext>
            </a:extLst>
          </p:cNvPr>
          <p:cNvSpPr>
            <a:spLocks noGrp="1"/>
          </p:cNvSpPr>
          <p:nvPr>
            <p:ph type="ftr" sz="quarter" idx="11"/>
          </p:nvPr>
        </p:nvSpPr>
        <p:spPr/>
        <p:txBody>
          <a:bodyPr/>
          <a:lstStyle/>
          <a:p>
            <a:r>
              <a:rPr lang="da-DK"/>
              <a:t>Digitaliseringsstyrelsen</a:t>
            </a:r>
            <a:endParaRPr lang="da-DK" dirty="0"/>
          </a:p>
        </p:txBody>
      </p:sp>
      <p:sp>
        <p:nvSpPr>
          <p:cNvPr id="8" name="Pladsholder til slidenummer 7">
            <a:extLst>
              <a:ext uri="{FF2B5EF4-FFF2-40B4-BE49-F238E27FC236}">
                <a16:creationId xmlns:a16="http://schemas.microsoft.com/office/drawing/2014/main" id="{556E0178-B9A0-C76F-F7C9-DACCFF4D7D75}"/>
              </a:ext>
            </a:extLst>
          </p:cNvPr>
          <p:cNvSpPr>
            <a:spLocks noGrp="1"/>
          </p:cNvSpPr>
          <p:nvPr>
            <p:ph type="sldNum" sz="quarter" idx="12"/>
          </p:nvPr>
        </p:nvSpPr>
        <p:spPr/>
        <p:txBody>
          <a:bodyPr/>
          <a:lstStyle/>
          <a:p>
            <a:fld id="{24C8C45C-947F-4981-8B3F-4F32E973C901}" type="slidenum">
              <a:rPr lang="da-DK" smtClean="0"/>
              <a:pPr/>
              <a:t>70</a:t>
            </a:fld>
            <a:endParaRPr lang="da-DK" dirty="0"/>
          </a:p>
        </p:txBody>
      </p:sp>
      <p:sp>
        <p:nvSpPr>
          <p:cNvPr id="9" name="Rektangel: afrundede hjørner 8">
            <a:extLst>
              <a:ext uri="{FF2B5EF4-FFF2-40B4-BE49-F238E27FC236}">
                <a16:creationId xmlns:a16="http://schemas.microsoft.com/office/drawing/2014/main" id="{A9D52828-EA33-8561-E521-3AC93E2E1F2D}"/>
              </a:ext>
            </a:extLst>
          </p:cNvPr>
          <p:cNvSpPr/>
          <p:nvPr/>
        </p:nvSpPr>
        <p:spPr>
          <a:xfrm>
            <a:off x="3296652" y="1818127"/>
            <a:ext cx="5598695" cy="3368842"/>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3600" b="1" noProof="0" dirty="0">
                <a:solidFill>
                  <a:srgbClr val="F5F1E6"/>
                </a:solidFill>
              </a:rPr>
              <a:t>Demo:</a:t>
            </a:r>
          </a:p>
          <a:p>
            <a:pPr algn="ctr"/>
            <a:r>
              <a:rPr lang="da-DK" sz="3600" dirty="0">
                <a:solidFill>
                  <a:srgbClr val="F5F1E6"/>
                </a:solidFill>
              </a:rPr>
              <a:t>Redigering af tekster på indholdssider</a:t>
            </a:r>
            <a:endParaRPr lang="da-DK" sz="3600" noProof="0" dirty="0" err="1">
              <a:solidFill>
                <a:srgbClr val="F5F1E6"/>
              </a:solidFill>
            </a:endParaRPr>
          </a:p>
        </p:txBody>
      </p:sp>
    </p:spTree>
    <p:extLst>
      <p:ext uri="{BB962C8B-B14F-4D97-AF65-F5344CB8AC3E}">
        <p14:creationId xmlns:p14="http://schemas.microsoft.com/office/powerpoint/2010/main" val="277526427"/>
      </p:ext>
    </p:extLst>
  </p:cSld>
  <p:clrMapOvr>
    <a:masterClrMapping/>
  </p:clrMapOvr>
  <p:transition spd="slow">
    <p:push dir="u"/>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CDA77-DA2E-29DC-2EEF-544C7C4B0FE3}"/>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2EF7A916-8650-3B1A-77BE-AD749E349705}"/>
              </a:ext>
            </a:extLst>
          </p:cNvPr>
          <p:cNvSpPr>
            <a:spLocks noGrp="1"/>
          </p:cNvSpPr>
          <p:nvPr>
            <p:ph type="subTitle" idx="13"/>
          </p:nvPr>
        </p:nvSpPr>
        <p:spPr/>
        <p:txBody>
          <a:bodyPr/>
          <a:lstStyle/>
          <a:p>
            <a:r>
              <a:rPr lang="da-DK" dirty="0"/>
              <a:t>Lektion 3: Redigér indholdssider – tekst og mikroartikler</a:t>
            </a:r>
          </a:p>
        </p:txBody>
      </p:sp>
      <p:sp>
        <p:nvSpPr>
          <p:cNvPr id="3" name="Titel 2">
            <a:extLst>
              <a:ext uri="{FF2B5EF4-FFF2-40B4-BE49-F238E27FC236}">
                <a16:creationId xmlns:a16="http://schemas.microsoft.com/office/drawing/2014/main" id="{5CE86C9F-536D-6530-347E-8D3694B60B90}"/>
              </a:ext>
            </a:extLst>
          </p:cNvPr>
          <p:cNvSpPr>
            <a:spLocks noGrp="1"/>
          </p:cNvSpPr>
          <p:nvPr>
            <p:ph type="title"/>
          </p:nvPr>
        </p:nvSpPr>
        <p:spPr/>
        <p:txBody>
          <a:bodyPr/>
          <a:lstStyle/>
          <a:p>
            <a:r>
              <a:rPr lang="da-DK" dirty="0"/>
              <a:t>Øvelse 3a</a:t>
            </a:r>
          </a:p>
        </p:txBody>
      </p:sp>
      <p:sp>
        <p:nvSpPr>
          <p:cNvPr id="4" name="Pladsholder til indhold 3">
            <a:extLst>
              <a:ext uri="{FF2B5EF4-FFF2-40B4-BE49-F238E27FC236}">
                <a16:creationId xmlns:a16="http://schemas.microsoft.com/office/drawing/2014/main" id="{97015403-D094-C7BB-53F7-6132CA7C9081}"/>
              </a:ext>
            </a:extLst>
          </p:cNvPr>
          <p:cNvSpPr>
            <a:spLocks noGrp="1"/>
          </p:cNvSpPr>
          <p:nvPr>
            <p:ph idx="1"/>
          </p:nvPr>
        </p:nvSpPr>
        <p:spPr>
          <a:xfrm>
            <a:off x="540000" y="1475874"/>
            <a:ext cx="11113200" cy="4842126"/>
          </a:xfrm>
        </p:spPr>
        <p:txBody>
          <a:bodyPr/>
          <a:lstStyle/>
          <a:p>
            <a:r>
              <a:rPr lang="da-DK" sz="1300" dirty="0"/>
              <a:t>Redigér en af din egen myndigheds indholdssider, og gem løbende dine ændringer.</a:t>
            </a:r>
          </a:p>
          <a:p>
            <a:pPr marL="342900" indent="-342900">
              <a:buFont typeface="+mj-lt"/>
              <a:buAutoNum type="arabicPeriod"/>
            </a:pPr>
            <a:r>
              <a:rPr lang="da-DK" sz="1300" dirty="0"/>
              <a:t>Ret et ord i manchetten.</a:t>
            </a:r>
          </a:p>
          <a:p>
            <a:pPr marL="342900" indent="-342900">
              <a:buFont typeface="+mj-lt"/>
              <a:buAutoNum type="arabicPeriod"/>
            </a:pPr>
            <a:r>
              <a:rPr lang="da-DK" sz="1300" dirty="0"/>
              <a:t>Ret i titlen på den første mikroartikel.</a:t>
            </a:r>
          </a:p>
          <a:p>
            <a:pPr marL="342900" indent="-342900">
              <a:buFont typeface="+mj-lt"/>
              <a:buAutoNum type="arabicPeriod"/>
            </a:pPr>
            <a:r>
              <a:rPr lang="da-DK" sz="1300" dirty="0"/>
              <a:t>Ret i brødteksten i den første mikroartikel: Fjern et ord. Flyt en sætning.</a:t>
            </a:r>
          </a:p>
          <a:p>
            <a:pPr marL="342900" indent="-342900">
              <a:buFont typeface="+mj-lt"/>
              <a:buAutoNum type="arabicPeriod"/>
            </a:pPr>
            <a:r>
              <a:rPr lang="da-DK" sz="1300" dirty="0"/>
              <a:t>Tilføj den korrekte sætning: </a:t>
            </a:r>
          </a:p>
          <a:p>
            <a:pPr marL="702900" lvl="2" indent="-342900">
              <a:buFont typeface="+mj-lt"/>
              <a:buAutoNum type="arabicParenR"/>
            </a:pPr>
            <a:r>
              <a:rPr lang="da-DK" sz="1300" dirty="0"/>
              <a:t>Det gælder dog </a:t>
            </a:r>
            <a:r>
              <a:rPr lang="da-DK" sz="1300" b="1" dirty="0"/>
              <a:t>ikke</a:t>
            </a:r>
            <a:r>
              <a:rPr lang="da-DK" sz="1300" dirty="0"/>
              <a:t> for Grønland.</a:t>
            </a:r>
          </a:p>
          <a:p>
            <a:pPr marL="702900" lvl="2" indent="-342900">
              <a:buFont typeface="+mj-lt"/>
              <a:buAutoNum type="arabicParenR"/>
            </a:pPr>
            <a:r>
              <a:rPr lang="da-DK" sz="1300" dirty="0"/>
              <a:t>Det gælder dog IKKE for Grønland.</a:t>
            </a:r>
          </a:p>
          <a:p>
            <a:pPr marL="702900" lvl="2" indent="-342900">
              <a:buFont typeface="+mj-lt"/>
              <a:buAutoNum type="arabicParenR"/>
            </a:pPr>
            <a:r>
              <a:rPr lang="da-DK" sz="1300" dirty="0"/>
              <a:t>Det gælder dog ikke for Grønland.</a:t>
            </a:r>
          </a:p>
          <a:p>
            <a:pPr marL="702900" lvl="2" indent="-342900">
              <a:buFont typeface="+mj-lt"/>
              <a:buAutoNum type="arabicParenR"/>
            </a:pPr>
            <a:r>
              <a:rPr lang="da-DK" sz="1300" dirty="0"/>
              <a:t>Det gælder dog </a:t>
            </a:r>
            <a:r>
              <a:rPr lang="da-DK" sz="1300" i="1" dirty="0"/>
              <a:t>ikke</a:t>
            </a:r>
            <a:r>
              <a:rPr lang="da-DK" sz="1300" dirty="0"/>
              <a:t> for Grønland.</a:t>
            </a:r>
          </a:p>
          <a:p>
            <a:pPr marL="342900" indent="-342900">
              <a:buFont typeface="+mj-lt"/>
              <a:buAutoNum type="arabicPeriod"/>
            </a:pPr>
            <a:r>
              <a:rPr lang="da-DK" sz="1300" dirty="0"/>
              <a:t>Lav en mellemoverskrift – brug formateringen.</a:t>
            </a:r>
          </a:p>
          <a:p>
            <a:pPr marL="342900" indent="-342900">
              <a:buFont typeface="+mj-lt"/>
              <a:buAutoNum type="arabicPeriod"/>
            </a:pPr>
            <a:r>
              <a:rPr lang="da-DK" sz="1300" dirty="0"/>
              <a:t>Lav en punktopstilling: Rip, rap, </a:t>
            </a:r>
            <a:r>
              <a:rPr lang="da-DK" sz="1300" dirty="0" err="1"/>
              <a:t>rup</a:t>
            </a:r>
            <a:r>
              <a:rPr lang="da-DK" sz="1300" dirty="0"/>
              <a:t>, </a:t>
            </a:r>
            <a:r>
              <a:rPr lang="da-DK" sz="1300" dirty="0" err="1"/>
              <a:t>kylle</a:t>
            </a:r>
            <a:r>
              <a:rPr lang="da-DK" sz="1300" dirty="0"/>
              <a:t>, </a:t>
            </a:r>
            <a:r>
              <a:rPr lang="da-DK" sz="1300" dirty="0" err="1"/>
              <a:t>pylle</a:t>
            </a:r>
            <a:r>
              <a:rPr lang="da-DK" sz="1300" dirty="0"/>
              <a:t>, </a:t>
            </a:r>
            <a:r>
              <a:rPr lang="da-DK" sz="1300" dirty="0" err="1"/>
              <a:t>rylle</a:t>
            </a:r>
            <a:endParaRPr lang="da-DK" sz="1300" dirty="0"/>
          </a:p>
          <a:p>
            <a:pPr marL="342900" indent="-342900">
              <a:buFont typeface="+mj-lt"/>
              <a:buAutoNum type="arabicPeriod"/>
            </a:pPr>
            <a:r>
              <a:rPr lang="da-DK" sz="1300" dirty="0"/>
              <a:t>Ret i bylinen.</a:t>
            </a:r>
          </a:p>
          <a:p>
            <a:pPr marL="342900" indent="-342900">
              <a:buFont typeface="+mj-lt"/>
              <a:buAutoNum type="arabicPeriod"/>
            </a:pPr>
            <a:r>
              <a:rPr lang="da-DK" sz="1300" dirty="0"/>
              <a:t>Gem (afvent lektion 4 om udgivelse). </a:t>
            </a:r>
          </a:p>
          <a:p>
            <a:pPr marL="0" indent="0">
              <a:buNone/>
            </a:pPr>
            <a:r>
              <a:rPr lang="da-DK" sz="1300" b="1" dirty="0">
                <a:solidFill>
                  <a:srgbClr val="4D7836"/>
                </a:solidFill>
              </a:rPr>
              <a:t>Tip: Brug trin for trin-vejledning ‘Redigér indholdsside’.</a:t>
            </a:r>
          </a:p>
          <a:p>
            <a:endParaRPr lang="da-DK" dirty="0"/>
          </a:p>
        </p:txBody>
      </p:sp>
      <p:sp>
        <p:nvSpPr>
          <p:cNvPr id="5" name="Pladsholder til dato 4">
            <a:extLst>
              <a:ext uri="{FF2B5EF4-FFF2-40B4-BE49-F238E27FC236}">
                <a16:creationId xmlns:a16="http://schemas.microsoft.com/office/drawing/2014/main" id="{3C42D550-7D6E-3195-23FD-2F8251519C2C}"/>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3678A0E6-1A2E-0F51-C67B-013A9F7F568F}"/>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A21DF4FC-CEB9-FBCD-540E-F18235EA3830}"/>
              </a:ext>
            </a:extLst>
          </p:cNvPr>
          <p:cNvSpPr>
            <a:spLocks noGrp="1"/>
          </p:cNvSpPr>
          <p:nvPr>
            <p:ph type="sldNum" sz="quarter" idx="12"/>
          </p:nvPr>
        </p:nvSpPr>
        <p:spPr/>
        <p:txBody>
          <a:bodyPr/>
          <a:lstStyle/>
          <a:p>
            <a:fld id="{24C8C45C-947F-4981-8B3F-4F32E973C901}" type="slidenum">
              <a:rPr lang="da-DK" smtClean="0"/>
              <a:pPr/>
              <a:t>71</a:t>
            </a:fld>
            <a:endParaRPr lang="da-DK" dirty="0"/>
          </a:p>
        </p:txBody>
      </p:sp>
      <p:sp>
        <p:nvSpPr>
          <p:cNvPr id="9" name="Rektangel: afrundede hjørner 8">
            <a:extLst>
              <a:ext uri="{FF2B5EF4-FFF2-40B4-BE49-F238E27FC236}">
                <a16:creationId xmlns:a16="http://schemas.microsoft.com/office/drawing/2014/main" id="{E6ED540A-3471-A80A-6B5B-E90D27EC8674}"/>
              </a:ext>
            </a:extLst>
          </p:cNvPr>
          <p:cNvSpPr/>
          <p:nvPr/>
        </p:nvSpPr>
        <p:spPr>
          <a:xfrm>
            <a:off x="7670800" y="2222147"/>
            <a:ext cx="4343400" cy="2997553"/>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da-DK" sz="1500" dirty="0">
                <a:solidFill>
                  <a:srgbClr val="F5F1E6"/>
                </a:solidFill>
              </a:rPr>
              <a:t>Eksempel med brug af fed:</a:t>
            </a:r>
            <a:br>
              <a:rPr lang="da-DK" sz="1500" dirty="0">
                <a:solidFill>
                  <a:srgbClr val="F5F1E6"/>
                </a:solidFill>
              </a:rPr>
            </a:br>
            <a:endParaRPr lang="da-DK" sz="1500" dirty="0">
              <a:solidFill>
                <a:srgbClr val="F5F1E6"/>
              </a:solidFill>
            </a:endParaRPr>
          </a:p>
          <a:p>
            <a:pPr marL="285750" indent="-285750">
              <a:buFont typeface="Arial" panose="020B0604020202020204" pitchFamily="34" charset="0"/>
              <a:buChar char="•"/>
            </a:pPr>
            <a:r>
              <a:rPr lang="da-DK" sz="1500" b="1" dirty="0">
                <a:solidFill>
                  <a:srgbClr val="F5F1E6"/>
                </a:solidFill>
                <a:cs typeface="Arial" panose="020B0604020202020204" pitchFamily="34" charset="0"/>
              </a:rPr>
              <a:t>Løn under orlov: </a:t>
            </a:r>
            <a:r>
              <a:rPr lang="da-DK" sz="1500" dirty="0">
                <a:solidFill>
                  <a:srgbClr val="F5F1E6"/>
                </a:solidFill>
                <a:cs typeface="Arial" panose="020B0604020202020204" pitchFamily="34" charset="0"/>
              </a:rPr>
              <a:t>Får du løn under orloven, får du i et brev besked om at tage stilling til din arbejdsgivers oplysninger.</a:t>
            </a:r>
          </a:p>
          <a:p>
            <a:endParaRPr lang="da-DK" sz="1500" dirty="0">
              <a:solidFill>
                <a:srgbClr val="F5F1E6"/>
              </a:solidFill>
              <a:cs typeface="Arial" panose="020B0604020202020204" pitchFamily="34" charset="0"/>
            </a:endParaRPr>
          </a:p>
          <a:p>
            <a:pPr marL="285750" indent="-285750">
              <a:buFont typeface="Arial" panose="020B0604020202020204" pitchFamily="34" charset="0"/>
              <a:buChar char="•"/>
            </a:pPr>
            <a:r>
              <a:rPr lang="da-DK" sz="1500" b="1" dirty="0">
                <a:solidFill>
                  <a:srgbClr val="F5F1E6"/>
                </a:solidFill>
                <a:cs typeface="Arial" panose="020B0604020202020204" pitchFamily="34" charset="0"/>
              </a:rPr>
              <a:t>Ikke løn under orlov: </a:t>
            </a:r>
            <a:r>
              <a:rPr lang="da-DK" sz="1500" dirty="0">
                <a:solidFill>
                  <a:srgbClr val="F5F1E6"/>
                </a:solidFill>
                <a:cs typeface="Arial" panose="020B0604020202020204" pitchFamily="34" charset="0"/>
              </a:rPr>
              <a:t>Får du ikke løn under orloven, får du et brev om, hvordan du søger dagpenge. Du skal søge dagpenge senest 8 uger efter din første dag på orlov. </a:t>
            </a:r>
          </a:p>
        </p:txBody>
      </p:sp>
    </p:spTree>
    <p:extLst>
      <p:ext uri="{BB962C8B-B14F-4D97-AF65-F5344CB8AC3E}">
        <p14:creationId xmlns:p14="http://schemas.microsoft.com/office/powerpoint/2010/main" val="29383045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E858B-47A1-8C56-ED68-8AC8D3F9D53B}"/>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79D1A1F7-2F62-ED6D-496C-43DCB46A5B7E}"/>
              </a:ext>
            </a:extLst>
          </p:cNvPr>
          <p:cNvSpPr>
            <a:spLocks noGrp="1"/>
          </p:cNvSpPr>
          <p:nvPr>
            <p:ph type="ctrTitle"/>
          </p:nvPr>
        </p:nvSpPr>
        <p:spPr>
          <a:xfrm>
            <a:off x="7124399" y="2808000"/>
            <a:ext cx="4528800" cy="1242000"/>
          </a:xfrm>
        </p:spPr>
        <p:txBody>
          <a:bodyPr/>
          <a:lstStyle/>
          <a:p>
            <a:r>
              <a:rPr lang="da-DK" sz="6600" dirty="0">
                <a:solidFill>
                  <a:srgbClr val="F5F1E6"/>
                </a:solidFill>
              </a:rPr>
              <a:t>Frokost</a:t>
            </a:r>
          </a:p>
        </p:txBody>
      </p:sp>
      <p:sp>
        <p:nvSpPr>
          <p:cNvPr id="5" name="Pladsholder til dato 4">
            <a:extLst>
              <a:ext uri="{FF2B5EF4-FFF2-40B4-BE49-F238E27FC236}">
                <a16:creationId xmlns:a16="http://schemas.microsoft.com/office/drawing/2014/main" id="{F0BF3D8B-885F-DDBF-CC67-CBF95DE4B223}"/>
              </a:ext>
            </a:extLst>
          </p:cNvPr>
          <p:cNvSpPr>
            <a:spLocks noGrp="1"/>
          </p:cNvSpPr>
          <p:nvPr>
            <p:ph type="dt" sz="half" idx="15"/>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AAC28DE6-5373-FA74-C052-093067D987AE}"/>
              </a:ext>
            </a:extLst>
          </p:cNvPr>
          <p:cNvSpPr>
            <a:spLocks noGrp="1"/>
          </p:cNvSpPr>
          <p:nvPr>
            <p:ph type="ftr" sz="quarter" idx="16"/>
          </p:nvPr>
        </p:nvSpPr>
        <p:spPr/>
        <p:txBody>
          <a:bodyPr/>
          <a:lstStyle/>
          <a:p>
            <a:r>
              <a:rPr lang="da-DK" dirty="0"/>
              <a:t>Digitaliseringsstyrelsen</a:t>
            </a:r>
          </a:p>
        </p:txBody>
      </p:sp>
      <p:sp>
        <p:nvSpPr>
          <p:cNvPr id="7" name="Pladsholder til slidenummer 6">
            <a:extLst>
              <a:ext uri="{FF2B5EF4-FFF2-40B4-BE49-F238E27FC236}">
                <a16:creationId xmlns:a16="http://schemas.microsoft.com/office/drawing/2014/main" id="{2803CBB0-01BF-153C-0333-805211A2302B}"/>
              </a:ext>
            </a:extLst>
          </p:cNvPr>
          <p:cNvSpPr>
            <a:spLocks noGrp="1"/>
          </p:cNvSpPr>
          <p:nvPr>
            <p:ph type="sldNum" sz="quarter" idx="17"/>
          </p:nvPr>
        </p:nvSpPr>
        <p:spPr/>
        <p:txBody>
          <a:bodyPr/>
          <a:lstStyle/>
          <a:p>
            <a:fld id="{24C8C45C-947F-4981-8B3F-4F32E973C901}" type="slidenum">
              <a:rPr lang="da-DK" smtClean="0"/>
              <a:pPr/>
              <a:t>72</a:t>
            </a:fld>
            <a:endParaRPr lang="da-DK" dirty="0"/>
          </a:p>
        </p:txBody>
      </p:sp>
    </p:spTree>
    <p:extLst>
      <p:ext uri="{BB962C8B-B14F-4D97-AF65-F5344CB8AC3E}">
        <p14:creationId xmlns:p14="http://schemas.microsoft.com/office/powerpoint/2010/main" val="4279668666"/>
      </p:ext>
    </p:extLst>
  </p:cSld>
  <p:clrMapOvr>
    <a:masterClrMapping/>
  </p:clrMapOvr>
  <p:transition spd="slow">
    <p:push dir="u"/>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55800-899F-5797-642F-2666EB543CEB}"/>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8D597E14-C8BB-A0D8-FB59-C6A8D745E919}"/>
              </a:ext>
            </a:extLst>
          </p:cNvPr>
          <p:cNvSpPr>
            <a:spLocks noGrp="1"/>
          </p:cNvSpPr>
          <p:nvPr>
            <p:ph type="subTitle" idx="13"/>
          </p:nvPr>
        </p:nvSpPr>
        <p:spPr/>
        <p:txBody>
          <a:bodyPr/>
          <a:lstStyle/>
          <a:p>
            <a:r>
              <a:rPr lang="da-DK" dirty="0"/>
              <a:t>Lektion 3: Redigér indholdssider – tekst og mikroartikler</a:t>
            </a:r>
          </a:p>
        </p:txBody>
      </p:sp>
      <p:sp>
        <p:nvSpPr>
          <p:cNvPr id="3" name="Titel 2">
            <a:extLst>
              <a:ext uri="{FF2B5EF4-FFF2-40B4-BE49-F238E27FC236}">
                <a16:creationId xmlns:a16="http://schemas.microsoft.com/office/drawing/2014/main" id="{6A9FC111-D78F-03C4-40F6-015262C2E8D9}"/>
              </a:ext>
            </a:extLst>
          </p:cNvPr>
          <p:cNvSpPr>
            <a:spLocks noGrp="1"/>
          </p:cNvSpPr>
          <p:nvPr>
            <p:ph type="title"/>
          </p:nvPr>
        </p:nvSpPr>
        <p:spPr/>
        <p:txBody>
          <a:bodyPr/>
          <a:lstStyle/>
          <a:p>
            <a:r>
              <a:rPr lang="da-DK" dirty="0"/>
              <a:t>Typer af mikroartikler</a:t>
            </a:r>
          </a:p>
        </p:txBody>
      </p:sp>
      <p:sp>
        <p:nvSpPr>
          <p:cNvPr id="8" name="Pladsholder til indhold 7">
            <a:extLst>
              <a:ext uri="{FF2B5EF4-FFF2-40B4-BE49-F238E27FC236}">
                <a16:creationId xmlns:a16="http://schemas.microsoft.com/office/drawing/2014/main" id="{D7BA5B47-7665-74CF-F9DB-D269761A9E92}"/>
              </a:ext>
            </a:extLst>
          </p:cNvPr>
          <p:cNvSpPr>
            <a:spLocks noGrp="1"/>
          </p:cNvSpPr>
          <p:nvPr>
            <p:ph idx="1"/>
          </p:nvPr>
        </p:nvSpPr>
        <p:spPr>
          <a:xfrm>
            <a:off x="540000" y="2871537"/>
            <a:ext cx="5463074" cy="3266463"/>
          </a:xfrm>
        </p:spPr>
        <p:txBody>
          <a:bodyPr/>
          <a:lstStyle/>
          <a:p>
            <a:pPr marL="342900" indent="-342900">
              <a:buFont typeface="+mj-lt"/>
              <a:buAutoNum type="arabicPeriod"/>
            </a:pPr>
            <a:r>
              <a:rPr lang="da-DK" sz="1800" b="1" dirty="0"/>
              <a:t>Mikroartikel (standard)</a:t>
            </a:r>
          </a:p>
        </p:txBody>
      </p:sp>
      <p:sp>
        <p:nvSpPr>
          <p:cNvPr id="9" name="Pladsholder til indhold 8">
            <a:extLst>
              <a:ext uri="{FF2B5EF4-FFF2-40B4-BE49-F238E27FC236}">
                <a16:creationId xmlns:a16="http://schemas.microsoft.com/office/drawing/2014/main" id="{A54AA426-D621-3A37-792B-001D68E1F011}"/>
              </a:ext>
            </a:extLst>
          </p:cNvPr>
          <p:cNvSpPr>
            <a:spLocks noGrp="1"/>
          </p:cNvSpPr>
          <p:nvPr>
            <p:ph sz="half" idx="2"/>
          </p:nvPr>
        </p:nvSpPr>
        <p:spPr>
          <a:xfrm>
            <a:off x="6186000" y="2871537"/>
            <a:ext cx="5463074" cy="3266463"/>
          </a:xfrm>
        </p:spPr>
        <p:txBody>
          <a:bodyPr/>
          <a:lstStyle/>
          <a:p>
            <a:pPr marL="342900" indent="-342900">
              <a:buFont typeface="+mj-lt"/>
              <a:buAutoNum type="arabicPeriod"/>
            </a:pPr>
            <a:r>
              <a:rPr lang="da-DK" sz="1800" b="1" dirty="0"/>
              <a:t>Mikroartikel </a:t>
            </a:r>
            <a:br>
              <a:rPr lang="da-DK" sz="1800" dirty="0"/>
            </a:br>
            <a:r>
              <a:rPr lang="da-DK" sz="1800" dirty="0"/>
              <a:t>Almindelig mikroartikel </a:t>
            </a:r>
            <a:br>
              <a:rPr lang="da-DK" sz="1800" dirty="0"/>
            </a:br>
            <a:r>
              <a:rPr lang="da-DK" sz="1800" dirty="0"/>
              <a:t>eller til selvbetjening med </a:t>
            </a:r>
            <a:r>
              <a:rPr lang="da-DK" sz="1800" dirty="0" err="1"/>
              <a:t>MitID</a:t>
            </a:r>
            <a:r>
              <a:rPr lang="da-DK" sz="1800" dirty="0"/>
              <a:t>-login. </a:t>
            </a:r>
          </a:p>
          <a:p>
            <a:pPr marL="342900" indent="-342900">
              <a:buFont typeface="+mj-lt"/>
              <a:buAutoNum type="arabicPeriod"/>
            </a:pPr>
            <a:r>
              <a:rPr lang="da-DK" sz="1800" b="1" dirty="0"/>
              <a:t>Europæisk mikroartikel</a:t>
            </a:r>
            <a:br>
              <a:rPr lang="da-DK" sz="1800" dirty="0"/>
            </a:br>
            <a:r>
              <a:rPr lang="da-DK" sz="1800" dirty="0"/>
              <a:t>Til selvbetjening med ikke-dansk </a:t>
            </a:r>
            <a:r>
              <a:rPr lang="da-DK" sz="1800" dirty="0" err="1"/>
              <a:t>eID</a:t>
            </a:r>
            <a:r>
              <a:rPr lang="da-DK" sz="1800" dirty="0"/>
              <a:t>-login</a:t>
            </a:r>
          </a:p>
          <a:p>
            <a:pPr marL="342900" indent="-342900">
              <a:buFont typeface="+mj-lt"/>
              <a:buAutoNum type="arabicPeriod"/>
            </a:pPr>
            <a:r>
              <a:rPr lang="da-DK" sz="1800" b="1" dirty="0"/>
              <a:t>(International mikroartikel)</a:t>
            </a:r>
            <a:br>
              <a:rPr lang="da-DK" sz="1800" b="1" dirty="0"/>
            </a:br>
            <a:r>
              <a:rPr lang="da-DK" sz="1800" dirty="0"/>
              <a:t>Sjældent benyttet.</a:t>
            </a:r>
            <a:endParaRPr lang="da-DK" dirty="0"/>
          </a:p>
        </p:txBody>
      </p:sp>
      <p:sp>
        <p:nvSpPr>
          <p:cNvPr id="5" name="Pladsholder til dato 4">
            <a:extLst>
              <a:ext uri="{FF2B5EF4-FFF2-40B4-BE49-F238E27FC236}">
                <a16:creationId xmlns:a16="http://schemas.microsoft.com/office/drawing/2014/main" id="{9CFA1DCD-C9BA-A8C1-BB7C-2399C1B2F0B0}"/>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4A5649D1-7FA2-358E-B79C-3C93E1C0EF35}"/>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5EE74BC3-9D97-EDC5-3078-BD3DC2AF1D34}"/>
              </a:ext>
            </a:extLst>
          </p:cNvPr>
          <p:cNvSpPr>
            <a:spLocks noGrp="1"/>
          </p:cNvSpPr>
          <p:nvPr>
            <p:ph type="sldNum" sz="quarter" idx="12"/>
          </p:nvPr>
        </p:nvSpPr>
        <p:spPr/>
        <p:txBody>
          <a:bodyPr/>
          <a:lstStyle/>
          <a:p>
            <a:fld id="{24C8C45C-947F-4981-8B3F-4F32E973C901}" type="slidenum">
              <a:rPr lang="da-DK" smtClean="0"/>
              <a:pPr/>
              <a:t>73</a:t>
            </a:fld>
            <a:endParaRPr lang="da-DK" dirty="0"/>
          </a:p>
        </p:txBody>
      </p:sp>
      <p:pic>
        <p:nvPicPr>
          <p:cNvPr id="10" name="Billede 9" descr="Skærmbillede af lifeindenmark.dk's logo">
            <a:extLst>
              <a:ext uri="{FF2B5EF4-FFF2-40B4-BE49-F238E27FC236}">
                <a16:creationId xmlns:a16="http://schemas.microsoft.com/office/drawing/2014/main" id="{8C58AFD3-9BE6-1561-800A-FF80C677C2B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605" b="96512" l="2973" r="96521">
                        <a14:foregroundMark x1="2973" y1="18721" x2="5250" y2="59302"/>
                        <a14:foregroundMark x1="19545" y1="34535" x2="19545" y2="53721"/>
                        <a14:foregroundMark x1="19545" y1="11977" x2="19545" y2="11977"/>
                        <a14:foregroundMark x1="37749" y1="22570" x2="30930" y2="50349"/>
                        <a14:foregroundMark x1="41176" y1="8605" x2="39103" y2="17053"/>
                        <a14:foregroundMark x1="72043" y1="14302" x2="72043" y2="14302"/>
                        <a14:foregroundMark x1="72612" y1="32326" x2="72612" y2="32326"/>
                        <a14:foregroundMark x1="83997" y1="28953" x2="83997" y2="28953"/>
                        <a14:foregroundMark x1="96584" y1="34535" x2="96584" y2="34535"/>
                        <a14:foregroundMark x1="7527" y1="86395" x2="7527" y2="86395"/>
                        <a14:foregroundMark x1="8096" y1="96512" x2="8096" y2="96512"/>
                        <a14:foregroundMark x1="12081" y1="84186" x2="12081" y2="84186"/>
                        <a14:foregroundMark x1="26945" y1="85233" x2="26945" y2="85233"/>
                        <a14:foregroundMark x1="38899" y1="87558" x2="38899" y2="87558"/>
                        <a14:foregroundMark x1="57179" y1="88605" x2="57179" y2="88605"/>
                        <a14:foregroundMark x1="61733" y1="87558" x2="61733" y2="87558"/>
                        <a14:foregroundMark x1="68627" y1="90930" x2="68627" y2="90930"/>
                        <a14:foregroundMark x1="77166" y1="96512" x2="77166" y2="96512"/>
                        <a14:foregroundMark x1="87982" y1="89767" x2="87982" y2="89767"/>
                        <a14:foregroundMark x1="93738" y1="89767" x2="93738" y2="89767"/>
                        <a14:backgroundMark x1="38330" y1="19884" x2="38330" y2="19884"/>
                        <a14:backgroundMark x1="37761" y1="18721" x2="41176" y2="18721"/>
                        <a14:backgroundMark x1="38330" y1="16512" x2="37192" y2="22209"/>
                      </a14:backgroundRemoval>
                    </a14:imgEffect>
                  </a14:imgLayer>
                </a14:imgProps>
              </a:ext>
            </a:extLst>
          </a:blip>
          <a:stretch>
            <a:fillRect/>
          </a:stretch>
        </p:blipFill>
        <p:spPr>
          <a:xfrm>
            <a:off x="6096000" y="1742497"/>
            <a:ext cx="1635758" cy="828221"/>
          </a:xfrm>
          <a:prstGeom prst="rect">
            <a:avLst/>
          </a:prstGeom>
        </p:spPr>
      </p:pic>
      <p:pic>
        <p:nvPicPr>
          <p:cNvPr id="11" name="Pladsholder til indhold 10" descr="#Decorative">
            <a:extLst>
              <a:ext uri="{FF2B5EF4-FFF2-40B4-BE49-F238E27FC236}">
                <a16:creationId xmlns:a16="http://schemas.microsoft.com/office/drawing/2014/main" id="{E7F141A8-8B19-C9AC-62D1-245C972934E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943" b="89431" l="1805" r="94867">
                        <a14:foregroundMark x1="1805" y1="43699" x2="2087" y2="60163"/>
                        <a14:foregroundMark x1="20305" y1="38211" x2="24196" y2="44106"/>
                        <a14:foregroundMark x1="28144" y1="40854" x2="28144" y2="57724"/>
                        <a14:foregroundMark x1="39255" y1="35976" x2="44388" y2="37195"/>
                        <a14:foregroundMark x1="53920" y1="34756" x2="57473" y2="42073"/>
                        <a14:foregroundMark x1="62437" y1="39634" x2="62324" y2="58740"/>
                        <a14:foregroundMark x1="67625" y1="65041" x2="68923" y2="64634"/>
                        <a14:foregroundMark x1="87761" y1="19715" x2="88156" y2="48374"/>
                        <a14:foregroundMark x1="83587" y1="9146" x2="83700" y2="12398"/>
                        <a14:foregroundMark x1="94867" y1="38211" x2="91371" y2="46545"/>
                      </a14:backgroundRemoval>
                    </a14:imgEffect>
                  </a14:imgLayer>
                </a14:imgProps>
              </a:ext>
            </a:extLst>
          </a:blip>
          <a:stretch>
            <a:fillRect/>
          </a:stretch>
        </p:blipFill>
        <p:spPr>
          <a:xfrm>
            <a:off x="538800" y="1728000"/>
            <a:ext cx="3089116" cy="857216"/>
          </a:xfrm>
          <a:prstGeom prst="rect">
            <a:avLst/>
          </a:prstGeom>
        </p:spPr>
      </p:pic>
    </p:spTree>
    <p:extLst>
      <p:ext uri="{BB962C8B-B14F-4D97-AF65-F5344CB8AC3E}">
        <p14:creationId xmlns:p14="http://schemas.microsoft.com/office/powerpoint/2010/main" val="4050216950"/>
      </p:ext>
    </p:extLst>
  </p:cSld>
  <p:clrMapOvr>
    <a:masterClrMapping/>
  </p:clrMapOvr>
  <p:transition spd="slow">
    <p:push dir="u"/>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AA921-D703-A51D-B2BC-BC8E932641AA}"/>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B7CC6A39-CF8B-2BF0-EF6B-5F19785A2A8E}"/>
              </a:ext>
            </a:extLst>
          </p:cNvPr>
          <p:cNvSpPr>
            <a:spLocks noGrp="1"/>
          </p:cNvSpPr>
          <p:nvPr>
            <p:ph type="subTitle" idx="13"/>
          </p:nvPr>
        </p:nvSpPr>
        <p:spPr/>
        <p:txBody>
          <a:bodyPr/>
          <a:lstStyle/>
          <a:p>
            <a:r>
              <a:rPr lang="da-DK" dirty="0"/>
              <a:t>Lektion 3: Redigér indholdssider – tekst og mikroartikler</a:t>
            </a:r>
          </a:p>
        </p:txBody>
      </p:sp>
      <p:sp>
        <p:nvSpPr>
          <p:cNvPr id="3" name="Titel 2">
            <a:extLst>
              <a:ext uri="{FF2B5EF4-FFF2-40B4-BE49-F238E27FC236}">
                <a16:creationId xmlns:a16="http://schemas.microsoft.com/office/drawing/2014/main" id="{A8B55842-CCD0-F8FB-2EA6-A2687AD6C812}"/>
              </a:ext>
            </a:extLst>
          </p:cNvPr>
          <p:cNvSpPr>
            <a:spLocks noGrp="1"/>
          </p:cNvSpPr>
          <p:nvPr>
            <p:ph type="title"/>
          </p:nvPr>
        </p:nvSpPr>
        <p:spPr/>
        <p:txBody>
          <a:bodyPr/>
          <a:lstStyle/>
          <a:p>
            <a:r>
              <a:rPr lang="da-DK" dirty="0"/>
              <a:t>Tilføj en ny mikroartikel på borger.dk</a:t>
            </a:r>
          </a:p>
        </p:txBody>
      </p:sp>
      <p:sp>
        <p:nvSpPr>
          <p:cNvPr id="5" name="Pladsholder til dato 4">
            <a:extLst>
              <a:ext uri="{FF2B5EF4-FFF2-40B4-BE49-F238E27FC236}">
                <a16:creationId xmlns:a16="http://schemas.microsoft.com/office/drawing/2014/main" id="{851B79B4-EDA5-3B73-71ED-7B7B39988D93}"/>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2050898E-9A33-28B6-1606-ABDF3866E372}"/>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76D99B89-CBD1-9790-A664-8AC0B939E401}"/>
              </a:ext>
            </a:extLst>
          </p:cNvPr>
          <p:cNvSpPr>
            <a:spLocks noGrp="1"/>
          </p:cNvSpPr>
          <p:nvPr>
            <p:ph type="sldNum" sz="quarter" idx="12"/>
          </p:nvPr>
        </p:nvSpPr>
        <p:spPr/>
        <p:txBody>
          <a:bodyPr/>
          <a:lstStyle/>
          <a:p>
            <a:fld id="{24C8C45C-947F-4981-8B3F-4F32E973C901}" type="slidenum">
              <a:rPr lang="da-DK" smtClean="0"/>
              <a:pPr/>
              <a:t>74</a:t>
            </a:fld>
            <a:endParaRPr lang="da-DK" dirty="0"/>
          </a:p>
        </p:txBody>
      </p:sp>
      <p:pic>
        <p:nvPicPr>
          <p:cNvPr id="11" name="Billede 10" descr="Skærmbillede af indholdssiden Dansk kørekort i udlandet. Det er markeret, at man skal trykke på &quot;komponent&quot; og &quot;tilføj her&quot; når man skal oprette en ny mikroartikel">
            <a:extLst>
              <a:ext uri="{FF2B5EF4-FFF2-40B4-BE49-F238E27FC236}">
                <a16:creationId xmlns:a16="http://schemas.microsoft.com/office/drawing/2014/main" id="{8377352D-C456-03B5-8DF4-D801D8A6B827}"/>
              </a:ext>
            </a:extLst>
          </p:cNvPr>
          <p:cNvPicPr>
            <a:picLocks noChangeAspect="1"/>
          </p:cNvPicPr>
          <p:nvPr/>
        </p:nvPicPr>
        <p:blipFill>
          <a:blip r:embed="rId3">
            <a:extLst>
              <a:ext uri="{28A0092B-C50C-407E-A947-70E740481C1C}">
                <a14:useLocalDpi xmlns:a14="http://schemas.microsoft.com/office/drawing/2010/main" val="0"/>
              </a:ext>
            </a:extLst>
          </a:blip>
          <a:srcRect b="64444"/>
          <a:stretch>
            <a:fillRect/>
          </a:stretch>
        </p:blipFill>
        <p:spPr>
          <a:xfrm>
            <a:off x="3289222" y="1324614"/>
            <a:ext cx="5613556" cy="5083386"/>
          </a:xfrm>
          <a:prstGeom prst="rect">
            <a:avLst/>
          </a:prstGeom>
          <a:effectLst>
            <a:outerShdw blurRad="50800" dist="38100" dir="5400000" algn="t" rotWithShape="0">
              <a:prstClr val="black">
                <a:alpha val="40000"/>
              </a:prstClr>
            </a:outerShdw>
          </a:effectLst>
        </p:spPr>
      </p:pic>
      <p:sp>
        <p:nvSpPr>
          <p:cNvPr id="14" name="Rektangel 13">
            <a:extLst>
              <a:ext uri="{FF2B5EF4-FFF2-40B4-BE49-F238E27FC236}">
                <a16:creationId xmlns:a16="http://schemas.microsoft.com/office/drawing/2014/main" id="{B028F3E2-997D-2448-467B-A278E48B9FD5}"/>
              </a:ext>
            </a:extLst>
          </p:cNvPr>
          <p:cNvSpPr/>
          <p:nvPr/>
        </p:nvSpPr>
        <p:spPr>
          <a:xfrm>
            <a:off x="4009543" y="1604976"/>
            <a:ext cx="263633" cy="28170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5" name="Ellipse 14">
            <a:extLst>
              <a:ext uri="{FF2B5EF4-FFF2-40B4-BE49-F238E27FC236}">
                <a16:creationId xmlns:a16="http://schemas.microsoft.com/office/drawing/2014/main" id="{BB7D825C-652F-0BEF-CEDD-629BA76F4520}"/>
              </a:ext>
            </a:extLst>
          </p:cNvPr>
          <p:cNvSpPr/>
          <p:nvPr/>
        </p:nvSpPr>
        <p:spPr>
          <a:xfrm>
            <a:off x="3571930" y="1587143"/>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6" name="Rektangel 15">
            <a:extLst>
              <a:ext uri="{FF2B5EF4-FFF2-40B4-BE49-F238E27FC236}">
                <a16:creationId xmlns:a16="http://schemas.microsoft.com/office/drawing/2014/main" id="{B08BF6EB-5D02-0948-A78F-564A2BABE7F1}"/>
              </a:ext>
            </a:extLst>
          </p:cNvPr>
          <p:cNvSpPr/>
          <p:nvPr/>
        </p:nvSpPr>
        <p:spPr>
          <a:xfrm>
            <a:off x="3884659" y="5533386"/>
            <a:ext cx="2965319" cy="87461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7" name="Rektangel 16">
            <a:extLst>
              <a:ext uri="{FF2B5EF4-FFF2-40B4-BE49-F238E27FC236}">
                <a16:creationId xmlns:a16="http://schemas.microsoft.com/office/drawing/2014/main" id="{A4B6C867-C62A-EA68-87FA-00477D69AE19}"/>
              </a:ext>
            </a:extLst>
          </p:cNvPr>
          <p:cNvSpPr/>
          <p:nvPr/>
        </p:nvSpPr>
        <p:spPr>
          <a:xfrm>
            <a:off x="3884659" y="5692071"/>
            <a:ext cx="324000" cy="12901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8" name="Ellipse 17">
            <a:extLst>
              <a:ext uri="{FF2B5EF4-FFF2-40B4-BE49-F238E27FC236}">
                <a16:creationId xmlns:a16="http://schemas.microsoft.com/office/drawing/2014/main" id="{90729C67-C23A-207E-0659-4299B101579B}"/>
              </a:ext>
            </a:extLst>
          </p:cNvPr>
          <p:cNvSpPr/>
          <p:nvPr/>
        </p:nvSpPr>
        <p:spPr>
          <a:xfrm>
            <a:off x="3488306" y="5581159"/>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Tree>
    <p:extLst>
      <p:ext uri="{BB962C8B-B14F-4D97-AF65-F5344CB8AC3E}">
        <p14:creationId xmlns:p14="http://schemas.microsoft.com/office/powerpoint/2010/main" val="2986258376"/>
      </p:ext>
    </p:extLst>
  </p:cSld>
  <p:clrMapOvr>
    <a:masterClrMapping/>
  </p:clrMapOvr>
  <p:transition spd="slow">
    <p:push dir="u"/>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F51E6-C980-B7C7-5E32-551DA6210D26}"/>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0DF9F0B2-6060-4B83-2F7A-CEC664F5D571}"/>
              </a:ext>
            </a:extLst>
          </p:cNvPr>
          <p:cNvSpPr>
            <a:spLocks noGrp="1"/>
          </p:cNvSpPr>
          <p:nvPr>
            <p:ph type="subTitle" idx="13"/>
          </p:nvPr>
        </p:nvSpPr>
        <p:spPr/>
        <p:txBody>
          <a:bodyPr/>
          <a:lstStyle/>
          <a:p>
            <a:r>
              <a:rPr lang="da-DK" dirty="0"/>
              <a:t>Lektion 3: Redigér indholdssider – tekst og mikroartikler</a:t>
            </a:r>
          </a:p>
        </p:txBody>
      </p:sp>
      <p:sp>
        <p:nvSpPr>
          <p:cNvPr id="4" name="Pladsholder til indhold 3">
            <a:extLst>
              <a:ext uri="{FF2B5EF4-FFF2-40B4-BE49-F238E27FC236}">
                <a16:creationId xmlns:a16="http://schemas.microsoft.com/office/drawing/2014/main" id="{51C2EC4A-CA87-B259-49AE-35CBEE8CE884}"/>
              </a:ext>
            </a:extLst>
          </p:cNvPr>
          <p:cNvSpPr>
            <a:spLocks noGrp="1"/>
          </p:cNvSpPr>
          <p:nvPr>
            <p:ph idx="1"/>
          </p:nvPr>
        </p:nvSpPr>
        <p:spPr>
          <a:xfrm>
            <a:off x="691199" y="1549444"/>
            <a:ext cx="4032000" cy="4230000"/>
          </a:xfrm>
        </p:spPr>
        <p:txBody>
          <a:bodyPr/>
          <a:lstStyle/>
          <a:p>
            <a:pPr marL="0" indent="0">
              <a:buNone/>
            </a:pPr>
            <a:r>
              <a:rPr lang="da-DK" sz="1800" b="1" dirty="0"/>
              <a:t>Resultat</a:t>
            </a:r>
          </a:p>
          <a:p>
            <a:r>
              <a:rPr lang="da-DK" sz="1800" dirty="0"/>
              <a:t>Renderingsvælgeren åbner. </a:t>
            </a:r>
          </a:p>
          <a:p>
            <a:r>
              <a:rPr lang="da-DK" sz="1800" dirty="0"/>
              <a:t>Klik på ‘Mikroartikel’ for at vælge og dernæst på ‘Vælg’. </a:t>
            </a:r>
          </a:p>
          <a:p>
            <a:endParaRPr lang="da-DK" dirty="0"/>
          </a:p>
        </p:txBody>
      </p:sp>
      <p:sp>
        <p:nvSpPr>
          <p:cNvPr id="5" name="Pladsholder til dato 4">
            <a:extLst>
              <a:ext uri="{FF2B5EF4-FFF2-40B4-BE49-F238E27FC236}">
                <a16:creationId xmlns:a16="http://schemas.microsoft.com/office/drawing/2014/main" id="{23424754-56E4-222E-3963-6C179869CDE5}"/>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26AEFA70-BE2F-45B1-990E-49F9049DEEF9}"/>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1DF3743C-40E4-EAA5-A9D0-B74983478C29}"/>
              </a:ext>
            </a:extLst>
          </p:cNvPr>
          <p:cNvSpPr>
            <a:spLocks noGrp="1"/>
          </p:cNvSpPr>
          <p:nvPr>
            <p:ph type="sldNum" sz="quarter" idx="12"/>
          </p:nvPr>
        </p:nvSpPr>
        <p:spPr/>
        <p:txBody>
          <a:bodyPr/>
          <a:lstStyle/>
          <a:p>
            <a:fld id="{24C8C45C-947F-4981-8B3F-4F32E973C901}" type="slidenum">
              <a:rPr lang="da-DK" smtClean="0"/>
              <a:pPr/>
              <a:t>75</a:t>
            </a:fld>
            <a:endParaRPr lang="da-DK" dirty="0"/>
          </a:p>
        </p:txBody>
      </p:sp>
      <p:pic>
        <p:nvPicPr>
          <p:cNvPr id="9" name="Billede 8" descr="Skærmbillede af feltet &quot;vælg en rendering&quot;. Her skal man trykke på &quot;Mikroartikel&quot;">
            <a:extLst>
              <a:ext uri="{FF2B5EF4-FFF2-40B4-BE49-F238E27FC236}">
                <a16:creationId xmlns:a16="http://schemas.microsoft.com/office/drawing/2014/main" id="{E1C4B282-0B07-5E8A-F936-AADA9B39AF74}"/>
              </a:ext>
            </a:extLst>
          </p:cNvPr>
          <p:cNvPicPr>
            <a:picLocks noChangeAspect="1"/>
          </p:cNvPicPr>
          <p:nvPr/>
        </p:nvPicPr>
        <p:blipFill>
          <a:blip r:embed="rId3"/>
          <a:stretch>
            <a:fillRect/>
          </a:stretch>
        </p:blipFill>
        <p:spPr>
          <a:xfrm>
            <a:off x="4911297" y="1357687"/>
            <a:ext cx="6740703" cy="4613514"/>
          </a:xfrm>
          <a:prstGeom prst="rect">
            <a:avLst/>
          </a:prstGeom>
          <a:effectLst>
            <a:outerShdw blurRad="50800" dist="38100" dir="5400000" algn="t" rotWithShape="0">
              <a:prstClr val="black">
                <a:alpha val="40000"/>
              </a:prstClr>
            </a:outerShdw>
          </a:effectLst>
        </p:spPr>
      </p:pic>
      <p:sp>
        <p:nvSpPr>
          <p:cNvPr id="10" name="Ellipse 9">
            <a:extLst>
              <a:ext uri="{FF2B5EF4-FFF2-40B4-BE49-F238E27FC236}">
                <a16:creationId xmlns:a16="http://schemas.microsoft.com/office/drawing/2014/main" id="{83CEA067-B1B0-06EE-C70B-D87A2AB79CFF}"/>
              </a:ext>
            </a:extLst>
          </p:cNvPr>
          <p:cNvSpPr/>
          <p:nvPr/>
        </p:nvSpPr>
        <p:spPr>
          <a:xfrm>
            <a:off x="4561199" y="2884779"/>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1" name="Ellipse 10">
            <a:extLst>
              <a:ext uri="{FF2B5EF4-FFF2-40B4-BE49-F238E27FC236}">
                <a16:creationId xmlns:a16="http://schemas.microsoft.com/office/drawing/2014/main" id="{692CCA20-FBC0-9FB6-12DA-08FCB70EAB21}"/>
              </a:ext>
            </a:extLst>
          </p:cNvPr>
          <p:cNvSpPr/>
          <p:nvPr/>
        </p:nvSpPr>
        <p:spPr>
          <a:xfrm>
            <a:off x="9389743" y="5462071"/>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12" name="Rektangel 11">
            <a:extLst>
              <a:ext uri="{FF2B5EF4-FFF2-40B4-BE49-F238E27FC236}">
                <a16:creationId xmlns:a16="http://schemas.microsoft.com/office/drawing/2014/main" id="{A9317EC7-A478-803E-2801-6A354E0D848E}"/>
              </a:ext>
            </a:extLst>
          </p:cNvPr>
          <p:cNvSpPr/>
          <p:nvPr/>
        </p:nvSpPr>
        <p:spPr>
          <a:xfrm>
            <a:off x="5121424" y="2390275"/>
            <a:ext cx="1391672" cy="168442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3" name="Rektangel 12">
            <a:extLst>
              <a:ext uri="{FF2B5EF4-FFF2-40B4-BE49-F238E27FC236}">
                <a16:creationId xmlns:a16="http://schemas.microsoft.com/office/drawing/2014/main" id="{008E557C-3539-3AF6-5FC2-BC77CB215E90}"/>
              </a:ext>
            </a:extLst>
          </p:cNvPr>
          <p:cNvSpPr/>
          <p:nvPr/>
        </p:nvSpPr>
        <p:spPr>
          <a:xfrm>
            <a:off x="9843907" y="5427715"/>
            <a:ext cx="838964" cy="38608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Tree>
    <p:extLst>
      <p:ext uri="{BB962C8B-B14F-4D97-AF65-F5344CB8AC3E}">
        <p14:creationId xmlns:p14="http://schemas.microsoft.com/office/powerpoint/2010/main" val="3510948895"/>
      </p:ext>
    </p:extLst>
  </p:cSld>
  <p:clrMapOvr>
    <a:masterClrMapping/>
  </p:clrMapOvr>
  <p:transition spd="slow">
    <p:push dir="u"/>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F079A-3F71-B6C9-9A85-EF63FCAC04A4}"/>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5887907F-DB8C-4C6E-EFE1-45888F5A4B67}"/>
              </a:ext>
            </a:extLst>
          </p:cNvPr>
          <p:cNvSpPr>
            <a:spLocks noGrp="1"/>
          </p:cNvSpPr>
          <p:nvPr>
            <p:ph type="subTitle" idx="13"/>
          </p:nvPr>
        </p:nvSpPr>
        <p:spPr/>
        <p:txBody>
          <a:bodyPr/>
          <a:lstStyle/>
          <a:p>
            <a:r>
              <a:rPr lang="da-DK" dirty="0"/>
              <a:t>Lektion 3: Redigér indholdssider – tekst og mikroartikler</a:t>
            </a:r>
          </a:p>
        </p:txBody>
      </p:sp>
      <p:sp>
        <p:nvSpPr>
          <p:cNvPr id="3" name="Titel 2">
            <a:extLst>
              <a:ext uri="{FF2B5EF4-FFF2-40B4-BE49-F238E27FC236}">
                <a16:creationId xmlns:a16="http://schemas.microsoft.com/office/drawing/2014/main" id="{EC3870C5-7AF6-D95D-FD11-A997459A9E95}"/>
              </a:ext>
            </a:extLst>
          </p:cNvPr>
          <p:cNvSpPr>
            <a:spLocks noGrp="1"/>
          </p:cNvSpPr>
          <p:nvPr>
            <p:ph type="title"/>
          </p:nvPr>
        </p:nvSpPr>
        <p:spPr/>
        <p:txBody>
          <a:bodyPr/>
          <a:lstStyle/>
          <a:p>
            <a:endParaRPr lang="da-DK"/>
          </a:p>
        </p:txBody>
      </p:sp>
      <p:sp>
        <p:nvSpPr>
          <p:cNvPr id="4" name="Pladsholder til indhold 3">
            <a:extLst>
              <a:ext uri="{FF2B5EF4-FFF2-40B4-BE49-F238E27FC236}">
                <a16:creationId xmlns:a16="http://schemas.microsoft.com/office/drawing/2014/main" id="{6C8DE669-13E4-673C-C0D3-80515486534D}"/>
              </a:ext>
            </a:extLst>
          </p:cNvPr>
          <p:cNvSpPr>
            <a:spLocks noGrp="1"/>
          </p:cNvSpPr>
          <p:nvPr>
            <p:ph idx="1"/>
          </p:nvPr>
        </p:nvSpPr>
        <p:spPr>
          <a:xfrm>
            <a:off x="538801" y="1611001"/>
            <a:ext cx="3712358" cy="4230000"/>
          </a:xfrm>
        </p:spPr>
        <p:txBody>
          <a:bodyPr/>
          <a:lstStyle/>
          <a:p>
            <a:pPr marL="0" indent="0">
              <a:buNone/>
            </a:pPr>
            <a:r>
              <a:rPr lang="da-DK" sz="1800" b="1" dirty="0"/>
              <a:t>Resultat</a:t>
            </a:r>
          </a:p>
          <a:p>
            <a:r>
              <a:rPr lang="da-DK" sz="1800" dirty="0"/>
              <a:t>Vælger for tilknyttet indhold åbner. Klik på ‘Opret nyt indhold’, skriv en titel og herefter på ‘Ok’. </a:t>
            </a:r>
          </a:p>
          <a:p>
            <a:r>
              <a:rPr lang="da-DK" sz="1800" dirty="0"/>
              <a:t>Bemærk, at specialtegn (spørgsmålstegn, tankestreg, kolon) </a:t>
            </a:r>
            <a:br>
              <a:rPr lang="da-DK" sz="1800" dirty="0"/>
            </a:br>
            <a:r>
              <a:rPr lang="da-DK" sz="1800" dirty="0"/>
              <a:t>først kan tilføjes ved redigering af titlen på selve siden. </a:t>
            </a:r>
          </a:p>
          <a:p>
            <a:endParaRPr lang="da-DK" dirty="0"/>
          </a:p>
        </p:txBody>
      </p:sp>
      <p:sp>
        <p:nvSpPr>
          <p:cNvPr id="5" name="Pladsholder til dato 4">
            <a:extLst>
              <a:ext uri="{FF2B5EF4-FFF2-40B4-BE49-F238E27FC236}">
                <a16:creationId xmlns:a16="http://schemas.microsoft.com/office/drawing/2014/main" id="{003142C7-8509-8A01-2137-92E68C4E88FD}"/>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D8F1F124-BA89-3642-1FBD-73FF5EE0E6ED}"/>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F1453C81-DAF0-E98E-ADE6-4B1C74CA8BE6}"/>
              </a:ext>
            </a:extLst>
          </p:cNvPr>
          <p:cNvSpPr>
            <a:spLocks noGrp="1"/>
          </p:cNvSpPr>
          <p:nvPr>
            <p:ph type="sldNum" sz="quarter" idx="12"/>
          </p:nvPr>
        </p:nvSpPr>
        <p:spPr/>
        <p:txBody>
          <a:bodyPr/>
          <a:lstStyle/>
          <a:p>
            <a:fld id="{24C8C45C-947F-4981-8B3F-4F32E973C901}" type="slidenum">
              <a:rPr lang="da-DK" smtClean="0"/>
              <a:pPr/>
              <a:t>76</a:t>
            </a:fld>
            <a:endParaRPr lang="da-DK" dirty="0"/>
          </a:p>
        </p:txBody>
      </p:sp>
      <p:pic>
        <p:nvPicPr>
          <p:cNvPr id="11" name="Billede 10" descr="Skærmbillede, hvor det er markeret at man først skal trykke på &quot;Opret nyt indhold&quot; og herefter tilføje tekst til sin nye mikroartikel. Til sidst trykker man på &quot;ok&quot;">
            <a:extLst>
              <a:ext uri="{FF2B5EF4-FFF2-40B4-BE49-F238E27FC236}">
                <a16:creationId xmlns:a16="http://schemas.microsoft.com/office/drawing/2014/main" id="{2D3BB3DE-8A67-1432-2BC7-0DD7223AE27B}"/>
              </a:ext>
            </a:extLst>
          </p:cNvPr>
          <p:cNvPicPr>
            <a:picLocks noChangeAspect="1"/>
          </p:cNvPicPr>
          <p:nvPr/>
        </p:nvPicPr>
        <p:blipFill>
          <a:blip r:embed="rId3"/>
          <a:stretch>
            <a:fillRect/>
          </a:stretch>
        </p:blipFill>
        <p:spPr>
          <a:xfrm>
            <a:off x="4459797" y="1494000"/>
            <a:ext cx="7192204" cy="4347001"/>
          </a:xfrm>
          <a:prstGeom prst="rect">
            <a:avLst/>
          </a:prstGeom>
        </p:spPr>
      </p:pic>
      <p:sp>
        <p:nvSpPr>
          <p:cNvPr id="12" name="Rektangel 11">
            <a:extLst>
              <a:ext uri="{FF2B5EF4-FFF2-40B4-BE49-F238E27FC236}">
                <a16:creationId xmlns:a16="http://schemas.microsoft.com/office/drawing/2014/main" id="{0D927F41-CB50-D9E4-66D0-BED48316496E}"/>
              </a:ext>
            </a:extLst>
          </p:cNvPr>
          <p:cNvSpPr/>
          <p:nvPr/>
        </p:nvSpPr>
        <p:spPr>
          <a:xfrm>
            <a:off x="5570603" y="2262854"/>
            <a:ext cx="749986" cy="20763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3" name="Rektangel 12">
            <a:extLst>
              <a:ext uri="{FF2B5EF4-FFF2-40B4-BE49-F238E27FC236}">
                <a16:creationId xmlns:a16="http://schemas.microsoft.com/office/drawing/2014/main" id="{1EB65D47-F181-162E-2A46-101FE75F666B}"/>
              </a:ext>
            </a:extLst>
          </p:cNvPr>
          <p:cNvSpPr/>
          <p:nvPr/>
        </p:nvSpPr>
        <p:spPr>
          <a:xfrm>
            <a:off x="4553924" y="3785937"/>
            <a:ext cx="723929" cy="56147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4" name="Rektangel 13">
            <a:extLst>
              <a:ext uri="{FF2B5EF4-FFF2-40B4-BE49-F238E27FC236}">
                <a16:creationId xmlns:a16="http://schemas.microsoft.com/office/drawing/2014/main" id="{94BF564A-065F-9F63-F33B-AD0A512C2A41}"/>
              </a:ext>
            </a:extLst>
          </p:cNvPr>
          <p:cNvSpPr/>
          <p:nvPr/>
        </p:nvSpPr>
        <p:spPr>
          <a:xfrm>
            <a:off x="10395283" y="5475790"/>
            <a:ext cx="561481" cy="23519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5" name="Ellipse 14">
            <a:extLst>
              <a:ext uri="{FF2B5EF4-FFF2-40B4-BE49-F238E27FC236}">
                <a16:creationId xmlns:a16="http://schemas.microsoft.com/office/drawing/2014/main" id="{6F0CACB3-017E-3ABB-F0B0-E9C335F73796}"/>
              </a:ext>
            </a:extLst>
          </p:cNvPr>
          <p:cNvSpPr/>
          <p:nvPr/>
        </p:nvSpPr>
        <p:spPr>
          <a:xfrm>
            <a:off x="4134598" y="3864313"/>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6" name="Ellipse 15">
            <a:extLst>
              <a:ext uri="{FF2B5EF4-FFF2-40B4-BE49-F238E27FC236}">
                <a16:creationId xmlns:a16="http://schemas.microsoft.com/office/drawing/2014/main" id="{0D190B1D-8D8A-1992-2C11-99636671C4B2}"/>
              </a:ext>
            </a:extLst>
          </p:cNvPr>
          <p:cNvSpPr/>
          <p:nvPr/>
        </p:nvSpPr>
        <p:spPr>
          <a:xfrm>
            <a:off x="6430865" y="2207899"/>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17" name="Ellipse 16">
            <a:extLst>
              <a:ext uri="{FF2B5EF4-FFF2-40B4-BE49-F238E27FC236}">
                <a16:creationId xmlns:a16="http://schemas.microsoft.com/office/drawing/2014/main" id="{75258230-EFF0-11FA-6FF7-D75907100114}"/>
              </a:ext>
            </a:extLst>
          </p:cNvPr>
          <p:cNvSpPr/>
          <p:nvPr/>
        </p:nvSpPr>
        <p:spPr>
          <a:xfrm>
            <a:off x="9966964" y="5434702"/>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3</a:t>
            </a:r>
          </a:p>
        </p:txBody>
      </p:sp>
    </p:spTree>
    <p:extLst>
      <p:ext uri="{BB962C8B-B14F-4D97-AF65-F5344CB8AC3E}">
        <p14:creationId xmlns:p14="http://schemas.microsoft.com/office/powerpoint/2010/main" val="4268313607"/>
      </p:ext>
    </p:extLst>
  </p:cSld>
  <p:clrMapOvr>
    <a:masterClrMapping/>
  </p:clrMapOvr>
  <p:transition spd="slow">
    <p:push dir="u"/>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F8DE4-62EF-0D3F-8915-5E3DC8D1731B}"/>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3E41C560-2685-38EF-E1DB-1F1C5BF2002C}"/>
              </a:ext>
            </a:extLst>
          </p:cNvPr>
          <p:cNvSpPr>
            <a:spLocks noGrp="1"/>
          </p:cNvSpPr>
          <p:nvPr>
            <p:ph type="subTitle" idx="13"/>
          </p:nvPr>
        </p:nvSpPr>
        <p:spPr/>
        <p:txBody>
          <a:bodyPr/>
          <a:lstStyle/>
          <a:p>
            <a:r>
              <a:rPr lang="da-DK" dirty="0"/>
              <a:t>Lektion 3: Redigér indholdssider – tekst og mikroartikler</a:t>
            </a:r>
          </a:p>
        </p:txBody>
      </p:sp>
      <p:sp>
        <p:nvSpPr>
          <p:cNvPr id="4" name="Pladsholder til indhold 3">
            <a:extLst>
              <a:ext uri="{FF2B5EF4-FFF2-40B4-BE49-F238E27FC236}">
                <a16:creationId xmlns:a16="http://schemas.microsoft.com/office/drawing/2014/main" id="{A3002E99-55FD-3769-199D-2AB13706E1DB}"/>
              </a:ext>
            </a:extLst>
          </p:cNvPr>
          <p:cNvSpPr>
            <a:spLocks noGrp="1"/>
          </p:cNvSpPr>
          <p:nvPr>
            <p:ph idx="1"/>
          </p:nvPr>
        </p:nvSpPr>
        <p:spPr>
          <a:xfrm>
            <a:off x="539999" y="1908000"/>
            <a:ext cx="3903663" cy="4230000"/>
          </a:xfrm>
        </p:spPr>
        <p:txBody>
          <a:bodyPr/>
          <a:lstStyle/>
          <a:p>
            <a:pPr marL="0" indent="0">
              <a:buNone/>
            </a:pPr>
            <a:r>
              <a:rPr lang="da-DK" sz="1800" b="1" dirty="0"/>
              <a:t>Resultat</a:t>
            </a:r>
          </a:p>
          <a:p>
            <a:r>
              <a:rPr lang="da-DK" sz="1800" dirty="0"/>
              <a:t>Mikroartiklen er nu synlig for redaktøren. Klik på ‘Gem’ for at tilføje den til indholdssiden.</a:t>
            </a:r>
          </a:p>
          <a:p>
            <a:r>
              <a:rPr lang="da-DK" sz="1800" dirty="0"/>
              <a:t>Bemærk: Mikroartiklen er først synlig i borgervisningen, når brødteksten er tilføjet. </a:t>
            </a:r>
          </a:p>
          <a:p>
            <a:endParaRPr lang="da-DK" dirty="0"/>
          </a:p>
        </p:txBody>
      </p:sp>
      <p:sp>
        <p:nvSpPr>
          <p:cNvPr id="5" name="Pladsholder til dato 4">
            <a:extLst>
              <a:ext uri="{FF2B5EF4-FFF2-40B4-BE49-F238E27FC236}">
                <a16:creationId xmlns:a16="http://schemas.microsoft.com/office/drawing/2014/main" id="{FBCFBC29-6F2F-5EB4-B8FD-0F4D71069572}"/>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89A0F5A1-59A6-3E7F-86BA-4AACD0B0FA11}"/>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18F11CD3-CAD7-19FA-C5F8-8474A967722B}"/>
              </a:ext>
            </a:extLst>
          </p:cNvPr>
          <p:cNvSpPr>
            <a:spLocks noGrp="1"/>
          </p:cNvSpPr>
          <p:nvPr>
            <p:ph type="sldNum" sz="quarter" idx="12"/>
          </p:nvPr>
        </p:nvSpPr>
        <p:spPr/>
        <p:txBody>
          <a:bodyPr/>
          <a:lstStyle/>
          <a:p>
            <a:fld id="{24C8C45C-947F-4981-8B3F-4F32E973C901}" type="slidenum">
              <a:rPr lang="da-DK" smtClean="0"/>
              <a:pPr/>
              <a:t>77</a:t>
            </a:fld>
            <a:endParaRPr lang="da-DK" dirty="0"/>
          </a:p>
        </p:txBody>
      </p:sp>
      <p:pic>
        <p:nvPicPr>
          <p:cNvPr id="11" name="Billede 10" descr="Skærmbillede af den nye mikroartikel, som er blevet tilføjet">
            <a:extLst>
              <a:ext uri="{FF2B5EF4-FFF2-40B4-BE49-F238E27FC236}">
                <a16:creationId xmlns:a16="http://schemas.microsoft.com/office/drawing/2014/main" id="{0F63D22C-027B-252A-4CD1-62ED60EE20A8}"/>
              </a:ext>
            </a:extLst>
          </p:cNvPr>
          <p:cNvPicPr>
            <a:picLocks noChangeAspect="1"/>
          </p:cNvPicPr>
          <p:nvPr/>
        </p:nvPicPr>
        <p:blipFill>
          <a:blip r:embed="rId3"/>
          <a:stretch>
            <a:fillRect/>
          </a:stretch>
        </p:blipFill>
        <p:spPr>
          <a:xfrm>
            <a:off x="4694308" y="1415412"/>
            <a:ext cx="6957692" cy="4230000"/>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292488852"/>
      </p:ext>
    </p:extLst>
  </p:cSld>
  <p:clrMapOvr>
    <a:masterClrMapping/>
  </p:clrMapOvr>
  <p:transition spd="slow">
    <p:push dir="u"/>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05A4A-2801-FEA6-F63A-72380CF18563}"/>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73E709E0-807D-B4AA-C435-03974F1742AC}"/>
              </a:ext>
            </a:extLst>
          </p:cNvPr>
          <p:cNvSpPr>
            <a:spLocks noGrp="1"/>
          </p:cNvSpPr>
          <p:nvPr>
            <p:ph type="subTitle" idx="13"/>
          </p:nvPr>
        </p:nvSpPr>
        <p:spPr/>
        <p:txBody>
          <a:bodyPr/>
          <a:lstStyle/>
          <a:p>
            <a:r>
              <a:rPr lang="da-DK" dirty="0"/>
              <a:t>Lektion 3: Redigér indholdssider – tekst og mikroartikler</a:t>
            </a:r>
          </a:p>
        </p:txBody>
      </p:sp>
      <p:sp>
        <p:nvSpPr>
          <p:cNvPr id="3" name="Titel 2">
            <a:extLst>
              <a:ext uri="{FF2B5EF4-FFF2-40B4-BE49-F238E27FC236}">
                <a16:creationId xmlns:a16="http://schemas.microsoft.com/office/drawing/2014/main" id="{37584295-4D9D-1522-34DA-71D79BBAC3AB}"/>
              </a:ext>
            </a:extLst>
          </p:cNvPr>
          <p:cNvSpPr>
            <a:spLocks noGrp="1"/>
          </p:cNvSpPr>
          <p:nvPr>
            <p:ph type="title"/>
          </p:nvPr>
        </p:nvSpPr>
        <p:spPr/>
        <p:txBody>
          <a:bodyPr/>
          <a:lstStyle/>
          <a:p>
            <a:r>
              <a:rPr lang="da-DK" dirty="0"/>
              <a:t>Tilføj en ny mikroartikel på </a:t>
            </a:r>
            <a:r>
              <a:rPr lang="da-DK" dirty="0" err="1"/>
              <a:t>lifeindenmark</a:t>
            </a:r>
            <a:endParaRPr lang="da-DK" dirty="0"/>
          </a:p>
        </p:txBody>
      </p:sp>
      <p:sp>
        <p:nvSpPr>
          <p:cNvPr id="5" name="Pladsholder til dato 4">
            <a:extLst>
              <a:ext uri="{FF2B5EF4-FFF2-40B4-BE49-F238E27FC236}">
                <a16:creationId xmlns:a16="http://schemas.microsoft.com/office/drawing/2014/main" id="{F1FF8348-6684-9516-8688-624F4459E009}"/>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FD4D9721-4F63-6EE0-2156-D0163FF9D300}"/>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10ED9A30-0F9C-6CC4-B820-8CE9A9F6D47A}"/>
              </a:ext>
            </a:extLst>
          </p:cNvPr>
          <p:cNvSpPr>
            <a:spLocks noGrp="1"/>
          </p:cNvSpPr>
          <p:nvPr>
            <p:ph type="sldNum" sz="quarter" idx="12"/>
          </p:nvPr>
        </p:nvSpPr>
        <p:spPr/>
        <p:txBody>
          <a:bodyPr/>
          <a:lstStyle/>
          <a:p>
            <a:fld id="{24C8C45C-947F-4981-8B3F-4F32E973C901}" type="slidenum">
              <a:rPr lang="da-DK" smtClean="0"/>
              <a:pPr/>
              <a:t>78</a:t>
            </a:fld>
            <a:endParaRPr lang="da-DK" dirty="0"/>
          </a:p>
        </p:txBody>
      </p:sp>
      <p:pic>
        <p:nvPicPr>
          <p:cNvPr id="8" name="Billede 7" descr="lifeindenmark.dk's logo">
            <a:extLst>
              <a:ext uri="{FF2B5EF4-FFF2-40B4-BE49-F238E27FC236}">
                <a16:creationId xmlns:a16="http://schemas.microsoft.com/office/drawing/2014/main" id="{4B869B3B-F3E6-E86E-4F00-82014F51579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605" b="96512" l="2973" r="96521">
                        <a14:foregroundMark x1="2973" y1="18721" x2="5250" y2="59302"/>
                        <a14:foregroundMark x1="19545" y1="34535" x2="19545" y2="53721"/>
                        <a14:foregroundMark x1="19545" y1="11977" x2="19545" y2="11977"/>
                        <a14:foregroundMark x1="37749" y1="22570" x2="30930" y2="50349"/>
                        <a14:foregroundMark x1="41176" y1="8605" x2="39103" y2="17053"/>
                        <a14:foregroundMark x1="72043" y1="14302" x2="72043" y2="14302"/>
                        <a14:foregroundMark x1="72612" y1="32326" x2="72612" y2="32326"/>
                        <a14:foregroundMark x1="83997" y1="28953" x2="83997" y2="28953"/>
                        <a14:foregroundMark x1="96584" y1="34535" x2="96584" y2="34535"/>
                        <a14:foregroundMark x1="7527" y1="86395" x2="7527" y2="86395"/>
                        <a14:foregroundMark x1="8096" y1="96512" x2="8096" y2="96512"/>
                        <a14:foregroundMark x1="12081" y1="84186" x2="12081" y2="84186"/>
                        <a14:foregroundMark x1="26945" y1="85233" x2="26945" y2="85233"/>
                        <a14:foregroundMark x1="38899" y1="87558" x2="38899" y2="87558"/>
                        <a14:foregroundMark x1="57179" y1="88605" x2="57179" y2="88605"/>
                        <a14:foregroundMark x1="61733" y1="87558" x2="61733" y2="87558"/>
                        <a14:foregroundMark x1="68627" y1="90930" x2="68627" y2="90930"/>
                        <a14:foregroundMark x1="77166" y1="96512" x2="77166" y2="96512"/>
                        <a14:foregroundMark x1="87982" y1="89767" x2="87982" y2="89767"/>
                        <a14:foregroundMark x1="93738" y1="89767" x2="93738" y2="89767"/>
                        <a14:backgroundMark x1="38330" y1="19884" x2="38330" y2="19884"/>
                        <a14:backgroundMark x1="37761" y1="18721" x2="41176" y2="18721"/>
                        <a14:backgroundMark x1="38330" y1="16512" x2="37192" y2="22209"/>
                      </a14:backgroundRemoval>
                    </a14:imgEffect>
                  </a14:imgLayer>
                </a14:imgProps>
              </a:ext>
            </a:extLst>
          </a:blip>
          <a:stretch>
            <a:fillRect/>
          </a:stretch>
        </p:blipFill>
        <p:spPr>
          <a:xfrm>
            <a:off x="10122568" y="566670"/>
            <a:ext cx="1635758" cy="828221"/>
          </a:xfrm>
          <a:prstGeom prst="rect">
            <a:avLst/>
          </a:prstGeom>
        </p:spPr>
      </p:pic>
      <p:pic>
        <p:nvPicPr>
          <p:cNvPr id="11" name="Billede 10" descr="Skærmbillede af siden State Pension på lifeindenmark. Knapperne &quot;Komponent&quot; og &quot;tilføj ny&quot; er tilføjet for at vise, hvor man skal trykke, hvis man ønsker at tilføje en ny mikroartikel">
            <a:extLst>
              <a:ext uri="{FF2B5EF4-FFF2-40B4-BE49-F238E27FC236}">
                <a16:creationId xmlns:a16="http://schemas.microsoft.com/office/drawing/2014/main" id="{0D040571-1D16-0046-DFB8-14E1F3CD7369}"/>
              </a:ext>
            </a:extLst>
          </p:cNvPr>
          <p:cNvPicPr>
            <a:picLocks noChangeAspect="1"/>
          </p:cNvPicPr>
          <p:nvPr/>
        </p:nvPicPr>
        <p:blipFill>
          <a:blip r:embed="rId5"/>
          <a:srcRect t="503" b="80107"/>
          <a:stretch>
            <a:fillRect/>
          </a:stretch>
        </p:blipFill>
        <p:spPr>
          <a:xfrm>
            <a:off x="3516817" y="1394891"/>
            <a:ext cx="5164362" cy="5229763"/>
          </a:xfrm>
          <a:prstGeom prst="rect">
            <a:avLst/>
          </a:prstGeom>
          <a:effectLst>
            <a:outerShdw blurRad="50800" dist="38100" dir="5400000" algn="t" rotWithShape="0">
              <a:prstClr val="black">
                <a:alpha val="40000"/>
              </a:prstClr>
            </a:outerShdw>
          </a:effectLst>
        </p:spPr>
      </p:pic>
      <p:sp>
        <p:nvSpPr>
          <p:cNvPr id="12" name="Rektangel 11">
            <a:extLst>
              <a:ext uri="{FF2B5EF4-FFF2-40B4-BE49-F238E27FC236}">
                <a16:creationId xmlns:a16="http://schemas.microsoft.com/office/drawing/2014/main" id="{A5807474-5CFA-EDF5-DE57-C6A69BB0EB16}"/>
              </a:ext>
            </a:extLst>
          </p:cNvPr>
          <p:cNvSpPr/>
          <p:nvPr/>
        </p:nvSpPr>
        <p:spPr>
          <a:xfrm>
            <a:off x="4420535" y="2445880"/>
            <a:ext cx="594640" cy="6731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3" name="Rektangel 12">
            <a:extLst>
              <a:ext uri="{FF2B5EF4-FFF2-40B4-BE49-F238E27FC236}">
                <a16:creationId xmlns:a16="http://schemas.microsoft.com/office/drawing/2014/main" id="{0B2A8D80-F07A-F29F-A132-74DC124C50C5}"/>
              </a:ext>
            </a:extLst>
          </p:cNvPr>
          <p:cNvSpPr/>
          <p:nvPr/>
        </p:nvSpPr>
        <p:spPr>
          <a:xfrm>
            <a:off x="4171707" y="1520370"/>
            <a:ext cx="248828" cy="20763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4" name="Rektangel 13">
            <a:extLst>
              <a:ext uri="{FF2B5EF4-FFF2-40B4-BE49-F238E27FC236}">
                <a16:creationId xmlns:a16="http://schemas.microsoft.com/office/drawing/2014/main" id="{CD012DCB-D7B8-6121-B51A-E55E014AA2FE}"/>
              </a:ext>
            </a:extLst>
          </p:cNvPr>
          <p:cNvSpPr/>
          <p:nvPr/>
        </p:nvSpPr>
        <p:spPr>
          <a:xfrm>
            <a:off x="4045542" y="5869595"/>
            <a:ext cx="374993" cy="10381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5" name="Ellipse 14">
            <a:extLst>
              <a:ext uri="{FF2B5EF4-FFF2-40B4-BE49-F238E27FC236}">
                <a16:creationId xmlns:a16="http://schemas.microsoft.com/office/drawing/2014/main" id="{A33CFF0D-CF0E-0E06-CE7A-6404E991E859}"/>
              </a:ext>
            </a:extLst>
          </p:cNvPr>
          <p:cNvSpPr/>
          <p:nvPr/>
        </p:nvSpPr>
        <p:spPr>
          <a:xfrm>
            <a:off x="3742581" y="1465498"/>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6" name="Ellipse 15">
            <a:extLst>
              <a:ext uri="{FF2B5EF4-FFF2-40B4-BE49-F238E27FC236}">
                <a16:creationId xmlns:a16="http://schemas.microsoft.com/office/drawing/2014/main" id="{9C8449E1-34D0-583F-2402-666DE66BF6D8}"/>
              </a:ext>
            </a:extLst>
          </p:cNvPr>
          <p:cNvSpPr/>
          <p:nvPr/>
        </p:nvSpPr>
        <p:spPr>
          <a:xfrm>
            <a:off x="3619180" y="5762815"/>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Tree>
    <p:extLst>
      <p:ext uri="{BB962C8B-B14F-4D97-AF65-F5344CB8AC3E}">
        <p14:creationId xmlns:p14="http://schemas.microsoft.com/office/powerpoint/2010/main" val="324402921"/>
      </p:ext>
    </p:extLst>
  </p:cSld>
  <p:clrMapOvr>
    <a:masterClrMapping/>
  </p:clrMapOvr>
  <p:transition spd="slow">
    <p:push dir="u"/>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8AF9F-081B-39C4-EA1F-64C1059B382E}"/>
            </a:ext>
          </a:extLst>
        </p:cNvPr>
        <p:cNvGrpSpPr/>
        <p:nvPr/>
      </p:nvGrpSpPr>
      <p:grpSpPr>
        <a:xfrm>
          <a:off x="0" y="0"/>
          <a:ext cx="0" cy="0"/>
          <a:chOff x="0" y="0"/>
          <a:chExt cx="0" cy="0"/>
        </a:xfrm>
      </p:grpSpPr>
      <p:pic>
        <p:nvPicPr>
          <p:cNvPr id="17" name="Billede 16" descr="Skærmbillede af boksen &quot;vælg en rendering&quot;. Her er der tre typer man kan vælge på lifeindenmark: Mikroartikel, Europæisk mikroartikel og International mikroartikel">
            <a:extLst>
              <a:ext uri="{FF2B5EF4-FFF2-40B4-BE49-F238E27FC236}">
                <a16:creationId xmlns:a16="http://schemas.microsoft.com/office/drawing/2014/main" id="{A5C306FA-D488-FC8B-679E-DD077B713C19}"/>
              </a:ext>
            </a:extLst>
          </p:cNvPr>
          <p:cNvPicPr>
            <a:picLocks noChangeAspect="1"/>
          </p:cNvPicPr>
          <p:nvPr/>
        </p:nvPicPr>
        <p:blipFill>
          <a:blip r:embed="rId3"/>
          <a:stretch>
            <a:fillRect/>
          </a:stretch>
        </p:blipFill>
        <p:spPr>
          <a:xfrm>
            <a:off x="3352799" y="1139775"/>
            <a:ext cx="6299786" cy="4887470"/>
          </a:xfrm>
          <a:prstGeom prst="rect">
            <a:avLst/>
          </a:prstGeom>
          <a:effectLst>
            <a:outerShdw blurRad="50800" dist="38100" dir="5400000" algn="t" rotWithShape="0">
              <a:prstClr val="black">
                <a:alpha val="40000"/>
              </a:prstClr>
            </a:outerShdw>
          </a:effectLst>
        </p:spPr>
      </p:pic>
      <p:sp>
        <p:nvSpPr>
          <p:cNvPr id="2" name="Undertitel 1">
            <a:extLst>
              <a:ext uri="{FF2B5EF4-FFF2-40B4-BE49-F238E27FC236}">
                <a16:creationId xmlns:a16="http://schemas.microsoft.com/office/drawing/2014/main" id="{32BDC441-217B-EFDE-1D5D-D2F6C68C6921}"/>
              </a:ext>
            </a:extLst>
          </p:cNvPr>
          <p:cNvSpPr>
            <a:spLocks noGrp="1"/>
          </p:cNvSpPr>
          <p:nvPr>
            <p:ph type="subTitle" idx="13"/>
          </p:nvPr>
        </p:nvSpPr>
        <p:spPr/>
        <p:txBody>
          <a:bodyPr/>
          <a:lstStyle/>
          <a:p>
            <a:r>
              <a:rPr lang="da-DK" dirty="0"/>
              <a:t>Lektion 3: Redigér indholdssider – tekst og mikroartikler</a:t>
            </a:r>
          </a:p>
        </p:txBody>
      </p:sp>
      <p:sp>
        <p:nvSpPr>
          <p:cNvPr id="5" name="Pladsholder til dato 4">
            <a:extLst>
              <a:ext uri="{FF2B5EF4-FFF2-40B4-BE49-F238E27FC236}">
                <a16:creationId xmlns:a16="http://schemas.microsoft.com/office/drawing/2014/main" id="{8C85A92E-CCCA-86FE-8B9B-1AE7CE03A21B}"/>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2C7EA19F-C41F-837B-EB5D-02D78120D47D}"/>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26824224-0E18-FD72-0702-9AA5300668F9}"/>
              </a:ext>
            </a:extLst>
          </p:cNvPr>
          <p:cNvSpPr>
            <a:spLocks noGrp="1"/>
          </p:cNvSpPr>
          <p:nvPr>
            <p:ph type="sldNum" sz="quarter" idx="12"/>
          </p:nvPr>
        </p:nvSpPr>
        <p:spPr/>
        <p:txBody>
          <a:bodyPr/>
          <a:lstStyle/>
          <a:p>
            <a:fld id="{24C8C45C-947F-4981-8B3F-4F32E973C901}" type="slidenum">
              <a:rPr lang="da-DK" smtClean="0"/>
              <a:pPr/>
              <a:t>79</a:t>
            </a:fld>
            <a:endParaRPr lang="da-DK" dirty="0"/>
          </a:p>
        </p:txBody>
      </p:sp>
      <p:pic>
        <p:nvPicPr>
          <p:cNvPr id="8" name="Billede 7" descr="lifeindenmark.dk's logo">
            <a:extLst>
              <a:ext uri="{FF2B5EF4-FFF2-40B4-BE49-F238E27FC236}">
                <a16:creationId xmlns:a16="http://schemas.microsoft.com/office/drawing/2014/main" id="{1FAF321D-5AC9-109C-4CEE-34D8EDFF4D8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605" b="96512" l="2973" r="96521">
                        <a14:foregroundMark x1="2973" y1="18721" x2="5250" y2="59302"/>
                        <a14:foregroundMark x1="19545" y1="34535" x2="19545" y2="53721"/>
                        <a14:foregroundMark x1="19545" y1="11977" x2="19545" y2="11977"/>
                        <a14:foregroundMark x1="37749" y1="22570" x2="30930" y2="50349"/>
                        <a14:foregroundMark x1="41176" y1="8605" x2="39103" y2="17053"/>
                        <a14:foregroundMark x1="72043" y1="14302" x2="72043" y2="14302"/>
                        <a14:foregroundMark x1="72612" y1="32326" x2="72612" y2="32326"/>
                        <a14:foregroundMark x1="83997" y1="28953" x2="83997" y2="28953"/>
                        <a14:foregroundMark x1="96584" y1="34535" x2="96584" y2="34535"/>
                        <a14:foregroundMark x1="7527" y1="86395" x2="7527" y2="86395"/>
                        <a14:foregroundMark x1="8096" y1="96512" x2="8096" y2="96512"/>
                        <a14:foregroundMark x1="12081" y1="84186" x2="12081" y2="84186"/>
                        <a14:foregroundMark x1="26945" y1="85233" x2="26945" y2="85233"/>
                        <a14:foregroundMark x1="38899" y1="87558" x2="38899" y2="87558"/>
                        <a14:foregroundMark x1="57179" y1="88605" x2="57179" y2="88605"/>
                        <a14:foregroundMark x1="61733" y1="87558" x2="61733" y2="87558"/>
                        <a14:foregroundMark x1="68627" y1="90930" x2="68627" y2="90930"/>
                        <a14:foregroundMark x1="77166" y1="96512" x2="77166" y2="96512"/>
                        <a14:foregroundMark x1="87982" y1="89767" x2="87982" y2="89767"/>
                        <a14:foregroundMark x1="93738" y1="89767" x2="93738" y2="89767"/>
                        <a14:backgroundMark x1="38330" y1="19884" x2="38330" y2="19884"/>
                        <a14:backgroundMark x1="37761" y1="18721" x2="41176" y2="18721"/>
                        <a14:backgroundMark x1="38330" y1="16512" x2="37192" y2="22209"/>
                      </a14:backgroundRemoval>
                    </a14:imgEffect>
                  </a14:imgLayer>
                </a14:imgProps>
              </a:ext>
            </a:extLst>
          </a:blip>
          <a:stretch>
            <a:fillRect/>
          </a:stretch>
        </p:blipFill>
        <p:spPr>
          <a:xfrm>
            <a:off x="10122568" y="566670"/>
            <a:ext cx="1635758" cy="828221"/>
          </a:xfrm>
          <a:prstGeom prst="rect">
            <a:avLst/>
          </a:prstGeom>
        </p:spPr>
      </p:pic>
      <p:sp>
        <p:nvSpPr>
          <p:cNvPr id="12" name="Rektangel 11">
            <a:extLst>
              <a:ext uri="{FF2B5EF4-FFF2-40B4-BE49-F238E27FC236}">
                <a16:creationId xmlns:a16="http://schemas.microsoft.com/office/drawing/2014/main" id="{7911C919-9F45-E617-0DEC-615DB3402830}"/>
              </a:ext>
            </a:extLst>
          </p:cNvPr>
          <p:cNvSpPr/>
          <p:nvPr/>
        </p:nvSpPr>
        <p:spPr>
          <a:xfrm>
            <a:off x="4420535" y="2445880"/>
            <a:ext cx="594640" cy="6731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3" name="Rektangel 12">
            <a:extLst>
              <a:ext uri="{FF2B5EF4-FFF2-40B4-BE49-F238E27FC236}">
                <a16:creationId xmlns:a16="http://schemas.microsoft.com/office/drawing/2014/main" id="{CCAB23F3-E1EC-3770-683F-1BCDB36DF8DE}"/>
              </a:ext>
            </a:extLst>
          </p:cNvPr>
          <p:cNvSpPr/>
          <p:nvPr/>
        </p:nvSpPr>
        <p:spPr>
          <a:xfrm>
            <a:off x="3462714" y="1999133"/>
            <a:ext cx="2812800" cy="162638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4" name="Rektangel 13">
            <a:extLst>
              <a:ext uri="{FF2B5EF4-FFF2-40B4-BE49-F238E27FC236}">
                <a16:creationId xmlns:a16="http://schemas.microsoft.com/office/drawing/2014/main" id="{D404BB31-B74C-F601-3CD7-00599D290067}"/>
              </a:ext>
            </a:extLst>
          </p:cNvPr>
          <p:cNvSpPr/>
          <p:nvPr/>
        </p:nvSpPr>
        <p:spPr>
          <a:xfrm>
            <a:off x="8047069" y="5517397"/>
            <a:ext cx="727963" cy="43155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5" name="Ellipse 14">
            <a:extLst>
              <a:ext uri="{FF2B5EF4-FFF2-40B4-BE49-F238E27FC236}">
                <a16:creationId xmlns:a16="http://schemas.microsoft.com/office/drawing/2014/main" id="{F937679B-DCC1-D03A-4240-84242A357208}"/>
              </a:ext>
            </a:extLst>
          </p:cNvPr>
          <p:cNvSpPr/>
          <p:nvPr/>
        </p:nvSpPr>
        <p:spPr>
          <a:xfrm>
            <a:off x="6382543" y="1855983"/>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6" name="Ellipse 15">
            <a:extLst>
              <a:ext uri="{FF2B5EF4-FFF2-40B4-BE49-F238E27FC236}">
                <a16:creationId xmlns:a16="http://schemas.microsoft.com/office/drawing/2014/main" id="{194E49F4-C2B1-A299-54BD-075090134577}"/>
              </a:ext>
            </a:extLst>
          </p:cNvPr>
          <p:cNvSpPr/>
          <p:nvPr/>
        </p:nvSpPr>
        <p:spPr>
          <a:xfrm>
            <a:off x="7613154" y="5574485"/>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21" name="Tekstfelt 20">
            <a:extLst>
              <a:ext uri="{FF2B5EF4-FFF2-40B4-BE49-F238E27FC236}">
                <a16:creationId xmlns:a16="http://schemas.microsoft.com/office/drawing/2014/main" id="{7F918AA8-71BF-B7E9-6DCC-0E9FEE56C2DB}"/>
              </a:ext>
            </a:extLst>
          </p:cNvPr>
          <p:cNvSpPr txBox="1"/>
          <p:nvPr/>
        </p:nvSpPr>
        <p:spPr>
          <a:xfrm>
            <a:off x="539999" y="1826905"/>
            <a:ext cx="2812800" cy="2308324"/>
          </a:xfrm>
          <a:prstGeom prst="rect">
            <a:avLst/>
          </a:prstGeom>
          <a:noFill/>
        </p:spPr>
        <p:txBody>
          <a:bodyPr wrap="square">
            <a:spAutoFit/>
          </a:bodyPr>
          <a:lstStyle/>
          <a:p>
            <a:r>
              <a:rPr lang="da-DK" b="1" dirty="0"/>
              <a:t>Resultat</a:t>
            </a:r>
          </a:p>
          <a:p>
            <a:pPr marL="285750" indent="-285750">
              <a:buFont typeface="Arial" panose="020B0604020202020204" pitchFamily="34" charset="0"/>
              <a:buChar char="•"/>
            </a:pPr>
            <a:r>
              <a:rPr lang="da-DK" dirty="0"/>
              <a:t>Renderingsvælgeren åbner. </a:t>
            </a:r>
            <a:br>
              <a:rPr lang="da-DK" dirty="0"/>
            </a:br>
            <a:endParaRPr lang="da-DK" dirty="0"/>
          </a:p>
          <a:p>
            <a:pPr marL="285750" indent="-285750">
              <a:buFont typeface="Arial" panose="020B0604020202020204" pitchFamily="34" charset="0"/>
              <a:buChar char="•"/>
            </a:pPr>
            <a:r>
              <a:rPr lang="da-DK" dirty="0"/>
              <a:t>Klik på den type mikroartikel, der skal indsættes og dernæst på ‘Vælg’. </a:t>
            </a:r>
          </a:p>
        </p:txBody>
      </p:sp>
    </p:spTree>
    <p:extLst>
      <p:ext uri="{BB962C8B-B14F-4D97-AF65-F5344CB8AC3E}">
        <p14:creationId xmlns:p14="http://schemas.microsoft.com/office/powerpoint/2010/main" val="2549114436"/>
      </p:ext>
    </p:extLst>
  </p:cSld>
  <p:clrMapOvr>
    <a:masterClrMapping/>
  </p:clrMapOvr>
  <p:transition spd="slow">
    <p:push dir="u"/>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DBCE0-B41B-B2D4-DE83-E945DA2AA331}"/>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AA65BBD0-C145-F40D-F33D-F56F98AEC5F1}"/>
              </a:ext>
            </a:extLst>
          </p:cNvPr>
          <p:cNvSpPr>
            <a:spLocks noGrp="1"/>
          </p:cNvSpPr>
          <p:nvPr>
            <p:ph type="subTitle" idx="13"/>
          </p:nvPr>
        </p:nvSpPr>
        <p:spPr/>
        <p:txBody>
          <a:bodyPr/>
          <a:lstStyle/>
          <a:p>
            <a:r>
              <a:rPr lang="da-DK" dirty="0"/>
              <a:t>Lektion 3: Redigér indholdssider – tekst og mikroartikler</a:t>
            </a:r>
          </a:p>
        </p:txBody>
      </p:sp>
      <p:sp>
        <p:nvSpPr>
          <p:cNvPr id="5" name="Pladsholder til dato 4">
            <a:extLst>
              <a:ext uri="{FF2B5EF4-FFF2-40B4-BE49-F238E27FC236}">
                <a16:creationId xmlns:a16="http://schemas.microsoft.com/office/drawing/2014/main" id="{EDF77E82-4DDC-D91C-6D38-D88013FD3AB1}"/>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8752E9E8-7D0A-1EEF-153B-2955DBFAFCD9}"/>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FE3A964C-8E8E-DCE1-901B-4A4EBDB257A4}"/>
              </a:ext>
            </a:extLst>
          </p:cNvPr>
          <p:cNvSpPr>
            <a:spLocks noGrp="1"/>
          </p:cNvSpPr>
          <p:nvPr>
            <p:ph type="sldNum" sz="quarter" idx="12"/>
          </p:nvPr>
        </p:nvSpPr>
        <p:spPr/>
        <p:txBody>
          <a:bodyPr/>
          <a:lstStyle/>
          <a:p>
            <a:fld id="{24C8C45C-947F-4981-8B3F-4F32E973C901}" type="slidenum">
              <a:rPr lang="da-DK" smtClean="0"/>
              <a:pPr/>
              <a:t>80</a:t>
            </a:fld>
            <a:endParaRPr lang="da-DK" dirty="0"/>
          </a:p>
        </p:txBody>
      </p:sp>
      <p:pic>
        <p:nvPicPr>
          <p:cNvPr id="8" name="Billede 7" descr="lifeindenmark.dk's logo">
            <a:extLst>
              <a:ext uri="{FF2B5EF4-FFF2-40B4-BE49-F238E27FC236}">
                <a16:creationId xmlns:a16="http://schemas.microsoft.com/office/drawing/2014/main" id="{07B2A2A0-1D1F-57E5-FF79-A8B3759F566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605" b="96512" l="2973" r="96521">
                        <a14:foregroundMark x1="2973" y1="18721" x2="5250" y2="59302"/>
                        <a14:foregroundMark x1="19545" y1="34535" x2="19545" y2="53721"/>
                        <a14:foregroundMark x1="19545" y1="11977" x2="19545" y2="11977"/>
                        <a14:foregroundMark x1="37749" y1="22570" x2="30930" y2="50349"/>
                        <a14:foregroundMark x1="41176" y1="8605" x2="39103" y2="17053"/>
                        <a14:foregroundMark x1="72043" y1="14302" x2="72043" y2="14302"/>
                        <a14:foregroundMark x1="72612" y1="32326" x2="72612" y2="32326"/>
                        <a14:foregroundMark x1="83997" y1="28953" x2="83997" y2="28953"/>
                        <a14:foregroundMark x1="96584" y1="34535" x2="96584" y2="34535"/>
                        <a14:foregroundMark x1="7527" y1="86395" x2="7527" y2="86395"/>
                        <a14:foregroundMark x1="8096" y1="96512" x2="8096" y2="96512"/>
                        <a14:foregroundMark x1="12081" y1="84186" x2="12081" y2="84186"/>
                        <a14:foregroundMark x1="26945" y1="85233" x2="26945" y2="85233"/>
                        <a14:foregroundMark x1="38899" y1="87558" x2="38899" y2="87558"/>
                        <a14:foregroundMark x1="57179" y1="88605" x2="57179" y2="88605"/>
                        <a14:foregroundMark x1="61733" y1="87558" x2="61733" y2="87558"/>
                        <a14:foregroundMark x1="68627" y1="90930" x2="68627" y2="90930"/>
                        <a14:foregroundMark x1="77166" y1="96512" x2="77166" y2="96512"/>
                        <a14:foregroundMark x1="87982" y1="89767" x2="87982" y2="89767"/>
                        <a14:foregroundMark x1="93738" y1="89767" x2="93738" y2="89767"/>
                        <a14:backgroundMark x1="38330" y1="19884" x2="38330" y2="19884"/>
                        <a14:backgroundMark x1="37761" y1="18721" x2="41176" y2="18721"/>
                        <a14:backgroundMark x1="38330" y1="16512" x2="37192" y2="22209"/>
                      </a14:backgroundRemoval>
                    </a14:imgEffect>
                  </a14:imgLayer>
                </a14:imgProps>
              </a:ext>
            </a:extLst>
          </a:blip>
          <a:stretch>
            <a:fillRect/>
          </a:stretch>
        </p:blipFill>
        <p:spPr>
          <a:xfrm>
            <a:off x="10122568" y="566670"/>
            <a:ext cx="1635758" cy="828221"/>
          </a:xfrm>
          <a:prstGeom prst="rect">
            <a:avLst/>
          </a:prstGeom>
        </p:spPr>
      </p:pic>
      <p:pic>
        <p:nvPicPr>
          <p:cNvPr id="9" name="Billede 8" descr="Angivelse af overskrift">
            <a:extLst>
              <a:ext uri="{FF2B5EF4-FFF2-40B4-BE49-F238E27FC236}">
                <a16:creationId xmlns:a16="http://schemas.microsoft.com/office/drawing/2014/main" id="{4994CFB3-D420-F97A-D8C8-55043CA9BAD1}"/>
              </a:ext>
            </a:extLst>
          </p:cNvPr>
          <p:cNvPicPr>
            <a:picLocks noChangeAspect="1"/>
          </p:cNvPicPr>
          <p:nvPr/>
        </p:nvPicPr>
        <p:blipFill>
          <a:blip r:embed="rId5"/>
          <a:stretch>
            <a:fillRect/>
          </a:stretch>
        </p:blipFill>
        <p:spPr>
          <a:xfrm>
            <a:off x="539999" y="1346092"/>
            <a:ext cx="6890391" cy="4396981"/>
          </a:xfrm>
          <a:prstGeom prst="rect">
            <a:avLst/>
          </a:prstGeom>
          <a:effectLst>
            <a:outerShdw blurRad="50800" dist="38100" dir="5400000" algn="t" rotWithShape="0">
              <a:prstClr val="black">
                <a:alpha val="40000"/>
              </a:prstClr>
            </a:outerShdw>
          </a:effectLst>
        </p:spPr>
      </p:pic>
      <p:sp>
        <p:nvSpPr>
          <p:cNvPr id="13" name="Tekstfelt 12">
            <a:extLst>
              <a:ext uri="{FF2B5EF4-FFF2-40B4-BE49-F238E27FC236}">
                <a16:creationId xmlns:a16="http://schemas.microsoft.com/office/drawing/2014/main" id="{8DA92899-8363-2D63-74B8-5BC3A2F9E808}"/>
              </a:ext>
            </a:extLst>
          </p:cNvPr>
          <p:cNvSpPr txBox="1"/>
          <p:nvPr/>
        </p:nvSpPr>
        <p:spPr>
          <a:xfrm>
            <a:off x="7747800" y="2271370"/>
            <a:ext cx="4010526" cy="2585323"/>
          </a:xfrm>
          <a:prstGeom prst="rect">
            <a:avLst/>
          </a:prstGeom>
          <a:noFill/>
        </p:spPr>
        <p:txBody>
          <a:bodyPr wrap="square">
            <a:spAutoFit/>
          </a:bodyPr>
          <a:lstStyle/>
          <a:p>
            <a:r>
              <a:rPr lang="da-DK" b="1" dirty="0"/>
              <a:t>Resultat</a:t>
            </a:r>
          </a:p>
          <a:p>
            <a:pPr marL="285750" indent="-285750">
              <a:buFont typeface="Arial" panose="020B0604020202020204" pitchFamily="34" charset="0"/>
              <a:buChar char="•"/>
            </a:pPr>
            <a:r>
              <a:rPr lang="da-DK" dirty="0"/>
              <a:t>Vælger for tilknyttet indhold åbner. Klik på ”Opret nyt indhold”, skriv en titel og herefter på ”Ok”.</a:t>
            </a:r>
            <a:br>
              <a:rPr lang="da-DK" dirty="0"/>
            </a:br>
            <a:r>
              <a:rPr lang="da-DK" dirty="0"/>
              <a:t> </a:t>
            </a:r>
          </a:p>
          <a:p>
            <a:pPr marL="285750" indent="-285750">
              <a:buFont typeface="Arial" panose="020B0604020202020204" pitchFamily="34" charset="0"/>
              <a:buChar char="•"/>
            </a:pPr>
            <a:r>
              <a:rPr lang="da-DK" dirty="0"/>
              <a:t>Bemærk, at specialtegn (spørgsmålstegn, tankestreg, kolon) </a:t>
            </a:r>
            <a:br>
              <a:rPr lang="da-DK" dirty="0"/>
            </a:br>
            <a:r>
              <a:rPr lang="da-DK" dirty="0"/>
              <a:t>først kan tilføjes ved redigering af titlen på selve siden. </a:t>
            </a:r>
          </a:p>
        </p:txBody>
      </p:sp>
      <p:sp>
        <p:nvSpPr>
          <p:cNvPr id="14" name="Ellipse 13">
            <a:extLst>
              <a:ext uri="{FF2B5EF4-FFF2-40B4-BE49-F238E27FC236}">
                <a16:creationId xmlns:a16="http://schemas.microsoft.com/office/drawing/2014/main" id="{F94E43CD-CE95-FCBB-7D3E-2DBA9475570E}"/>
              </a:ext>
            </a:extLst>
          </p:cNvPr>
          <p:cNvSpPr/>
          <p:nvPr/>
        </p:nvSpPr>
        <p:spPr>
          <a:xfrm>
            <a:off x="2325458" y="1862100"/>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15" name="Ellipse 14">
            <a:extLst>
              <a:ext uri="{FF2B5EF4-FFF2-40B4-BE49-F238E27FC236}">
                <a16:creationId xmlns:a16="http://schemas.microsoft.com/office/drawing/2014/main" id="{943C3855-30AA-5864-F304-BFD3F360DEBA}"/>
              </a:ext>
            </a:extLst>
          </p:cNvPr>
          <p:cNvSpPr/>
          <p:nvPr/>
        </p:nvSpPr>
        <p:spPr>
          <a:xfrm>
            <a:off x="219294" y="3385895"/>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6" name="Ellipse 15">
            <a:extLst>
              <a:ext uri="{FF2B5EF4-FFF2-40B4-BE49-F238E27FC236}">
                <a16:creationId xmlns:a16="http://schemas.microsoft.com/office/drawing/2014/main" id="{022A8C27-E9D7-B70D-85AC-23321C4D2FBB}"/>
              </a:ext>
            </a:extLst>
          </p:cNvPr>
          <p:cNvSpPr/>
          <p:nvPr/>
        </p:nvSpPr>
        <p:spPr>
          <a:xfrm>
            <a:off x="5277844" y="4622724"/>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3</a:t>
            </a:r>
          </a:p>
        </p:txBody>
      </p:sp>
      <p:sp>
        <p:nvSpPr>
          <p:cNvPr id="17" name="Rektangel 16">
            <a:extLst>
              <a:ext uri="{FF2B5EF4-FFF2-40B4-BE49-F238E27FC236}">
                <a16:creationId xmlns:a16="http://schemas.microsoft.com/office/drawing/2014/main" id="{E176AE6C-AD02-CE39-4A0F-0138263F160F}"/>
              </a:ext>
            </a:extLst>
          </p:cNvPr>
          <p:cNvSpPr/>
          <p:nvPr/>
        </p:nvSpPr>
        <p:spPr>
          <a:xfrm>
            <a:off x="5688994" y="4656110"/>
            <a:ext cx="473681" cy="28398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8" name="Rektangel 17">
            <a:extLst>
              <a:ext uri="{FF2B5EF4-FFF2-40B4-BE49-F238E27FC236}">
                <a16:creationId xmlns:a16="http://schemas.microsoft.com/office/drawing/2014/main" id="{9C5C1774-3DF0-F529-DD3D-A41BC8ACA7FD}"/>
              </a:ext>
            </a:extLst>
          </p:cNvPr>
          <p:cNvSpPr/>
          <p:nvPr/>
        </p:nvSpPr>
        <p:spPr>
          <a:xfrm>
            <a:off x="691199" y="3243900"/>
            <a:ext cx="556576" cy="53752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9" name="Rektangel 18">
            <a:extLst>
              <a:ext uri="{FF2B5EF4-FFF2-40B4-BE49-F238E27FC236}">
                <a16:creationId xmlns:a16="http://schemas.microsoft.com/office/drawing/2014/main" id="{24B80528-2DEA-9C4E-3E1B-5DA11937F3E6}"/>
              </a:ext>
            </a:extLst>
          </p:cNvPr>
          <p:cNvSpPr/>
          <p:nvPr/>
        </p:nvSpPr>
        <p:spPr>
          <a:xfrm>
            <a:off x="1533525" y="1910710"/>
            <a:ext cx="590549" cy="26876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Tree>
    <p:extLst>
      <p:ext uri="{BB962C8B-B14F-4D97-AF65-F5344CB8AC3E}">
        <p14:creationId xmlns:p14="http://schemas.microsoft.com/office/powerpoint/2010/main" val="1452121374"/>
      </p:ext>
    </p:extLst>
  </p:cSld>
  <p:clrMapOvr>
    <a:masterClrMapping/>
  </p:clrMapOvr>
  <p:transition spd="slow">
    <p:push dir="u"/>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2B8A5-EE72-9F49-4525-347D48FFBF32}"/>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149B8AFB-B08D-81BC-F173-74F9B12D8FE4}"/>
              </a:ext>
            </a:extLst>
          </p:cNvPr>
          <p:cNvSpPr>
            <a:spLocks noGrp="1"/>
          </p:cNvSpPr>
          <p:nvPr>
            <p:ph type="subTitle" idx="13"/>
          </p:nvPr>
        </p:nvSpPr>
        <p:spPr/>
        <p:txBody>
          <a:bodyPr/>
          <a:lstStyle/>
          <a:p>
            <a:r>
              <a:rPr lang="da-DK" dirty="0"/>
              <a:t>Lektion 3: Redigér indholdssider – tekst og mikroartikler</a:t>
            </a:r>
          </a:p>
        </p:txBody>
      </p:sp>
      <p:sp>
        <p:nvSpPr>
          <p:cNvPr id="3" name="Titel 2">
            <a:extLst>
              <a:ext uri="{FF2B5EF4-FFF2-40B4-BE49-F238E27FC236}">
                <a16:creationId xmlns:a16="http://schemas.microsoft.com/office/drawing/2014/main" id="{1D42958E-CCC8-27CC-6A9D-CDD5EE82C169}"/>
              </a:ext>
            </a:extLst>
          </p:cNvPr>
          <p:cNvSpPr>
            <a:spLocks noGrp="1"/>
          </p:cNvSpPr>
          <p:nvPr>
            <p:ph type="title"/>
          </p:nvPr>
        </p:nvSpPr>
        <p:spPr/>
        <p:txBody>
          <a:bodyPr/>
          <a:lstStyle/>
          <a:p>
            <a:r>
              <a:rPr lang="da-DK" dirty="0"/>
              <a:t>Slet mikroartikel</a:t>
            </a:r>
          </a:p>
        </p:txBody>
      </p:sp>
      <p:sp>
        <p:nvSpPr>
          <p:cNvPr id="5" name="Pladsholder til dato 4">
            <a:extLst>
              <a:ext uri="{FF2B5EF4-FFF2-40B4-BE49-F238E27FC236}">
                <a16:creationId xmlns:a16="http://schemas.microsoft.com/office/drawing/2014/main" id="{01FE6160-91AF-A47E-A06D-B61377F6A662}"/>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0DE82BFA-5532-804A-7A5A-F0E7A5A8A2C3}"/>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695767D6-2F04-C045-CC03-09EFBE669549}"/>
              </a:ext>
            </a:extLst>
          </p:cNvPr>
          <p:cNvSpPr>
            <a:spLocks noGrp="1"/>
          </p:cNvSpPr>
          <p:nvPr>
            <p:ph type="sldNum" sz="quarter" idx="12"/>
          </p:nvPr>
        </p:nvSpPr>
        <p:spPr/>
        <p:txBody>
          <a:bodyPr/>
          <a:lstStyle/>
          <a:p>
            <a:fld id="{24C8C45C-947F-4981-8B3F-4F32E973C901}" type="slidenum">
              <a:rPr lang="da-DK" smtClean="0"/>
              <a:pPr/>
              <a:t>81</a:t>
            </a:fld>
            <a:endParaRPr lang="da-DK" dirty="0"/>
          </a:p>
        </p:txBody>
      </p:sp>
      <p:pic>
        <p:nvPicPr>
          <p:cNvPr id="9" name="Billede 8" descr="Skærmbillede af hvor man trykker for at slette en mikroartikel. Man skal først trykke på + og derefter på det røde kryds.">
            <a:extLst>
              <a:ext uri="{FF2B5EF4-FFF2-40B4-BE49-F238E27FC236}">
                <a16:creationId xmlns:a16="http://schemas.microsoft.com/office/drawing/2014/main" id="{AC0608B5-ED26-6DD8-4607-D1CB069989B5}"/>
              </a:ext>
            </a:extLst>
          </p:cNvPr>
          <p:cNvPicPr>
            <a:picLocks noChangeAspect="1"/>
          </p:cNvPicPr>
          <p:nvPr/>
        </p:nvPicPr>
        <p:blipFill>
          <a:blip r:embed="rId3"/>
          <a:stretch>
            <a:fillRect/>
          </a:stretch>
        </p:blipFill>
        <p:spPr>
          <a:xfrm>
            <a:off x="3360098" y="1728000"/>
            <a:ext cx="8291902" cy="3690807"/>
          </a:xfrm>
          <a:prstGeom prst="rect">
            <a:avLst/>
          </a:prstGeom>
          <a:effectLst>
            <a:outerShdw blurRad="50800" dist="38100" dir="5400000" algn="t" rotWithShape="0">
              <a:prstClr val="black">
                <a:alpha val="40000"/>
              </a:prstClr>
            </a:outerShdw>
          </a:effectLst>
        </p:spPr>
      </p:pic>
      <p:sp>
        <p:nvSpPr>
          <p:cNvPr id="10" name="Rektangel 9">
            <a:extLst>
              <a:ext uri="{FF2B5EF4-FFF2-40B4-BE49-F238E27FC236}">
                <a16:creationId xmlns:a16="http://schemas.microsoft.com/office/drawing/2014/main" id="{602528E2-B486-1098-E750-CA9A6101511B}"/>
              </a:ext>
            </a:extLst>
          </p:cNvPr>
          <p:cNvSpPr/>
          <p:nvPr/>
        </p:nvSpPr>
        <p:spPr>
          <a:xfrm>
            <a:off x="3562737" y="3106616"/>
            <a:ext cx="7961048" cy="90206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1" name="Rektangel 10">
            <a:extLst>
              <a:ext uri="{FF2B5EF4-FFF2-40B4-BE49-F238E27FC236}">
                <a16:creationId xmlns:a16="http://schemas.microsoft.com/office/drawing/2014/main" id="{46A61D2E-DA5B-1A5A-9721-1CCA34514C27}"/>
              </a:ext>
            </a:extLst>
          </p:cNvPr>
          <p:cNvSpPr/>
          <p:nvPr/>
        </p:nvSpPr>
        <p:spPr>
          <a:xfrm>
            <a:off x="4251158" y="2823411"/>
            <a:ext cx="256674" cy="20854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2" name="Ellipse 11">
            <a:extLst>
              <a:ext uri="{FF2B5EF4-FFF2-40B4-BE49-F238E27FC236}">
                <a16:creationId xmlns:a16="http://schemas.microsoft.com/office/drawing/2014/main" id="{1B109B9F-366D-A5AF-D5CC-93F95D05B8C3}"/>
              </a:ext>
            </a:extLst>
          </p:cNvPr>
          <p:cNvSpPr/>
          <p:nvPr/>
        </p:nvSpPr>
        <p:spPr>
          <a:xfrm>
            <a:off x="3096779" y="3256030"/>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3" name="Ellipse 12">
            <a:extLst>
              <a:ext uri="{FF2B5EF4-FFF2-40B4-BE49-F238E27FC236}">
                <a16:creationId xmlns:a16="http://schemas.microsoft.com/office/drawing/2014/main" id="{58692BA2-D342-CB1A-7466-D8621CA1D76F}"/>
              </a:ext>
            </a:extLst>
          </p:cNvPr>
          <p:cNvSpPr/>
          <p:nvPr/>
        </p:nvSpPr>
        <p:spPr>
          <a:xfrm>
            <a:off x="4507832" y="2496781"/>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a:t>2</a:t>
            </a:r>
            <a:endParaRPr lang="da-DK" dirty="0"/>
          </a:p>
        </p:txBody>
      </p:sp>
      <p:sp>
        <p:nvSpPr>
          <p:cNvPr id="16" name="TextBox">
            <a:extLst>
              <a:ext uri="{FF2B5EF4-FFF2-40B4-BE49-F238E27FC236}">
                <a16:creationId xmlns:a16="http://schemas.microsoft.com/office/drawing/2014/main" id="{BE5F944D-35F8-9F36-9BA2-B739D9374E24}"/>
              </a:ext>
            </a:extLst>
          </p:cNvPr>
          <p:cNvSpPr txBox="1"/>
          <p:nvPr/>
        </p:nvSpPr>
        <p:spPr>
          <a:xfrm>
            <a:off x="539999" y="2513659"/>
            <a:ext cx="2555580" cy="1200329"/>
          </a:xfrm>
          <a:prstGeom prst="rect">
            <a:avLst/>
          </a:prstGeom>
          <a:noFill/>
        </p:spPr>
        <p:txBody>
          <a:bodyPr wrap="square" rtlCol="0">
            <a:spAutoFit/>
          </a:bodyPr>
          <a:lstStyle/>
          <a:p>
            <a:r>
              <a:rPr lang="da-DK" b="1" dirty="0">
                <a:solidFill>
                  <a:srgbClr val="3F1A2B"/>
                </a:solidFill>
                <a:cs typeface="Arial" panose="020B0604020202020204" pitchFamily="34" charset="0"/>
              </a:rPr>
              <a:t>Bemærk</a:t>
            </a:r>
          </a:p>
          <a:p>
            <a:pPr marL="285750" indent="-285750">
              <a:buFont typeface="Arial" panose="020B0604020202020204" pitchFamily="34" charset="0"/>
              <a:buChar char="•"/>
            </a:pPr>
            <a:r>
              <a:rPr lang="da-DK" dirty="0">
                <a:solidFill>
                  <a:srgbClr val="3F1A2B"/>
                </a:solidFill>
                <a:cs typeface="Arial" panose="020B0604020202020204" pitchFamily="34" charset="0"/>
              </a:rPr>
              <a:t>Slet kun mikroartikler efter aftale. Der kan ligge lokalt indhold.</a:t>
            </a:r>
          </a:p>
        </p:txBody>
      </p:sp>
    </p:spTree>
    <p:extLst>
      <p:ext uri="{BB962C8B-B14F-4D97-AF65-F5344CB8AC3E}">
        <p14:creationId xmlns:p14="http://schemas.microsoft.com/office/powerpoint/2010/main" val="2886073142"/>
      </p:ext>
    </p:extLst>
  </p:cSld>
  <p:clrMapOvr>
    <a:masterClrMapping/>
  </p:clrMapOvr>
  <p:transition spd="slow">
    <p:push dir="u"/>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FC509-3B6E-9D51-9A96-B7CFE0F0D707}"/>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FE3AF0E0-2947-8A98-A684-B38E00B50BFA}"/>
              </a:ext>
            </a:extLst>
          </p:cNvPr>
          <p:cNvSpPr>
            <a:spLocks noGrp="1"/>
          </p:cNvSpPr>
          <p:nvPr>
            <p:ph type="subTitle" idx="13"/>
          </p:nvPr>
        </p:nvSpPr>
        <p:spPr/>
        <p:txBody>
          <a:bodyPr/>
          <a:lstStyle/>
          <a:p>
            <a:r>
              <a:rPr lang="da-DK" dirty="0"/>
              <a:t>Lektion 3: Redigér indholdssider – tekst og mikroartikler</a:t>
            </a:r>
          </a:p>
        </p:txBody>
      </p:sp>
      <p:sp>
        <p:nvSpPr>
          <p:cNvPr id="3" name="Titel 2">
            <a:extLst>
              <a:ext uri="{FF2B5EF4-FFF2-40B4-BE49-F238E27FC236}">
                <a16:creationId xmlns:a16="http://schemas.microsoft.com/office/drawing/2014/main" id="{47F67E34-F396-4308-4F73-524406B9E450}"/>
              </a:ext>
            </a:extLst>
          </p:cNvPr>
          <p:cNvSpPr>
            <a:spLocks noGrp="1"/>
          </p:cNvSpPr>
          <p:nvPr>
            <p:ph type="title"/>
          </p:nvPr>
        </p:nvSpPr>
        <p:spPr/>
        <p:txBody>
          <a:bodyPr/>
          <a:lstStyle/>
          <a:p>
            <a:r>
              <a:rPr lang="da-DK" dirty="0"/>
              <a:t>Slet en mikroartikel i indholdsredigering</a:t>
            </a:r>
          </a:p>
        </p:txBody>
      </p:sp>
      <p:sp>
        <p:nvSpPr>
          <p:cNvPr id="5" name="Pladsholder til dato 4">
            <a:extLst>
              <a:ext uri="{FF2B5EF4-FFF2-40B4-BE49-F238E27FC236}">
                <a16:creationId xmlns:a16="http://schemas.microsoft.com/office/drawing/2014/main" id="{1F28A79E-07AC-B7FD-8DB8-5078E86FD229}"/>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95A51564-BFFB-CA7E-5EA7-F954FE9768AF}"/>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4F8C4611-3588-4189-97A5-E0BD140525A6}"/>
              </a:ext>
            </a:extLst>
          </p:cNvPr>
          <p:cNvSpPr>
            <a:spLocks noGrp="1"/>
          </p:cNvSpPr>
          <p:nvPr>
            <p:ph type="sldNum" sz="quarter" idx="12"/>
          </p:nvPr>
        </p:nvSpPr>
        <p:spPr/>
        <p:txBody>
          <a:bodyPr/>
          <a:lstStyle/>
          <a:p>
            <a:fld id="{24C8C45C-947F-4981-8B3F-4F32E973C901}" type="slidenum">
              <a:rPr lang="da-DK" smtClean="0"/>
              <a:pPr/>
              <a:t>82</a:t>
            </a:fld>
            <a:endParaRPr lang="da-DK" dirty="0"/>
          </a:p>
        </p:txBody>
      </p:sp>
      <p:pic>
        <p:nvPicPr>
          <p:cNvPr id="8" name="Billede 7" descr="Sletning i indholdsredigering">
            <a:extLst>
              <a:ext uri="{FF2B5EF4-FFF2-40B4-BE49-F238E27FC236}">
                <a16:creationId xmlns:a16="http://schemas.microsoft.com/office/drawing/2014/main" id="{7F3B5D5C-3F94-48C4-BBBF-1246B86FFADD}"/>
              </a:ext>
            </a:extLst>
          </p:cNvPr>
          <p:cNvPicPr>
            <a:picLocks noChangeAspect="1"/>
          </p:cNvPicPr>
          <p:nvPr/>
        </p:nvPicPr>
        <p:blipFill>
          <a:blip r:embed="rId3"/>
          <a:stretch>
            <a:fillRect/>
          </a:stretch>
        </p:blipFill>
        <p:spPr>
          <a:xfrm>
            <a:off x="1948304" y="1436442"/>
            <a:ext cx="8295391" cy="4715604"/>
          </a:xfrm>
          <a:prstGeom prst="rect">
            <a:avLst/>
          </a:prstGeom>
          <a:effectLst>
            <a:outerShdw blurRad="50800" dist="38100" dir="5400000" algn="t" rotWithShape="0">
              <a:prstClr val="black">
                <a:alpha val="40000"/>
              </a:prstClr>
            </a:outerShdw>
          </a:effectLst>
        </p:spPr>
      </p:pic>
      <p:sp>
        <p:nvSpPr>
          <p:cNvPr id="9" name="Rektangel 8">
            <a:extLst>
              <a:ext uri="{FF2B5EF4-FFF2-40B4-BE49-F238E27FC236}">
                <a16:creationId xmlns:a16="http://schemas.microsoft.com/office/drawing/2014/main" id="{6408A391-20AA-2899-EFAF-3C574B88322B}"/>
              </a:ext>
            </a:extLst>
          </p:cNvPr>
          <p:cNvSpPr/>
          <p:nvPr/>
        </p:nvSpPr>
        <p:spPr>
          <a:xfrm>
            <a:off x="2859028" y="2434270"/>
            <a:ext cx="642257" cy="16904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Rektangel 9">
            <a:extLst>
              <a:ext uri="{FF2B5EF4-FFF2-40B4-BE49-F238E27FC236}">
                <a16:creationId xmlns:a16="http://schemas.microsoft.com/office/drawing/2014/main" id="{81D73396-3994-97E1-2590-569D0471419B}"/>
              </a:ext>
            </a:extLst>
          </p:cNvPr>
          <p:cNvSpPr/>
          <p:nvPr/>
        </p:nvSpPr>
        <p:spPr>
          <a:xfrm>
            <a:off x="3692235" y="3125319"/>
            <a:ext cx="438343" cy="16904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Ellipse 10">
            <a:extLst>
              <a:ext uri="{FF2B5EF4-FFF2-40B4-BE49-F238E27FC236}">
                <a16:creationId xmlns:a16="http://schemas.microsoft.com/office/drawing/2014/main" id="{DC62A092-C0A6-42B7-1250-EF940787B533}"/>
              </a:ext>
            </a:extLst>
          </p:cNvPr>
          <p:cNvSpPr/>
          <p:nvPr/>
        </p:nvSpPr>
        <p:spPr>
          <a:xfrm>
            <a:off x="2433262" y="2360103"/>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2" name="Ellipse 11">
            <a:extLst>
              <a:ext uri="{FF2B5EF4-FFF2-40B4-BE49-F238E27FC236}">
                <a16:creationId xmlns:a16="http://schemas.microsoft.com/office/drawing/2014/main" id="{D16A5833-1F7D-93E0-B77B-63450443DE76}"/>
              </a:ext>
            </a:extLst>
          </p:cNvPr>
          <p:cNvSpPr/>
          <p:nvPr/>
        </p:nvSpPr>
        <p:spPr>
          <a:xfrm>
            <a:off x="4204243" y="3051152"/>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Tree>
    <p:extLst>
      <p:ext uri="{BB962C8B-B14F-4D97-AF65-F5344CB8AC3E}">
        <p14:creationId xmlns:p14="http://schemas.microsoft.com/office/powerpoint/2010/main" val="2834212683"/>
      </p:ext>
    </p:extLst>
  </p:cSld>
  <p:clrMapOvr>
    <a:masterClrMapping/>
  </p:clrMapOvr>
  <p:transition spd="slow">
    <p:push dir="u"/>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8B002-3B59-4886-AFCB-EEC58B9375F4}"/>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A82E725F-1E04-C8E5-F019-1EAB69103B96}"/>
              </a:ext>
            </a:extLst>
          </p:cNvPr>
          <p:cNvSpPr>
            <a:spLocks noGrp="1"/>
          </p:cNvSpPr>
          <p:nvPr>
            <p:ph type="subTitle" idx="13"/>
          </p:nvPr>
        </p:nvSpPr>
        <p:spPr/>
        <p:txBody>
          <a:bodyPr/>
          <a:lstStyle/>
          <a:p>
            <a:r>
              <a:rPr lang="da-DK" dirty="0"/>
              <a:t>Lektion 3: Redigér indholdssider – tekst og mikroartikler</a:t>
            </a:r>
          </a:p>
        </p:txBody>
      </p:sp>
      <p:sp>
        <p:nvSpPr>
          <p:cNvPr id="3" name="Titel 2">
            <a:extLst>
              <a:ext uri="{FF2B5EF4-FFF2-40B4-BE49-F238E27FC236}">
                <a16:creationId xmlns:a16="http://schemas.microsoft.com/office/drawing/2014/main" id="{0149DE2D-273D-F296-297A-FAA055161624}"/>
              </a:ext>
            </a:extLst>
          </p:cNvPr>
          <p:cNvSpPr>
            <a:spLocks noGrp="1"/>
          </p:cNvSpPr>
          <p:nvPr>
            <p:ph type="title"/>
          </p:nvPr>
        </p:nvSpPr>
        <p:spPr>
          <a:xfrm>
            <a:off x="540000" y="900000"/>
            <a:ext cx="4625558" cy="828000"/>
          </a:xfrm>
        </p:spPr>
        <p:txBody>
          <a:bodyPr/>
          <a:lstStyle/>
          <a:p>
            <a:r>
              <a:rPr lang="da-DK" dirty="0"/>
              <a:t>Elementer, der ikke er i brug</a:t>
            </a:r>
          </a:p>
        </p:txBody>
      </p:sp>
      <p:sp>
        <p:nvSpPr>
          <p:cNvPr id="4" name="Pladsholder til indhold 3">
            <a:extLst>
              <a:ext uri="{FF2B5EF4-FFF2-40B4-BE49-F238E27FC236}">
                <a16:creationId xmlns:a16="http://schemas.microsoft.com/office/drawing/2014/main" id="{09370410-5C2A-339D-3F7E-DDBCEE476EFC}"/>
              </a:ext>
            </a:extLst>
          </p:cNvPr>
          <p:cNvSpPr>
            <a:spLocks noGrp="1"/>
          </p:cNvSpPr>
          <p:nvPr>
            <p:ph idx="1"/>
          </p:nvPr>
        </p:nvSpPr>
        <p:spPr>
          <a:xfrm>
            <a:off x="540000" y="2181726"/>
            <a:ext cx="4355242" cy="3956274"/>
          </a:xfrm>
        </p:spPr>
        <p:txBody>
          <a:bodyPr/>
          <a:lstStyle/>
          <a:p>
            <a:pPr marL="0" indent="0">
              <a:buNone/>
            </a:pPr>
            <a:r>
              <a:rPr lang="da-DK" sz="1800" b="1" dirty="0"/>
              <a:t>Bemærk</a:t>
            </a:r>
          </a:p>
          <a:p>
            <a:r>
              <a:rPr lang="da-DK" sz="1800" dirty="0"/>
              <a:t>Det grå ikon (1) viser, at en mappe indeholder et eller flere elementer, der ikke er i brug. </a:t>
            </a:r>
          </a:p>
          <a:p>
            <a:r>
              <a:rPr lang="da-DK" sz="1800" dirty="0"/>
              <a:t>Det farvede ikon (2) viser, hvilke elementer i mappen der ikke er i brug (fx mikroartikler). </a:t>
            </a:r>
          </a:p>
          <a:p>
            <a:endParaRPr lang="da-DK" dirty="0"/>
          </a:p>
        </p:txBody>
      </p:sp>
      <p:sp>
        <p:nvSpPr>
          <p:cNvPr id="5" name="Pladsholder til dato 4">
            <a:extLst>
              <a:ext uri="{FF2B5EF4-FFF2-40B4-BE49-F238E27FC236}">
                <a16:creationId xmlns:a16="http://schemas.microsoft.com/office/drawing/2014/main" id="{6CC40821-FD9D-E871-9B45-962A8E669D21}"/>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1497393D-EB06-86E5-DF1A-99A0E71578E9}"/>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F3C9C426-6B31-7FB8-12FF-56F02B92196E}"/>
              </a:ext>
            </a:extLst>
          </p:cNvPr>
          <p:cNvSpPr>
            <a:spLocks noGrp="1"/>
          </p:cNvSpPr>
          <p:nvPr>
            <p:ph type="sldNum" sz="quarter" idx="12"/>
          </p:nvPr>
        </p:nvSpPr>
        <p:spPr/>
        <p:txBody>
          <a:bodyPr/>
          <a:lstStyle/>
          <a:p>
            <a:fld id="{24C8C45C-947F-4981-8B3F-4F32E973C901}" type="slidenum">
              <a:rPr lang="da-DK" smtClean="0"/>
              <a:pPr/>
              <a:t>83</a:t>
            </a:fld>
            <a:endParaRPr lang="da-DK" dirty="0"/>
          </a:p>
        </p:txBody>
      </p:sp>
      <p:pic>
        <p:nvPicPr>
          <p:cNvPr id="8" name="Billede 1" descr="Indholdsredigering med symboler for elementer, der ikke er i brug." title="&quot;&quot;">
            <a:extLst>
              <a:ext uri="{FF2B5EF4-FFF2-40B4-BE49-F238E27FC236}">
                <a16:creationId xmlns:a16="http://schemas.microsoft.com/office/drawing/2014/main" id="{34F415E0-DC7C-371E-B89C-5DC925705408}"/>
              </a:ext>
            </a:extLst>
          </p:cNvPr>
          <p:cNvPicPr>
            <a:picLocks noChangeAspect="1"/>
          </p:cNvPicPr>
          <p:nvPr/>
        </p:nvPicPr>
        <p:blipFill rotWithShape="1">
          <a:blip r:embed="rId3"/>
          <a:srcRect r="39153"/>
          <a:stretch/>
        </p:blipFill>
        <p:spPr>
          <a:xfrm>
            <a:off x="5291338" y="808844"/>
            <a:ext cx="6641717" cy="5240312"/>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428138946"/>
      </p:ext>
    </p:extLst>
  </p:cSld>
  <p:clrMapOvr>
    <a:masterClrMapping/>
  </p:clrMapOvr>
  <p:transition spd="slow">
    <p:push dir="u"/>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05655-B970-F7BE-C314-83724EA8EFF5}"/>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FE596629-5504-C650-B0AD-D3FD04DC2239}"/>
              </a:ext>
            </a:extLst>
          </p:cNvPr>
          <p:cNvSpPr>
            <a:spLocks noGrp="1"/>
          </p:cNvSpPr>
          <p:nvPr>
            <p:ph type="subTitle" idx="13"/>
          </p:nvPr>
        </p:nvSpPr>
        <p:spPr/>
        <p:txBody>
          <a:bodyPr/>
          <a:lstStyle/>
          <a:p>
            <a:r>
              <a:rPr lang="da-DK" dirty="0"/>
              <a:t>Lektion 3: Redigér indholdssider – tekst og mikroartikler</a:t>
            </a:r>
          </a:p>
        </p:txBody>
      </p:sp>
      <p:sp>
        <p:nvSpPr>
          <p:cNvPr id="3" name="Titel 2">
            <a:extLst>
              <a:ext uri="{FF2B5EF4-FFF2-40B4-BE49-F238E27FC236}">
                <a16:creationId xmlns:a16="http://schemas.microsoft.com/office/drawing/2014/main" id="{27299F1A-E170-A6CB-3DF2-D74A0C5EEED9}"/>
              </a:ext>
            </a:extLst>
          </p:cNvPr>
          <p:cNvSpPr>
            <a:spLocks noGrp="1"/>
          </p:cNvSpPr>
          <p:nvPr>
            <p:ph type="title"/>
          </p:nvPr>
        </p:nvSpPr>
        <p:spPr/>
        <p:txBody>
          <a:bodyPr/>
          <a:lstStyle/>
          <a:p>
            <a:r>
              <a:rPr lang="da-DK" dirty="0"/>
              <a:t>Fjern selvbetjening</a:t>
            </a:r>
          </a:p>
        </p:txBody>
      </p:sp>
      <p:sp>
        <p:nvSpPr>
          <p:cNvPr id="5" name="Pladsholder til dato 4">
            <a:extLst>
              <a:ext uri="{FF2B5EF4-FFF2-40B4-BE49-F238E27FC236}">
                <a16:creationId xmlns:a16="http://schemas.microsoft.com/office/drawing/2014/main" id="{5BD92AB0-B8B3-5E02-C6DE-C0227D6E7B06}"/>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6D77DBB0-AE4E-65C1-6ECF-949317F71709}"/>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8D4E3122-1430-3715-EDC3-8D498E0C0A71}"/>
              </a:ext>
            </a:extLst>
          </p:cNvPr>
          <p:cNvSpPr>
            <a:spLocks noGrp="1"/>
          </p:cNvSpPr>
          <p:nvPr>
            <p:ph type="sldNum" sz="quarter" idx="12"/>
          </p:nvPr>
        </p:nvSpPr>
        <p:spPr/>
        <p:txBody>
          <a:bodyPr/>
          <a:lstStyle/>
          <a:p>
            <a:fld id="{24C8C45C-947F-4981-8B3F-4F32E973C901}" type="slidenum">
              <a:rPr lang="da-DK" smtClean="0"/>
              <a:pPr/>
              <a:t>84</a:t>
            </a:fld>
            <a:endParaRPr lang="da-DK" dirty="0"/>
          </a:p>
        </p:txBody>
      </p:sp>
      <p:pic>
        <p:nvPicPr>
          <p:cNvPr id="9" name="Billede 8" descr="Skærmbillede af manchetten på siden Dansk kørekort i udlandet">
            <a:extLst>
              <a:ext uri="{FF2B5EF4-FFF2-40B4-BE49-F238E27FC236}">
                <a16:creationId xmlns:a16="http://schemas.microsoft.com/office/drawing/2014/main" id="{19ADDF7F-08C4-7B39-2512-5B000BF1AAC4}"/>
              </a:ext>
            </a:extLst>
          </p:cNvPr>
          <p:cNvPicPr>
            <a:picLocks noChangeAspect="1"/>
          </p:cNvPicPr>
          <p:nvPr/>
        </p:nvPicPr>
        <p:blipFill>
          <a:blip r:embed="rId3"/>
          <a:stretch>
            <a:fillRect/>
          </a:stretch>
        </p:blipFill>
        <p:spPr>
          <a:xfrm>
            <a:off x="3262383" y="1650874"/>
            <a:ext cx="7374450" cy="1454189"/>
          </a:xfrm>
          <a:prstGeom prst="rect">
            <a:avLst/>
          </a:prstGeom>
          <a:effectLst>
            <a:outerShdw blurRad="50800" dist="38100" dir="5400000" algn="t" rotWithShape="0">
              <a:prstClr val="black">
                <a:alpha val="40000"/>
              </a:prstClr>
            </a:outerShdw>
          </a:effectLst>
        </p:spPr>
      </p:pic>
      <p:pic>
        <p:nvPicPr>
          <p:cNvPr id="11" name="Billede 10" descr="Skærmbillede af mikroartikler på siden Dansk kørekort i udlandet. Selvbetjeningen &quot;Få dit internationale kørekort i borgerservice&quot; er markeret">
            <a:extLst>
              <a:ext uri="{FF2B5EF4-FFF2-40B4-BE49-F238E27FC236}">
                <a16:creationId xmlns:a16="http://schemas.microsoft.com/office/drawing/2014/main" id="{7AD4E739-7B10-F218-52A9-A8CE454D30B6}"/>
              </a:ext>
            </a:extLst>
          </p:cNvPr>
          <p:cNvPicPr>
            <a:picLocks noChangeAspect="1"/>
          </p:cNvPicPr>
          <p:nvPr/>
        </p:nvPicPr>
        <p:blipFill>
          <a:blip r:embed="rId4"/>
          <a:stretch>
            <a:fillRect/>
          </a:stretch>
        </p:blipFill>
        <p:spPr>
          <a:xfrm>
            <a:off x="3262383" y="3105063"/>
            <a:ext cx="7375649" cy="3368580"/>
          </a:xfrm>
          <a:prstGeom prst="rect">
            <a:avLst/>
          </a:prstGeom>
          <a:effectLst>
            <a:outerShdw blurRad="50800" dist="38100" dir="5400000" algn="t" rotWithShape="0">
              <a:prstClr val="black">
                <a:alpha val="40000"/>
              </a:prstClr>
            </a:outerShdw>
          </a:effectLst>
        </p:spPr>
      </p:pic>
      <p:sp>
        <p:nvSpPr>
          <p:cNvPr id="12" name="Rektangel 11">
            <a:extLst>
              <a:ext uri="{FF2B5EF4-FFF2-40B4-BE49-F238E27FC236}">
                <a16:creationId xmlns:a16="http://schemas.microsoft.com/office/drawing/2014/main" id="{479C484C-B1B5-666B-5FDE-0C529B363382}"/>
              </a:ext>
            </a:extLst>
          </p:cNvPr>
          <p:cNvSpPr/>
          <p:nvPr/>
        </p:nvSpPr>
        <p:spPr>
          <a:xfrm>
            <a:off x="3262383" y="5659728"/>
            <a:ext cx="5348912" cy="82609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Rektangel 12">
            <a:extLst>
              <a:ext uri="{FF2B5EF4-FFF2-40B4-BE49-F238E27FC236}">
                <a16:creationId xmlns:a16="http://schemas.microsoft.com/office/drawing/2014/main" id="{417593F6-C038-7934-87DA-FCCC3CA2EE74}"/>
              </a:ext>
            </a:extLst>
          </p:cNvPr>
          <p:cNvSpPr/>
          <p:nvPr/>
        </p:nvSpPr>
        <p:spPr>
          <a:xfrm>
            <a:off x="7632727" y="6138000"/>
            <a:ext cx="978568" cy="33564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948247270"/>
      </p:ext>
    </p:extLst>
  </p:cSld>
  <p:clrMapOvr>
    <a:masterClrMapping/>
  </p:clrMapOvr>
  <p:transition spd="slow">
    <p:push dir="u"/>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2B678-FB4B-318F-A889-F5465DC47463}"/>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C1EAE67A-ECF3-77F4-D4AE-045D43BA090D}"/>
              </a:ext>
            </a:extLst>
          </p:cNvPr>
          <p:cNvSpPr>
            <a:spLocks noGrp="1"/>
          </p:cNvSpPr>
          <p:nvPr>
            <p:ph type="subTitle" idx="13"/>
          </p:nvPr>
        </p:nvSpPr>
        <p:spPr/>
        <p:txBody>
          <a:bodyPr/>
          <a:lstStyle/>
          <a:p>
            <a:r>
              <a:rPr lang="da-DK" dirty="0"/>
              <a:t>Lektion 3: Redigér indholdssider – tekst og mikroartikler</a:t>
            </a:r>
          </a:p>
        </p:txBody>
      </p:sp>
      <p:sp>
        <p:nvSpPr>
          <p:cNvPr id="3" name="Titel 2">
            <a:extLst>
              <a:ext uri="{FF2B5EF4-FFF2-40B4-BE49-F238E27FC236}">
                <a16:creationId xmlns:a16="http://schemas.microsoft.com/office/drawing/2014/main" id="{6FE28133-09DC-3889-B5D1-38681C97442F}"/>
              </a:ext>
            </a:extLst>
          </p:cNvPr>
          <p:cNvSpPr>
            <a:spLocks noGrp="1"/>
          </p:cNvSpPr>
          <p:nvPr>
            <p:ph type="title"/>
          </p:nvPr>
        </p:nvSpPr>
        <p:spPr/>
        <p:txBody>
          <a:bodyPr/>
          <a:lstStyle/>
          <a:p>
            <a:r>
              <a:rPr lang="da-DK" dirty="0"/>
              <a:t>Fjern selvbetjening</a:t>
            </a:r>
          </a:p>
        </p:txBody>
      </p:sp>
      <p:sp>
        <p:nvSpPr>
          <p:cNvPr id="4" name="Pladsholder til indhold 3">
            <a:extLst>
              <a:ext uri="{FF2B5EF4-FFF2-40B4-BE49-F238E27FC236}">
                <a16:creationId xmlns:a16="http://schemas.microsoft.com/office/drawing/2014/main" id="{683E0000-1B40-D70E-FAA5-A08377184DCF}"/>
              </a:ext>
            </a:extLst>
          </p:cNvPr>
          <p:cNvSpPr>
            <a:spLocks noGrp="1"/>
          </p:cNvSpPr>
          <p:nvPr>
            <p:ph idx="1"/>
          </p:nvPr>
        </p:nvSpPr>
        <p:spPr>
          <a:xfrm>
            <a:off x="540000" y="1908000"/>
            <a:ext cx="4393950" cy="4230000"/>
          </a:xfrm>
        </p:spPr>
        <p:txBody>
          <a:bodyPr/>
          <a:lstStyle/>
          <a:p>
            <a:pPr marL="0" indent="0">
              <a:buNone/>
            </a:pPr>
            <a:r>
              <a:rPr lang="da-DK" sz="1800" b="1" dirty="0"/>
              <a:t>Resultat</a:t>
            </a:r>
          </a:p>
          <a:p>
            <a:r>
              <a:rPr lang="da-DK" sz="1800" dirty="0"/>
              <a:t>Selvbetjening åbner, og du kan klikke ‘fjern’ på den selvbetjening, du ønsker at fjerne fra denne side.</a:t>
            </a:r>
          </a:p>
          <a:p>
            <a:endParaRPr lang="da-DK" dirty="0"/>
          </a:p>
        </p:txBody>
      </p:sp>
      <p:sp>
        <p:nvSpPr>
          <p:cNvPr id="5" name="Pladsholder til dato 4">
            <a:extLst>
              <a:ext uri="{FF2B5EF4-FFF2-40B4-BE49-F238E27FC236}">
                <a16:creationId xmlns:a16="http://schemas.microsoft.com/office/drawing/2014/main" id="{3DE20B48-9711-86D0-74FC-F729C177748F}"/>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C81EB8DF-04FB-2E6D-6AAF-1F38D7CCC243}"/>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C8AB25F8-92E7-825F-8375-D38D1BB865F2}"/>
              </a:ext>
            </a:extLst>
          </p:cNvPr>
          <p:cNvSpPr>
            <a:spLocks noGrp="1"/>
          </p:cNvSpPr>
          <p:nvPr>
            <p:ph type="sldNum" sz="quarter" idx="12"/>
          </p:nvPr>
        </p:nvSpPr>
        <p:spPr/>
        <p:txBody>
          <a:bodyPr/>
          <a:lstStyle/>
          <a:p>
            <a:fld id="{24C8C45C-947F-4981-8B3F-4F32E973C901}" type="slidenum">
              <a:rPr lang="da-DK" smtClean="0"/>
              <a:pPr/>
              <a:t>85</a:t>
            </a:fld>
            <a:endParaRPr lang="da-DK" dirty="0"/>
          </a:p>
        </p:txBody>
      </p:sp>
      <p:pic>
        <p:nvPicPr>
          <p:cNvPr id="9" name="Billede 8" descr="Skærmbillede af når man har trykket på &quot;rediger selvbetjening&quot;. Man skal trykke på &quot;Fjern&quot; og derefter &quot;ok&quot; for at fjerne selvbetjeningen">
            <a:extLst>
              <a:ext uri="{FF2B5EF4-FFF2-40B4-BE49-F238E27FC236}">
                <a16:creationId xmlns:a16="http://schemas.microsoft.com/office/drawing/2014/main" id="{7BA89612-6865-8A74-A87B-E3CA911667F3}"/>
              </a:ext>
            </a:extLst>
          </p:cNvPr>
          <p:cNvPicPr>
            <a:picLocks noChangeAspect="1"/>
          </p:cNvPicPr>
          <p:nvPr/>
        </p:nvPicPr>
        <p:blipFill>
          <a:blip r:embed="rId3"/>
          <a:stretch>
            <a:fillRect/>
          </a:stretch>
        </p:blipFill>
        <p:spPr>
          <a:xfrm>
            <a:off x="5125499" y="1449652"/>
            <a:ext cx="6526501" cy="4508348"/>
          </a:xfrm>
          <a:prstGeom prst="rect">
            <a:avLst/>
          </a:prstGeom>
          <a:effectLst>
            <a:outerShdw blurRad="50800" dist="38100" dir="5400000" algn="t" rotWithShape="0">
              <a:prstClr val="black">
                <a:alpha val="40000"/>
              </a:prstClr>
            </a:outerShdw>
          </a:effectLst>
        </p:spPr>
      </p:pic>
      <p:sp>
        <p:nvSpPr>
          <p:cNvPr id="10" name="Ellipse 9">
            <a:extLst>
              <a:ext uri="{FF2B5EF4-FFF2-40B4-BE49-F238E27FC236}">
                <a16:creationId xmlns:a16="http://schemas.microsoft.com/office/drawing/2014/main" id="{4C4C9BB4-1467-3F1F-A6E3-FBEFD7528156}"/>
              </a:ext>
            </a:extLst>
          </p:cNvPr>
          <p:cNvSpPr/>
          <p:nvPr/>
        </p:nvSpPr>
        <p:spPr>
          <a:xfrm>
            <a:off x="10076313" y="3495840"/>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1" name="Ellipse 10">
            <a:extLst>
              <a:ext uri="{FF2B5EF4-FFF2-40B4-BE49-F238E27FC236}">
                <a16:creationId xmlns:a16="http://schemas.microsoft.com/office/drawing/2014/main" id="{388F2DCD-9FF9-8C4C-E0D9-3D1795C1513D}"/>
              </a:ext>
            </a:extLst>
          </p:cNvPr>
          <p:cNvSpPr/>
          <p:nvPr/>
        </p:nvSpPr>
        <p:spPr>
          <a:xfrm>
            <a:off x="4704525" y="5581054"/>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12" name="Rektangel 11">
            <a:extLst>
              <a:ext uri="{FF2B5EF4-FFF2-40B4-BE49-F238E27FC236}">
                <a16:creationId xmlns:a16="http://schemas.microsoft.com/office/drawing/2014/main" id="{B522B6B3-F77D-DCE6-F1C5-F9E3ED7ACAEA}"/>
              </a:ext>
            </a:extLst>
          </p:cNvPr>
          <p:cNvSpPr/>
          <p:nvPr/>
        </p:nvSpPr>
        <p:spPr>
          <a:xfrm>
            <a:off x="5124299" y="5500605"/>
            <a:ext cx="971701" cy="47827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Rektangel 12">
            <a:extLst>
              <a:ext uri="{FF2B5EF4-FFF2-40B4-BE49-F238E27FC236}">
                <a16:creationId xmlns:a16="http://schemas.microsoft.com/office/drawing/2014/main" id="{21148039-FD98-D3A9-F5D7-962CB986C61D}"/>
              </a:ext>
            </a:extLst>
          </p:cNvPr>
          <p:cNvSpPr/>
          <p:nvPr/>
        </p:nvSpPr>
        <p:spPr>
          <a:xfrm>
            <a:off x="10496087" y="3684312"/>
            <a:ext cx="971701" cy="47827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158950025"/>
      </p:ext>
    </p:extLst>
  </p:cSld>
  <p:clrMapOvr>
    <a:masterClrMapping/>
  </p:clrMapOvr>
  <p:transition spd="slow">
    <p:push dir="u"/>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FCD2418B-319F-E4E0-060D-8DAE727720CE}"/>
              </a:ext>
            </a:extLst>
          </p:cNvPr>
          <p:cNvSpPr>
            <a:spLocks noGrp="1"/>
          </p:cNvSpPr>
          <p:nvPr>
            <p:ph type="subTitle" idx="13"/>
          </p:nvPr>
        </p:nvSpPr>
        <p:spPr/>
        <p:txBody>
          <a:bodyPr/>
          <a:lstStyle/>
          <a:p>
            <a:endParaRPr lang="da-DK"/>
          </a:p>
        </p:txBody>
      </p:sp>
      <p:sp>
        <p:nvSpPr>
          <p:cNvPr id="3" name="Titel 2">
            <a:extLst>
              <a:ext uri="{FF2B5EF4-FFF2-40B4-BE49-F238E27FC236}">
                <a16:creationId xmlns:a16="http://schemas.microsoft.com/office/drawing/2014/main" id="{9446AC7C-89B1-8DE6-379D-42757A2D244D}"/>
              </a:ext>
            </a:extLst>
          </p:cNvPr>
          <p:cNvSpPr>
            <a:spLocks noGrp="1"/>
          </p:cNvSpPr>
          <p:nvPr>
            <p:ph type="title"/>
          </p:nvPr>
        </p:nvSpPr>
        <p:spPr/>
        <p:txBody>
          <a:bodyPr/>
          <a:lstStyle/>
          <a:p>
            <a:r>
              <a:rPr lang="da-DK" dirty="0"/>
              <a:t>Indsæt selvbetjeningsboks i toppen</a:t>
            </a:r>
          </a:p>
        </p:txBody>
      </p:sp>
      <p:pic>
        <p:nvPicPr>
          <p:cNvPr id="9" name="Pladsholder til indhold 8" descr="Skærmbillede af CMS'et, hvor man klikker sig frem til at indsætte en selvbetjeningsboks">
            <a:extLst>
              <a:ext uri="{FF2B5EF4-FFF2-40B4-BE49-F238E27FC236}">
                <a16:creationId xmlns:a16="http://schemas.microsoft.com/office/drawing/2014/main" id="{9310F3E4-853E-339F-1501-877576D0C200}"/>
              </a:ext>
            </a:extLst>
          </p:cNvPr>
          <p:cNvPicPr>
            <a:picLocks noGrp="1" noChangeAspect="1"/>
          </p:cNvPicPr>
          <p:nvPr>
            <p:ph idx="1"/>
          </p:nvPr>
        </p:nvPicPr>
        <p:blipFill>
          <a:blip r:embed="rId3"/>
          <a:stretch>
            <a:fillRect/>
          </a:stretch>
        </p:blipFill>
        <p:spPr>
          <a:xfrm>
            <a:off x="2904810" y="1405889"/>
            <a:ext cx="7645080" cy="4802523"/>
          </a:xfrm>
          <a:prstGeom prst="rect">
            <a:avLst/>
          </a:prstGeom>
          <a:effectLst>
            <a:outerShdw blurRad="50800" dist="38100" dir="5400000" algn="t" rotWithShape="0">
              <a:prstClr val="black">
                <a:alpha val="40000"/>
              </a:prstClr>
            </a:outerShdw>
          </a:effectLst>
        </p:spPr>
      </p:pic>
      <p:sp>
        <p:nvSpPr>
          <p:cNvPr id="5" name="Pladsholder til dato 4">
            <a:extLst>
              <a:ext uri="{FF2B5EF4-FFF2-40B4-BE49-F238E27FC236}">
                <a16:creationId xmlns:a16="http://schemas.microsoft.com/office/drawing/2014/main" id="{0052B980-2124-FFA2-E9F9-38CCA16749E0}"/>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566C2914-A879-3B85-7BA0-A83D46145575}"/>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4E196FB1-0A62-C082-82A0-6EE85DF1E990}"/>
              </a:ext>
            </a:extLst>
          </p:cNvPr>
          <p:cNvSpPr>
            <a:spLocks noGrp="1"/>
          </p:cNvSpPr>
          <p:nvPr>
            <p:ph type="sldNum" sz="quarter" idx="12"/>
          </p:nvPr>
        </p:nvSpPr>
        <p:spPr/>
        <p:txBody>
          <a:bodyPr/>
          <a:lstStyle/>
          <a:p>
            <a:fld id="{24C8C45C-947F-4981-8B3F-4F32E973C901}" type="slidenum">
              <a:rPr lang="da-DK" smtClean="0"/>
              <a:pPr/>
              <a:t>86</a:t>
            </a:fld>
            <a:endParaRPr lang="da-DK" dirty="0"/>
          </a:p>
        </p:txBody>
      </p:sp>
      <p:sp>
        <p:nvSpPr>
          <p:cNvPr id="11" name="Rektangel 10">
            <a:extLst>
              <a:ext uri="{FF2B5EF4-FFF2-40B4-BE49-F238E27FC236}">
                <a16:creationId xmlns:a16="http://schemas.microsoft.com/office/drawing/2014/main" id="{6C42BA79-0DDA-8D7E-0273-C7DAEAE7B240}"/>
              </a:ext>
            </a:extLst>
          </p:cNvPr>
          <p:cNvSpPr/>
          <p:nvPr/>
        </p:nvSpPr>
        <p:spPr>
          <a:xfrm>
            <a:off x="3483763" y="1822146"/>
            <a:ext cx="263633" cy="28170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3" name="Ellipse 12">
            <a:extLst>
              <a:ext uri="{FF2B5EF4-FFF2-40B4-BE49-F238E27FC236}">
                <a16:creationId xmlns:a16="http://schemas.microsoft.com/office/drawing/2014/main" id="{91A81CAD-9E5B-3B70-7E99-FB280EC0DD25}"/>
              </a:ext>
            </a:extLst>
          </p:cNvPr>
          <p:cNvSpPr/>
          <p:nvPr/>
        </p:nvSpPr>
        <p:spPr>
          <a:xfrm>
            <a:off x="2463220" y="1804313"/>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5" name="Rektangel 14">
            <a:extLst>
              <a:ext uri="{FF2B5EF4-FFF2-40B4-BE49-F238E27FC236}">
                <a16:creationId xmlns:a16="http://schemas.microsoft.com/office/drawing/2014/main" id="{F1BCEC79-8E0E-582E-61E5-B9E63EA1A100}"/>
              </a:ext>
            </a:extLst>
          </p:cNvPr>
          <p:cNvSpPr/>
          <p:nvPr/>
        </p:nvSpPr>
        <p:spPr>
          <a:xfrm>
            <a:off x="3747396" y="4872498"/>
            <a:ext cx="6653904" cy="133591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7" name="Rektangel 16">
            <a:extLst>
              <a:ext uri="{FF2B5EF4-FFF2-40B4-BE49-F238E27FC236}">
                <a16:creationId xmlns:a16="http://schemas.microsoft.com/office/drawing/2014/main" id="{7FE3F175-F231-F5F5-EF96-1459E355DE7A}"/>
              </a:ext>
            </a:extLst>
          </p:cNvPr>
          <p:cNvSpPr/>
          <p:nvPr/>
        </p:nvSpPr>
        <p:spPr>
          <a:xfrm>
            <a:off x="3827508" y="5006271"/>
            <a:ext cx="733061" cy="21723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9" name="Ellipse 18">
            <a:extLst>
              <a:ext uri="{FF2B5EF4-FFF2-40B4-BE49-F238E27FC236}">
                <a16:creationId xmlns:a16="http://schemas.microsoft.com/office/drawing/2014/main" id="{F5AF9F56-23F2-5846-334D-B41945663731}"/>
              </a:ext>
            </a:extLst>
          </p:cNvPr>
          <p:cNvSpPr/>
          <p:nvPr/>
        </p:nvSpPr>
        <p:spPr>
          <a:xfrm>
            <a:off x="3225416" y="4872499"/>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Tree>
    <p:extLst>
      <p:ext uri="{BB962C8B-B14F-4D97-AF65-F5344CB8AC3E}">
        <p14:creationId xmlns:p14="http://schemas.microsoft.com/office/powerpoint/2010/main" val="3546156693"/>
      </p:ext>
    </p:extLst>
  </p:cSld>
  <p:clrMapOvr>
    <a:masterClrMapping/>
  </p:clrMapOvr>
  <p:transition spd="slow">
    <p:push dir="u"/>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8D31C-AD4B-7456-FB77-F9B74215DF16}"/>
            </a:ext>
          </a:extLst>
        </p:cNvPr>
        <p:cNvGrpSpPr/>
        <p:nvPr/>
      </p:nvGrpSpPr>
      <p:grpSpPr>
        <a:xfrm>
          <a:off x="0" y="0"/>
          <a:ext cx="0" cy="0"/>
          <a:chOff x="0" y="0"/>
          <a:chExt cx="0" cy="0"/>
        </a:xfrm>
      </p:grpSpPr>
      <p:pic>
        <p:nvPicPr>
          <p:cNvPr id="12" name="Billede 11" descr="Skærmbillede af dialogvindue, hvor man kan vælge, om man vil indsætte en intern selvbetjeningsboks eller en ekstern selvbetjeningsboks">
            <a:extLst>
              <a:ext uri="{FF2B5EF4-FFF2-40B4-BE49-F238E27FC236}">
                <a16:creationId xmlns:a16="http://schemas.microsoft.com/office/drawing/2014/main" id="{5EB6B3B0-D161-7ED8-A5A4-B4552C23E504}"/>
              </a:ext>
            </a:extLst>
          </p:cNvPr>
          <p:cNvPicPr>
            <a:picLocks noChangeAspect="1"/>
          </p:cNvPicPr>
          <p:nvPr/>
        </p:nvPicPr>
        <p:blipFill>
          <a:blip r:embed="rId3"/>
          <a:stretch>
            <a:fillRect/>
          </a:stretch>
        </p:blipFill>
        <p:spPr>
          <a:xfrm>
            <a:off x="2941629" y="1584798"/>
            <a:ext cx="7345371" cy="4945022"/>
          </a:xfrm>
          <a:prstGeom prst="rect">
            <a:avLst/>
          </a:prstGeom>
          <a:effectLst>
            <a:outerShdw blurRad="50800" dist="38100" dir="5400000" algn="t" rotWithShape="0">
              <a:prstClr val="black">
                <a:alpha val="40000"/>
              </a:prstClr>
            </a:outerShdw>
          </a:effectLst>
        </p:spPr>
      </p:pic>
      <p:sp>
        <p:nvSpPr>
          <p:cNvPr id="3" name="Titel 2">
            <a:extLst>
              <a:ext uri="{FF2B5EF4-FFF2-40B4-BE49-F238E27FC236}">
                <a16:creationId xmlns:a16="http://schemas.microsoft.com/office/drawing/2014/main" id="{E260A055-ED5E-810F-9253-B6BA1F6E1D77}"/>
              </a:ext>
            </a:extLst>
          </p:cNvPr>
          <p:cNvSpPr>
            <a:spLocks noGrp="1"/>
          </p:cNvSpPr>
          <p:nvPr>
            <p:ph type="title"/>
          </p:nvPr>
        </p:nvSpPr>
        <p:spPr/>
        <p:txBody>
          <a:bodyPr/>
          <a:lstStyle/>
          <a:p>
            <a:r>
              <a:rPr lang="da-DK" dirty="0"/>
              <a:t>Indsæt selvbetjeningsboks i toppen</a:t>
            </a:r>
          </a:p>
        </p:txBody>
      </p:sp>
      <p:sp>
        <p:nvSpPr>
          <p:cNvPr id="5" name="Pladsholder til dato 4">
            <a:extLst>
              <a:ext uri="{FF2B5EF4-FFF2-40B4-BE49-F238E27FC236}">
                <a16:creationId xmlns:a16="http://schemas.microsoft.com/office/drawing/2014/main" id="{949AC054-6998-8D2A-E3DF-98BFCE3C24BB}"/>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09F232C6-002C-C9D8-9CA9-2F0C0C662479}"/>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A9C605C0-8A1F-D614-9719-0EEA00EED720}"/>
              </a:ext>
            </a:extLst>
          </p:cNvPr>
          <p:cNvSpPr>
            <a:spLocks noGrp="1"/>
          </p:cNvSpPr>
          <p:nvPr>
            <p:ph type="sldNum" sz="quarter" idx="12"/>
          </p:nvPr>
        </p:nvSpPr>
        <p:spPr/>
        <p:txBody>
          <a:bodyPr/>
          <a:lstStyle/>
          <a:p>
            <a:fld id="{24C8C45C-947F-4981-8B3F-4F32E973C901}" type="slidenum">
              <a:rPr lang="da-DK" smtClean="0"/>
              <a:pPr/>
              <a:t>87</a:t>
            </a:fld>
            <a:endParaRPr lang="da-DK" dirty="0"/>
          </a:p>
        </p:txBody>
      </p:sp>
      <p:sp>
        <p:nvSpPr>
          <p:cNvPr id="11" name="Rektangel 10">
            <a:extLst>
              <a:ext uri="{FF2B5EF4-FFF2-40B4-BE49-F238E27FC236}">
                <a16:creationId xmlns:a16="http://schemas.microsoft.com/office/drawing/2014/main" id="{6F5ACF81-0C30-2EEE-F64F-9F6A7AE6E38E}"/>
              </a:ext>
            </a:extLst>
          </p:cNvPr>
          <p:cNvSpPr/>
          <p:nvPr/>
        </p:nvSpPr>
        <p:spPr>
          <a:xfrm>
            <a:off x="4729633" y="2576526"/>
            <a:ext cx="3351377" cy="206405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3" name="Ellipse 12">
            <a:extLst>
              <a:ext uri="{FF2B5EF4-FFF2-40B4-BE49-F238E27FC236}">
                <a16:creationId xmlns:a16="http://schemas.microsoft.com/office/drawing/2014/main" id="{C023B5C8-E520-B66D-8056-C73BA64F56C2}"/>
              </a:ext>
            </a:extLst>
          </p:cNvPr>
          <p:cNvSpPr/>
          <p:nvPr/>
        </p:nvSpPr>
        <p:spPr>
          <a:xfrm>
            <a:off x="2361643" y="2878733"/>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7" name="Rektangel 16">
            <a:extLst>
              <a:ext uri="{FF2B5EF4-FFF2-40B4-BE49-F238E27FC236}">
                <a16:creationId xmlns:a16="http://schemas.microsoft.com/office/drawing/2014/main" id="{04CDEB89-BB8D-27BD-A4B0-6057148C5B6E}"/>
              </a:ext>
            </a:extLst>
          </p:cNvPr>
          <p:cNvSpPr/>
          <p:nvPr/>
        </p:nvSpPr>
        <p:spPr>
          <a:xfrm>
            <a:off x="8239488" y="5975329"/>
            <a:ext cx="1121682" cy="55449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9" name="Ellipse 18">
            <a:extLst>
              <a:ext uri="{FF2B5EF4-FFF2-40B4-BE49-F238E27FC236}">
                <a16:creationId xmlns:a16="http://schemas.microsoft.com/office/drawing/2014/main" id="{8988EC42-C795-1BA7-2DC5-6D2963521F4D}"/>
              </a:ext>
            </a:extLst>
          </p:cNvPr>
          <p:cNvSpPr/>
          <p:nvPr/>
        </p:nvSpPr>
        <p:spPr>
          <a:xfrm>
            <a:off x="7728074" y="6069671"/>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Tree>
    <p:extLst>
      <p:ext uri="{BB962C8B-B14F-4D97-AF65-F5344CB8AC3E}">
        <p14:creationId xmlns:p14="http://schemas.microsoft.com/office/powerpoint/2010/main" val="452580170"/>
      </p:ext>
    </p:extLst>
  </p:cSld>
  <p:clrMapOvr>
    <a:masterClrMapping/>
  </p:clrMapOvr>
  <p:transition spd="slow">
    <p:push dir="u"/>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E9A45-9A7B-5DA6-381B-7E1816101D56}"/>
            </a:ext>
          </a:extLst>
        </p:cNvPr>
        <p:cNvGrpSpPr/>
        <p:nvPr/>
      </p:nvGrpSpPr>
      <p:grpSpPr>
        <a:xfrm>
          <a:off x="0" y="0"/>
          <a:ext cx="0" cy="0"/>
          <a:chOff x="0" y="0"/>
          <a:chExt cx="0" cy="0"/>
        </a:xfrm>
      </p:grpSpPr>
      <p:pic>
        <p:nvPicPr>
          <p:cNvPr id="10" name="Billede 9" descr="Skærmbillede af indsat selvbetjeningsboks, hvor menuen vises, så man kan klikke sig ind">
            <a:extLst>
              <a:ext uri="{FF2B5EF4-FFF2-40B4-BE49-F238E27FC236}">
                <a16:creationId xmlns:a16="http://schemas.microsoft.com/office/drawing/2014/main" id="{279248EA-FD56-98FB-60CF-02E24CFB7F3A}"/>
              </a:ext>
            </a:extLst>
          </p:cNvPr>
          <p:cNvPicPr>
            <a:picLocks noChangeAspect="1"/>
          </p:cNvPicPr>
          <p:nvPr/>
        </p:nvPicPr>
        <p:blipFill>
          <a:blip r:embed="rId3"/>
          <a:stretch>
            <a:fillRect/>
          </a:stretch>
        </p:blipFill>
        <p:spPr>
          <a:xfrm>
            <a:off x="823176" y="1904787"/>
            <a:ext cx="10545647" cy="3048425"/>
          </a:xfrm>
          <a:prstGeom prst="rect">
            <a:avLst/>
          </a:prstGeom>
          <a:effectLst>
            <a:outerShdw blurRad="50800" dist="38100" dir="5400000" algn="t" rotWithShape="0">
              <a:prstClr val="black">
                <a:alpha val="40000"/>
              </a:prstClr>
            </a:outerShdw>
          </a:effectLst>
        </p:spPr>
      </p:pic>
      <p:sp>
        <p:nvSpPr>
          <p:cNvPr id="3" name="Titel 2">
            <a:extLst>
              <a:ext uri="{FF2B5EF4-FFF2-40B4-BE49-F238E27FC236}">
                <a16:creationId xmlns:a16="http://schemas.microsoft.com/office/drawing/2014/main" id="{DE76E2C9-6172-BB00-6AC1-70D2C0783B8C}"/>
              </a:ext>
            </a:extLst>
          </p:cNvPr>
          <p:cNvSpPr>
            <a:spLocks noGrp="1"/>
          </p:cNvSpPr>
          <p:nvPr>
            <p:ph type="title"/>
          </p:nvPr>
        </p:nvSpPr>
        <p:spPr/>
        <p:txBody>
          <a:bodyPr/>
          <a:lstStyle/>
          <a:p>
            <a:r>
              <a:rPr lang="da-DK" dirty="0"/>
              <a:t>Indsæt selvbetjeningsboks i toppen</a:t>
            </a:r>
          </a:p>
        </p:txBody>
      </p:sp>
      <p:sp>
        <p:nvSpPr>
          <p:cNvPr id="5" name="Pladsholder til dato 4">
            <a:extLst>
              <a:ext uri="{FF2B5EF4-FFF2-40B4-BE49-F238E27FC236}">
                <a16:creationId xmlns:a16="http://schemas.microsoft.com/office/drawing/2014/main" id="{0AA4FE5B-FA4C-657F-A5F8-CAEA90135F2C}"/>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0810E30E-BB42-1391-14B2-5305EF662C72}"/>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D5DAFE01-2D4E-86EF-831B-C774C5572366}"/>
              </a:ext>
            </a:extLst>
          </p:cNvPr>
          <p:cNvSpPr>
            <a:spLocks noGrp="1"/>
          </p:cNvSpPr>
          <p:nvPr>
            <p:ph type="sldNum" sz="quarter" idx="12"/>
          </p:nvPr>
        </p:nvSpPr>
        <p:spPr/>
        <p:txBody>
          <a:bodyPr/>
          <a:lstStyle/>
          <a:p>
            <a:fld id="{24C8C45C-947F-4981-8B3F-4F32E973C901}" type="slidenum">
              <a:rPr lang="da-DK" smtClean="0"/>
              <a:pPr/>
              <a:t>88</a:t>
            </a:fld>
            <a:endParaRPr lang="da-DK" dirty="0"/>
          </a:p>
        </p:txBody>
      </p:sp>
      <p:sp>
        <p:nvSpPr>
          <p:cNvPr id="13" name="Ellipse 12">
            <a:extLst>
              <a:ext uri="{FF2B5EF4-FFF2-40B4-BE49-F238E27FC236}">
                <a16:creationId xmlns:a16="http://schemas.microsoft.com/office/drawing/2014/main" id="{CF4A8DA7-E58F-8671-6576-268C415D17F2}"/>
              </a:ext>
            </a:extLst>
          </p:cNvPr>
          <p:cNvSpPr/>
          <p:nvPr/>
        </p:nvSpPr>
        <p:spPr>
          <a:xfrm>
            <a:off x="691199" y="2093020"/>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7" name="Rektangel 16">
            <a:extLst>
              <a:ext uri="{FF2B5EF4-FFF2-40B4-BE49-F238E27FC236}">
                <a16:creationId xmlns:a16="http://schemas.microsoft.com/office/drawing/2014/main" id="{A55C4BA1-6F0D-02FC-5FF0-FC47873A1632}"/>
              </a:ext>
            </a:extLst>
          </p:cNvPr>
          <p:cNvSpPr/>
          <p:nvPr/>
        </p:nvSpPr>
        <p:spPr>
          <a:xfrm>
            <a:off x="2537320" y="3265637"/>
            <a:ext cx="2834780" cy="49483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9" name="Ellipse 18">
            <a:extLst>
              <a:ext uri="{FF2B5EF4-FFF2-40B4-BE49-F238E27FC236}">
                <a16:creationId xmlns:a16="http://schemas.microsoft.com/office/drawing/2014/main" id="{ED358EBD-78D0-4477-2264-53B7EE7190FE}"/>
              </a:ext>
            </a:extLst>
          </p:cNvPr>
          <p:cNvSpPr/>
          <p:nvPr/>
        </p:nvSpPr>
        <p:spPr>
          <a:xfrm>
            <a:off x="2080800" y="3270313"/>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14" name="Rektangel 13">
            <a:extLst>
              <a:ext uri="{FF2B5EF4-FFF2-40B4-BE49-F238E27FC236}">
                <a16:creationId xmlns:a16="http://schemas.microsoft.com/office/drawing/2014/main" id="{12F50178-57AD-B5B7-7F64-2516A872623C}"/>
              </a:ext>
            </a:extLst>
          </p:cNvPr>
          <p:cNvSpPr/>
          <p:nvPr/>
        </p:nvSpPr>
        <p:spPr>
          <a:xfrm>
            <a:off x="2404800" y="2251706"/>
            <a:ext cx="624150" cy="49483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Tree>
    <p:extLst>
      <p:ext uri="{BB962C8B-B14F-4D97-AF65-F5344CB8AC3E}">
        <p14:creationId xmlns:p14="http://schemas.microsoft.com/office/powerpoint/2010/main" val="3861339853"/>
      </p:ext>
    </p:extLst>
  </p:cSld>
  <p:clrMapOvr>
    <a:masterClrMapping/>
  </p:clrMapOvr>
  <p:transition spd="slow">
    <p:push dir="u"/>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22FCD-990E-4063-1A5C-232F2E84D1A7}"/>
            </a:ext>
          </a:extLst>
        </p:cNvPr>
        <p:cNvGrpSpPr/>
        <p:nvPr/>
      </p:nvGrpSpPr>
      <p:grpSpPr>
        <a:xfrm>
          <a:off x="0" y="0"/>
          <a:ext cx="0" cy="0"/>
          <a:chOff x="0" y="0"/>
          <a:chExt cx="0" cy="0"/>
        </a:xfrm>
      </p:grpSpPr>
      <p:pic>
        <p:nvPicPr>
          <p:cNvPr id="4" name="Billede 3" descr="Skærmbillede af indholdsredigering, hvor man skal indsætte selvbetjening">
            <a:extLst>
              <a:ext uri="{FF2B5EF4-FFF2-40B4-BE49-F238E27FC236}">
                <a16:creationId xmlns:a16="http://schemas.microsoft.com/office/drawing/2014/main" id="{BDA8B3DF-6D9D-8A9F-729A-6581700F372D}"/>
              </a:ext>
            </a:extLst>
          </p:cNvPr>
          <p:cNvPicPr>
            <a:picLocks noChangeAspect="1"/>
          </p:cNvPicPr>
          <p:nvPr/>
        </p:nvPicPr>
        <p:blipFill>
          <a:blip r:embed="rId3"/>
          <a:stretch>
            <a:fillRect/>
          </a:stretch>
        </p:blipFill>
        <p:spPr>
          <a:xfrm>
            <a:off x="439739" y="1619788"/>
            <a:ext cx="7795260" cy="4281363"/>
          </a:xfrm>
          <a:prstGeom prst="rect">
            <a:avLst/>
          </a:prstGeom>
          <a:effectLst>
            <a:outerShdw blurRad="50800" dist="38100" dir="5400000" algn="t" rotWithShape="0">
              <a:prstClr val="black">
                <a:alpha val="40000"/>
              </a:prstClr>
            </a:outerShdw>
          </a:effectLst>
        </p:spPr>
      </p:pic>
      <p:sp>
        <p:nvSpPr>
          <p:cNvPr id="3" name="Titel 2">
            <a:extLst>
              <a:ext uri="{FF2B5EF4-FFF2-40B4-BE49-F238E27FC236}">
                <a16:creationId xmlns:a16="http://schemas.microsoft.com/office/drawing/2014/main" id="{430F8F12-F493-D44F-1CA5-4E52EAAD1E8A}"/>
              </a:ext>
            </a:extLst>
          </p:cNvPr>
          <p:cNvSpPr>
            <a:spLocks noGrp="1"/>
          </p:cNvSpPr>
          <p:nvPr>
            <p:ph type="title"/>
          </p:nvPr>
        </p:nvSpPr>
        <p:spPr/>
        <p:txBody>
          <a:bodyPr/>
          <a:lstStyle/>
          <a:p>
            <a:r>
              <a:rPr lang="da-DK" dirty="0"/>
              <a:t>Indsæt selvbetjeningsboks i toppen</a:t>
            </a:r>
          </a:p>
        </p:txBody>
      </p:sp>
      <p:sp>
        <p:nvSpPr>
          <p:cNvPr id="5" name="Pladsholder til dato 4">
            <a:extLst>
              <a:ext uri="{FF2B5EF4-FFF2-40B4-BE49-F238E27FC236}">
                <a16:creationId xmlns:a16="http://schemas.microsoft.com/office/drawing/2014/main" id="{C2E157C0-2B10-C36D-FFB9-AEAECDA78E67}"/>
              </a:ext>
            </a:extLst>
          </p:cNvPr>
          <p:cNvSpPr>
            <a:spLocks noGrp="1"/>
          </p:cNvSpPr>
          <p:nvPr>
            <p:ph type="dt" sz="half" idx="10"/>
          </p:nvPr>
        </p:nvSpPr>
        <p:spPr/>
        <p:txBody>
          <a:bodyPr/>
          <a:lstStyle/>
          <a:p>
            <a:r>
              <a:rPr lang="da-DK"/>
              <a:t>29. september 2026</a:t>
            </a:r>
            <a:endParaRPr lang="da-DK" dirty="0"/>
          </a:p>
        </p:txBody>
      </p:sp>
      <p:sp>
        <p:nvSpPr>
          <p:cNvPr id="7" name="Pladsholder til slidenummer 6">
            <a:extLst>
              <a:ext uri="{FF2B5EF4-FFF2-40B4-BE49-F238E27FC236}">
                <a16:creationId xmlns:a16="http://schemas.microsoft.com/office/drawing/2014/main" id="{4D37427E-BF33-8A33-D817-75BD3585244D}"/>
              </a:ext>
            </a:extLst>
          </p:cNvPr>
          <p:cNvSpPr>
            <a:spLocks noGrp="1"/>
          </p:cNvSpPr>
          <p:nvPr>
            <p:ph type="sldNum" sz="quarter" idx="12"/>
          </p:nvPr>
        </p:nvSpPr>
        <p:spPr/>
        <p:txBody>
          <a:bodyPr/>
          <a:lstStyle/>
          <a:p>
            <a:fld id="{24C8C45C-947F-4981-8B3F-4F32E973C901}" type="slidenum">
              <a:rPr lang="da-DK" smtClean="0"/>
              <a:pPr/>
              <a:t>89</a:t>
            </a:fld>
            <a:endParaRPr lang="da-DK" dirty="0"/>
          </a:p>
        </p:txBody>
      </p:sp>
      <p:sp>
        <p:nvSpPr>
          <p:cNvPr id="17" name="Rektangel 16">
            <a:extLst>
              <a:ext uri="{FF2B5EF4-FFF2-40B4-BE49-F238E27FC236}">
                <a16:creationId xmlns:a16="http://schemas.microsoft.com/office/drawing/2014/main" id="{C36E407D-FFED-B5E2-BADE-69B724FB99BE}"/>
              </a:ext>
            </a:extLst>
          </p:cNvPr>
          <p:cNvSpPr/>
          <p:nvPr/>
        </p:nvSpPr>
        <p:spPr>
          <a:xfrm>
            <a:off x="9477172" y="5390204"/>
            <a:ext cx="1508507" cy="122390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9" name="Ellipse 18">
            <a:extLst>
              <a:ext uri="{FF2B5EF4-FFF2-40B4-BE49-F238E27FC236}">
                <a16:creationId xmlns:a16="http://schemas.microsoft.com/office/drawing/2014/main" id="{D55C9ED2-D521-B1CD-8C88-6413DDECC84B}"/>
              </a:ext>
            </a:extLst>
          </p:cNvPr>
          <p:cNvSpPr/>
          <p:nvPr/>
        </p:nvSpPr>
        <p:spPr>
          <a:xfrm>
            <a:off x="8956240" y="5710191"/>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3</a:t>
            </a:r>
          </a:p>
        </p:txBody>
      </p:sp>
      <p:pic>
        <p:nvPicPr>
          <p:cNvPr id="9" name="Billede 8" descr="Oversigt over mulige selvbetjeninger, man kan indsætte">
            <a:extLst>
              <a:ext uri="{FF2B5EF4-FFF2-40B4-BE49-F238E27FC236}">
                <a16:creationId xmlns:a16="http://schemas.microsoft.com/office/drawing/2014/main" id="{FE7A2879-1425-C759-9437-3C6C2ED797CB}"/>
              </a:ext>
            </a:extLst>
          </p:cNvPr>
          <p:cNvPicPr>
            <a:picLocks noChangeAspect="1"/>
          </p:cNvPicPr>
          <p:nvPr/>
        </p:nvPicPr>
        <p:blipFill>
          <a:blip r:embed="rId4"/>
          <a:stretch>
            <a:fillRect/>
          </a:stretch>
        </p:blipFill>
        <p:spPr>
          <a:xfrm>
            <a:off x="6396596" y="3647978"/>
            <a:ext cx="5639587" cy="1390844"/>
          </a:xfrm>
          <a:prstGeom prst="rect">
            <a:avLst/>
          </a:prstGeom>
          <a:effectLst>
            <a:outerShdw blurRad="63500" sx="102000" sy="102000" algn="ctr" rotWithShape="0">
              <a:prstClr val="black">
                <a:alpha val="40000"/>
              </a:prstClr>
            </a:outerShdw>
          </a:effectLst>
        </p:spPr>
      </p:pic>
      <p:pic>
        <p:nvPicPr>
          <p:cNvPr id="20" name="Billede 19" descr="Skærmbillede af knappen &quot;gem/luk&quot;">
            <a:extLst>
              <a:ext uri="{FF2B5EF4-FFF2-40B4-BE49-F238E27FC236}">
                <a16:creationId xmlns:a16="http://schemas.microsoft.com/office/drawing/2014/main" id="{4B7283AF-FF32-E0F2-7C91-7905CF72C7A4}"/>
              </a:ext>
            </a:extLst>
          </p:cNvPr>
          <p:cNvPicPr>
            <a:picLocks noChangeAspect="1"/>
          </p:cNvPicPr>
          <p:nvPr/>
        </p:nvPicPr>
        <p:blipFill>
          <a:blip r:embed="rId5"/>
          <a:stretch>
            <a:fillRect/>
          </a:stretch>
        </p:blipFill>
        <p:spPr>
          <a:xfrm>
            <a:off x="9571526" y="5469468"/>
            <a:ext cx="1319797" cy="1065379"/>
          </a:xfrm>
          <a:prstGeom prst="rect">
            <a:avLst/>
          </a:prstGeom>
          <a:effectLst>
            <a:outerShdw blurRad="50800" dist="38100" dir="5400000" algn="t" rotWithShape="0">
              <a:prstClr val="black">
                <a:alpha val="40000"/>
              </a:prstClr>
            </a:outerShdw>
          </a:effectLst>
        </p:spPr>
      </p:pic>
      <p:sp>
        <p:nvSpPr>
          <p:cNvPr id="8" name="Rektangel 7">
            <a:extLst>
              <a:ext uri="{FF2B5EF4-FFF2-40B4-BE49-F238E27FC236}">
                <a16:creationId xmlns:a16="http://schemas.microsoft.com/office/drawing/2014/main" id="{8994AC73-4B18-238A-17B7-D081F53BEDDF}"/>
              </a:ext>
            </a:extLst>
          </p:cNvPr>
          <p:cNvSpPr/>
          <p:nvPr/>
        </p:nvSpPr>
        <p:spPr>
          <a:xfrm>
            <a:off x="6240494" y="3567159"/>
            <a:ext cx="5951505" cy="156248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1" name="Ellipse 10">
            <a:extLst>
              <a:ext uri="{FF2B5EF4-FFF2-40B4-BE49-F238E27FC236}">
                <a16:creationId xmlns:a16="http://schemas.microsoft.com/office/drawing/2014/main" id="{8A1FC4EB-E909-BF3E-73A3-3B328EBC92BD}"/>
              </a:ext>
            </a:extLst>
          </p:cNvPr>
          <p:cNvSpPr/>
          <p:nvPr/>
        </p:nvSpPr>
        <p:spPr>
          <a:xfrm>
            <a:off x="5795405" y="3574546"/>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13" name="Rektangel 12">
            <a:extLst>
              <a:ext uri="{FF2B5EF4-FFF2-40B4-BE49-F238E27FC236}">
                <a16:creationId xmlns:a16="http://schemas.microsoft.com/office/drawing/2014/main" id="{9F9A4097-5964-5532-D953-BCB756C58280}"/>
              </a:ext>
            </a:extLst>
          </p:cNvPr>
          <p:cNvSpPr/>
          <p:nvPr/>
        </p:nvSpPr>
        <p:spPr>
          <a:xfrm>
            <a:off x="3396342" y="3044670"/>
            <a:ext cx="2723245" cy="49483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5" name="Ellipse 14">
            <a:extLst>
              <a:ext uri="{FF2B5EF4-FFF2-40B4-BE49-F238E27FC236}">
                <a16:creationId xmlns:a16="http://schemas.microsoft.com/office/drawing/2014/main" id="{0EFA65A8-DDD0-8A53-05D1-C8A5ADFE28AC}"/>
              </a:ext>
            </a:extLst>
          </p:cNvPr>
          <p:cNvSpPr/>
          <p:nvPr/>
        </p:nvSpPr>
        <p:spPr>
          <a:xfrm>
            <a:off x="2941316" y="3052057"/>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Tree>
    <p:extLst>
      <p:ext uri="{BB962C8B-B14F-4D97-AF65-F5344CB8AC3E}">
        <p14:creationId xmlns:p14="http://schemas.microsoft.com/office/powerpoint/2010/main" val="1641758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1000"/>
                                        <p:tgtEl>
                                          <p:spTgt spid="20"/>
                                        </p:tgtEl>
                                      </p:cBhvr>
                                    </p:animEffect>
                                    <p:anim calcmode="lin" valueType="num">
                                      <p:cBhvr>
                                        <p:cTn id="30" dur="1000" fill="hold"/>
                                        <p:tgtEl>
                                          <p:spTgt spid="20"/>
                                        </p:tgtEl>
                                        <p:attrNameLst>
                                          <p:attrName>ppt_x</p:attrName>
                                        </p:attrNameLst>
                                      </p:cBhvr>
                                      <p:tavLst>
                                        <p:tav tm="0">
                                          <p:val>
                                            <p:strVal val="#ppt_x"/>
                                          </p:val>
                                        </p:tav>
                                        <p:tav tm="100000">
                                          <p:val>
                                            <p:strVal val="#ppt_x"/>
                                          </p:val>
                                        </p:tav>
                                      </p:tavLst>
                                    </p:anim>
                                    <p:anim calcmode="lin" valueType="num">
                                      <p:cBhvr>
                                        <p:cTn id="31" dur="1000" fill="hold"/>
                                        <p:tgtEl>
                                          <p:spTgt spid="2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8" grpId="0" animBg="1"/>
      <p:bldP spid="11"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D41BA-A644-AEAA-6F81-03ACD8B3E853}"/>
            </a:ext>
          </a:extLst>
        </p:cNvPr>
        <p:cNvGrpSpPr/>
        <p:nvPr/>
      </p:nvGrpSpPr>
      <p:grpSpPr>
        <a:xfrm>
          <a:off x="0" y="0"/>
          <a:ext cx="0" cy="0"/>
          <a:chOff x="0" y="0"/>
          <a:chExt cx="0" cy="0"/>
        </a:xfrm>
      </p:grpSpPr>
      <p:pic>
        <p:nvPicPr>
          <p:cNvPr id="4" name="Billede 3" descr="Skærmbillede af sideredigering af indholdsside og dialogvindue, hvor man kan vælge intern sekundær selvbetjeningsboks">
            <a:extLst>
              <a:ext uri="{FF2B5EF4-FFF2-40B4-BE49-F238E27FC236}">
                <a16:creationId xmlns:a16="http://schemas.microsoft.com/office/drawing/2014/main" id="{C48FC2DE-21E1-67FA-442C-737C49E4D875}"/>
              </a:ext>
            </a:extLst>
          </p:cNvPr>
          <p:cNvPicPr>
            <a:picLocks noChangeAspect="1"/>
          </p:cNvPicPr>
          <p:nvPr/>
        </p:nvPicPr>
        <p:blipFill>
          <a:blip r:embed="rId3"/>
          <a:stretch>
            <a:fillRect/>
          </a:stretch>
        </p:blipFill>
        <p:spPr>
          <a:xfrm>
            <a:off x="1182296" y="1427411"/>
            <a:ext cx="9066603" cy="4642260"/>
          </a:xfrm>
          <a:prstGeom prst="rect">
            <a:avLst/>
          </a:prstGeom>
          <a:effectLst>
            <a:outerShdw blurRad="63500" sx="102000" sy="102000" algn="ctr" rotWithShape="0">
              <a:prstClr val="black">
                <a:alpha val="40000"/>
              </a:prstClr>
            </a:outerShdw>
          </a:effectLst>
        </p:spPr>
      </p:pic>
      <p:sp>
        <p:nvSpPr>
          <p:cNvPr id="3" name="Titel 2">
            <a:extLst>
              <a:ext uri="{FF2B5EF4-FFF2-40B4-BE49-F238E27FC236}">
                <a16:creationId xmlns:a16="http://schemas.microsoft.com/office/drawing/2014/main" id="{624A9EBC-4DB8-3E3F-8F2F-712464C77432}"/>
              </a:ext>
            </a:extLst>
          </p:cNvPr>
          <p:cNvSpPr>
            <a:spLocks noGrp="1"/>
          </p:cNvSpPr>
          <p:nvPr>
            <p:ph type="title"/>
          </p:nvPr>
        </p:nvSpPr>
        <p:spPr/>
        <p:txBody>
          <a:bodyPr/>
          <a:lstStyle/>
          <a:p>
            <a:r>
              <a:rPr lang="da-DK" dirty="0"/>
              <a:t>Indsæt selvbetjeningsboks fremhævet</a:t>
            </a:r>
          </a:p>
        </p:txBody>
      </p:sp>
      <p:sp>
        <p:nvSpPr>
          <p:cNvPr id="5" name="Pladsholder til dato 4">
            <a:extLst>
              <a:ext uri="{FF2B5EF4-FFF2-40B4-BE49-F238E27FC236}">
                <a16:creationId xmlns:a16="http://schemas.microsoft.com/office/drawing/2014/main" id="{E0C2F2BD-B04C-AD48-D118-CF41DD16EDCA}"/>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726EA111-F834-2F45-39E0-CBC7396F3AFE}"/>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12D82711-E93E-133F-B6A0-FAAEA1AD1EC1}"/>
              </a:ext>
            </a:extLst>
          </p:cNvPr>
          <p:cNvSpPr>
            <a:spLocks noGrp="1"/>
          </p:cNvSpPr>
          <p:nvPr>
            <p:ph type="sldNum" sz="quarter" idx="12"/>
          </p:nvPr>
        </p:nvSpPr>
        <p:spPr/>
        <p:txBody>
          <a:bodyPr/>
          <a:lstStyle/>
          <a:p>
            <a:fld id="{24C8C45C-947F-4981-8B3F-4F32E973C901}" type="slidenum">
              <a:rPr lang="da-DK" smtClean="0"/>
              <a:pPr/>
              <a:t>90</a:t>
            </a:fld>
            <a:endParaRPr lang="da-DK" dirty="0"/>
          </a:p>
        </p:txBody>
      </p:sp>
      <p:sp>
        <p:nvSpPr>
          <p:cNvPr id="11" name="Rektangel 10">
            <a:extLst>
              <a:ext uri="{FF2B5EF4-FFF2-40B4-BE49-F238E27FC236}">
                <a16:creationId xmlns:a16="http://schemas.microsoft.com/office/drawing/2014/main" id="{2E3E980D-4235-8B5B-A545-BEDDF17FEE4B}"/>
              </a:ext>
            </a:extLst>
          </p:cNvPr>
          <p:cNvSpPr/>
          <p:nvPr/>
        </p:nvSpPr>
        <p:spPr>
          <a:xfrm>
            <a:off x="5937063" y="3028950"/>
            <a:ext cx="1463545" cy="146304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3" name="Ellipse 12">
            <a:extLst>
              <a:ext uri="{FF2B5EF4-FFF2-40B4-BE49-F238E27FC236}">
                <a16:creationId xmlns:a16="http://schemas.microsoft.com/office/drawing/2014/main" id="{7397B83A-C833-ACE8-43C5-7074C5EFAD9B}"/>
              </a:ext>
            </a:extLst>
          </p:cNvPr>
          <p:cNvSpPr/>
          <p:nvPr/>
        </p:nvSpPr>
        <p:spPr>
          <a:xfrm>
            <a:off x="1182296" y="1728000"/>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7" name="Rektangel 16">
            <a:extLst>
              <a:ext uri="{FF2B5EF4-FFF2-40B4-BE49-F238E27FC236}">
                <a16:creationId xmlns:a16="http://schemas.microsoft.com/office/drawing/2014/main" id="{7FCAFFC4-900A-991B-FCA5-617EEFB08E53}"/>
              </a:ext>
            </a:extLst>
          </p:cNvPr>
          <p:cNvSpPr/>
          <p:nvPr/>
        </p:nvSpPr>
        <p:spPr>
          <a:xfrm>
            <a:off x="8641080" y="5506699"/>
            <a:ext cx="765810" cy="45130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9" name="Ellipse 18">
            <a:extLst>
              <a:ext uri="{FF2B5EF4-FFF2-40B4-BE49-F238E27FC236}">
                <a16:creationId xmlns:a16="http://schemas.microsoft.com/office/drawing/2014/main" id="{44D0F135-BA34-3CB7-0F33-7DE218C659AE}"/>
              </a:ext>
            </a:extLst>
          </p:cNvPr>
          <p:cNvSpPr/>
          <p:nvPr/>
        </p:nvSpPr>
        <p:spPr>
          <a:xfrm>
            <a:off x="8310928" y="5601042"/>
            <a:ext cx="221206" cy="258310"/>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4</a:t>
            </a:r>
          </a:p>
        </p:txBody>
      </p:sp>
      <p:sp>
        <p:nvSpPr>
          <p:cNvPr id="20" name="Ellipse 19">
            <a:extLst>
              <a:ext uri="{FF2B5EF4-FFF2-40B4-BE49-F238E27FC236}">
                <a16:creationId xmlns:a16="http://schemas.microsoft.com/office/drawing/2014/main" id="{3E0C16DB-C9DC-7717-E304-4463C60FE909}"/>
              </a:ext>
            </a:extLst>
          </p:cNvPr>
          <p:cNvSpPr/>
          <p:nvPr/>
        </p:nvSpPr>
        <p:spPr>
          <a:xfrm>
            <a:off x="7514638" y="3055962"/>
            <a:ext cx="221206" cy="258310"/>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3</a:t>
            </a:r>
          </a:p>
        </p:txBody>
      </p:sp>
      <p:sp>
        <p:nvSpPr>
          <p:cNvPr id="22" name="Rektangel 21">
            <a:extLst>
              <a:ext uri="{FF2B5EF4-FFF2-40B4-BE49-F238E27FC236}">
                <a16:creationId xmlns:a16="http://schemas.microsoft.com/office/drawing/2014/main" id="{BEDBBDEA-D7E0-6624-A751-49C97EAE0930}"/>
              </a:ext>
            </a:extLst>
          </p:cNvPr>
          <p:cNvSpPr/>
          <p:nvPr/>
        </p:nvSpPr>
        <p:spPr>
          <a:xfrm>
            <a:off x="1629294" y="1761469"/>
            <a:ext cx="359527" cy="31737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24" name="Rektangel 23">
            <a:extLst>
              <a:ext uri="{FF2B5EF4-FFF2-40B4-BE49-F238E27FC236}">
                <a16:creationId xmlns:a16="http://schemas.microsoft.com/office/drawing/2014/main" id="{3CA31025-E239-B129-DE8E-DA35787CEE3B}"/>
              </a:ext>
            </a:extLst>
          </p:cNvPr>
          <p:cNvSpPr/>
          <p:nvPr/>
        </p:nvSpPr>
        <p:spPr>
          <a:xfrm>
            <a:off x="1888470" y="3374799"/>
            <a:ext cx="765810" cy="45130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28" name="Ellipse 27">
            <a:extLst>
              <a:ext uri="{FF2B5EF4-FFF2-40B4-BE49-F238E27FC236}">
                <a16:creationId xmlns:a16="http://schemas.microsoft.com/office/drawing/2014/main" id="{3862D1ED-7AEC-BEA7-8066-054E38E419D1}"/>
              </a:ext>
            </a:extLst>
          </p:cNvPr>
          <p:cNvSpPr/>
          <p:nvPr/>
        </p:nvSpPr>
        <p:spPr>
          <a:xfrm>
            <a:off x="1483286" y="3343440"/>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pic>
        <p:nvPicPr>
          <p:cNvPr id="30" name="Billede 29" descr="Skærmbillede af udsnit af indholdssiden, hvor en selvbetjeningsboks er indsat">
            <a:extLst>
              <a:ext uri="{FF2B5EF4-FFF2-40B4-BE49-F238E27FC236}">
                <a16:creationId xmlns:a16="http://schemas.microsoft.com/office/drawing/2014/main" id="{6A3FD073-1370-ECF4-F9B0-D8DB49B923B8}"/>
              </a:ext>
            </a:extLst>
          </p:cNvPr>
          <p:cNvPicPr>
            <a:picLocks noChangeAspect="1"/>
          </p:cNvPicPr>
          <p:nvPr/>
        </p:nvPicPr>
        <p:blipFill>
          <a:blip r:embed="rId4"/>
          <a:stretch>
            <a:fillRect/>
          </a:stretch>
        </p:blipFill>
        <p:spPr>
          <a:xfrm>
            <a:off x="5468351" y="4366893"/>
            <a:ext cx="6183650" cy="227961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594832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593F3-9B7D-814B-9B3F-B9B0B310EB00}"/>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BDF727C0-3702-F244-1D33-4D124CFC853F}"/>
              </a:ext>
            </a:extLst>
          </p:cNvPr>
          <p:cNvSpPr>
            <a:spLocks noGrp="1"/>
          </p:cNvSpPr>
          <p:nvPr>
            <p:ph type="subTitle" idx="13"/>
          </p:nvPr>
        </p:nvSpPr>
        <p:spPr/>
        <p:txBody>
          <a:bodyPr/>
          <a:lstStyle/>
          <a:p>
            <a:r>
              <a:rPr lang="da-DK" dirty="0"/>
              <a:t>Lektion 3: Redigér indholdssider – tekst og mikroartikler</a:t>
            </a:r>
          </a:p>
        </p:txBody>
      </p:sp>
      <p:sp>
        <p:nvSpPr>
          <p:cNvPr id="6" name="Pladsholder til dato 5">
            <a:extLst>
              <a:ext uri="{FF2B5EF4-FFF2-40B4-BE49-F238E27FC236}">
                <a16:creationId xmlns:a16="http://schemas.microsoft.com/office/drawing/2014/main" id="{7FB284AF-1B42-71E4-CD32-7C6D4B2289D4}"/>
              </a:ext>
            </a:extLst>
          </p:cNvPr>
          <p:cNvSpPr>
            <a:spLocks noGrp="1"/>
          </p:cNvSpPr>
          <p:nvPr>
            <p:ph type="dt" sz="half" idx="10"/>
          </p:nvPr>
        </p:nvSpPr>
        <p:spPr/>
        <p:txBody>
          <a:bodyPr/>
          <a:lstStyle/>
          <a:p>
            <a:r>
              <a:rPr lang="da-DK"/>
              <a:t>29. september 2026</a:t>
            </a:r>
            <a:endParaRPr lang="da-DK" dirty="0"/>
          </a:p>
        </p:txBody>
      </p:sp>
      <p:sp>
        <p:nvSpPr>
          <p:cNvPr id="7" name="Pladsholder til sidefod 6">
            <a:extLst>
              <a:ext uri="{FF2B5EF4-FFF2-40B4-BE49-F238E27FC236}">
                <a16:creationId xmlns:a16="http://schemas.microsoft.com/office/drawing/2014/main" id="{06571353-F2C2-8C42-8FCC-B5BD8ED3EE98}"/>
              </a:ext>
            </a:extLst>
          </p:cNvPr>
          <p:cNvSpPr>
            <a:spLocks noGrp="1"/>
          </p:cNvSpPr>
          <p:nvPr>
            <p:ph type="ftr" sz="quarter" idx="11"/>
          </p:nvPr>
        </p:nvSpPr>
        <p:spPr/>
        <p:txBody>
          <a:bodyPr/>
          <a:lstStyle/>
          <a:p>
            <a:r>
              <a:rPr lang="da-DK"/>
              <a:t>Digitaliseringsstyrelsen</a:t>
            </a:r>
            <a:endParaRPr lang="da-DK" dirty="0"/>
          </a:p>
        </p:txBody>
      </p:sp>
      <p:sp>
        <p:nvSpPr>
          <p:cNvPr id="8" name="Pladsholder til slidenummer 7">
            <a:extLst>
              <a:ext uri="{FF2B5EF4-FFF2-40B4-BE49-F238E27FC236}">
                <a16:creationId xmlns:a16="http://schemas.microsoft.com/office/drawing/2014/main" id="{4139CE75-FF79-3B11-0E1A-EE2F63D38328}"/>
              </a:ext>
            </a:extLst>
          </p:cNvPr>
          <p:cNvSpPr>
            <a:spLocks noGrp="1"/>
          </p:cNvSpPr>
          <p:nvPr>
            <p:ph type="sldNum" sz="quarter" idx="12"/>
          </p:nvPr>
        </p:nvSpPr>
        <p:spPr/>
        <p:txBody>
          <a:bodyPr/>
          <a:lstStyle/>
          <a:p>
            <a:fld id="{24C8C45C-947F-4981-8B3F-4F32E973C901}" type="slidenum">
              <a:rPr lang="da-DK" smtClean="0"/>
              <a:pPr/>
              <a:t>91</a:t>
            </a:fld>
            <a:endParaRPr lang="da-DK" dirty="0"/>
          </a:p>
        </p:txBody>
      </p:sp>
      <p:sp>
        <p:nvSpPr>
          <p:cNvPr id="9" name="Rektangel: afrundede hjørner 8">
            <a:extLst>
              <a:ext uri="{FF2B5EF4-FFF2-40B4-BE49-F238E27FC236}">
                <a16:creationId xmlns:a16="http://schemas.microsoft.com/office/drawing/2014/main" id="{39F61D30-85BA-C827-98F2-983B10BBBDC5}"/>
              </a:ext>
            </a:extLst>
          </p:cNvPr>
          <p:cNvSpPr/>
          <p:nvPr/>
        </p:nvSpPr>
        <p:spPr>
          <a:xfrm>
            <a:off x="3296652" y="1818127"/>
            <a:ext cx="5598695" cy="3368842"/>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3600" b="1" noProof="0" dirty="0">
                <a:solidFill>
                  <a:srgbClr val="F5F1E6"/>
                </a:solidFill>
              </a:rPr>
              <a:t>Demo:</a:t>
            </a:r>
          </a:p>
          <a:p>
            <a:pPr algn="ctr"/>
            <a:r>
              <a:rPr lang="da-DK" sz="3600" dirty="0">
                <a:solidFill>
                  <a:srgbClr val="F5F1E6"/>
                </a:solidFill>
              </a:rPr>
              <a:t>Tilføj og fjern komponenter på en indholdsside</a:t>
            </a:r>
            <a:endParaRPr lang="da-DK" sz="3600" noProof="0" dirty="0" err="1">
              <a:solidFill>
                <a:srgbClr val="F5F1E6"/>
              </a:solidFill>
            </a:endParaRPr>
          </a:p>
        </p:txBody>
      </p:sp>
    </p:spTree>
    <p:extLst>
      <p:ext uri="{BB962C8B-B14F-4D97-AF65-F5344CB8AC3E}">
        <p14:creationId xmlns:p14="http://schemas.microsoft.com/office/powerpoint/2010/main" val="1345613798"/>
      </p:ext>
    </p:extLst>
  </p:cSld>
  <p:clrMapOvr>
    <a:masterClrMapping/>
  </p:clrMapOvr>
  <p:transition spd="slow">
    <p:push dir="u"/>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E200D-DDBB-10AB-893D-BA5E43BF3337}"/>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F8E7ADBB-D202-5B2B-21CD-9D178960141A}"/>
              </a:ext>
            </a:extLst>
          </p:cNvPr>
          <p:cNvSpPr>
            <a:spLocks noGrp="1"/>
          </p:cNvSpPr>
          <p:nvPr>
            <p:ph type="subTitle" idx="13"/>
          </p:nvPr>
        </p:nvSpPr>
        <p:spPr/>
        <p:txBody>
          <a:bodyPr/>
          <a:lstStyle/>
          <a:p>
            <a:r>
              <a:rPr lang="da-DK" dirty="0"/>
              <a:t>Lektion 3: Redigér indholdssider – tekst og mikroartikler</a:t>
            </a:r>
          </a:p>
        </p:txBody>
      </p:sp>
      <p:sp>
        <p:nvSpPr>
          <p:cNvPr id="3" name="Titel 2">
            <a:extLst>
              <a:ext uri="{FF2B5EF4-FFF2-40B4-BE49-F238E27FC236}">
                <a16:creationId xmlns:a16="http://schemas.microsoft.com/office/drawing/2014/main" id="{8DF128E0-B058-C795-7AC3-3E7690F3D581}"/>
              </a:ext>
            </a:extLst>
          </p:cNvPr>
          <p:cNvSpPr>
            <a:spLocks noGrp="1"/>
          </p:cNvSpPr>
          <p:nvPr>
            <p:ph type="title"/>
          </p:nvPr>
        </p:nvSpPr>
        <p:spPr/>
        <p:txBody>
          <a:bodyPr/>
          <a:lstStyle/>
          <a:p>
            <a:r>
              <a:rPr lang="da-DK" dirty="0"/>
              <a:t>Øvelse 3b</a:t>
            </a:r>
          </a:p>
        </p:txBody>
      </p:sp>
      <p:sp>
        <p:nvSpPr>
          <p:cNvPr id="4" name="Pladsholder til indhold 3">
            <a:extLst>
              <a:ext uri="{FF2B5EF4-FFF2-40B4-BE49-F238E27FC236}">
                <a16:creationId xmlns:a16="http://schemas.microsoft.com/office/drawing/2014/main" id="{B787BADE-4FDD-8B25-DC6D-14F04E409B90}"/>
              </a:ext>
            </a:extLst>
          </p:cNvPr>
          <p:cNvSpPr>
            <a:spLocks noGrp="1"/>
          </p:cNvSpPr>
          <p:nvPr>
            <p:ph idx="1"/>
          </p:nvPr>
        </p:nvSpPr>
        <p:spPr>
          <a:xfrm>
            <a:off x="540000" y="1728000"/>
            <a:ext cx="5556000" cy="4410000"/>
          </a:xfrm>
        </p:spPr>
        <p:txBody>
          <a:bodyPr/>
          <a:lstStyle/>
          <a:p>
            <a:r>
              <a:rPr lang="da-DK" dirty="0"/>
              <a:t>Redigér en eksisterende indholdsside, og gem løbende dine ændringer.</a:t>
            </a:r>
          </a:p>
          <a:p>
            <a:pPr marL="702900" lvl="2" indent="-342900">
              <a:buFont typeface="+mj-lt"/>
              <a:buAutoNum type="arabicPeriod"/>
            </a:pPr>
            <a:r>
              <a:rPr lang="da-DK" dirty="0"/>
              <a:t>Tilføj en ny mikroartikel.</a:t>
            </a:r>
          </a:p>
          <a:p>
            <a:pPr marL="702900" lvl="2" indent="-342900">
              <a:buFont typeface="+mj-lt"/>
              <a:buAutoNum type="arabicPeriod"/>
            </a:pPr>
            <a:r>
              <a:rPr lang="da-DK" dirty="0"/>
              <a:t>Tilføj en selvbetjening til en mikroartikel.</a:t>
            </a:r>
          </a:p>
          <a:p>
            <a:pPr marL="702900" lvl="2" indent="-342900">
              <a:buFont typeface="+mj-lt"/>
              <a:buAutoNum type="arabicPeriod"/>
            </a:pPr>
            <a:r>
              <a:rPr lang="da-DK" dirty="0"/>
              <a:t>Fjern selvbetjeningen fra mikroartiklen.</a:t>
            </a:r>
          </a:p>
          <a:p>
            <a:pPr marL="702900" lvl="2" indent="-342900">
              <a:buFont typeface="+mj-lt"/>
              <a:buAutoNum type="arabicPeriod"/>
            </a:pPr>
            <a:r>
              <a:rPr lang="da-DK" dirty="0"/>
              <a:t>Tilføj selvbetjeningsboks i toppen af siden.</a:t>
            </a:r>
          </a:p>
          <a:p>
            <a:pPr marL="702900" lvl="2" indent="-342900">
              <a:buFont typeface="+mj-lt"/>
              <a:buAutoNum type="arabicPeriod"/>
            </a:pPr>
            <a:r>
              <a:rPr lang="da-DK" dirty="0"/>
              <a:t>Slet en mikroartikel i både sidevisningen og i indholdsvisningen (Husk fremover: kun efter aftale, da der kan være lokalt indhold, som vil gå tabt.).</a:t>
            </a:r>
          </a:p>
          <a:p>
            <a:pPr marL="702900" lvl="2" indent="-342900">
              <a:buFont typeface="+mj-lt"/>
              <a:buAutoNum type="arabicPeriod"/>
            </a:pPr>
            <a:r>
              <a:rPr lang="da-DK" dirty="0"/>
              <a:t>Skift rækkefølge på mikroartiklerne.</a:t>
            </a:r>
          </a:p>
          <a:p>
            <a:pPr marL="702900" lvl="2" indent="-342900">
              <a:buFont typeface="+mj-lt"/>
              <a:buAutoNum type="arabicPeriod"/>
            </a:pPr>
            <a:r>
              <a:rPr lang="da-DK" dirty="0"/>
              <a:t>Gem (afvent lektion 4 om udgivelse).</a:t>
            </a:r>
            <a:endParaRPr lang="da-DK" b="1" dirty="0">
              <a:solidFill>
                <a:srgbClr val="44831E"/>
              </a:solidFill>
              <a:latin typeface="Arial" panose="020B0604020202020204" pitchFamily="34" charset="0"/>
              <a:cs typeface="Arial" panose="020B0604020202020204" pitchFamily="34" charset="0"/>
            </a:endParaRPr>
          </a:p>
          <a:p>
            <a:pPr marL="0" indent="0">
              <a:buNone/>
            </a:pPr>
            <a:r>
              <a:rPr lang="da-DK" sz="1800" b="1" dirty="0">
                <a:solidFill>
                  <a:srgbClr val="4D7836"/>
                </a:solidFill>
                <a:cs typeface="Arial" panose="020B0604020202020204" pitchFamily="34" charset="0"/>
              </a:rPr>
              <a:t>Tip: Brug trin for trin-vejledningerne ‘Rediger indholdsside’ og ‘Selvbetjening på indholdssider’.</a:t>
            </a:r>
          </a:p>
          <a:p>
            <a:endParaRPr lang="da-DK" dirty="0"/>
          </a:p>
        </p:txBody>
      </p:sp>
      <p:sp>
        <p:nvSpPr>
          <p:cNvPr id="5" name="Pladsholder til dato 4">
            <a:extLst>
              <a:ext uri="{FF2B5EF4-FFF2-40B4-BE49-F238E27FC236}">
                <a16:creationId xmlns:a16="http://schemas.microsoft.com/office/drawing/2014/main" id="{755CF63B-FAA6-B51A-DDC8-CBEDC40A7CD8}"/>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AD087FB1-7CBE-6EBB-FD6D-C4976F056648}"/>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BD812083-25D5-85DB-EA68-6194F79916D3}"/>
              </a:ext>
            </a:extLst>
          </p:cNvPr>
          <p:cNvSpPr>
            <a:spLocks noGrp="1"/>
          </p:cNvSpPr>
          <p:nvPr>
            <p:ph type="sldNum" sz="quarter" idx="12"/>
          </p:nvPr>
        </p:nvSpPr>
        <p:spPr/>
        <p:txBody>
          <a:bodyPr/>
          <a:lstStyle/>
          <a:p>
            <a:fld id="{24C8C45C-947F-4981-8B3F-4F32E973C901}" type="slidenum">
              <a:rPr lang="da-DK" smtClean="0"/>
              <a:pPr/>
              <a:t>92</a:t>
            </a:fld>
            <a:endParaRPr lang="da-DK" dirty="0"/>
          </a:p>
        </p:txBody>
      </p:sp>
      <p:pic>
        <p:nvPicPr>
          <p:cNvPr id="8" name="Billede 7" descr="#Decorative">
            <a:extLst>
              <a:ext uri="{FF2B5EF4-FFF2-40B4-BE49-F238E27FC236}">
                <a16:creationId xmlns:a16="http://schemas.microsoft.com/office/drawing/2014/main" id="{26F9B3CD-A6B0-737B-F82B-246F5B15F097}"/>
              </a:ext>
            </a:extLst>
          </p:cNvPr>
          <p:cNvPicPr>
            <a:picLocks noChangeAspect="1"/>
          </p:cNvPicPr>
          <p:nvPr/>
        </p:nvPicPr>
        <p:blipFill>
          <a:blip r:embed="rId3"/>
          <a:stretch>
            <a:fillRect/>
          </a:stretch>
        </p:blipFill>
        <p:spPr>
          <a:xfrm>
            <a:off x="6525408" y="1638680"/>
            <a:ext cx="5126592" cy="4499320"/>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047884896"/>
      </p:ext>
    </p:extLst>
  </p:cSld>
  <p:clrMapOvr>
    <a:masterClrMapping/>
  </p:clrMapOvr>
  <p:transition spd="slow">
    <p:push dir="u"/>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35828-F9CD-6C40-48DC-9980F15EA597}"/>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711D9894-E3F2-ECAC-B0EA-FC584E1464E1}"/>
              </a:ext>
            </a:extLst>
          </p:cNvPr>
          <p:cNvSpPr>
            <a:spLocks noGrp="1"/>
          </p:cNvSpPr>
          <p:nvPr>
            <p:ph type="subTitle" idx="13"/>
          </p:nvPr>
        </p:nvSpPr>
        <p:spPr/>
        <p:txBody>
          <a:bodyPr/>
          <a:lstStyle/>
          <a:p>
            <a:r>
              <a:rPr lang="da-DK" dirty="0"/>
              <a:t>Lektion 3: Redigér indholdssider – tekst og mikroartikler</a:t>
            </a:r>
          </a:p>
        </p:txBody>
      </p:sp>
      <p:sp>
        <p:nvSpPr>
          <p:cNvPr id="3" name="Titel 2">
            <a:extLst>
              <a:ext uri="{FF2B5EF4-FFF2-40B4-BE49-F238E27FC236}">
                <a16:creationId xmlns:a16="http://schemas.microsoft.com/office/drawing/2014/main" id="{AD59988E-3198-9697-C7CE-46EB495AE2EF}"/>
              </a:ext>
            </a:extLst>
          </p:cNvPr>
          <p:cNvSpPr>
            <a:spLocks noGrp="1"/>
          </p:cNvSpPr>
          <p:nvPr>
            <p:ph type="title"/>
          </p:nvPr>
        </p:nvSpPr>
        <p:spPr/>
        <p:txBody>
          <a:bodyPr/>
          <a:lstStyle/>
          <a:p>
            <a:r>
              <a:rPr lang="da-DK" dirty="0"/>
              <a:t>Tips og FAQ</a:t>
            </a:r>
          </a:p>
        </p:txBody>
      </p:sp>
      <p:sp>
        <p:nvSpPr>
          <p:cNvPr id="4" name="Pladsholder til indhold 3">
            <a:extLst>
              <a:ext uri="{FF2B5EF4-FFF2-40B4-BE49-F238E27FC236}">
                <a16:creationId xmlns:a16="http://schemas.microsoft.com/office/drawing/2014/main" id="{412D4FF7-7959-0BC9-DA70-E1EE76AF4727}"/>
              </a:ext>
            </a:extLst>
          </p:cNvPr>
          <p:cNvSpPr>
            <a:spLocks noGrp="1"/>
          </p:cNvSpPr>
          <p:nvPr>
            <p:ph idx="1"/>
          </p:nvPr>
        </p:nvSpPr>
        <p:spPr>
          <a:xfrm>
            <a:off x="540000" y="1908000"/>
            <a:ext cx="5556000" cy="4230000"/>
          </a:xfrm>
        </p:spPr>
        <p:txBody>
          <a:bodyPr/>
          <a:lstStyle/>
          <a:p>
            <a:pPr marL="0" indent="0">
              <a:buNone/>
            </a:pPr>
            <a:r>
              <a:rPr lang="da-DK" sz="1800" dirty="0"/>
              <a:t>I </a:t>
            </a:r>
            <a:r>
              <a:rPr lang="da-DK" sz="1800" dirty="0" err="1"/>
              <a:t>FAQ’en</a:t>
            </a:r>
            <a:r>
              <a:rPr lang="da-DK" sz="1800" dirty="0"/>
              <a:t> kan du finde svar på de fleste spørgsmål, bl.a.:</a:t>
            </a:r>
          </a:p>
          <a:p>
            <a:pPr marL="457200" indent="-457200">
              <a:buFont typeface="+mj-lt"/>
              <a:buAutoNum type="arabicPeriod"/>
            </a:pPr>
            <a:r>
              <a:rPr lang="da-DK" sz="1800" dirty="0"/>
              <a:t>hvordan du hurtigt kan gemme dit arbejde</a:t>
            </a:r>
          </a:p>
          <a:p>
            <a:pPr marL="457200" indent="-457200">
              <a:buFont typeface="+mj-lt"/>
              <a:buAutoNum type="arabicPeriod"/>
            </a:pPr>
            <a:r>
              <a:rPr lang="da-DK" sz="1800" dirty="0"/>
              <a:t>om du kan rulle siden tilbage til en tidligere version</a:t>
            </a:r>
          </a:p>
          <a:p>
            <a:pPr marL="457200" indent="-457200">
              <a:buFont typeface="+mj-lt"/>
              <a:buAutoNum type="arabicPeriod"/>
            </a:pPr>
            <a:r>
              <a:rPr lang="da-DK" sz="1800" dirty="0"/>
              <a:t>om du kan lave en ny side eller mikroartikel som kopi af en eksisterende side</a:t>
            </a:r>
          </a:p>
          <a:p>
            <a:pPr marL="457200" indent="-457200">
              <a:buFont typeface="+mj-lt"/>
              <a:buAutoNum type="arabicPeriod"/>
            </a:pPr>
            <a:r>
              <a:rPr lang="da-DK" sz="1800" dirty="0"/>
              <a:t>hvornår du timer ud, hvis du ikke har været aktiv i Sitecore (</a:t>
            </a:r>
            <a:r>
              <a:rPr lang="da-DK" sz="1800" dirty="0" err="1"/>
              <a:t>NemLogin</a:t>
            </a:r>
            <a:r>
              <a:rPr lang="da-DK" sz="1800" dirty="0"/>
              <a:t>).</a:t>
            </a:r>
          </a:p>
          <a:p>
            <a:endParaRPr lang="da-DK" dirty="0"/>
          </a:p>
        </p:txBody>
      </p:sp>
      <p:sp>
        <p:nvSpPr>
          <p:cNvPr id="5" name="Pladsholder til dato 4">
            <a:extLst>
              <a:ext uri="{FF2B5EF4-FFF2-40B4-BE49-F238E27FC236}">
                <a16:creationId xmlns:a16="http://schemas.microsoft.com/office/drawing/2014/main" id="{805FE9BF-74FE-D9FB-8D5F-16CBD15B2149}"/>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540329A2-C722-5F38-DDDB-822713852CFC}"/>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7E840E5D-ADF4-8B4E-DCBB-40F4149F278E}"/>
              </a:ext>
            </a:extLst>
          </p:cNvPr>
          <p:cNvSpPr>
            <a:spLocks noGrp="1"/>
          </p:cNvSpPr>
          <p:nvPr>
            <p:ph type="sldNum" sz="quarter" idx="12"/>
          </p:nvPr>
        </p:nvSpPr>
        <p:spPr/>
        <p:txBody>
          <a:bodyPr/>
          <a:lstStyle/>
          <a:p>
            <a:fld id="{24C8C45C-947F-4981-8B3F-4F32E973C901}" type="slidenum">
              <a:rPr lang="da-DK" smtClean="0"/>
              <a:pPr/>
              <a:t>93</a:t>
            </a:fld>
            <a:endParaRPr lang="da-DK" dirty="0"/>
          </a:p>
        </p:txBody>
      </p:sp>
      <p:pic>
        <p:nvPicPr>
          <p:cNvPr id="10" name="Billede 9" descr="Indholdsfortegnelse af FAQ for borger.dk">
            <a:extLst>
              <a:ext uri="{FF2B5EF4-FFF2-40B4-BE49-F238E27FC236}">
                <a16:creationId xmlns:a16="http://schemas.microsoft.com/office/drawing/2014/main" id="{0E895BFA-7499-3E5F-AF57-459EFF0C19FF}"/>
              </a:ext>
            </a:extLst>
          </p:cNvPr>
          <p:cNvPicPr>
            <a:picLocks noChangeAspect="1"/>
          </p:cNvPicPr>
          <p:nvPr/>
        </p:nvPicPr>
        <p:blipFill>
          <a:blip r:embed="rId3"/>
          <a:stretch>
            <a:fillRect/>
          </a:stretch>
        </p:blipFill>
        <p:spPr>
          <a:xfrm>
            <a:off x="6386135" y="900000"/>
            <a:ext cx="3911862" cy="5629592"/>
          </a:xfrm>
          <a:prstGeom prst="rect">
            <a:avLst/>
          </a:prstGeom>
          <a:ln>
            <a:solidFill>
              <a:schemeClr val="tx1"/>
            </a:solidFill>
          </a:ln>
        </p:spPr>
      </p:pic>
    </p:spTree>
    <p:extLst>
      <p:ext uri="{BB962C8B-B14F-4D97-AF65-F5344CB8AC3E}">
        <p14:creationId xmlns:p14="http://schemas.microsoft.com/office/powerpoint/2010/main" val="2493371495"/>
      </p:ext>
    </p:extLst>
  </p:cSld>
  <p:clrMapOvr>
    <a:masterClrMapping/>
  </p:clrMapOvr>
  <p:transition spd="slow">
    <p:push dir="u"/>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47D48-D02D-DD5B-94E2-46D6F9259DE6}"/>
            </a:ext>
          </a:extLst>
        </p:cNvPr>
        <p:cNvGrpSpPr/>
        <p:nvPr/>
      </p:nvGrpSpPr>
      <p:grpSpPr>
        <a:xfrm>
          <a:off x="0" y="0"/>
          <a:ext cx="0" cy="0"/>
          <a:chOff x="0" y="0"/>
          <a:chExt cx="0" cy="0"/>
        </a:xfrm>
      </p:grpSpPr>
      <p:sp>
        <p:nvSpPr>
          <p:cNvPr id="10" name="Rektangel: afrundede hjørner 9">
            <a:extLst>
              <a:ext uri="{FF2B5EF4-FFF2-40B4-BE49-F238E27FC236}">
                <a16:creationId xmlns:a16="http://schemas.microsoft.com/office/drawing/2014/main" id="{CF64530B-C7B2-8585-3B1F-9B2D07911F2E}"/>
              </a:ext>
            </a:extLst>
          </p:cNvPr>
          <p:cNvSpPr/>
          <p:nvPr/>
        </p:nvSpPr>
        <p:spPr>
          <a:xfrm>
            <a:off x="842399" y="2912641"/>
            <a:ext cx="4372064" cy="1226582"/>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2" name="Undertitel 1">
            <a:extLst>
              <a:ext uri="{FF2B5EF4-FFF2-40B4-BE49-F238E27FC236}">
                <a16:creationId xmlns:a16="http://schemas.microsoft.com/office/drawing/2014/main" id="{07979901-54D1-7CF9-A79A-9C49F7960BFF}"/>
              </a:ext>
            </a:extLst>
          </p:cNvPr>
          <p:cNvSpPr>
            <a:spLocks noGrp="1"/>
          </p:cNvSpPr>
          <p:nvPr>
            <p:ph type="subTitle" idx="13"/>
          </p:nvPr>
        </p:nvSpPr>
        <p:spPr/>
        <p:txBody>
          <a:bodyPr/>
          <a:lstStyle/>
          <a:p>
            <a:r>
              <a:rPr lang="da-DK" dirty="0"/>
              <a:t>Lektion 3: Redigér indholdssider – tekst og mikroartikler</a:t>
            </a:r>
          </a:p>
        </p:txBody>
      </p:sp>
      <p:sp>
        <p:nvSpPr>
          <p:cNvPr id="3" name="Titel 2">
            <a:extLst>
              <a:ext uri="{FF2B5EF4-FFF2-40B4-BE49-F238E27FC236}">
                <a16:creationId xmlns:a16="http://schemas.microsoft.com/office/drawing/2014/main" id="{896FB42A-EC45-5010-DDBA-EF0EE005674A}"/>
              </a:ext>
            </a:extLst>
          </p:cNvPr>
          <p:cNvSpPr>
            <a:spLocks noGrp="1"/>
          </p:cNvSpPr>
          <p:nvPr>
            <p:ph type="title"/>
          </p:nvPr>
        </p:nvSpPr>
        <p:spPr/>
        <p:txBody>
          <a:bodyPr/>
          <a:lstStyle/>
          <a:p>
            <a:r>
              <a:rPr lang="da-DK" dirty="0"/>
              <a:t>Tips og FAQ</a:t>
            </a:r>
          </a:p>
        </p:txBody>
      </p:sp>
      <p:sp>
        <p:nvSpPr>
          <p:cNvPr id="5" name="Pladsholder til dato 4">
            <a:extLst>
              <a:ext uri="{FF2B5EF4-FFF2-40B4-BE49-F238E27FC236}">
                <a16:creationId xmlns:a16="http://schemas.microsoft.com/office/drawing/2014/main" id="{F8F5D339-469F-50F5-FD8B-7AE6BE869776}"/>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0A3FBB64-2BD7-3B01-FE42-DC91DA50317D}"/>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31851E90-C56B-4F17-8D7D-F8D882C729D9}"/>
              </a:ext>
            </a:extLst>
          </p:cNvPr>
          <p:cNvSpPr>
            <a:spLocks noGrp="1"/>
          </p:cNvSpPr>
          <p:nvPr>
            <p:ph type="sldNum" sz="quarter" idx="12"/>
          </p:nvPr>
        </p:nvSpPr>
        <p:spPr/>
        <p:txBody>
          <a:bodyPr/>
          <a:lstStyle/>
          <a:p>
            <a:fld id="{24C8C45C-947F-4981-8B3F-4F32E973C901}" type="slidenum">
              <a:rPr lang="da-DK" smtClean="0"/>
              <a:pPr/>
              <a:t>94</a:t>
            </a:fld>
            <a:endParaRPr lang="da-DK" dirty="0"/>
          </a:p>
        </p:txBody>
      </p:sp>
      <p:sp>
        <p:nvSpPr>
          <p:cNvPr id="8" name="Tekst">
            <a:extLst>
              <a:ext uri="{FF2B5EF4-FFF2-40B4-BE49-F238E27FC236}">
                <a16:creationId xmlns:a16="http://schemas.microsoft.com/office/drawing/2014/main" id="{F5B6BE04-E96A-D99A-E883-D965D84D9D6C}"/>
              </a:ext>
            </a:extLst>
          </p:cNvPr>
          <p:cNvSpPr/>
          <p:nvPr/>
        </p:nvSpPr>
        <p:spPr>
          <a:xfrm>
            <a:off x="934830" y="3059668"/>
            <a:ext cx="4279633" cy="923330"/>
          </a:xfrm>
          <a:prstGeom prst="rect">
            <a:avLst/>
          </a:prstGeom>
        </p:spPr>
        <p:txBody>
          <a:bodyPr wrap="none">
            <a:spAutoFit/>
          </a:bodyPr>
          <a:lstStyle/>
          <a:p>
            <a:r>
              <a:rPr lang="da-DK" b="1" dirty="0">
                <a:solidFill>
                  <a:srgbClr val="F5F1E6"/>
                </a:solidFill>
                <a:ea typeface="+mj-ea"/>
                <a:cs typeface="Arial" panose="020B0604020202020204" pitchFamily="34" charset="0"/>
              </a:rPr>
              <a:t>1. Findes der en genvej til at gemme?</a:t>
            </a:r>
          </a:p>
          <a:p>
            <a:endParaRPr lang="da-DK" dirty="0">
              <a:solidFill>
                <a:srgbClr val="F5F1E6"/>
              </a:solidFill>
              <a:ea typeface="+mj-ea"/>
              <a:cs typeface="Arial" panose="020B0604020202020204" pitchFamily="34" charset="0"/>
            </a:endParaRPr>
          </a:p>
          <a:p>
            <a:r>
              <a:rPr lang="da-DK" dirty="0">
                <a:solidFill>
                  <a:srgbClr val="F5F1E6"/>
                </a:solidFill>
                <a:ea typeface="+mj-ea"/>
                <a:cs typeface="Arial" panose="020B0604020202020204" pitchFamily="34" charset="0"/>
              </a:rPr>
              <a:t>Du kan gemme siden med genvejen </a:t>
            </a:r>
            <a:r>
              <a:rPr lang="da-DK" dirty="0" err="1">
                <a:solidFill>
                  <a:srgbClr val="F5F1E6"/>
                </a:solidFill>
                <a:ea typeface="+mj-ea"/>
                <a:cs typeface="Arial" panose="020B0604020202020204" pitchFamily="34" charset="0"/>
              </a:rPr>
              <a:t>ctrl+s</a:t>
            </a:r>
            <a:endParaRPr lang="da-DK" dirty="0">
              <a:solidFill>
                <a:srgbClr val="F5F1E6"/>
              </a:solidFill>
            </a:endParaRPr>
          </a:p>
        </p:txBody>
      </p:sp>
      <p:pic>
        <p:nvPicPr>
          <p:cNvPr id="9" name="Billede 8" descr="Skærmbillede fra FAQ'en af spørgsmålet &quot;Findes der en genvej til at gemme?&quot;">
            <a:extLst>
              <a:ext uri="{FF2B5EF4-FFF2-40B4-BE49-F238E27FC236}">
                <a16:creationId xmlns:a16="http://schemas.microsoft.com/office/drawing/2014/main" id="{A668EBD0-1818-42B0-E96A-F7A31449EA5C}"/>
              </a:ext>
            </a:extLst>
          </p:cNvPr>
          <p:cNvPicPr>
            <a:picLocks noChangeAspect="1"/>
          </p:cNvPicPr>
          <p:nvPr/>
        </p:nvPicPr>
        <p:blipFill>
          <a:blip r:embed="rId3"/>
          <a:stretch>
            <a:fillRect/>
          </a:stretch>
        </p:blipFill>
        <p:spPr>
          <a:xfrm>
            <a:off x="7251507" y="668034"/>
            <a:ext cx="4005663" cy="5521931"/>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562590719"/>
      </p:ext>
    </p:extLst>
  </p:cSld>
  <p:clrMapOvr>
    <a:masterClrMapping/>
  </p:clrMapOvr>
  <p:transition spd="slow">
    <p:push dir="u"/>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3F05A-5710-B46D-9A31-8A4F958427A7}"/>
            </a:ext>
          </a:extLst>
        </p:cNvPr>
        <p:cNvGrpSpPr/>
        <p:nvPr/>
      </p:nvGrpSpPr>
      <p:grpSpPr>
        <a:xfrm>
          <a:off x="0" y="0"/>
          <a:ext cx="0" cy="0"/>
          <a:chOff x="0" y="0"/>
          <a:chExt cx="0" cy="0"/>
        </a:xfrm>
      </p:grpSpPr>
      <p:sp>
        <p:nvSpPr>
          <p:cNvPr id="10" name="Rektangel: afrundede hjørner 9">
            <a:extLst>
              <a:ext uri="{FF2B5EF4-FFF2-40B4-BE49-F238E27FC236}">
                <a16:creationId xmlns:a16="http://schemas.microsoft.com/office/drawing/2014/main" id="{8B3B6934-D5E6-436E-74C1-52F887534C61}"/>
              </a:ext>
            </a:extLst>
          </p:cNvPr>
          <p:cNvSpPr/>
          <p:nvPr/>
        </p:nvSpPr>
        <p:spPr>
          <a:xfrm>
            <a:off x="842399" y="2873402"/>
            <a:ext cx="4372064" cy="1849859"/>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2" name="Undertitel 1">
            <a:extLst>
              <a:ext uri="{FF2B5EF4-FFF2-40B4-BE49-F238E27FC236}">
                <a16:creationId xmlns:a16="http://schemas.microsoft.com/office/drawing/2014/main" id="{52A4331B-921E-6084-11D8-265B661D8C36}"/>
              </a:ext>
            </a:extLst>
          </p:cNvPr>
          <p:cNvSpPr>
            <a:spLocks noGrp="1"/>
          </p:cNvSpPr>
          <p:nvPr>
            <p:ph type="subTitle" idx="13"/>
          </p:nvPr>
        </p:nvSpPr>
        <p:spPr/>
        <p:txBody>
          <a:bodyPr/>
          <a:lstStyle/>
          <a:p>
            <a:r>
              <a:rPr lang="da-DK" dirty="0"/>
              <a:t>Lektion 3: Redigér indholdssider – tekst og mikroartikler</a:t>
            </a:r>
          </a:p>
        </p:txBody>
      </p:sp>
      <p:sp>
        <p:nvSpPr>
          <p:cNvPr id="3" name="Titel 2">
            <a:extLst>
              <a:ext uri="{FF2B5EF4-FFF2-40B4-BE49-F238E27FC236}">
                <a16:creationId xmlns:a16="http://schemas.microsoft.com/office/drawing/2014/main" id="{15688835-FBF6-2260-9499-1533B4C7BE64}"/>
              </a:ext>
            </a:extLst>
          </p:cNvPr>
          <p:cNvSpPr>
            <a:spLocks noGrp="1"/>
          </p:cNvSpPr>
          <p:nvPr>
            <p:ph type="title"/>
          </p:nvPr>
        </p:nvSpPr>
        <p:spPr/>
        <p:txBody>
          <a:bodyPr/>
          <a:lstStyle/>
          <a:p>
            <a:r>
              <a:rPr lang="da-DK" dirty="0"/>
              <a:t>Tips og FAQ</a:t>
            </a:r>
          </a:p>
        </p:txBody>
      </p:sp>
      <p:sp>
        <p:nvSpPr>
          <p:cNvPr id="5" name="Pladsholder til dato 4">
            <a:extLst>
              <a:ext uri="{FF2B5EF4-FFF2-40B4-BE49-F238E27FC236}">
                <a16:creationId xmlns:a16="http://schemas.microsoft.com/office/drawing/2014/main" id="{24C7FB87-B051-794C-0264-46AA9C774970}"/>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586546FB-C168-6E1C-2BFC-3D10BA23CA27}"/>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B6410D37-A6C6-A5E0-D170-CF65EA0BD470}"/>
              </a:ext>
            </a:extLst>
          </p:cNvPr>
          <p:cNvSpPr>
            <a:spLocks noGrp="1"/>
          </p:cNvSpPr>
          <p:nvPr>
            <p:ph type="sldNum" sz="quarter" idx="12"/>
          </p:nvPr>
        </p:nvSpPr>
        <p:spPr/>
        <p:txBody>
          <a:bodyPr/>
          <a:lstStyle/>
          <a:p>
            <a:fld id="{24C8C45C-947F-4981-8B3F-4F32E973C901}" type="slidenum">
              <a:rPr lang="da-DK" smtClean="0"/>
              <a:pPr/>
              <a:t>95</a:t>
            </a:fld>
            <a:endParaRPr lang="da-DK" dirty="0"/>
          </a:p>
        </p:txBody>
      </p:sp>
      <p:sp>
        <p:nvSpPr>
          <p:cNvPr id="8" name="Tekst">
            <a:extLst>
              <a:ext uri="{FF2B5EF4-FFF2-40B4-BE49-F238E27FC236}">
                <a16:creationId xmlns:a16="http://schemas.microsoft.com/office/drawing/2014/main" id="{C946CF97-13DA-539B-062D-63006398B6F2}"/>
              </a:ext>
            </a:extLst>
          </p:cNvPr>
          <p:cNvSpPr/>
          <p:nvPr/>
        </p:nvSpPr>
        <p:spPr>
          <a:xfrm>
            <a:off x="934830" y="3059668"/>
            <a:ext cx="4279633" cy="1477328"/>
          </a:xfrm>
          <a:prstGeom prst="rect">
            <a:avLst/>
          </a:prstGeom>
        </p:spPr>
        <p:txBody>
          <a:bodyPr wrap="square">
            <a:spAutoFit/>
          </a:bodyPr>
          <a:lstStyle/>
          <a:p>
            <a:r>
              <a:rPr lang="da-DK" b="1" dirty="0">
                <a:solidFill>
                  <a:srgbClr val="F5F1E6"/>
                </a:solidFill>
                <a:ea typeface="+mj-ea"/>
                <a:cs typeface="Arial" panose="020B0604020202020204" pitchFamily="34" charset="0"/>
              </a:rPr>
              <a:t>2. Kan jeg rulle tilbage til en tidligere version?</a:t>
            </a:r>
          </a:p>
          <a:p>
            <a:endParaRPr lang="da-DK" dirty="0">
              <a:solidFill>
                <a:srgbClr val="F5F1E6"/>
              </a:solidFill>
              <a:ea typeface="+mj-ea"/>
              <a:cs typeface="Arial" panose="020B0604020202020204" pitchFamily="34" charset="0"/>
            </a:endParaRPr>
          </a:p>
          <a:p>
            <a:r>
              <a:rPr lang="da-DK" dirty="0">
                <a:solidFill>
                  <a:srgbClr val="F5F1E6"/>
                </a:solidFill>
                <a:ea typeface="+mj-ea"/>
                <a:cs typeface="Arial" panose="020B0604020202020204" pitchFamily="34" charset="0"/>
              </a:rPr>
              <a:t>Nej, du kan ikke rulle tilbage til en tidligere version.</a:t>
            </a:r>
          </a:p>
        </p:txBody>
      </p:sp>
      <p:pic>
        <p:nvPicPr>
          <p:cNvPr id="4" name="Billede 3" descr="Skærmbillede fra FAQ'en af spørgsmålet &quot;Kan jeg rulle tilbage til en tidligere version?&quot;">
            <a:extLst>
              <a:ext uri="{FF2B5EF4-FFF2-40B4-BE49-F238E27FC236}">
                <a16:creationId xmlns:a16="http://schemas.microsoft.com/office/drawing/2014/main" id="{918D4DFB-42FC-3BC4-E460-1B7E9B98BD39}"/>
              </a:ext>
            </a:extLst>
          </p:cNvPr>
          <p:cNvPicPr>
            <a:picLocks noChangeAspect="1"/>
          </p:cNvPicPr>
          <p:nvPr/>
        </p:nvPicPr>
        <p:blipFill>
          <a:blip r:embed="rId3"/>
          <a:stretch>
            <a:fillRect/>
          </a:stretch>
        </p:blipFill>
        <p:spPr>
          <a:xfrm>
            <a:off x="6977539" y="548058"/>
            <a:ext cx="3878218" cy="5633699"/>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9749766"/>
      </p:ext>
    </p:extLst>
  </p:cSld>
  <p:clrMapOvr>
    <a:masterClrMapping/>
  </p:clrMapOvr>
  <p:transition spd="slow">
    <p:push dir="u"/>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35601-10DC-C276-4363-4101D1A648B5}"/>
            </a:ext>
          </a:extLst>
        </p:cNvPr>
        <p:cNvGrpSpPr/>
        <p:nvPr/>
      </p:nvGrpSpPr>
      <p:grpSpPr>
        <a:xfrm>
          <a:off x="0" y="0"/>
          <a:ext cx="0" cy="0"/>
          <a:chOff x="0" y="0"/>
          <a:chExt cx="0" cy="0"/>
        </a:xfrm>
      </p:grpSpPr>
      <p:sp>
        <p:nvSpPr>
          <p:cNvPr id="10" name="Rektangel: afrundede hjørner 9">
            <a:extLst>
              <a:ext uri="{FF2B5EF4-FFF2-40B4-BE49-F238E27FC236}">
                <a16:creationId xmlns:a16="http://schemas.microsoft.com/office/drawing/2014/main" id="{BE589634-5104-F856-A1D0-29628CF3DE76}"/>
              </a:ext>
            </a:extLst>
          </p:cNvPr>
          <p:cNvSpPr/>
          <p:nvPr/>
        </p:nvSpPr>
        <p:spPr>
          <a:xfrm>
            <a:off x="842399" y="2808531"/>
            <a:ext cx="4372064" cy="2256599"/>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2" name="Undertitel 1">
            <a:extLst>
              <a:ext uri="{FF2B5EF4-FFF2-40B4-BE49-F238E27FC236}">
                <a16:creationId xmlns:a16="http://schemas.microsoft.com/office/drawing/2014/main" id="{B22A0326-E741-D755-77F7-755FB50D98F6}"/>
              </a:ext>
            </a:extLst>
          </p:cNvPr>
          <p:cNvSpPr>
            <a:spLocks noGrp="1"/>
          </p:cNvSpPr>
          <p:nvPr>
            <p:ph type="subTitle" idx="13"/>
          </p:nvPr>
        </p:nvSpPr>
        <p:spPr/>
        <p:txBody>
          <a:bodyPr/>
          <a:lstStyle/>
          <a:p>
            <a:r>
              <a:rPr lang="da-DK" dirty="0"/>
              <a:t>Lektion 3: Redigér indholdssider – tekst og mikroartikler</a:t>
            </a:r>
          </a:p>
        </p:txBody>
      </p:sp>
      <p:sp>
        <p:nvSpPr>
          <p:cNvPr id="3" name="Titel 2">
            <a:extLst>
              <a:ext uri="{FF2B5EF4-FFF2-40B4-BE49-F238E27FC236}">
                <a16:creationId xmlns:a16="http://schemas.microsoft.com/office/drawing/2014/main" id="{3B2FBF3E-55F8-383B-00C0-217E34E04629}"/>
              </a:ext>
            </a:extLst>
          </p:cNvPr>
          <p:cNvSpPr>
            <a:spLocks noGrp="1"/>
          </p:cNvSpPr>
          <p:nvPr>
            <p:ph type="title"/>
          </p:nvPr>
        </p:nvSpPr>
        <p:spPr/>
        <p:txBody>
          <a:bodyPr/>
          <a:lstStyle/>
          <a:p>
            <a:r>
              <a:rPr lang="da-DK" dirty="0"/>
              <a:t>Tips og FAQ</a:t>
            </a:r>
          </a:p>
        </p:txBody>
      </p:sp>
      <p:sp>
        <p:nvSpPr>
          <p:cNvPr id="5" name="Pladsholder til dato 4">
            <a:extLst>
              <a:ext uri="{FF2B5EF4-FFF2-40B4-BE49-F238E27FC236}">
                <a16:creationId xmlns:a16="http://schemas.microsoft.com/office/drawing/2014/main" id="{AA4A3547-0667-320A-0E03-E70AB9B355E8}"/>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3B5FF3D0-AC57-E418-A3AD-250660F94E19}"/>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F56EB338-145D-B781-D2A8-C240645B2029}"/>
              </a:ext>
            </a:extLst>
          </p:cNvPr>
          <p:cNvSpPr>
            <a:spLocks noGrp="1"/>
          </p:cNvSpPr>
          <p:nvPr>
            <p:ph type="sldNum" sz="quarter" idx="12"/>
          </p:nvPr>
        </p:nvSpPr>
        <p:spPr/>
        <p:txBody>
          <a:bodyPr/>
          <a:lstStyle/>
          <a:p>
            <a:fld id="{24C8C45C-947F-4981-8B3F-4F32E973C901}" type="slidenum">
              <a:rPr lang="da-DK" smtClean="0"/>
              <a:pPr/>
              <a:t>96</a:t>
            </a:fld>
            <a:endParaRPr lang="da-DK" dirty="0"/>
          </a:p>
        </p:txBody>
      </p:sp>
      <p:sp>
        <p:nvSpPr>
          <p:cNvPr id="8" name="Tekst">
            <a:extLst>
              <a:ext uri="{FF2B5EF4-FFF2-40B4-BE49-F238E27FC236}">
                <a16:creationId xmlns:a16="http://schemas.microsoft.com/office/drawing/2014/main" id="{6050C2E9-DBA2-62A3-3271-DFE349CFD9C4}"/>
              </a:ext>
            </a:extLst>
          </p:cNvPr>
          <p:cNvSpPr/>
          <p:nvPr/>
        </p:nvSpPr>
        <p:spPr>
          <a:xfrm>
            <a:off x="934829" y="2980870"/>
            <a:ext cx="4279633" cy="1754326"/>
          </a:xfrm>
          <a:prstGeom prst="rect">
            <a:avLst/>
          </a:prstGeom>
        </p:spPr>
        <p:txBody>
          <a:bodyPr wrap="square">
            <a:spAutoFit/>
          </a:bodyPr>
          <a:lstStyle/>
          <a:p>
            <a:pPr lvl="0"/>
            <a:r>
              <a:rPr lang="da-DK" b="1" dirty="0">
                <a:solidFill>
                  <a:srgbClr val="FFFFFF"/>
                </a:solidFill>
                <a:latin typeface="+mj-lt"/>
                <a:cs typeface="Arial" panose="020B0604020202020204" pitchFamily="34" charset="0"/>
              </a:rPr>
              <a:t>3. Kan jeg oprette en ny side eller en mikroartikel som en kopi af en eksisterende?</a:t>
            </a:r>
          </a:p>
          <a:p>
            <a:pPr lvl="0"/>
            <a:endParaRPr lang="da-DK" dirty="0">
              <a:solidFill>
                <a:srgbClr val="FFFFFF"/>
              </a:solidFill>
              <a:latin typeface="+mj-lt"/>
              <a:cs typeface="Arial" panose="020B0604020202020204" pitchFamily="34" charset="0"/>
            </a:endParaRPr>
          </a:p>
          <a:p>
            <a:pPr lvl="0"/>
            <a:r>
              <a:rPr lang="da-DK" dirty="0">
                <a:solidFill>
                  <a:srgbClr val="FFFFFF"/>
                </a:solidFill>
                <a:latin typeface="+mj-lt"/>
                <a:cs typeface="Arial" panose="020B0604020202020204" pitchFamily="34" charset="0"/>
              </a:rPr>
              <a:t>Nej, du må ikke oprette ny side eller mikroartikler som kopier af eksisterende.</a:t>
            </a:r>
          </a:p>
        </p:txBody>
      </p:sp>
      <p:pic>
        <p:nvPicPr>
          <p:cNvPr id="9" name="Billede 8" descr="Skærmbillede fra FAQ'en af spørgsmålet &quot;Kan jeg oprette en ny side eller en mikroartikel som en kopi af en eksisterende?&quot;">
            <a:extLst>
              <a:ext uri="{FF2B5EF4-FFF2-40B4-BE49-F238E27FC236}">
                <a16:creationId xmlns:a16="http://schemas.microsoft.com/office/drawing/2014/main" id="{B9F48386-37CB-ABBE-ABE9-3B1AA2F285BF}"/>
              </a:ext>
            </a:extLst>
          </p:cNvPr>
          <p:cNvPicPr>
            <a:picLocks noChangeAspect="1"/>
          </p:cNvPicPr>
          <p:nvPr/>
        </p:nvPicPr>
        <p:blipFill>
          <a:blip r:embed="rId3"/>
          <a:stretch>
            <a:fillRect/>
          </a:stretch>
        </p:blipFill>
        <p:spPr>
          <a:xfrm>
            <a:off x="6977539" y="518244"/>
            <a:ext cx="3804761" cy="5590823"/>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806639283"/>
      </p:ext>
    </p:extLst>
  </p:cSld>
  <p:clrMapOvr>
    <a:masterClrMapping/>
  </p:clrMapOvr>
  <p:transition spd="slow">
    <p:push dir="u"/>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5E888-5397-21EA-4DC8-BD2265DA4304}"/>
            </a:ext>
          </a:extLst>
        </p:cNvPr>
        <p:cNvGrpSpPr/>
        <p:nvPr/>
      </p:nvGrpSpPr>
      <p:grpSpPr>
        <a:xfrm>
          <a:off x="0" y="0"/>
          <a:ext cx="0" cy="0"/>
          <a:chOff x="0" y="0"/>
          <a:chExt cx="0" cy="0"/>
        </a:xfrm>
      </p:grpSpPr>
      <p:sp>
        <p:nvSpPr>
          <p:cNvPr id="10" name="Rektangel: afrundede hjørner 9">
            <a:extLst>
              <a:ext uri="{FF2B5EF4-FFF2-40B4-BE49-F238E27FC236}">
                <a16:creationId xmlns:a16="http://schemas.microsoft.com/office/drawing/2014/main" id="{D2896529-20AA-5933-C9C7-384628A7391C}"/>
              </a:ext>
            </a:extLst>
          </p:cNvPr>
          <p:cNvSpPr/>
          <p:nvPr/>
        </p:nvSpPr>
        <p:spPr>
          <a:xfrm>
            <a:off x="842399" y="2165670"/>
            <a:ext cx="4372064" cy="2964331"/>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2" name="Undertitel 1">
            <a:extLst>
              <a:ext uri="{FF2B5EF4-FFF2-40B4-BE49-F238E27FC236}">
                <a16:creationId xmlns:a16="http://schemas.microsoft.com/office/drawing/2014/main" id="{B6BC2833-0BBE-40E0-E346-063441CEB5CD}"/>
              </a:ext>
            </a:extLst>
          </p:cNvPr>
          <p:cNvSpPr>
            <a:spLocks noGrp="1"/>
          </p:cNvSpPr>
          <p:nvPr>
            <p:ph type="subTitle" idx="13"/>
          </p:nvPr>
        </p:nvSpPr>
        <p:spPr/>
        <p:txBody>
          <a:bodyPr/>
          <a:lstStyle/>
          <a:p>
            <a:r>
              <a:rPr lang="da-DK" dirty="0"/>
              <a:t>Lektion 3: Redigér indholdssider – tekst og mikroartikler</a:t>
            </a:r>
          </a:p>
        </p:txBody>
      </p:sp>
      <p:sp>
        <p:nvSpPr>
          <p:cNvPr id="3" name="Titel 2">
            <a:extLst>
              <a:ext uri="{FF2B5EF4-FFF2-40B4-BE49-F238E27FC236}">
                <a16:creationId xmlns:a16="http://schemas.microsoft.com/office/drawing/2014/main" id="{9356BA82-1B7F-B24C-FDA8-53C8B4146ECC}"/>
              </a:ext>
            </a:extLst>
          </p:cNvPr>
          <p:cNvSpPr>
            <a:spLocks noGrp="1"/>
          </p:cNvSpPr>
          <p:nvPr>
            <p:ph type="title"/>
          </p:nvPr>
        </p:nvSpPr>
        <p:spPr/>
        <p:txBody>
          <a:bodyPr/>
          <a:lstStyle/>
          <a:p>
            <a:r>
              <a:rPr lang="da-DK" dirty="0"/>
              <a:t>Tips og FAQ</a:t>
            </a:r>
          </a:p>
        </p:txBody>
      </p:sp>
      <p:sp>
        <p:nvSpPr>
          <p:cNvPr id="5" name="Pladsholder til dato 4">
            <a:extLst>
              <a:ext uri="{FF2B5EF4-FFF2-40B4-BE49-F238E27FC236}">
                <a16:creationId xmlns:a16="http://schemas.microsoft.com/office/drawing/2014/main" id="{1E60BD9F-44C8-3DA9-639A-69445D39E8B5}"/>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AAFB0D4C-EBD7-1223-FF37-F5375064DB4F}"/>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55F2B2A5-C98C-1216-9FB3-4076238943DA}"/>
              </a:ext>
            </a:extLst>
          </p:cNvPr>
          <p:cNvSpPr>
            <a:spLocks noGrp="1"/>
          </p:cNvSpPr>
          <p:nvPr>
            <p:ph type="sldNum" sz="quarter" idx="12"/>
          </p:nvPr>
        </p:nvSpPr>
        <p:spPr/>
        <p:txBody>
          <a:bodyPr/>
          <a:lstStyle/>
          <a:p>
            <a:fld id="{24C8C45C-947F-4981-8B3F-4F32E973C901}" type="slidenum">
              <a:rPr lang="da-DK" smtClean="0"/>
              <a:pPr/>
              <a:t>97</a:t>
            </a:fld>
            <a:endParaRPr lang="da-DK" dirty="0"/>
          </a:p>
        </p:txBody>
      </p:sp>
      <p:sp>
        <p:nvSpPr>
          <p:cNvPr id="8" name="Tekst">
            <a:extLst>
              <a:ext uri="{FF2B5EF4-FFF2-40B4-BE49-F238E27FC236}">
                <a16:creationId xmlns:a16="http://schemas.microsoft.com/office/drawing/2014/main" id="{1530935E-ECC4-AB0C-09A9-6E374EAA7D9F}"/>
              </a:ext>
            </a:extLst>
          </p:cNvPr>
          <p:cNvSpPr/>
          <p:nvPr/>
        </p:nvSpPr>
        <p:spPr>
          <a:xfrm>
            <a:off x="1011600" y="2355173"/>
            <a:ext cx="4279633" cy="2585323"/>
          </a:xfrm>
          <a:prstGeom prst="rect">
            <a:avLst/>
          </a:prstGeom>
        </p:spPr>
        <p:txBody>
          <a:bodyPr wrap="square">
            <a:spAutoFit/>
          </a:bodyPr>
          <a:lstStyle/>
          <a:p>
            <a:pPr lvl="0"/>
            <a:r>
              <a:rPr lang="da-DK" b="1" dirty="0">
                <a:solidFill>
                  <a:srgbClr val="FFFFFF"/>
                </a:solidFill>
                <a:latin typeface="+mj-lt"/>
                <a:cs typeface="Arial" panose="020B0604020202020204" pitchFamily="34" charset="0"/>
              </a:rPr>
              <a:t>4. Hvor lang tid går der før, mit bruger-Login får timeout?</a:t>
            </a:r>
          </a:p>
          <a:p>
            <a:pPr lvl="0"/>
            <a:endParaRPr lang="da-DK" dirty="0">
              <a:solidFill>
                <a:srgbClr val="FFFFFF"/>
              </a:solidFill>
              <a:latin typeface="+mj-lt"/>
              <a:cs typeface="Arial" panose="020B0604020202020204" pitchFamily="34" charset="0"/>
            </a:endParaRPr>
          </a:p>
          <a:p>
            <a:pPr lvl="0"/>
            <a:r>
              <a:rPr lang="da-DK" dirty="0">
                <a:solidFill>
                  <a:srgbClr val="FFFFFF"/>
                </a:solidFill>
                <a:latin typeface="+mj-lt"/>
                <a:cs typeface="Arial" panose="020B0604020202020204" pitchFamily="34" charset="0"/>
              </a:rPr>
              <a:t>Du timer ud efter 30 minutter i Sitecore, så vær opmærksom på at gemme dit arbejde løbende. </a:t>
            </a:r>
          </a:p>
          <a:p>
            <a:pPr lvl="0"/>
            <a:endParaRPr lang="da-DK" dirty="0">
              <a:solidFill>
                <a:srgbClr val="FFFFFF"/>
              </a:solidFill>
              <a:latin typeface="+mj-lt"/>
              <a:cs typeface="Arial" panose="020B0604020202020204" pitchFamily="34" charset="0"/>
            </a:endParaRPr>
          </a:p>
          <a:p>
            <a:pPr lvl="0"/>
            <a:r>
              <a:rPr lang="da-DK" dirty="0">
                <a:solidFill>
                  <a:srgbClr val="FFFFFF"/>
                </a:solidFill>
                <a:latin typeface="+mj-lt"/>
                <a:cs typeface="Arial" panose="020B0604020202020204" pitchFamily="34" charset="0"/>
              </a:rPr>
              <a:t>Problemet opstår typisk, når du arbejder lang tid i teksteditoren (RTF).</a:t>
            </a:r>
          </a:p>
        </p:txBody>
      </p:sp>
      <p:pic>
        <p:nvPicPr>
          <p:cNvPr id="4" name="Billede 3" descr="Skærmbillede fra FAQ'en af spørgsmålet &quot;Hvor lang tid går der før, mit bruger-login får timeout?&quot;">
            <a:extLst>
              <a:ext uri="{FF2B5EF4-FFF2-40B4-BE49-F238E27FC236}">
                <a16:creationId xmlns:a16="http://schemas.microsoft.com/office/drawing/2014/main" id="{8F8B68BA-2F5A-99FA-467E-C94719ABD547}"/>
              </a:ext>
            </a:extLst>
          </p:cNvPr>
          <p:cNvPicPr>
            <a:picLocks noChangeAspect="1"/>
          </p:cNvPicPr>
          <p:nvPr/>
        </p:nvPicPr>
        <p:blipFill>
          <a:blip r:embed="rId3"/>
          <a:stretch>
            <a:fillRect/>
          </a:stretch>
        </p:blipFill>
        <p:spPr>
          <a:xfrm>
            <a:off x="7145114" y="555518"/>
            <a:ext cx="3906507" cy="5578582"/>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008421945"/>
      </p:ext>
    </p:extLst>
  </p:cSld>
  <p:clrMapOvr>
    <a:masterClrMapping/>
  </p:clrMapOvr>
  <p:transition spd="slow">
    <p:push dir="u"/>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222F2-ED03-4C2A-821E-D9A57054B51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BFFE5C6-AC06-C25E-331C-699AE4303FED}"/>
              </a:ext>
            </a:extLst>
          </p:cNvPr>
          <p:cNvSpPr>
            <a:spLocks noGrp="1"/>
          </p:cNvSpPr>
          <p:nvPr>
            <p:ph type="title"/>
          </p:nvPr>
        </p:nvSpPr>
        <p:spPr/>
        <p:txBody>
          <a:bodyPr/>
          <a:lstStyle/>
          <a:p>
            <a:r>
              <a:rPr lang="da-DK" dirty="0"/>
              <a:t>Dagens program</a:t>
            </a:r>
          </a:p>
        </p:txBody>
      </p:sp>
      <p:sp>
        <p:nvSpPr>
          <p:cNvPr id="4" name="Pladsholder til dato 3">
            <a:extLst>
              <a:ext uri="{FF2B5EF4-FFF2-40B4-BE49-F238E27FC236}">
                <a16:creationId xmlns:a16="http://schemas.microsoft.com/office/drawing/2014/main" id="{65E87361-B40B-06A1-6A31-1B7375AD1627}"/>
              </a:ext>
            </a:extLst>
          </p:cNvPr>
          <p:cNvSpPr>
            <a:spLocks noGrp="1"/>
          </p:cNvSpPr>
          <p:nvPr>
            <p:ph type="dt" sz="half" idx="14"/>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88D625DC-0B14-C49F-FA4B-519D81EAE995}"/>
              </a:ext>
            </a:extLst>
          </p:cNvPr>
          <p:cNvSpPr>
            <a:spLocks noGrp="1"/>
          </p:cNvSpPr>
          <p:nvPr>
            <p:ph type="ftr" sz="quarter" idx="15"/>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CA579118-1D83-F8C0-4290-A6F51B2CC07C}"/>
              </a:ext>
            </a:extLst>
          </p:cNvPr>
          <p:cNvSpPr>
            <a:spLocks noGrp="1"/>
          </p:cNvSpPr>
          <p:nvPr>
            <p:ph type="sldNum" sz="quarter" idx="16"/>
          </p:nvPr>
        </p:nvSpPr>
        <p:spPr/>
        <p:txBody>
          <a:bodyPr/>
          <a:lstStyle/>
          <a:p>
            <a:fld id="{24C8C45C-947F-4981-8B3F-4F32E973C901}" type="slidenum">
              <a:rPr lang="da-DK" smtClean="0"/>
              <a:pPr/>
              <a:t>98</a:t>
            </a:fld>
            <a:endParaRPr lang="da-DK" dirty="0"/>
          </a:p>
        </p:txBody>
      </p:sp>
      <p:graphicFrame>
        <p:nvGraphicFramePr>
          <p:cNvPr id="7" name="Table 1" descr="#AltTextNotRequired">
            <a:extLst>
              <a:ext uri="{FF2B5EF4-FFF2-40B4-BE49-F238E27FC236}">
                <a16:creationId xmlns:a16="http://schemas.microsoft.com/office/drawing/2014/main" id="{D8F2FE73-7B62-7356-BC3F-8E3AB12D2C5B}"/>
              </a:ext>
            </a:extLst>
          </p:cNvPr>
          <p:cNvGraphicFramePr>
            <a:graphicFrameLocks noGrp="1"/>
          </p:cNvGraphicFramePr>
          <p:nvPr/>
        </p:nvGraphicFramePr>
        <p:xfrm>
          <a:off x="1481260" y="1643040"/>
          <a:ext cx="9229480" cy="4291490"/>
        </p:xfrm>
        <a:graphic>
          <a:graphicData uri="http://schemas.openxmlformats.org/drawingml/2006/table">
            <a:tbl>
              <a:tblPr firstRow="1" bandRow="1">
                <a:tableStyleId>{5FD0F851-EC5A-4D38-B0AD-8093EC10F338}</a:tableStyleId>
              </a:tblPr>
              <a:tblGrid>
                <a:gridCol w="1572356">
                  <a:extLst>
                    <a:ext uri="{9D8B030D-6E8A-4147-A177-3AD203B41FA5}">
                      <a16:colId xmlns:a16="http://schemas.microsoft.com/office/drawing/2014/main" val="1841443439"/>
                    </a:ext>
                  </a:extLst>
                </a:gridCol>
                <a:gridCol w="3048971">
                  <a:extLst>
                    <a:ext uri="{9D8B030D-6E8A-4147-A177-3AD203B41FA5}">
                      <a16:colId xmlns:a16="http://schemas.microsoft.com/office/drawing/2014/main" val="839090510"/>
                    </a:ext>
                  </a:extLst>
                </a:gridCol>
                <a:gridCol w="1574476">
                  <a:extLst>
                    <a:ext uri="{9D8B030D-6E8A-4147-A177-3AD203B41FA5}">
                      <a16:colId xmlns:a16="http://schemas.microsoft.com/office/drawing/2014/main" val="1409426761"/>
                    </a:ext>
                  </a:extLst>
                </a:gridCol>
                <a:gridCol w="3033677">
                  <a:extLst>
                    <a:ext uri="{9D8B030D-6E8A-4147-A177-3AD203B41FA5}">
                      <a16:colId xmlns:a16="http://schemas.microsoft.com/office/drawing/2014/main" val="2831346244"/>
                    </a:ext>
                  </a:extLst>
                </a:gridCol>
              </a:tblGrid>
              <a:tr h="306535">
                <a:tc>
                  <a:txBody>
                    <a:bodyPr/>
                    <a:lstStyle/>
                    <a:p>
                      <a:pPr algn="ctr">
                        <a:lnSpc>
                          <a:spcPct val="107000"/>
                        </a:lnSpc>
                        <a:spcAft>
                          <a:spcPts val="800"/>
                        </a:spcAft>
                        <a:buNone/>
                      </a:pPr>
                      <a:r>
                        <a:rPr lang="da-DK" sz="1600" dirty="0">
                          <a:solidFill>
                            <a:srgbClr val="F5F1E6"/>
                          </a:solidFill>
                          <a:effectLst/>
                          <a:latin typeface="+mn-lt"/>
                          <a:ea typeface="Calibri" panose="020F0502020204030204" pitchFamily="34" charset="0"/>
                          <a:cs typeface="Arial" panose="020B0604020202020204" pitchFamily="34" charset="0"/>
                        </a:rPr>
                        <a:t>Lektion</a:t>
                      </a:r>
                      <a:endParaRPr lang="en-DK" sz="1600" dirty="0">
                        <a:solidFill>
                          <a:srgbClr val="F5F1E6"/>
                        </a:solidFill>
                        <a:effectLst/>
                        <a:latin typeface="+mn-lt"/>
                        <a:ea typeface="Calibri" panose="020F0502020204030204" pitchFamily="34" charset="0"/>
                        <a:cs typeface="Arial" panose="020B0604020202020204" pitchFamily="34" charset="0"/>
                      </a:endParaRPr>
                    </a:p>
                  </a:txBody>
                  <a:tcPr marL="68580" marR="68580" marT="9525" marB="0" anchor="ctr">
                    <a:solidFill>
                      <a:srgbClr val="4D7836"/>
                    </a:solidFill>
                  </a:tcPr>
                </a:tc>
                <a:tc>
                  <a:txBody>
                    <a:bodyPr/>
                    <a:lstStyle/>
                    <a:p>
                      <a:pPr algn="ctr">
                        <a:lnSpc>
                          <a:spcPct val="107000"/>
                        </a:lnSpc>
                        <a:spcAft>
                          <a:spcPts val="800"/>
                        </a:spcAft>
                        <a:buNone/>
                      </a:pPr>
                      <a:r>
                        <a:rPr lang="da-DK" sz="1600" dirty="0">
                          <a:solidFill>
                            <a:srgbClr val="F5F1E6"/>
                          </a:solidFill>
                          <a:effectLst/>
                          <a:latin typeface="+mn-lt"/>
                          <a:ea typeface="Calibri" panose="020F0502020204030204" pitchFamily="34" charset="0"/>
                          <a:cs typeface="Arial" panose="020B0604020202020204" pitchFamily="34" charset="0"/>
                        </a:rPr>
                        <a:t>Emne</a:t>
                      </a:r>
                      <a:endParaRPr lang="en-DK" sz="1600" dirty="0">
                        <a:solidFill>
                          <a:srgbClr val="F5F1E6"/>
                        </a:solidFill>
                        <a:effectLst/>
                        <a:latin typeface="+mn-lt"/>
                        <a:ea typeface="Calibri" panose="020F0502020204030204" pitchFamily="34" charset="0"/>
                        <a:cs typeface="Arial" panose="020B0604020202020204" pitchFamily="34" charset="0"/>
                      </a:endParaRPr>
                    </a:p>
                  </a:txBody>
                  <a:tcPr marL="68580" marR="68580" marT="9525" marB="0" anchor="ctr">
                    <a:solidFill>
                      <a:srgbClr val="4D7836"/>
                    </a:solidFill>
                  </a:tcPr>
                </a:tc>
                <a:tc>
                  <a:txBody>
                    <a:bodyPr/>
                    <a:lstStyle/>
                    <a:p>
                      <a:pPr algn="ctr">
                        <a:lnSpc>
                          <a:spcPct val="107000"/>
                        </a:lnSpc>
                        <a:spcAft>
                          <a:spcPts val="800"/>
                        </a:spcAft>
                        <a:buNone/>
                      </a:pPr>
                      <a:r>
                        <a:rPr lang="da-DK" sz="1600" dirty="0">
                          <a:solidFill>
                            <a:srgbClr val="F5F1E6"/>
                          </a:solidFill>
                          <a:effectLst/>
                          <a:latin typeface="+mn-lt"/>
                          <a:ea typeface="Calibri" panose="020F0502020204030204" pitchFamily="34" charset="0"/>
                          <a:cs typeface="Arial" panose="020B0604020202020204" pitchFamily="34" charset="0"/>
                        </a:rPr>
                        <a:t>Tid</a:t>
                      </a:r>
                      <a:endParaRPr lang="en-DK" sz="1600" dirty="0">
                        <a:solidFill>
                          <a:srgbClr val="F5F1E6"/>
                        </a:solidFill>
                        <a:effectLst/>
                        <a:latin typeface="+mn-lt"/>
                        <a:ea typeface="Calibri" panose="020F0502020204030204" pitchFamily="34" charset="0"/>
                        <a:cs typeface="Arial" panose="020B0604020202020204" pitchFamily="34" charset="0"/>
                      </a:endParaRPr>
                    </a:p>
                  </a:txBody>
                  <a:tcPr marL="68580" marR="68580" marT="9525" marB="0" anchor="ctr">
                    <a:solidFill>
                      <a:srgbClr val="4D7836"/>
                    </a:solidFill>
                  </a:tcPr>
                </a:tc>
                <a:tc>
                  <a:txBody>
                    <a:bodyPr/>
                    <a:lstStyle/>
                    <a:p>
                      <a:pPr algn="ctr">
                        <a:lnSpc>
                          <a:spcPct val="107000"/>
                        </a:lnSpc>
                        <a:spcAft>
                          <a:spcPts val="800"/>
                        </a:spcAft>
                        <a:buNone/>
                      </a:pPr>
                      <a:r>
                        <a:rPr lang="da-DK" sz="1600" dirty="0">
                          <a:solidFill>
                            <a:srgbClr val="F5F1E6"/>
                          </a:solidFill>
                          <a:effectLst/>
                          <a:latin typeface="+mn-lt"/>
                          <a:ea typeface="Calibri" panose="020F0502020204030204" pitchFamily="34" charset="0"/>
                          <a:cs typeface="Arial" panose="020B0604020202020204" pitchFamily="34" charset="0"/>
                        </a:rPr>
                        <a:t>Type</a:t>
                      </a:r>
                      <a:endParaRPr lang="en-DK" sz="1600" dirty="0">
                        <a:solidFill>
                          <a:srgbClr val="F5F1E6"/>
                        </a:solidFill>
                        <a:effectLst/>
                        <a:latin typeface="+mn-lt"/>
                        <a:ea typeface="Calibri" panose="020F0502020204030204" pitchFamily="34" charset="0"/>
                        <a:cs typeface="Arial" panose="020B0604020202020204" pitchFamily="34" charset="0"/>
                      </a:endParaRPr>
                    </a:p>
                  </a:txBody>
                  <a:tcPr marL="68580" marR="68580" marT="9525" marB="0" anchor="ctr">
                    <a:solidFill>
                      <a:srgbClr val="4D7836"/>
                    </a:solidFill>
                  </a:tcPr>
                </a:tc>
                <a:extLst>
                  <a:ext uri="{0D108BD9-81ED-4DB2-BD59-A6C34878D82A}">
                    <a16:rowId xmlns:a16="http://schemas.microsoft.com/office/drawing/2014/main" val="164814979"/>
                  </a:ext>
                </a:extLst>
              </a:tr>
              <a:tr h="306535">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Velkommen</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Velkommen til og bordet rundt</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09.15-10.00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Morgenmad og hilse på</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2248870393"/>
                  </a:ext>
                </a:extLst>
              </a:tr>
              <a:tr h="306535">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Lektion 1</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Introduktion til borger.dk</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10.00-11.00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3745003735"/>
                  </a:ext>
                </a:extLst>
              </a:tr>
              <a:tr h="306535">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PAUSE</a:t>
                      </a: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 </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11.00-11.15</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Pause</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3930468821"/>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2</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Sitecorestruktur</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11.15-11.40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3564767760"/>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3</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Rediger indholdsside del 1</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11.40-12.00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1106479869"/>
                  </a:ext>
                </a:extLst>
              </a:tr>
              <a:tr h="306535">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FROKOST</a:t>
                      </a: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 </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12.00-12.30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Pause</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2217828611"/>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3</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Rediger indholdsside del 2</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12.30-13.00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771664372"/>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4</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Udgivelse (publicering)</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13.00-13.20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2478077594"/>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5</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Genbrugelige links</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13.20-13.35</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3979934684"/>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6</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Opret indholdsside del 1</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13.35-14.00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1651422870"/>
                  </a:ext>
                </a:extLst>
              </a:tr>
              <a:tr h="306535">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PAUSE </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pPr>
                      <a:endParaRPr lang="en-DK" sz="1600" dirty="0">
                        <a:solidFill>
                          <a:srgbClr val="3F1A2B"/>
                        </a:solidFill>
                        <a:effectLst/>
                        <a:latin typeface="+mn-lt"/>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14.00-14.10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Pause</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2214394714"/>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6</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Opret indholdsside del 2</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14.10-14.40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2094396227"/>
                  </a:ext>
                </a:extLst>
              </a:tr>
              <a:tr h="306535">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RUNDE AF</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Opsamling og evaluering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14.40-14.55</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560933436"/>
                  </a:ext>
                </a:extLst>
              </a:tr>
            </a:tbl>
          </a:graphicData>
        </a:graphic>
      </p:graphicFrame>
      <p:pic>
        <p:nvPicPr>
          <p:cNvPr id="13" name="venstre slash" descr="venstre slash&#10;">
            <a:extLst>
              <a:ext uri="{FF2B5EF4-FFF2-40B4-BE49-F238E27FC236}">
                <a16:creationId xmlns:a16="http://schemas.microsoft.com/office/drawing/2014/main" id="{1CED576D-CC70-6926-7BDC-5FD6ED41C09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673555" y="3955989"/>
            <a:ext cx="2518445" cy="2517942"/>
          </a:xfrm>
          <a:prstGeom prst="rect">
            <a:avLst/>
          </a:prstGeom>
        </p:spPr>
      </p:pic>
    </p:spTree>
    <p:extLst>
      <p:ext uri="{BB962C8B-B14F-4D97-AF65-F5344CB8AC3E}">
        <p14:creationId xmlns:p14="http://schemas.microsoft.com/office/powerpoint/2010/main" val="3468198854"/>
      </p:ext>
    </p:extLst>
  </p:cSld>
  <p:clrMapOvr>
    <a:masterClrMapping/>
  </p:clrMapOvr>
  <p:transition spd="slow">
    <p:push dir="u"/>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Undertitel 7">
            <a:extLst>
              <a:ext uri="{FF2B5EF4-FFF2-40B4-BE49-F238E27FC236}">
                <a16:creationId xmlns:a16="http://schemas.microsoft.com/office/drawing/2014/main" id="{DA377EA2-BE30-E9CA-5A08-A3A0853AFCC3}"/>
              </a:ext>
            </a:extLst>
          </p:cNvPr>
          <p:cNvSpPr>
            <a:spLocks noGrp="1"/>
          </p:cNvSpPr>
          <p:nvPr>
            <p:ph type="subTitle" idx="1"/>
          </p:nvPr>
        </p:nvSpPr>
        <p:spPr/>
        <p:txBody>
          <a:bodyPr/>
          <a:lstStyle/>
          <a:p>
            <a:r>
              <a:rPr lang="da-DK" dirty="0"/>
              <a:t>Lektion 4</a:t>
            </a:r>
          </a:p>
        </p:txBody>
      </p:sp>
      <p:sp>
        <p:nvSpPr>
          <p:cNvPr id="7" name="Titel 6">
            <a:extLst>
              <a:ext uri="{FF2B5EF4-FFF2-40B4-BE49-F238E27FC236}">
                <a16:creationId xmlns:a16="http://schemas.microsoft.com/office/drawing/2014/main" id="{F1FD31A5-3DA9-3169-859D-9545850F79DC}"/>
              </a:ext>
            </a:extLst>
          </p:cNvPr>
          <p:cNvSpPr>
            <a:spLocks noGrp="1"/>
          </p:cNvSpPr>
          <p:nvPr>
            <p:ph type="ctrTitle"/>
          </p:nvPr>
        </p:nvSpPr>
        <p:spPr/>
        <p:txBody>
          <a:bodyPr/>
          <a:lstStyle/>
          <a:p>
            <a:r>
              <a:rPr lang="da-DK" dirty="0"/>
              <a:t>Udgivelse (publicering)</a:t>
            </a:r>
          </a:p>
        </p:txBody>
      </p:sp>
      <p:sp>
        <p:nvSpPr>
          <p:cNvPr id="4" name="Pladsholder til dato 3">
            <a:extLst>
              <a:ext uri="{FF2B5EF4-FFF2-40B4-BE49-F238E27FC236}">
                <a16:creationId xmlns:a16="http://schemas.microsoft.com/office/drawing/2014/main" id="{A8E24E5C-6418-6525-9988-017EF85BE683}"/>
              </a:ext>
            </a:extLst>
          </p:cNvPr>
          <p:cNvSpPr>
            <a:spLocks noGrp="1"/>
          </p:cNvSpPr>
          <p:nvPr>
            <p:ph type="dt" sz="half" idx="15"/>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67A5EC94-E704-9A1A-5120-11F803984CE9}"/>
              </a:ext>
            </a:extLst>
          </p:cNvPr>
          <p:cNvSpPr>
            <a:spLocks noGrp="1"/>
          </p:cNvSpPr>
          <p:nvPr>
            <p:ph type="ftr" sz="quarter" idx="16"/>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A32F018E-BEB8-2A43-B39E-22A0596788DE}"/>
              </a:ext>
            </a:extLst>
          </p:cNvPr>
          <p:cNvSpPr>
            <a:spLocks noGrp="1"/>
          </p:cNvSpPr>
          <p:nvPr>
            <p:ph type="sldNum" sz="quarter" idx="17"/>
          </p:nvPr>
        </p:nvSpPr>
        <p:spPr/>
        <p:txBody>
          <a:bodyPr/>
          <a:lstStyle/>
          <a:p>
            <a:fld id="{24C8C45C-947F-4981-8B3F-4F32E973C901}" type="slidenum">
              <a:rPr lang="da-DK" smtClean="0"/>
              <a:pPr/>
              <a:t>99</a:t>
            </a:fld>
            <a:endParaRPr lang="da-DK" dirty="0"/>
          </a:p>
        </p:txBody>
      </p:sp>
    </p:spTree>
    <p:extLst>
      <p:ext uri="{BB962C8B-B14F-4D97-AF65-F5344CB8AC3E}">
        <p14:creationId xmlns:p14="http://schemas.microsoft.com/office/powerpoint/2010/main" val="1730532571"/>
      </p:ext>
    </p:extLst>
  </p:cSld>
  <p:clrMapOvr>
    <a:masterClrMapping/>
  </p:clrMapOvr>
  <p:transition spd="slow">
    <p:push dir="u"/>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Undertitel 8">
            <a:extLst>
              <a:ext uri="{FF2B5EF4-FFF2-40B4-BE49-F238E27FC236}">
                <a16:creationId xmlns:a16="http://schemas.microsoft.com/office/drawing/2014/main" id="{EFFF867C-2C56-524A-E443-ADC778FF627C}"/>
              </a:ext>
            </a:extLst>
          </p:cNvPr>
          <p:cNvSpPr>
            <a:spLocks noGrp="1"/>
          </p:cNvSpPr>
          <p:nvPr>
            <p:ph type="subTitle" idx="13"/>
          </p:nvPr>
        </p:nvSpPr>
        <p:spPr/>
        <p:txBody>
          <a:bodyPr/>
          <a:lstStyle/>
          <a:p>
            <a:r>
              <a:rPr lang="da-DK" dirty="0"/>
              <a:t>Lektion 4: Udgivelse</a:t>
            </a:r>
          </a:p>
        </p:txBody>
      </p:sp>
      <p:sp>
        <p:nvSpPr>
          <p:cNvPr id="7" name="Titel 6">
            <a:extLst>
              <a:ext uri="{FF2B5EF4-FFF2-40B4-BE49-F238E27FC236}">
                <a16:creationId xmlns:a16="http://schemas.microsoft.com/office/drawing/2014/main" id="{FE3B0FDD-28A6-6485-CD73-DAC6B7905D9D}"/>
              </a:ext>
            </a:extLst>
          </p:cNvPr>
          <p:cNvSpPr>
            <a:spLocks noGrp="1"/>
          </p:cNvSpPr>
          <p:nvPr>
            <p:ph type="title"/>
          </p:nvPr>
        </p:nvSpPr>
        <p:spPr/>
        <p:txBody>
          <a:bodyPr/>
          <a:lstStyle/>
          <a:p>
            <a:r>
              <a:rPr lang="da-DK" dirty="0"/>
              <a:t>Læringsmål</a:t>
            </a:r>
          </a:p>
        </p:txBody>
      </p:sp>
      <p:sp>
        <p:nvSpPr>
          <p:cNvPr id="8" name="Pladsholder til indhold 7">
            <a:extLst>
              <a:ext uri="{FF2B5EF4-FFF2-40B4-BE49-F238E27FC236}">
                <a16:creationId xmlns:a16="http://schemas.microsoft.com/office/drawing/2014/main" id="{4B746B6B-5E88-1BA4-ACEA-CD93D1D78591}"/>
              </a:ext>
            </a:extLst>
          </p:cNvPr>
          <p:cNvSpPr>
            <a:spLocks noGrp="1"/>
          </p:cNvSpPr>
          <p:nvPr>
            <p:ph idx="1"/>
          </p:nvPr>
        </p:nvSpPr>
        <p:spPr/>
        <p:txBody>
          <a:bodyPr/>
          <a:lstStyle/>
          <a:p>
            <a:r>
              <a:rPr lang="da-DK" sz="2000" dirty="0"/>
              <a:t>Du forstår, hvad det betyder at udgive en side.</a:t>
            </a:r>
          </a:p>
          <a:p>
            <a:r>
              <a:rPr lang="da-DK" sz="2000" dirty="0"/>
              <a:t>Du kan udgive en side (publicere).</a:t>
            </a:r>
          </a:p>
          <a:p>
            <a:endParaRPr lang="da-DK" dirty="0"/>
          </a:p>
        </p:txBody>
      </p:sp>
      <p:sp>
        <p:nvSpPr>
          <p:cNvPr id="4" name="Pladsholder til dato 3">
            <a:extLst>
              <a:ext uri="{FF2B5EF4-FFF2-40B4-BE49-F238E27FC236}">
                <a16:creationId xmlns:a16="http://schemas.microsoft.com/office/drawing/2014/main" id="{82B15756-8718-45A2-8C1F-CD740AAFBB5A}"/>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6ECB14CA-5DE0-3101-2DBA-1997CAC03ECD}"/>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E420DC04-DCCF-E0A5-2732-7426AD2BFE32}"/>
              </a:ext>
            </a:extLst>
          </p:cNvPr>
          <p:cNvSpPr>
            <a:spLocks noGrp="1"/>
          </p:cNvSpPr>
          <p:nvPr>
            <p:ph type="sldNum" sz="quarter" idx="12"/>
          </p:nvPr>
        </p:nvSpPr>
        <p:spPr/>
        <p:txBody>
          <a:bodyPr/>
          <a:lstStyle/>
          <a:p>
            <a:fld id="{24C8C45C-947F-4981-8B3F-4F32E973C901}" type="slidenum">
              <a:rPr lang="da-DK" smtClean="0"/>
              <a:pPr/>
              <a:t>100</a:t>
            </a:fld>
            <a:endParaRPr lang="da-DK" dirty="0"/>
          </a:p>
        </p:txBody>
      </p:sp>
    </p:spTree>
    <p:extLst>
      <p:ext uri="{BB962C8B-B14F-4D97-AF65-F5344CB8AC3E}">
        <p14:creationId xmlns:p14="http://schemas.microsoft.com/office/powerpoint/2010/main" val="944338654"/>
      </p:ext>
    </p:extLst>
  </p:cSld>
  <p:clrMapOvr>
    <a:masterClrMapping/>
  </p:clrMapOvr>
  <p:transition spd="slow">
    <p:push dir="u"/>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015EB-B0CA-4E7C-D72A-8D2E1BC411C0}"/>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0850C898-627D-AAC3-ADF8-08E73566DA47}"/>
              </a:ext>
            </a:extLst>
          </p:cNvPr>
          <p:cNvSpPr>
            <a:spLocks noGrp="1"/>
          </p:cNvSpPr>
          <p:nvPr>
            <p:ph type="subTitle" idx="13"/>
          </p:nvPr>
        </p:nvSpPr>
        <p:spPr/>
        <p:txBody>
          <a:bodyPr/>
          <a:lstStyle/>
          <a:p>
            <a:r>
              <a:rPr lang="da-DK" dirty="0"/>
              <a:t>Lektion 4: Udgivelse</a:t>
            </a:r>
          </a:p>
        </p:txBody>
      </p:sp>
      <p:sp>
        <p:nvSpPr>
          <p:cNvPr id="7" name="Titel 6">
            <a:extLst>
              <a:ext uri="{FF2B5EF4-FFF2-40B4-BE49-F238E27FC236}">
                <a16:creationId xmlns:a16="http://schemas.microsoft.com/office/drawing/2014/main" id="{976D6E66-CBBA-6011-3A27-7F51F9D33695}"/>
              </a:ext>
            </a:extLst>
          </p:cNvPr>
          <p:cNvSpPr>
            <a:spLocks noGrp="1"/>
          </p:cNvSpPr>
          <p:nvPr>
            <p:ph type="title"/>
          </p:nvPr>
        </p:nvSpPr>
        <p:spPr/>
        <p:txBody>
          <a:bodyPr/>
          <a:lstStyle/>
          <a:p>
            <a:r>
              <a:rPr lang="da-DK" dirty="0"/>
              <a:t>Udgivelse i sideredigering</a:t>
            </a:r>
          </a:p>
        </p:txBody>
      </p:sp>
      <p:sp>
        <p:nvSpPr>
          <p:cNvPr id="4" name="Pladsholder til dato 3">
            <a:extLst>
              <a:ext uri="{FF2B5EF4-FFF2-40B4-BE49-F238E27FC236}">
                <a16:creationId xmlns:a16="http://schemas.microsoft.com/office/drawing/2014/main" id="{2A3BF3CE-75DE-EA4F-A74B-982AD0ED3A93}"/>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6FAC36CF-8DF1-66E1-12C8-C94308F0F631}"/>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62117699-7FBC-B8E6-C1ED-ACB3B7F7EBFA}"/>
              </a:ext>
            </a:extLst>
          </p:cNvPr>
          <p:cNvSpPr>
            <a:spLocks noGrp="1"/>
          </p:cNvSpPr>
          <p:nvPr>
            <p:ph type="sldNum" sz="quarter" idx="12"/>
          </p:nvPr>
        </p:nvSpPr>
        <p:spPr/>
        <p:txBody>
          <a:bodyPr/>
          <a:lstStyle/>
          <a:p>
            <a:fld id="{24C8C45C-947F-4981-8B3F-4F32E973C901}" type="slidenum">
              <a:rPr lang="da-DK" smtClean="0"/>
              <a:pPr/>
              <a:t>101</a:t>
            </a:fld>
            <a:endParaRPr lang="da-DK" dirty="0"/>
          </a:p>
        </p:txBody>
      </p:sp>
      <p:pic>
        <p:nvPicPr>
          <p:cNvPr id="3" name="Billede 2" descr="Skærmbillede af indholdsside i siteredigering, hvor man kan se menuen, og hvordan man udgiver via menuen">
            <a:extLst>
              <a:ext uri="{FF2B5EF4-FFF2-40B4-BE49-F238E27FC236}">
                <a16:creationId xmlns:a16="http://schemas.microsoft.com/office/drawing/2014/main" id="{2592CB78-D552-8829-4D11-2222E2CBB5CF}"/>
              </a:ext>
            </a:extLst>
          </p:cNvPr>
          <p:cNvPicPr>
            <a:picLocks noChangeAspect="1"/>
          </p:cNvPicPr>
          <p:nvPr/>
        </p:nvPicPr>
        <p:blipFill>
          <a:blip r:embed="rId3"/>
          <a:stretch>
            <a:fillRect/>
          </a:stretch>
        </p:blipFill>
        <p:spPr>
          <a:xfrm>
            <a:off x="1121400" y="1489652"/>
            <a:ext cx="9949200" cy="4663197"/>
          </a:xfrm>
          <a:prstGeom prst="rect">
            <a:avLst/>
          </a:prstGeom>
          <a:effectLst>
            <a:outerShdw blurRad="50800" dist="38100" dir="5400000" algn="t" rotWithShape="0">
              <a:prstClr val="black">
                <a:alpha val="40000"/>
              </a:prstClr>
            </a:outerShdw>
          </a:effectLst>
        </p:spPr>
      </p:pic>
      <p:sp>
        <p:nvSpPr>
          <p:cNvPr id="10" name="Ellipse 9">
            <a:extLst>
              <a:ext uri="{FF2B5EF4-FFF2-40B4-BE49-F238E27FC236}">
                <a16:creationId xmlns:a16="http://schemas.microsoft.com/office/drawing/2014/main" id="{74244768-6769-7582-8E72-164D7B66FD2C}"/>
              </a:ext>
            </a:extLst>
          </p:cNvPr>
          <p:cNvSpPr/>
          <p:nvPr/>
        </p:nvSpPr>
        <p:spPr>
          <a:xfrm>
            <a:off x="1274625" y="1450364"/>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1" name="Ellipse 10">
            <a:extLst>
              <a:ext uri="{FF2B5EF4-FFF2-40B4-BE49-F238E27FC236}">
                <a16:creationId xmlns:a16="http://schemas.microsoft.com/office/drawing/2014/main" id="{80A66D58-D7D0-27BE-E3FE-0FA7387AF94B}"/>
              </a:ext>
            </a:extLst>
          </p:cNvPr>
          <p:cNvSpPr/>
          <p:nvPr/>
        </p:nvSpPr>
        <p:spPr>
          <a:xfrm>
            <a:off x="4768116" y="1767288"/>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Tree>
    <p:extLst>
      <p:ext uri="{BB962C8B-B14F-4D97-AF65-F5344CB8AC3E}">
        <p14:creationId xmlns:p14="http://schemas.microsoft.com/office/powerpoint/2010/main" val="3285504384"/>
      </p:ext>
    </p:extLst>
  </p:cSld>
  <p:clrMapOvr>
    <a:masterClrMapping/>
  </p:clrMapOvr>
  <p:transition spd="slow">
    <p:push dir="u"/>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901F2-D986-9C15-F600-4B63F2FC4638}"/>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5F571762-B1FE-A81A-D859-2FCC8648F538}"/>
              </a:ext>
            </a:extLst>
          </p:cNvPr>
          <p:cNvSpPr>
            <a:spLocks noGrp="1"/>
          </p:cNvSpPr>
          <p:nvPr>
            <p:ph type="subTitle" idx="13"/>
          </p:nvPr>
        </p:nvSpPr>
        <p:spPr/>
        <p:txBody>
          <a:bodyPr/>
          <a:lstStyle/>
          <a:p>
            <a:r>
              <a:rPr lang="da-DK" dirty="0"/>
              <a:t>Lektion 4: Udgivelse</a:t>
            </a:r>
          </a:p>
        </p:txBody>
      </p:sp>
      <p:sp>
        <p:nvSpPr>
          <p:cNvPr id="7" name="Titel 6">
            <a:extLst>
              <a:ext uri="{FF2B5EF4-FFF2-40B4-BE49-F238E27FC236}">
                <a16:creationId xmlns:a16="http://schemas.microsoft.com/office/drawing/2014/main" id="{AD12C222-3828-30A9-5C96-D58318A8DE29}"/>
              </a:ext>
            </a:extLst>
          </p:cNvPr>
          <p:cNvSpPr>
            <a:spLocks noGrp="1"/>
          </p:cNvSpPr>
          <p:nvPr>
            <p:ph type="title"/>
          </p:nvPr>
        </p:nvSpPr>
        <p:spPr/>
        <p:txBody>
          <a:bodyPr/>
          <a:lstStyle/>
          <a:p>
            <a:endParaRPr lang="da-DK"/>
          </a:p>
        </p:txBody>
      </p:sp>
      <p:sp>
        <p:nvSpPr>
          <p:cNvPr id="8" name="Pladsholder til indhold 7">
            <a:extLst>
              <a:ext uri="{FF2B5EF4-FFF2-40B4-BE49-F238E27FC236}">
                <a16:creationId xmlns:a16="http://schemas.microsoft.com/office/drawing/2014/main" id="{4AD90A08-E6E0-A038-5544-F1585BF634CD}"/>
              </a:ext>
            </a:extLst>
          </p:cNvPr>
          <p:cNvSpPr>
            <a:spLocks noGrp="1"/>
          </p:cNvSpPr>
          <p:nvPr>
            <p:ph idx="1"/>
          </p:nvPr>
        </p:nvSpPr>
        <p:spPr>
          <a:xfrm>
            <a:off x="540000" y="1908000"/>
            <a:ext cx="4449095" cy="4230000"/>
          </a:xfrm>
        </p:spPr>
        <p:txBody>
          <a:bodyPr/>
          <a:lstStyle/>
          <a:p>
            <a:pPr marL="0" indent="0">
              <a:buNone/>
            </a:pPr>
            <a:r>
              <a:rPr lang="da-DK" sz="1800" b="1" dirty="0"/>
              <a:t>Resultat</a:t>
            </a:r>
          </a:p>
          <a:p>
            <a:r>
              <a:rPr lang="da-DK" sz="1800" dirty="0"/>
              <a:t>Du ser denne pop-op. </a:t>
            </a:r>
          </a:p>
          <a:p>
            <a:r>
              <a:rPr lang="da-DK" sz="1800" dirty="0"/>
              <a:t>Når du udgiver til borger.dk, skal indstillingerne normalt være som vist.</a:t>
            </a:r>
          </a:p>
          <a:p>
            <a:r>
              <a:rPr lang="da-DK" sz="1800" dirty="0"/>
              <a:t>Kun når du har foretaget ændringer på en side nede i hierarkiet, som skal udgives, kan du sætte hak i ‘Udgiv subelementer’. </a:t>
            </a:r>
          </a:p>
          <a:p>
            <a:endParaRPr lang="da-DK" sz="1800" dirty="0"/>
          </a:p>
          <a:p>
            <a:pPr marL="0" indent="0">
              <a:buNone/>
            </a:pPr>
            <a:r>
              <a:rPr lang="da-DK" sz="1800" b="1" dirty="0">
                <a:solidFill>
                  <a:srgbClr val="44831E"/>
                </a:solidFill>
                <a:cs typeface="Arial" panose="020B0604020202020204" pitchFamily="34" charset="0"/>
              </a:rPr>
              <a:t>Dine indstillinger bliver gemt til næste gang.</a:t>
            </a:r>
          </a:p>
          <a:p>
            <a:endParaRPr lang="da-DK" dirty="0"/>
          </a:p>
          <a:p>
            <a:endParaRPr lang="da-DK" dirty="0"/>
          </a:p>
        </p:txBody>
      </p:sp>
      <p:sp>
        <p:nvSpPr>
          <p:cNvPr id="4" name="Pladsholder til dato 3">
            <a:extLst>
              <a:ext uri="{FF2B5EF4-FFF2-40B4-BE49-F238E27FC236}">
                <a16:creationId xmlns:a16="http://schemas.microsoft.com/office/drawing/2014/main" id="{2AFB7063-192A-3BBB-2208-546785BBB315}"/>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B2858059-6E05-80AF-AFED-AF50A1947F4F}"/>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77AD379D-382A-D553-C776-EAE1D4D3B54C}"/>
              </a:ext>
            </a:extLst>
          </p:cNvPr>
          <p:cNvSpPr>
            <a:spLocks noGrp="1"/>
          </p:cNvSpPr>
          <p:nvPr>
            <p:ph type="sldNum" sz="quarter" idx="12"/>
          </p:nvPr>
        </p:nvSpPr>
        <p:spPr/>
        <p:txBody>
          <a:bodyPr/>
          <a:lstStyle/>
          <a:p>
            <a:fld id="{24C8C45C-947F-4981-8B3F-4F32E973C901}" type="slidenum">
              <a:rPr lang="da-DK" smtClean="0"/>
              <a:pPr/>
              <a:t>102</a:t>
            </a:fld>
            <a:endParaRPr lang="da-DK" dirty="0"/>
          </a:p>
        </p:txBody>
      </p:sp>
      <p:pic>
        <p:nvPicPr>
          <p:cNvPr id="2" name="Billede 1" descr="Skærmbillede fra boksen &quot;Udgiv element&quot;. Inden du udgiver skal du sørge for at der er flueben ved &quot;Udgiv relaterede elementer&quot; og at sproget er sat til &quot;Danish&quot;">
            <a:extLst>
              <a:ext uri="{FF2B5EF4-FFF2-40B4-BE49-F238E27FC236}">
                <a16:creationId xmlns:a16="http://schemas.microsoft.com/office/drawing/2014/main" id="{BE7E9718-950D-78F0-A462-60015228D494}"/>
              </a:ext>
            </a:extLst>
          </p:cNvPr>
          <p:cNvPicPr>
            <a:picLocks noChangeAspect="1"/>
          </p:cNvPicPr>
          <p:nvPr/>
        </p:nvPicPr>
        <p:blipFill>
          <a:blip r:embed="rId3"/>
          <a:srcRect b="13300"/>
          <a:stretch/>
        </p:blipFill>
        <p:spPr>
          <a:xfrm>
            <a:off x="5328711" y="1341574"/>
            <a:ext cx="6352866" cy="4780633"/>
          </a:xfrm>
          <a:prstGeom prst="rect">
            <a:avLst/>
          </a:prstGeom>
          <a:effectLst>
            <a:outerShdw blurRad="50800" dist="38100" dir="5400000" algn="t" rotWithShape="0">
              <a:prstClr val="black">
                <a:alpha val="40000"/>
              </a:prstClr>
            </a:outerShdw>
          </a:effectLst>
        </p:spPr>
      </p:pic>
      <p:sp>
        <p:nvSpPr>
          <p:cNvPr id="3" name="Rektangel 2">
            <a:extLst>
              <a:ext uri="{FF2B5EF4-FFF2-40B4-BE49-F238E27FC236}">
                <a16:creationId xmlns:a16="http://schemas.microsoft.com/office/drawing/2014/main" id="{49CE1B74-D700-D5A1-B3CA-9F53F5F586FF}"/>
              </a:ext>
            </a:extLst>
          </p:cNvPr>
          <p:cNvSpPr/>
          <p:nvPr/>
        </p:nvSpPr>
        <p:spPr>
          <a:xfrm>
            <a:off x="6165016" y="2873548"/>
            <a:ext cx="1188284" cy="12015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Rektangel 9">
            <a:extLst>
              <a:ext uri="{FF2B5EF4-FFF2-40B4-BE49-F238E27FC236}">
                <a16:creationId xmlns:a16="http://schemas.microsoft.com/office/drawing/2014/main" id="{EAD31070-32ED-9B8E-8D96-A04C6CEFE1BE}"/>
              </a:ext>
            </a:extLst>
          </p:cNvPr>
          <p:cNvSpPr/>
          <p:nvPr/>
        </p:nvSpPr>
        <p:spPr>
          <a:xfrm>
            <a:off x="6201431" y="3390341"/>
            <a:ext cx="444127" cy="12015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Ellipse 10">
            <a:extLst>
              <a:ext uri="{FF2B5EF4-FFF2-40B4-BE49-F238E27FC236}">
                <a16:creationId xmlns:a16="http://schemas.microsoft.com/office/drawing/2014/main" id="{3333A148-A121-299C-DC5F-0C1072DA3505}"/>
              </a:ext>
            </a:extLst>
          </p:cNvPr>
          <p:cNvSpPr/>
          <p:nvPr/>
        </p:nvSpPr>
        <p:spPr>
          <a:xfrm>
            <a:off x="7389632" y="2777616"/>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2" name="Ellipse 11">
            <a:extLst>
              <a:ext uri="{FF2B5EF4-FFF2-40B4-BE49-F238E27FC236}">
                <a16:creationId xmlns:a16="http://schemas.microsoft.com/office/drawing/2014/main" id="{BAEF141A-2E31-CEB5-B26A-512FF67A64C6}"/>
              </a:ext>
            </a:extLst>
          </p:cNvPr>
          <p:cNvSpPr/>
          <p:nvPr/>
        </p:nvSpPr>
        <p:spPr>
          <a:xfrm>
            <a:off x="6704393" y="3331884"/>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13" name="Rektangel 12">
            <a:extLst>
              <a:ext uri="{FF2B5EF4-FFF2-40B4-BE49-F238E27FC236}">
                <a16:creationId xmlns:a16="http://schemas.microsoft.com/office/drawing/2014/main" id="{E30C0758-8C0E-EB35-D86B-7BAE9451DA3F}"/>
              </a:ext>
            </a:extLst>
          </p:cNvPr>
          <p:cNvSpPr/>
          <p:nvPr/>
        </p:nvSpPr>
        <p:spPr>
          <a:xfrm>
            <a:off x="8180607" y="5323508"/>
            <a:ext cx="477070" cy="2667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Ellipse 13">
            <a:extLst>
              <a:ext uri="{FF2B5EF4-FFF2-40B4-BE49-F238E27FC236}">
                <a16:creationId xmlns:a16="http://schemas.microsoft.com/office/drawing/2014/main" id="{73905A98-3E35-13F4-FE01-907249854EC6}"/>
              </a:ext>
            </a:extLst>
          </p:cNvPr>
          <p:cNvSpPr/>
          <p:nvPr/>
        </p:nvSpPr>
        <p:spPr>
          <a:xfrm>
            <a:off x="7785852" y="5253302"/>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3</a:t>
            </a:r>
          </a:p>
        </p:txBody>
      </p:sp>
    </p:spTree>
    <p:extLst>
      <p:ext uri="{BB962C8B-B14F-4D97-AF65-F5344CB8AC3E}">
        <p14:creationId xmlns:p14="http://schemas.microsoft.com/office/powerpoint/2010/main" val="450471602"/>
      </p:ext>
    </p:extLst>
  </p:cSld>
  <p:clrMapOvr>
    <a:masterClrMapping/>
  </p:clrMapOvr>
  <p:transition spd="slow">
    <p:push dir="u"/>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1933C-B9DA-359A-2CED-38EE1E043A49}"/>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FF06BC23-A5E0-F751-7C65-7843FC248148}"/>
              </a:ext>
            </a:extLst>
          </p:cNvPr>
          <p:cNvSpPr>
            <a:spLocks noGrp="1"/>
          </p:cNvSpPr>
          <p:nvPr>
            <p:ph type="subTitle" idx="13"/>
          </p:nvPr>
        </p:nvSpPr>
        <p:spPr/>
        <p:txBody>
          <a:bodyPr/>
          <a:lstStyle/>
          <a:p>
            <a:r>
              <a:rPr lang="da-DK" dirty="0"/>
              <a:t>Lektion 4: Udgivelse</a:t>
            </a:r>
          </a:p>
        </p:txBody>
      </p:sp>
      <p:sp>
        <p:nvSpPr>
          <p:cNvPr id="7" name="Titel 6">
            <a:extLst>
              <a:ext uri="{FF2B5EF4-FFF2-40B4-BE49-F238E27FC236}">
                <a16:creationId xmlns:a16="http://schemas.microsoft.com/office/drawing/2014/main" id="{87C21BEB-1AB0-5947-4A5A-72BD8E19E70E}"/>
              </a:ext>
            </a:extLst>
          </p:cNvPr>
          <p:cNvSpPr>
            <a:spLocks noGrp="1"/>
          </p:cNvSpPr>
          <p:nvPr>
            <p:ph type="title"/>
          </p:nvPr>
        </p:nvSpPr>
        <p:spPr/>
        <p:txBody>
          <a:bodyPr/>
          <a:lstStyle/>
          <a:p>
            <a:r>
              <a:rPr lang="da-DK" dirty="0"/>
              <a:t>Udgivelse via indholdsredigering </a:t>
            </a:r>
          </a:p>
        </p:txBody>
      </p:sp>
      <p:sp>
        <p:nvSpPr>
          <p:cNvPr id="4" name="Pladsholder til dato 3">
            <a:extLst>
              <a:ext uri="{FF2B5EF4-FFF2-40B4-BE49-F238E27FC236}">
                <a16:creationId xmlns:a16="http://schemas.microsoft.com/office/drawing/2014/main" id="{ADCE2BDB-DE7E-BEBE-CE88-D94ECE52F4CA}"/>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0F4FDC3C-D138-072F-8EA3-BB1DAE88343B}"/>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42CDC8D7-CA9D-5DD3-63BE-6319BD0FDF79}"/>
              </a:ext>
            </a:extLst>
          </p:cNvPr>
          <p:cNvSpPr>
            <a:spLocks noGrp="1"/>
          </p:cNvSpPr>
          <p:nvPr>
            <p:ph type="sldNum" sz="quarter" idx="12"/>
          </p:nvPr>
        </p:nvSpPr>
        <p:spPr/>
        <p:txBody>
          <a:bodyPr/>
          <a:lstStyle/>
          <a:p>
            <a:fld id="{24C8C45C-947F-4981-8B3F-4F32E973C901}" type="slidenum">
              <a:rPr lang="da-DK" smtClean="0"/>
              <a:pPr/>
              <a:t>103</a:t>
            </a:fld>
            <a:endParaRPr lang="da-DK" dirty="0"/>
          </a:p>
        </p:txBody>
      </p:sp>
      <p:pic>
        <p:nvPicPr>
          <p:cNvPr id="2" name="Billede" descr="Skræmbillede af udgivelse på lifeindenmark. Tryk først på LifeInDenmark i indholdstræet. Dernæst på About-Life-In-Denmark i indholdstræet. Tryk på Udgiv i værkstøjslinjen. Så trykker du på Udgiv i båndmenuen og dernæst Udgiv element." title="&quot;&quot;">
            <a:extLst>
              <a:ext uri="{FF2B5EF4-FFF2-40B4-BE49-F238E27FC236}">
                <a16:creationId xmlns:a16="http://schemas.microsoft.com/office/drawing/2014/main" id="{E90B2930-5F4B-D95A-EEE3-C007847BBC53}"/>
              </a:ext>
            </a:extLst>
          </p:cNvPr>
          <p:cNvPicPr>
            <a:picLocks noChangeAspect="1"/>
          </p:cNvPicPr>
          <p:nvPr/>
        </p:nvPicPr>
        <p:blipFill>
          <a:blip r:embed="rId3"/>
          <a:stretch>
            <a:fillRect/>
          </a:stretch>
        </p:blipFill>
        <p:spPr>
          <a:xfrm>
            <a:off x="2480592" y="1895039"/>
            <a:ext cx="6595815" cy="4178715"/>
          </a:xfrm>
          <a:prstGeom prst="rect">
            <a:avLst/>
          </a:prstGeom>
          <a:effectLst>
            <a:outerShdw blurRad="50800" dist="38100" dir="5400000" algn="t" rotWithShape="0">
              <a:prstClr val="black">
                <a:alpha val="40000"/>
              </a:prstClr>
            </a:outerShdw>
          </a:effectLst>
        </p:spPr>
      </p:pic>
      <p:pic>
        <p:nvPicPr>
          <p:cNvPr id="3" name="Billede 2" descr="lifeindenmark.dk's logo">
            <a:extLst>
              <a:ext uri="{FF2B5EF4-FFF2-40B4-BE49-F238E27FC236}">
                <a16:creationId xmlns:a16="http://schemas.microsoft.com/office/drawing/2014/main" id="{238A580E-4825-4890-7822-D5C55E1818D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605" b="96512" l="2973" r="96521">
                        <a14:foregroundMark x1="2973" y1="18721" x2="5250" y2="59302"/>
                        <a14:foregroundMark x1="19545" y1="34535" x2="19545" y2="53721"/>
                        <a14:foregroundMark x1="19545" y1="11977" x2="19545" y2="11977"/>
                        <a14:foregroundMark x1="37749" y1="22570" x2="30930" y2="50349"/>
                        <a14:foregroundMark x1="41176" y1="8605" x2="39103" y2="17053"/>
                        <a14:foregroundMark x1="72043" y1="14302" x2="72043" y2="14302"/>
                        <a14:foregroundMark x1="72612" y1="32326" x2="72612" y2="32326"/>
                        <a14:foregroundMark x1="83997" y1="28953" x2="83997" y2="28953"/>
                        <a14:foregroundMark x1="96584" y1="34535" x2="96584" y2="34535"/>
                        <a14:foregroundMark x1="7527" y1="86395" x2="7527" y2="86395"/>
                        <a14:foregroundMark x1="8096" y1="96512" x2="8096" y2="96512"/>
                        <a14:foregroundMark x1="12081" y1="84186" x2="12081" y2="84186"/>
                        <a14:foregroundMark x1="26945" y1="85233" x2="26945" y2="85233"/>
                        <a14:foregroundMark x1="38899" y1="87558" x2="38899" y2="87558"/>
                        <a14:foregroundMark x1="57179" y1="88605" x2="57179" y2="88605"/>
                        <a14:foregroundMark x1="61733" y1="87558" x2="61733" y2="87558"/>
                        <a14:foregroundMark x1="68627" y1="90930" x2="68627" y2="90930"/>
                        <a14:foregroundMark x1="77166" y1="96512" x2="77166" y2="96512"/>
                        <a14:foregroundMark x1="87982" y1="89767" x2="87982" y2="89767"/>
                        <a14:foregroundMark x1="93738" y1="89767" x2="93738" y2="89767"/>
                        <a14:backgroundMark x1="38330" y1="19884" x2="38330" y2="19884"/>
                        <a14:backgroundMark x1="37761" y1="18721" x2="41176" y2="18721"/>
                        <a14:backgroundMark x1="38330" y1="16512" x2="37192" y2="22209"/>
                      </a14:backgroundRemoval>
                    </a14:imgEffect>
                  </a14:imgLayer>
                </a14:imgProps>
              </a:ext>
            </a:extLst>
          </a:blip>
          <a:stretch>
            <a:fillRect/>
          </a:stretch>
        </p:blipFill>
        <p:spPr>
          <a:xfrm>
            <a:off x="10122568" y="566670"/>
            <a:ext cx="1635758" cy="828221"/>
          </a:xfrm>
          <a:prstGeom prst="rect">
            <a:avLst/>
          </a:prstGeom>
        </p:spPr>
      </p:pic>
    </p:spTree>
    <p:extLst>
      <p:ext uri="{BB962C8B-B14F-4D97-AF65-F5344CB8AC3E}">
        <p14:creationId xmlns:p14="http://schemas.microsoft.com/office/powerpoint/2010/main" val="1117425804"/>
      </p:ext>
    </p:extLst>
  </p:cSld>
  <p:clrMapOvr>
    <a:masterClrMapping/>
  </p:clrMapOvr>
  <p:transition spd="slow">
    <p:push dir="u"/>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B78D9-3508-774C-4C77-062F4E026BA0}"/>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E1FE8AAE-CE9F-3DBC-8512-566C3E4CBFFD}"/>
              </a:ext>
            </a:extLst>
          </p:cNvPr>
          <p:cNvSpPr>
            <a:spLocks noGrp="1"/>
          </p:cNvSpPr>
          <p:nvPr>
            <p:ph type="subTitle" idx="13"/>
          </p:nvPr>
        </p:nvSpPr>
        <p:spPr/>
        <p:txBody>
          <a:bodyPr/>
          <a:lstStyle/>
          <a:p>
            <a:r>
              <a:rPr lang="da-DK" dirty="0"/>
              <a:t>Lektion 4: Udgivelse</a:t>
            </a:r>
          </a:p>
        </p:txBody>
      </p:sp>
      <p:sp>
        <p:nvSpPr>
          <p:cNvPr id="7" name="Titel 6">
            <a:extLst>
              <a:ext uri="{FF2B5EF4-FFF2-40B4-BE49-F238E27FC236}">
                <a16:creationId xmlns:a16="http://schemas.microsoft.com/office/drawing/2014/main" id="{BC9F489A-8F70-A588-0354-8D9C8D424C1E}"/>
              </a:ext>
            </a:extLst>
          </p:cNvPr>
          <p:cNvSpPr>
            <a:spLocks noGrp="1"/>
          </p:cNvSpPr>
          <p:nvPr>
            <p:ph type="title"/>
          </p:nvPr>
        </p:nvSpPr>
        <p:spPr/>
        <p:txBody>
          <a:bodyPr/>
          <a:lstStyle/>
          <a:p>
            <a:r>
              <a:rPr lang="da-DK" dirty="0"/>
              <a:t>Udgivelse for lifeindenmark.dk</a:t>
            </a:r>
          </a:p>
        </p:txBody>
      </p:sp>
      <p:sp>
        <p:nvSpPr>
          <p:cNvPr id="13" name="Pladsholder til indhold 12">
            <a:extLst>
              <a:ext uri="{FF2B5EF4-FFF2-40B4-BE49-F238E27FC236}">
                <a16:creationId xmlns:a16="http://schemas.microsoft.com/office/drawing/2014/main" id="{B4E33F81-568F-C041-B4AE-7AA2713EB083}"/>
              </a:ext>
            </a:extLst>
          </p:cNvPr>
          <p:cNvSpPr>
            <a:spLocks noGrp="1"/>
          </p:cNvSpPr>
          <p:nvPr>
            <p:ph idx="1"/>
          </p:nvPr>
        </p:nvSpPr>
        <p:spPr/>
        <p:txBody>
          <a:bodyPr/>
          <a:lstStyle/>
          <a:p>
            <a:pPr marL="0" indent="0">
              <a:buNone/>
            </a:pPr>
            <a:r>
              <a:rPr lang="da-DK" sz="1800" b="1" dirty="0"/>
              <a:t>Resultat</a:t>
            </a:r>
          </a:p>
          <a:p>
            <a:pPr marL="285750" indent="-285750"/>
            <a:r>
              <a:rPr lang="da-DK" sz="1800" dirty="0"/>
              <a:t>Du ser denne pop-op. </a:t>
            </a:r>
          </a:p>
          <a:p>
            <a:pPr marL="285750" indent="-285750"/>
            <a:r>
              <a:rPr lang="da-DK" sz="1800" dirty="0"/>
              <a:t>Når du udgiver til lifeindenmark.dk, skal indstillingerne normalt være som vist.</a:t>
            </a:r>
          </a:p>
          <a:p>
            <a:pPr marL="285750" indent="-285750"/>
            <a:r>
              <a:rPr lang="da-DK" sz="1800" dirty="0"/>
              <a:t>Kun når du har foretaget ændringer på en side nede i hierarkiet, som skal udgives, kan du sætte hak i ‘Udgiv subelementer’. </a:t>
            </a:r>
          </a:p>
          <a:p>
            <a:pPr marL="285750" indent="-285750"/>
            <a:endParaRPr lang="da-DK" sz="1800" dirty="0"/>
          </a:p>
          <a:p>
            <a:pPr marL="0" indent="0">
              <a:buNone/>
            </a:pPr>
            <a:r>
              <a:rPr lang="da-DK" sz="1800" b="1" dirty="0">
                <a:solidFill>
                  <a:srgbClr val="44831E"/>
                </a:solidFill>
                <a:cs typeface="Arial" panose="020B0604020202020204" pitchFamily="34" charset="0"/>
              </a:rPr>
              <a:t>Dine indstillinger bliver gemt til næste gang.</a:t>
            </a:r>
          </a:p>
          <a:p>
            <a:pPr marL="285750" indent="-285750"/>
            <a:endParaRPr lang="da-DK" dirty="0"/>
          </a:p>
          <a:p>
            <a:endParaRPr lang="da-DK" dirty="0"/>
          </a:p>
        </p:txBody>
      </p:sp>
      <p:sp>
        <p:nvSpPr>
          <p:cNvPr id="4" name="Pladsholder til dato 3">
            <a:extLst>
              <a:ext uri="{FF2B5EF4-FFF2-40B4-BE49-F238E27FC236}">
                <a16:creationId xmlns:a16="http://schemas.microsoft.com/office/drawing/2014/main" id="{FDD5EC81-567E-7F54-8B93-F8E58D847AA1}"/>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0AC53912-0BCB-CC01-E166-4733725C9E0D}"/>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9B3E0FD8-2C69-25D8-5C0A-64C26F414DB4}"/>
              </a:ext>
            </a:extLst>
          </p:cNvPr>
          <p:cNvSpPr>
            <a:spLocks noGrp="1"/>
          </p:cNvSpPr>
          <p:nvPr>
            <p:ph type="sldNum" sz="quarter" idx="12"/>
          </p:nvPr>
        </p:nvSpPr>
        <p:spPr/>
        <p:txBody>
          <a:bodyPr/>
          <a:lstStyle/>
          <a:p>
            <a:fld id="{24C8C45C-947F-4981-8B3F-4F32E973C901}" type="slidenum">
              <a:rPr lang="da-DK" smtClean="0"/>
              <a:pPr/>
              <a:t>104</a:t>
            </a:fld>
            <a:endParaRPr lang="da-DK" dirty="0"/>
          </a:p>
        </p:txBody>
      </p:sp>
      <p:pic>
        <p:nvPicPr>
          <p:cNvPr id="3" name="Billede 2" descr="lifeindenmark.dk's logo">
            <a:extLst>
              <a:ext uri="{FF2B5EF4-FFF2-40B4-BE49-F238E27FC236}">
                <a16:creationId xmlns:a16="http://schemas.microsoft.com/office/drawing/2014/main" id="{8AF1E514-A03A-9F7F-C98B-42BD78D0A5A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605" b="96512" l="2973" r="96521">
                        <a14:foregroundMark x1="2973" y1="18721" x2="5250" y2="59302"/>
                        <a14:foregroundMark x1="19545" y1="34535" x2="19545" y2="53721"/>
                        <a14:foregroundMark x1="19545" y1="11977" x2="19545" y2="11977"/>
                        <a14:foregroundMark x1="37749" y1="22570" x2="30930" y2="50349"/>
                        <a14:foregroundMark x1="41176" y1="8605" x2="39103" y2="17053"/>
                        <a14:foregroundMark x1="72043" y1="14302" x2="72043" y2="14302"/>
                        <a14:foregroundMark x1="72612" y1="32326" x2="72612" y2="32326"/>
                        <a14:foregroundMark x1="83997" y1="28953" x2="83997" y2="28953"/>
                        <a14:foregroundMark x1="96584" y1="34535" x2="96584" y2="34535"/>
                        <a14:foregroundMark x1="7527" y1="86395" x2="7527" y2="86395"/>
                        <a14:foregroundMark x1="8096" y1="96512" x2="8096" y2="96512"/>
                        <a14:foregroundMark x1="12081" y1="84186" x2="12081" y2="84186"/>
                        <a14:foregroundMark x1="26945" y1="85233" x2="26945" y2="85233"/>
                        <a14:foregroundMark x1="38899" y1="87558" x2="38899" y2="87558"/>
                        <a14:foregroundMark x1="57179" y1="88605" x2="57179" y2="88605"/>
                        <a14:foregroundMark x1="61733" y1="87558" x2="61733" y2="87558"/>
                        <a14:foregroundMark x1="68627" y1="90930" x2="68627" y2="90930"/>
                        <a14:foregroundMark x1="77166" y1="96512" x2="77166" y2="96512"/>
                        <a14:foregroundMark x1="87982" y1="89767" x2="87982" y2="89767"/>
                        <a14:foregroundMark x1="93738" y1="89767" x2="93738" y2="89767"/>
                        <a14:backgroundMark x1="38330" y1="19884" x2="38330" y2="19884"/>
                        <a14:backgroundMark x1="37761" y1="18721" x2="41176" y2="18721"/>
                        <a14:backgroundMark x1="38330" y1="16512" x2="37192" y2="22209"/>
                      </a14:backgroundRemoval>
                    </a14:imgEffect>
                  </a14:imgLayer>
                </a14:imgProps>
              </a:ext>
            </a:extLst>
          </a:blip>
          <a:stretch>
            <a:fillRect/>
          </a:stretch>
        </p:blipFill>
        <p:spPr>
          <a:xfrm>
            <a:off x="10122568" y="566670"/>
            <a:ext cx="1635758" cy="828221"/>
          </a:xfrm>
          <a:prstGeom prst="rect">
            <a:avLst/>
          </a:prstGeom>
        </p:spPr>
      </p:pic>
      <p:pic>
        <p:nvPicPr>
          <p:cNvPr id="15" name="Billede 14" descr="Skærmbillede af boksen Udgiv element. Sørg for at der er flueben ved Udgiv relaterede elementer. Når du udgiver på lifeindenmark skal sproget være English." title="Billede af pop up vindue ">
            <a:extLst>
              <a:ext uri="{FF2B5EF4-FFF2-40B4-BE49-F238E27FC236}">
                <a16:creationId xmlns:a16="http://schemas.microsoft.com/office/drawing/2014/main" id="{6079D20D-EAA1-F10F-B604-4CD6242F3B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77356" y="1548470"/>
            <a:ext cx="3821675" cy="4742860"/>
          </a:xfrm>
          <a:prstGeom prst="rect">
            <a:avLst/>
          </a:prstGeom>
          <a:ln w="38100" cap="sq">
            <a:noFill/>
            <a:prstDash val="solid"/>
            <a:miter lim="800000"/>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447091945"/>
      </p:ext>
    </p:extLst>
  </p:cSld>
  <p:clrMapOvr>
    <a:masterClrMapping/>
  </p:clrMapOvr>
  <p:transition spd="slow">
    <p:push dir="u"/>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AA87C-5DC7-785C-5487-93F0D1ABFE09}"/>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E22C906E-36D0-A6FB-BEDE-66F51D80F9B4}"/>
              </a:ext>
            </a:extLst>
          </p:cNvPr>
          <p:cNvSpPr>
            <a:spLocks noGrp="1"/>
          </p:cNvSpPr>
          <p:nvPr>
            <p:ph type="subTitle" idx="13"/>
          </p:nvPr>
        </p:nvSpPr>
        <p:spPr/>
        <p:txBody>
          <a:bodyPr/>
          <a:lstStyle/>
          <a:p>
            <a:r>
              <a:rPr lang="da-DK" dirty="0"/>
              <a:t>Lektion 4: Udgivelse</a:t>
            </a:r>
          </a:p>
        </p:txBody>
      </p:sp>
      <p:sp>
        <p:nvSpPr>
          <p:cNvPr id="4" name="Pladsholder til dato 3">
            <a:extLst>
              <a:ext uri="{FF2B5EF4-FFF2-40B4-BE49-F238E27FC236}">
                <a16:creationId xmlns:a16="http://schemas.microsoft.com/office/drawing/2014/main" id="{97268557-FD68-FE5E-23C6-5163FCE5E1A1}"/>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542FCB67-6098-62D5-6579-3F613F514C33}"/>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327D237E-4B55-5E29-FC0B-C1A4BB82262A}"/>
              </a:ext>
            </a:extLst>
          </p:cNvPr>
          <p:cNvSpPr>
            <a:spLocks noGrp="1"/>
          </p:cNvSpPr>
          <p:nvPr>
            <p:ph type="sldNum" sz="quarter" idx="12"/>
          </p:nvPr>
        </p:nvSpPr>
        <p:spPr/>
        <p:txBody>
          <a:bodyPr/>
          <a:lstStyle/>
          <a:p>
            <a:fld id="{24C8C45C-947F-4981-8B3F-4F32E973C901}" type="slidenum">
              <a:rPr lang="da-DK" smtClean="0"/>
              <a:pPr/>
              <a:t>105</a:t>
            </a:fld>
            <a:endParaRPr lang="da-DK" dirty="0"/>
          </a:p>
        </p:txBody>
      </p:sp>
      <p:pic>
        <p:nvPicPr>
          <p:cNvPr id="2" name="Picture 1" descr="Billedet viser et pop up vindue med overskriften: Udgiv element " title="Billede af pop up vindue ">
            <a:extLst>
              <a:ext uri="{FF2B5EF4-FFF2-40B4-BE49-F238E27FC236}">
                <a16:creationId xmlns:a16="http://schemas.microsoft.com/office/drawing/2014/main" id="{BD61D63E-F1F7-9C70-1C86-6AC3B9FBE7C3}"/>
              </a:ext>
            </a:extLst>
          </p:cNvPr>
          <p:cNvPicPr>
            <a:picLocks noChangeAspect="1"/>
          </p:cNvPicPr>
          <p:nvPr/>
        </p:nvPicPr>
        <p:blipFill>
          <a:blip r:embed="rId3"/>
          <a:stretch>
            <a:fillRect/>
          </a:stretch>
        </p:blipFill>
        <p:spPr>
          <a:xfrm>
            <a:off x="2213810" y="1134903"/>
            <a:ext cx="3708265" cy="4588192"/>
          </a:xfrm>
          <a:prstGeom prst="rect">
            <a:avLst/>
          </a:prstGeom>
          <a:ln w="19050" cap="sq">
            <a:noFill/>
            <a:prstDash val="solid"/>
            <a:miter lim="800000"/>
          </a:ln>
          <a:effectLst>
            <a:outerShdw blurRad="50800" dist="38100" dir="5400000" algn="t" rotWithShape="0">
              <a:prstClr val="black">
                <a:alpha val="40000"/>
              </a:prstClr>
            </a:outerShdw>
          </a:effectLst>
        </p:spPr>
      </p:pic>
      <p:sp>
        <p:nvSpPr>
          <p:cNvPr id="3" name="Rektangel: afrundede hjørner 2">
            <a:extLst>
              <a:ext uri="{FF2B5EF4-FFF2-40B4-BE49-F238E27FC236}">
                <a16:creationId xmlns:a16="http://schemas.microsoft.com/office/drawing/2014/main" id="{D0793B9A-3B37-C6CE-2A2E-09BF446BCB03}"/>
              </a:ext>
            </a:extLst>
          </p:cNvPr>
          <p:cNvSpPr/>
          <p:nvPr/>
        </p:nvSpPr>
        <p:spPr>
          <a:xfrm>
            <a:off x="6801853" y="2708873"/>
            <a:ext cx="3176337" cy="1440253"/>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b="1" noProof="0" dirty="0">
                <a:solidFill>
                  <a:srgbClr val="F5F1E6"/>
                </a:solidFill>
              </a:rPr>
              <a:t>Elementet er udgivet, når du ser denne pop-op.</a:t>
            </a:r>
          </a:p>
        </p:txBody>
      </p:sp>
    </p:spTree>
    <p:extLst>
      <p:ext uri="{BB962C8B-B14F-4D97-AF65-F5344CB8AC3E}">
        <p14:creationId xmlns:p14="http://schemas.microsoft.com/office/powerpoint/2010/main" val="3112343374"/>
      </p:ext>
    </p:extLst>
  </p:cSld>
  <p:clrMapOvr>
    <a:masterClrMapping/>
  </p:clrMapOvr>
  <p:transition spd="slow">
    <p:push dir="u"/>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36532-B39F-6110-B591-58B555FD73D4}"/>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32235880-3BA9-8E4A-9AF5-513A5411C5C3}"/>
              </a:ext>
            </a:extLst>
          </p:cNvPr>
          <p:cNvSpPr>
            <a:spLocks noGrp="1"/>
          </p:cNvSpPr>
          <p:nvPr>
            <p:ph type="subTitle" idx="13"/>
          </p:nvPr>
        </p:nvSpPr>
        <p:spPr/>
        <p:txBody>
          <a:bodyPr/>
          <a:lstStyle/>
          <a:p>
            <a:r>
              <a:rPr lang="da-DK" dirty="0"/>
              <a:t>Lektion 4: Udgivelse</a:t>
            </a:r>
          </a:p>
        </p:txBody>
      </p:sp>
      <p:sp>
        <p:nvSpPr>
          <p:cNvPr id="7" name="Titel 6">
            <a:extLst>
              <a:ext uri="{FF2B5EF4-FFF2-40B4-BE49-F238E27FC236}">
                <a16:creationId xmlns:a16="http://schemas.microsoft.com/office/drawing/2014/main" id="{FB48E968-E1E2-B2DC-4E81-2C0E8DC95193}"/>
              </a:ext>
            </a:extLst>
          </p:cNvPr>
          <p:cNvSpPr>
            <a:spLocks noGrp="1"/>
          </p:cNvSpPr>
          <p:nvPr>
            <p:ph type="title"/>
          </p:nvPr>
        </p:nvSpPr>
        <p:spPr/>
        <p:txBody>
          <a:bodyPr/>
          <a:lstStyle/>
          <a:p>
            <a:r>
              <a:rPr lang="da-DK" dirty="0"/>
              <a:t>Advarsel: Hvis en anden redaktør også har redigeret</a:t>
            </a:r>
          </a:p>
        </p:txBody>
      </p:sp>
      <p:sp>
        <p:nvSpPr>
          <p:cNvPr id="4" name="Pladsholder til dato 3">
            <a:extLst>
              <a:ext uri="{FF2B5EF4-FFF2-40B4-BE49-F238E27FC236}">
                <a16:creationId xmlns:a16="http://schemas.microsoft.com/office/drawing/2014/main" id="{DAAB85A3-173A-9808-7328-B5B45421895D}"/>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65BE59EC-7621-B62C-97D9-90F2A2039E2B}"/>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AADBD14A-7F1B-2055-44F8-88BCF25A9108}"/>
              </a:ext>
            </a:extLst>
          </p:cNvPr>
          <p:cNvSpPr>
            <a:spLocks noGrp="1"/>
          </p:cNvSpPr>
          <p:nvPr>
            <p:ph type="sldNum" sz="quarter" idx="12"/>
          </p:nvPr>
        </p:nvSpPr>
        <p:spPr/>
        <p:txBody>
          <a:bodyPr/>
          <a:lstStyle/>
          <a:p>
            <a:fld id="{24C8C45C-947F-4981-8B3F-4F32E973C901}" type="slidenum">
              <a:rPr lang="da-DK" smtClean="0"/>
              <a:pPr/>
              <a:t>106</a:t>
            </a:fld>
            <a:endParaRPr lang="da-DK" dirty="0"/>
          </a:p>
        </p:txBody>
      </p:sp>
      <p:pic>
        <p:nvPicPr>
          <p:cNvPr id="2" name="Billede 1" descr="Skærmbillede af den advarselsbesked der kommer frem, hvis en anden redaktør også har redigeret på en side." title="Billede af advarselsvindue ">
            <a:extLst>
              <a:ext uri="{FF2B5EF4-FFF2-40B4-BE49-F238E27FC236}">
                <a16:creationId xmlns:a16="http://schemas.microsoft.com/office/drawing/2014/main" id="{10897C90-68AB-A61F-9139-71082D3F05D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2532" y="1646580"/>
            <a:ext cx="5862568" cy="3130586"/>
          </a:xfrm>
          <a:prstGeom prst="rect">
            <a:avLst/>
          </a:prstGeom>
          <a:ln>
            <a:noFill/>
          </a:ln>
          <a:effectLst>
            <a:outerShdw blurRad="50800" dist="38100" dir="5400000" algn="t" rotWithShape="0">
              <a:prstClr val="black">
                <a:alpha val="40000"/>
              </a:prstClr>
            </a:outerShdw>
          </a:effectLst>
        </p:spPr>
      </p:pic>
      <p:pic>
        <p:nvPicPr>
          <p:cNvPr id="3" name="Billede 2" descr="Skærmbillede af advarselsbeskeden du får, hvis du forsøger at redigere en side, som en anden også har redigeret">
            <a:extLst>
              <a:ext uri="{FF2B5EF4-FFF2-40B4-BE49-F238E27FC236}">
                <a16:creationId xmlns:a16="http://schemas.microsoft.com/office/drawing/2014/main" id="{1EC5ADFB-5D11-6470-D41B-E506A6B91153}"/>
              </a:ext>
            </a:extLst>
          </p:cNvPr>
          <p:cNvPicPr>
            <a:picLocks noChangeAspect="1"/>
          </p:cNvPicPr>
          <p:nvPr/>
        </p:nvPicPr>
        <p:blipFill>
          <a:blip r:embed="rId4"/>
          <a:stretch>
            <a:fillRect/>
          </a:stretch>
        </p:blipFill>
        <p:spPr>
          <a:xfrm>
            <a:off x="5955918" y="3146777"/>
            <a:ext cx="5862568" cy="3301526"/>
          </a:xfrm>
          <a:prstGeom prst="rect">
            <a:avLst/>
          </a:prstGeom>
          <a:effectLst>
            <a:outerShdw blurRad="50800" dist="38100" dir="5400000" algn="t" rotWithShape="0">
              <a:prstClr val="black">
                <a:alpha val="40000"/>
              </a:prstClr>
            </a:outerShdw>
          </a:effectLst>
        </p:spPr>
      </p:pic>
      <p:pic>
        <p:nvPicPr>
          <p:cNvPr id="10" name="Billede 9" descr="Tryk på knappen &quot;Afbryd&quot;, hvis du ikke vil overskrive en andens ændringer">
            <a:extLst>
              <a:ext uri="{FF2B5EF4-FFF2-40B4-BE49-F238E27FC236}">
                <a16:creationId xmlns:a16="http://schemas.microsoft.com/office/drawing/2014/main" id="{9515E801-BA81-E657-9651-86551D31FFF8}"/>
              </a:ext>
            </a:extLst>
          </p:cNvPr>
          <p:cNvPicPr>
            <a:picLocks noChangeAspect="1"/>
          </p:cNvPicPr>
          <p:nvPr/>
        </p:nvPicPr>
        <p:blipFill>
          <a:blip r:embed="rId5"/>
          <a:stretch>
            <a:fillRect/>
          </a:stretch>
        </p:blipFill>
        <p:spPr>
          <a:xfrm>
            <a:off x="8232903" y="4846935"/>
            <a:ext cx="1632618" cy="701392"/>
          </a:xfrm>
          <a:prstGeom prst="rect">
            <a:avLst/>
          </a:prstGeom>
        </p:spPr>
      </p:pic>
      <p:sp>
        <p:nvSpPr>
          <p:cNvPr id="14" name="Tekstfelt 13">
            <a:extLst>
              <a:ext uri="{FF2B5EF4-FFF2-40B4-BE49-F238E27FC236}">
                <a16:creationId xmlns:a16="http://schemas.microsoft.com/office/drawing/2014/main" id="{9B83C4AC-46FA-91E2-2AE8-5B7608C2408A}"/>
              </a:ext>
            </a:extLst>
          </p:cNvPr>
          <p:cNvSpPr txBox="1"/>
          <p:nvPr/>
        </p:nvSpPr>
        <p:spPr>
          <a:xfrm>
            <a:off x="1892515" y="5634834"/>
            <a:ext cx="3545759" cy="923330"/>
          </a:xfrm>
          <a:prstGeom prst="rect">
            <a:avLst/>
          </a:prstGeom>
          <a:noFill/>
        </p:spPr>
        <p:txBody>
          <a:bodyPr wrap="square">
            <a:spAutoFit/>
          </a:bodyPr>
          <a:lstStyle/>
          <a:p>
            <a:r>
              <a:rPr lang="da-DK" dirty="0">
                <a:solidFill>
                  <a:srgbClr val="3F1A2B"/>
                </a:solidFill>
              </a:rPr>
              <a:t>Klik på ‘Afbryd’, hvis du vil undgå at overskrive en andens ændringer.</a:t>
            </a:r>
          </a:p>
        </p:txBody>
      </p:sp>
      <p:cxnSp>
        <p:nvCxnSpPr>
          <p:cNvPr id="16" name="Lige pilforbindelse 15">
            <a:extLst>
              <a:ext uri="{FF2B5EF4-FFF2-40B4-BE49-F238E27FC236}">
                <a16:creationId xmlns:a16="http://schemas.microsoft.com/office/drawing/2014/main" id="{6315242C-1632-08F0-2570-5EF5C5B810FA}"/>
              </a:ext>
            </a:extLst>
          </p:cNvPr>
          <p:cNvCxnSpPr>
            <a:cxnSpLocks/>
          </p:cNvCxnSpPr>
          <p:nvPr/>
        </p:nvCxnSpPr>
        <p:spPr>
          <a:xfrm flipV="1">
            <a:off x="5438274" y="5482306"/>
            <a:ext cx="4122821" cy="559531"/>
          </a:xfrm>
          <a:prstGeom prst="straightConnector1">
            <a:avLst/>
          </a:prstGeom>
          <a:ln w="38100">
            <a:solidFill>
              <a:srgbClr val="4D783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7452259"/>
      </p:ext>
    </p:extLst>
  </p:cSld>
  <p:clrMapOvr>
    <a:masterClrMapping/>
  </p:clrMapOvr>
  <p:transition spd="slow">
    <p:push dir="u"/>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201D5-0F42-4A3E-A5D9-3BDA7DB8972A}"/>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048F6ADF-D3C3-624B-3DE2-EA8ADF83DCD4}"/>
              </a:ext>
            </a:extLst>
          </p:cNvPr>
          <p:cNvSpPr>
            <a:spLocks noGrp="1"/>
          </p:cNvSpPr>
          <p:nvPr>
            <p:ph type="subTitle" idx="13"/>
          </p:nvPr>
        </p:nvSpPr>
        <p:spPr/>
        <p:txBody>
          <a:bodyPr/>
          <a:lstStyle/>
          <a:p>
            <a:r>
              <a:rPr lang="da-DK" dirty="0"/>
              <a:t>Lektion 4: Udgivelse</a:t>
            </a:r>
          </a:p>
        </p:txBody>
      </p:sp>
      <p:sp>
        <p:nvSpPr>
          <p:cNvPr id="6" name="Pladsholder til dato 5">
            <a:extLst>
              <a:ext uri="{FF2B5EF4-FFF2-40B4-BE49-F238E27FC236}">
                <a16:creationId xmlns:a16="http://schemas.microsoft.com/office/drawing/2014/main" id="{60EB8676-4392-FCFC-1692-CF43AA1100D1}"/>
              </a:ext>
            </a:extLst>
          </p:cNvPr>
          <p:cNvSpPr>
            <a:spLocks noGrp="1"/>
          </p:cNvSpPr>
          <p:nvPr>
            <p:ph type="dt" sz="half" idx="10"/>
          </p:nvPr>
        </p:nvSpPr>
        <p:spPr/>
        <p:txBody>
          <a:bodyPr/>
          <a:lstStyle/>
          <a:p>
            <a:r>
              <a:rPr lang="da-DK"/>
              <a:t>29. september 2026</a:t>
            </a:r>
            <a:endParaRPr lang="da-DK" dirty="0"/>
          </a:p>
        </p:txBody>
      </p:sp>
      <p:sp>
        <p:nvSpPr>
          <p:cNvPr id="7" name="Pladsholder til sidefod 6">
            <a:extLst>
              <a:ext uri="{FF2B5EF4-FFF2-40B4-BE49-F238E27FC236}">
                <a16:creationId xmlns:a16="http://schemas.microsoft.com/office/drawing/2014/main" id="{516EAB60-038F-ED6C-8481-D37963E77DC1}"/>
              </a:ext>
            </a:extLst>
          </p:cNvPr>
          <p:cNvSpPr>
            <a:spLocks noGrp="1"/>
          </p:cNvSpPr>
          <p:nvPr>
            <p:ph type="ftr" sz="quarter" idx="11"/>
          </p:nvPr>
        </p:nvSpPr>
        <p:spPr/>
        <p:txBody>
          <a:bodyPr/>
          <a:lstStyle/>
          <a:p>
            <a:r>
              <a:rPr lang="da-DK"/>
              <a:t>Digitaliseringsstyrelsen</a:t>
            </a:r>
            <a:endParaRPr lang="da-DK" dirty="0"/>
          </a:p>
        </p:txBody>
      </p:sp>
      <p:sp>
        <p:nvSpPr>
          <p:cNvPr id="8" name="Pladsholder til slidenummer 7">
            <a:extLst>
              <a:ext uri="{FF2B5EF4-FFF2-40B4-BE49-F238E27FC236}">
                <a16:creationId xmlns:a16="http://schemas.microsoft.com/office/drawing/2014/main" id="{B22C06E5-C802-1063-C357-00DD0115889C}"/>
              </a:ext>
            </a:extLst>
          </p:cNvPr>
          <p:cNvSpPr>
            <a:spLocks noGrp="1"/>
          </p:cNvSpPr>
          <p:nvPr>
            <p:ph type="sldNum" sz="quarter" idx="12"/>
          </p:nvPr>
        </p:nvSpPr>
        <p:spPr/>
        <p:txBody>
          <a:bodyPr/>
          <a:lstStyle/>
          <a:p>
            <a:fld id="{24C8C45C-947F-4981-8B3F-4F32E973C901}" type="slidenum">
              <a:rPr lang="da-DK" smtClean="0"/>
              <a:pPr/>
              <a:t>107</a:t>
            </a:fld>
            <a:endParaRPr lang="da-DK" dirty="0"/>
          </a:p>
        </p:txBody>
      </p:sp>
      <p:sp>
        <p:nvSpPr>
          <p:cNvPr id="9" name="Rektangel: afrundede hjørner 8">
            <a:extLst>
              <a:ext uri="{FF2B5EF4-FFF2-40B4-BE49-F238E27FC236}">
                <a16:creationId xmlns:a16="http://schemas.microsoft.com/office/drawing/2014/main" id="{579358F6-DA2E-3FF9-750C-C8125943E16E}"/>
              </a:ext>
            </a:extLst>
          </p:cNvPr>
          <p:cNvSpPr/>
          <p:nvPr/>
        </p:nvSpPr>
        <p:spPr>
          <a:xfrm>
            <a:off x="3296652" y="1818127"/>
            <a:ext cx="5598695" cy="3368842"/>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3600" b="1" noProof="0" dirty="0">
                <a:solidFill>
                  <a:srgbClr val="F5F1E6"/>
                </a:solidFill>
              </a:rPr>
              <a:t>Demo:</a:t>
            </a:r>
          </a:p>
          <a:p>
            <a:pPr algn="ctr"/>
            <a:r>
              <a:rPr lang="da-DK" sz="3600" dirty="0">
                <a:solidFill>
                  <a:srgbClr val="F5F1E6"/>
                </a:solidFill>
              </a:rPr>
              <a:t>Udgivelse</a:t>
            </a:r>
            <a:endParaRPr lang="da-DK" sz="3600" noProof="0" dirty="0" err="1">
              <a:solidFill>
                <a:srgbClr val="F5F1E6"/>
              </a:solidFill>
            </a:endParaRPr>
          </a:p>
        </p:txBody>
      </p:sp>
    </p:spTree>
    <p:extLst>
      <p:ext uri="{BB962C8B-B14F-4D97-AF65-F5344CB8AC3E}">
        <p14:creationId xmlns:p14="http://schemas.microsoft.com/office/powerpoint/2010/main" val="505427595"/>
      </p:ext>
    </p:extLst>
  </p:cSld>
  <p:clrMapOvr>
    <a:masterClrMapping/>
  </p:clrMapOvr>
  <p:transition spd="slow">
    <p:push dir="u"/>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7FB0B-1D6B-0651-7FD2-9C1D9F152273}"/>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438644BE-4303-572C-869F-6469C410F493}"/>
              </a:ext>
            </a:extLst>
          </p:cNvPr>
          <p:cNvSpPr>
            <a:spLocks noGrp="1"/>
          </p:cNvSpPr>
          <p:nvPr>
            <p:ph type="subTitle" idx="13"/>
          </p:nvPr>
        </p:nvSpPr>
        <p:spPr/>
        <p:txBody>
          <a:bodyPr/>
          <a:lstStyle/>
          <a:p>
            <a:r>
              <a:rPr lang="da-DK" dirty="0"/>
              <a:t>Lektion 4: Udgivelse</a:t>
            </a:r>
          </a:p>
        </p:txBody>
      </p:sp>
      <p:sp>
        <p:nvSpPr>
          <p:cNvPr id="7" name="Titel 6">
            <a:extLst>
              <a:ext uri="{FF2B5EF4-FFF2-40B4-BE49-F238E27FC236}">
                <a16:creationId xmlns:a16="http://schemas.microsoft.com/office/drawing/2014/main" id="{E34D9F31-497E-D452-A171-FE995A2B9649}"/>
              </a:ext>
            </a:extLst>
          </p:cNvPr>
          <p:cNvSpPr>
            <a:spLocks noGrp="1"/>
          </p:cNvSpPr>
          <p:nvPr>
            <p:ph type="title"/>
          </p:nvPr>
        </p:nvSpPr>
        <p:spPr/>
        <p:txBody>
          <a:bodyPr/>
          <a:lstStyle/>
          <a:p>
            <a:r>
              <a:rPr lang="da-DK" dirty="0"/>
              <a:t>Øvelse 4</a:t>
            </a:r>
          </a:p>
        </p:txBody>
      </p:sp>
      <p:sp>
        <p:nvSpPr>
          <p:cNvPr id="8" name="Pladsholder til indhold 7">
            <a:extLst>
              <a:ext uri="{FF2B5EF4-FFF2-40B4-BE49-F238E27FC236}">
                <a16:creationId xmlns:a16="http://schemas.microsoft.com/office/drawing/2014/main" id="{DC39FDDF-35D0-6DD8-E24D-0E6B30C218B6}"/>
              </a:ext>
            </a:extLst>
          </p:cNvPr>
          <p:cNvSpPr>
            <a:spLocks noGrp="1"/>
          </p:cNvSpPr>
          <p:nvPr>
            <p:ph idx="1"/>
          </p:nvPr>
        </p:nvSpPr>
        <p:spPr>
          <a:xfrm>
            <a:off x="540000" y="1588168"/>
            <a:ext cx="11113200" cy="4549832"/>
          </a:xfrm>
        </p:spPr>
        <p:txBody>
          <a:bodyPr/>
          <a:lstStyle/>
          <a:p>
            <a:pPr marL="342900" indent="-342900">
              <a:buFont typeface="+mj-lt"/>
              <a:buAutoNum type="arabicPeriod"/>
            </a:pPr>
            <a:r>
              <a:rPr lang="da-DK" dirty="0"/>
              <a:t>Navigér til den indholdsside, hvor du løbende har foretaget ændringer.</a:t>
            </a:r>
          </a:p>
          <a:p>
            <a:pPr lvl="2"/>
            <a:r>
              <a:rPr lang="da-DK" dirty="0"/>
              <a:t>(brug din indholdsside fra tidligere opgaver)</a:t>
            </a:r>
          </a:p>
          <a:p>
            <a:pPr marL="342900" indent="-342900">
              <a:buFont typeface="+mj-lt"/>
              <a:buAutoNum type="arabicPeriod"/>
            </a:pPr>
            <a:r>
              <a:rPr lang="da-DK" dirty="0"/>
              <a:t>Tjek din side i preview-visning.</a:t>
            </a:r>
          </a:p>
          <a:p>
            <a:pPr marL="342900" indent="-342900">
              <a:buFont typeface="+mj-lt"/>
              <a:buAutoNum type="arabicPeriod"/>
            </a:pPr>
            <a:r>
              <a:rPr lang="da-DK" dirty="0"/>
              <a:t>Redigér eventuelle fejl og mangler.</a:t>
            </a:r>
          </a:p>
          <a:p>
            <a:pPr marL="342900" indent="-342900">
              <a:buFont typeface="+mj-lt"/>
              <a:buAutoNum type="arabicPeriod"/>
            </a:pPr>
            <a:r>
              <a:rPr lang="da-DK" dirty="0"/>
              <a:t>Udgiv siden.</a:t>
            </a:r>
          </a:p>
          <a:p>
            <a:pPr marL="342900" indent="-342900">
              <a:buFont typeface="+mj-lt"/>
              <a:buAutoNum type="arabicPeriod"/>
            </a:pPr>
            <a:r>
              <a:rPr lang="da-DK" dirty="0"/>
              <a:t>Den </a:t>
            </a:r>
            <a:r>
              <a:rPr lang="da-DK" dirty="0" err="1"/>
              <a:t>udgivede</a:t>
            </a:r>
            <a:r>
              <a:rPr lang="da-DK" dirty="0"/>
              <a:t> side kan findes på henholdsvis: </a:t>
            </a:r>
          </a:p>
          <a:p>
            <a:pPr marL="0" indent="0">
              <a:buNone/>
            </a:pPr>
            <a:endParaRPr lang="da-DK" dirty="0"/>
          </a:p>
          <a:p>
            <a:r>
              <a:rPr lang="da-DK" dirty="0"/>
              <a:t>https://www.endtoend.borger.dk/ for borger.dk</a:t>
            </a:r>
          </a:p>
          <a:p>
            <a:r>
              <a:rPr lang="da-DK" dirty="0"/>
              <a:t>https://www.endtoendlifeindenmark.borger.dk/ for lifeindenmark.dk</a:t>
            </a:r>
          </a:p>
          <a:p>
            <a:pPr marL="0" indent="0">
              <a:buNone/>
            </a:pPr>
            <a:endParaRPr lang="da-DK" dirty="0"/>
          </a:p>
          <a:p>
            <a:pPr marL="0" indent="0">
              <a:buNone/>
            </a:pPr>
            <a:r>
              <a:rPr lang="da-DK" b="1" dirty="0">
                <a:solidFill>
                  <a:srgbClr val="44831E"/>
                </a:solidFill>
                <a:cs typeface="Arial" panose="020B0604020202020204" pitchFamily="34" charset="0"/>
              </a:rPr>
              <a:t>Tip: Brug trin for trin-vejledningen ‘Udgiv ændringer’.</a:t>
            </a:r>
          </a:p>
          <a:p>
            <a:pPr marL="0" indent="0">
              <a:buNone/>
            </a:pPr>
            <a:endParaRPr lang="da-DK" dirty="0"/>
          </a:p>
          <a:p>
            <a:pPr marL="0" indent="0">
              <a:buNone/>
            </a:pPr>
            <a:endParaRPr lang="da-DK" dirty="0"/>
          </a:p>
          <a:p>
            <a:pPr marL="0" indent="0">
              <a:buNone/>
            </a:pPr>
            <a:endParaRPr lang="da-DK" dirty="0"/>
          </a:p>
          <a:p>
            <a:endParaRPr lang="da-DK" dirty="0"/>
          </a:p>
        </p:txBody>
      </p:sp>
      <p:sp>
        <p:nvSpPr>
          <p:cNvPr id="4" name="Pladsholder til dato 3">
            <a:extLst>
              <a:ext uri="{FF2B5EF4-FFF2-40B4-BE49-F238E27FC236}">
                <a16:creationId xmlns:a16="http://schemas.microsoft.com/office/drawing/2014/main" id="{30DC622D-B62A-9EA8-3E69-17A87D032DA6}"/>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6C085CF2-AD49-CE11-1DE1-E4EA8BF6A99C}"/>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9C4D7310-AA4F-CBD4-7E6F-A1C9FD11124E}"/>
              </a:ext>
            </a:extLst>
          </p:cNvPr>
          <p:cNvSpPr>
            <a:spLocks noGrp="1"/>
          </p:cNvSpPr>
          <p:nvPr>
            <p:ph type="sldNum" sz="quarter" idx="12"/>
          </p:nvPr>
        </p:nvSpPr>
        <p:spPr/>
        <p:txBody>
          <a:bodyPr/>
          <a:lstStyle/>
          <a:p>
            <a:fld id="{24C8C45C-947F-4981-8B3F-4F32E973C901}" type="slidenum">
              <a:rPr lang="da-DK" smtClean="0"/>
              <a:pPr/>
              <a:t>108</a:t>
            </a:fld>
            <a:endParaRPr lang="da-DK" dirty="0"/>
          </a:p>
        </p:txBody>
      </p:sp>
    </p:spTree>
    <p:extLst>
      <p:ext uri="{BB962C8B-B14F-4D97-AF65-F5344CB8AC3E}">
        <p14:creationId xmlns:p14="http://schemas.microsoft.com/office/powerpoint/2010/main" val="2072453794"/>
      </p:ext>
    </p:extLst>
  </p:cSld>
  <p:clrMapOvr>
    <a:masterClrMapping/>
  </p:clrMapOvr>
  <p:transition spd="slow">
    <p:push dir="u"/>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0D2DB-BB26-FCDB-9D42-DD9D5340D831}"/>
            </a:ext>
          </a:extLst>
        </p:cNvPr>
        <p:cNvGrpSpPr/>
        <p:nvPr/>
      </p:nvGrpSpPr>
      <p:grpSpPr>
        <a:xfrm>
          <a:off x="0" y="0"/>
          <a:ext cx="0" cy="0"/>
          <a:chOff x="0" y="0"/>
          <a:chExt cx="0" cy="0"/>
        </a:xfrm>
      </p:grpSpPr>
      <p:sp>
        <p:nvSpPr>
          <p:cNvPr id="8" name="Undertitel 7">
            <a:extLst>
              <a:ext uri="{FF2B5EF4-FFF2-40B4-BE49-F238E27FC236}">
                <a16:creationId xmlns:a16="http://schemas.microsoft.com/office/drawing/2014/main" id="{3C74ED84-1519-C2CD-C384-A2A1509263FF}"/>
              </a:ext>
            </a:extLst>
          </p:cNvPr>
          <p:cNvSpPr>
            <a:spLocks noGrp="1"/>
          </p:cNvSpPr>
          <p:nvPr>
            <p:ph type="subTitle" idx="1"/>
          </p:nvPr>
        </p:nvSpPr>
        <p:spPr/>
        <p:txBody>
          <a:bodyPr/>
          <a:lstStyle/>
          <a:p>
            <a:r>
              <a:rPr lang="da-DK" dirty="0"/>
              <a:t>Lektion 5</a:t>
            </a:r>
          </a:p>
        </p:txBody>
      </p:sp>
      <p:sp>
        <p:nvSpPr>
          <p:cNvPr id="7" name="Titel 6">
            <a:extLst>
              <a:ext uri="{FF2B5EF4-FFF2-40B4-BE49-F238E27FC236}">
                <a16:creationId xmlns:a16="http://schemas.microsoft.com/office/drawing/2014/main" id="{97BA0209-37C5-2E3A-DFBF-C8043E903CB2}"/>
              </a:ext>
            </a:extLst>
          </p:cNvPr>
          <p:cNvSpPr>
            <a:spLocks noGrp="1"/>
          </p:cNvSpPr>
          <p:nvPr>
            <p:ph type="ctrTitle"/>
          </p:nvPr>
        </p:nvSpPr>
        <p:spPr/>
        <p:txBody>
          <a:bodyPr/>
          <a:lstStyle/>
          <a:p>
            <a:r>
              <a:rPr lang="da-DK" dirty="0"/>
              <a:t>Genbrugelige links</a:t>
            </a:r>
          </a:p>
        </p:txBody>
      </p:sp>
      <p:sp>
        <p:nvSpPr>
          <p:cNvPr id="4" name="Pladsholder til dato 3">
            <a:extLst>
              <a:ext uri="{FF2B5EF4-FFF2-40B4-BE49-F238E27FC236}">
                <a16:creationId xmlns:a16="http://schemas.microsoft.com/office/drawing/2014/main" id="{EA23475C-F6CE-C857-C9AA-0A81AE707690}"/>
              </a:ext>
            </a:extLst>
          </p:cNvPr>
          <p:cNvSpPr>
            <a:spLocks noGrp="1"/>
          </p:cNvSpPr>
          <p:nvPr>
            <p:ph type="dt" sz="half" idx="15"/>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7146A211-8C1F-048F-09DC-C2FCEA8EB873}"/>
              </a:ext>
            </a:extLst>
          </p:cNvPr>
          <p:cNvSpPr>
            <a:spLocks noGrp="1"/>
          </p:cNvSpPr>
          <p:nvPr>
            <p:ph type="ftr" sz="quarter" idx="16"/>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3622F848-CC28-E60A-1DB5-DFEED223C2B0}"/>
              </a:ext>
            </a:extLst>
          </p:cNvPr>
          <p:cNvSpPr>
            <a:spLocks noGrp="1"/>
          </p:cNvSpPr>
          <p:nvPr>
            <p:ph type="sldNum" sz="quarter" idx="17"/>
          </p:nvPr>
        </p:nvSpPr>
        <p:spPr/>
        <p:txBody>
          <a:bodyPr/>
          <a:lstStyle/>
          <a:p>
            <a:fld id="{24C8C45C-947F-4981-8B3F-4F32E973C901}" type="slidenum">
              <a:rPr lang="da-DK" smtClean="0"/>
              <a:pPr/>
              <a:t>109</a:t>
            </a:fld>
            <a:endParaRPr lang="da-DK" dirty="0"/>
          </a:p>
        </p:txBody>
      </p:sp>
    </p:spTree>
    <p:extLst>
      <p:ext uri="{BB962C8B-B14F-4D97-AF65-F5344CB8AC3E}">
        <p14:creationId xmlns:p14="http://schemas.microsoft.com/office/powerpoint/2010/main" val="771307110"/>
      </p:ext>
    </p:extLst>
  </p:cSld>
  <p:clrMapOvr>
    <a:masterClrMapping/>
  </p:clrMapOvr>
  <p:transition spd="slow">
    <p:push dir="u"/>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9EB58-B729-9DD2-6562-1AFA4E948BE6}"/>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C620822C-E4F4-AA33-8CE3-7034F68B4A7D}"/>
              </a:ext>
            </a:extLst>
          </p:cNvPr>
          <p:cNvSpPr>
            <a:spLocks noGrp="1"/>
          </p:cNvSpPr>
          <p:nvPr>
            <p:ph type="subTitle" idx="13"/>
          </p:nvPr>
        </p:nvSpPr>
        <p:spPr/>
        <p:txBody>
          <a:bodyPr/>
          <a:lstStyle/>
          <a:p>
            <a:r>
              <a:rPr lang="da-DK" dirty="0"/>
              <a:t>Lektion 5: Genbrugelige links</a:t>
            </a:r>
          </a:p>
        </p:txBody>
      </p:sp>
      <p:sp>
        <p:nvSpPr>
          <p:cNvPr id="7" name="Titel 6">
            <a:extLst>
              <a:ext uri="{FF2B5EF4-FFF2-40B4-BE49-F238E27FC236}">
                <a16:creationId xmlns:a16="http://schemas.microsoft.com/office/drawing/2014/main" id="{302A5690-E95D-518B-7CC7-2D47CD209757}"/>
              </a:ext>
            </a:extLst>
          </p:cNvPr>
          <p:cNvSpPr>
            <a:spLocks noGrp="1"/>
          </p:cNvSpPr>
          <p:nvPr>
            <p:ph type="title"/>
          </p:nvPr>
        </p:nvSpPr>
        <p:spPr/>
        <p:txBody>
          <a:bodyPr/>
          <a:lstStyle/>
          <a:p>
            <a:r>
              <a:rPr lang="da-DK" dirty="0"/>
              <a:t>Læringsmål</a:t>
            </a:r>
          </a:p>
        </p:txBody>
      </p:sp>
      <p:sp>
        <p:nvSpPr>
          <p:cNvPr id="8" name="Pladsholder til indhold 7">
            <a:extLst>
              <a:ext uri="{FF2B5EF4-FFF2-40B4-BE49-F238E27FC236}">
                <a16:creationId xmlns:a16="http://schemas.microsoft.com/office/drawing/2014/main" id="{D8ADB7C4-39E2-A7B8-846D-E4D448481071}"/>
              </a:ext>
            </a:extLst>
          </p:cNvPr>
          <p:cNvSpPr>
            <a:spLocks noGrp="1"/>
          </p:cNvSpPr>
          <p:nvPr>
            <p:ph idx="1"/>
          </p:nvPr>
        </p:nvSpPr>
        <p:spPr/>
        <p:txBody>
          <a:bodyPr/>
          <a:lstStyle/>
          <a:p>
            <a:r>
              <a:rPr lang="da-DK" sz="2000" dirty="0"/>
              <a:t>Du kan indsætte genbrugelige links i tekster.</a:t>
            </a:r>
          </a:p>
          <a:p>
            <a:r>
              <a:rPr lang="da-DK" sz="2000" dirty="0"/>
              <a:t>Du kan redigere genbrugelige links.</a:t>
            </a:r>
          </a:p>
          <a:p>
            <a:r>
              <a:rPr lang="da-DK" sz="2000" dirty="0"/>
              <a:t>Du kan oprette genbrugelige links.</a:t>
            </a:r>
          </a:p>
          <a:p>
            <a:endParaRPr lang="da-DK" dirty="0"/>
          </a:p>
        </p:txBody>
      </p:sp>
      <p:sp>
        <p:nvSpPr>
          <p:cNvPr id="4" name="Pladsholder til dato 3">
            <a:extLst>
              <a:ext uri="{FF2B5EF4-FFF2-40B4-BE49-F238E27FC236}">
                <a16:creationId xmlns:a16="http://schemas.microsoft.com/office/drawing/2014/main" id="{5951F25A-70CB-6D4D-47FB-62827A769023}"/>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8265704D-45DB-6A40-41EE-C6966B743A30}"/>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5DBAB1C6-0D7A-6244-F751-4E07817464CF}"/>
              </a:ext>
            </a:extLst>
          </p:cNvPr>
          <p:cNvSpPr>
            <a:spLocks noGrp="1"/>
          </p:cNvSpPr>
          <p:nvPr>
            <p:ph type="sldNum" sz="quarter" idx="12"/>
          </p:nvPr>
        </p:nvSpPr>
        <p:spPr/>
        <p:txBody>
          <a:bodyPr/>
          <a:lstStyle/>
          <a:p>
            <a:fld id="{24C8C45C-947F-4981-8B3F-4F32E973C901}" type="slidenum">
              <a:rPr lang="da-DK" smtClean="0"/>
              <a:pPr/>
              <a:t>110</a:t>
            </a:fld>
            <a:endParaRPr lang="da-DK" dirty="0"/>
          </a:p>
        </p:txBody>
      </p:sp>
    </p:spTree>
    <p:extLst>
      <p:ext uri="{BB962C8B-B14F-4D97-AF65-F5344CB8AC3E}">
        <p14:creationId xmlns:p14="http://schemas.microsoft.com/office/powerpoint/2010/main" val="4202290047"/>
      </p:ext>
    </p:extLst>
  </p:cSld>
  <p:clrMapOvr>
    <a:masterClrMapping/>
  </p:clrMapOvr>
  <p:transition spd="slow">
    <p:push dir="u"/>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110DE6C2-6101-42A7-63D4-DD92B5B2D4B6}"/>
              </a:ext>
            </a:extLst>
          </p:cNvPr>
          <p:cNvSpPr>
            <a:spLocks noGrp="1"/>
          </p:cNvSpPr>
          <p:nvPr>
            <p:ph type="subTitle" idx="13"/>
          </p:nvPr>
        </p:nvSpPr>
        <p:spPr/>
        <p:txBody>
          <a:bodyPr/>
          <a:lstStyle/>
          <a:p>
            <a:r>
              <a:rPr lang="da-DK" dirty="0"/>
              <a:t>Lektion 5: Genbrugelige links</a:t>
            </a:r>
          </a:p>
        </p:txBody>
      </p:sp>
      <p:sp>
        <p:nvSpPr>
          <p:cNvPr id="3" name="Titel 2">
            <a:extLst>
              <a:ext uri="{FF2B5EF4-FFF2-40B4-BE49-F238E27FC236}">
                <a16:creationId xmlns:a16="http://schemas.microsoft.com/office/drawing/2014/main" id="{BD62645E-F682-8AA8-D3C5-D69AE620D235}"/>
              </a:ext>
            </a:extLst>
          </p:cNvPr>
          <p:cNvSpPr>
            <a:spLocks noGrp="1"/>
          </p:cNvSpPr>
          <p:nvPr>
            <p:ph type="title"/>
          </p:nvPr>
        </p:nvSpPr>
        <p:spPr/>
        <p:txBody>
          <a:bodyPr/>
          <a:lstStyle/>
          <a:p>
            <a:r>
              <a:rPr lang="da-DK" dirty="0"/>
              <a:t>Genbrugelige links – kan indsættes i tekstfelterne</a:t>
            </a:r>
          </a:p>
        </p:txBody>
      </p:sp>
      <p:sp>
        <p:nvSpPr>
          <p:cNvPr id="5" name="Pladsholder til dato 4">
            <a:extLst>
              <a:ext uri="{FF2B5EF4-FFF2-40B4-BE49-F238E27FC236}">
                <a16:creationId xmlns:a16="http://schemas.microsoft.com/office/drawing/2014/main" id="{F3327F9B-956B-2CDF-E210-4B63607AFCF5}"/>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89CB7947-76D5-8829-31C6-464E2913C47B}"/>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CA6B602A-2EDD-029C-ACB8-D70E703B3FC7}"/>
              </a:ext>
            </a:extLst>
          </p:cNvPr>
          <p:cNvSpPr>
            <a:spLocks noGrp="1"/>
          </p:cNvSpPr>
          <p:nvPr>
            <p:ph type="sldNum" sz="quarter" idx="12"/>
          </p:nvPr>
        </p:nvSpPr>
        <p:spPr/>
        <p:txBody>
          <a:bodyPr/>
          <a:lstStyle/>
          <a:p>
            <a:fld id="{24C8C45C-947F-4981-8B3F-4F32E973C901}" type="slidenum">
              <a:rPr lang="da-DK" smtClean="0"/>
              <a:pPr/>
              <a:t>111</a:t>
            </a:fld>
            <a:endParaRPr lang="da-DK" dirty="0"/>
          </a:p>
        </p:txBody>
      </p:sp>
      <p:pic>
        <p:nvPicPr>
          <p:cNvPr id="8" name="Billede 7" descr="Skærmbillede af et genbrugeligt link">
            <a:extLst>
              <a:ext uri="{FF2B5EF4-FFF2-40B4-BE49-F238E27FC236}">
                <a16:creationId xmlns:a16="http://schemas.microsoft.com/office/drawing/2014/main" id="{F5F04D39-AE8B-492D-BA68-4DF9D414B9EA}"/>
              </a:ext>
            </a:extLst>
          </p:cNvPr>
          <p:cNvPicPr>
            <a:picLocks noChangeAspect="1"/>
          </p:cNvPicPr>
          <p:nvPr/>
        </p:nvPicPr>
        <p:blipFill>
          <a:blip r:embed="rId3"/>
          <a:stretch>
            <a:fillRect/>
          </a:stretch>
        </p:blipFill>
        <p:spPr>
          <a:xfrm>
            <a:off x="1551894" y="2181111"/>
            <a:ext cx="9088211" cy="2495778"/>
          </a:xfrm>
          <a:prstGeom prst="rect">
            <a:avLst/>
          </a:prstGeom>
          <a:effectLst>
            <a:outerShdw blurRad="50800" dist="38100" dir="5400000" algn="t" rotWithShape="0">
              <a:prstClr val="black">
                <a:alpha val="40000"/>
              </a:prstClr>
            </a:outerShdw>
          </a:effectLst>
        </p:spPr>
      </p:pic>
      <p:sp>
        <p:nvSpPr>
          <p:cNvPr id="9" name="Rektangel 8">
            <a:extLst>
              <a:ext uri="{FF2B5EF4-FFF2-40B4-BE49-F238E27FC236}">
                <a16:creationId xmlns:a16="http://schemas.microsoft.com/office/drawing/2014/main" id="{01AA0DB9-2132-692C-4D64-C3F6B5E1FB03}"/>
              </a:ext>
            </a:extLst>
          </p:cNvPr>
          <p:cNvSpPr/>
          <p:nvPr/>
        </p:nvSpPr>
        <p:spPr>
          <a:xfrm>
            <a:off x="2242800" y="3756300"/>
            <a:ext cx="342404" cy="2667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Rektangel 9">
            <a:extLst>
              <a:ext uri="{FF2B5EF4-FFF2-40B4-BE49-F238E27FC236}">
                <a16:creationId xmlns:a16="http://schemas.microsoft.com/office/drawing/2014/main" id="{A4D4A1FD-BBB1-8471-B054-7A9C90DE2518}"/>
              </a:ext>
            </a:extLst>
          </p:cNvPr>
          <p:cNvSpPr/>
          <p:nvPr/>
        </p:nvSpPr>
        <p:spPr>
          <a:xfrm>
            <a:off x="2646278" y="3987347"/>
            <a:ext cx="232449" cy="2667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ktangel 10">
            <a:extLst>
              <a:ext uri="{FF2B5EF4-FFF2-40B4-BE49-F238E27FC236}">
                <a16:creationId xmlns:a16="http://schemas.microsoft.com/office/drawing/2014/main" id="{BCF0AAE0-C697-E165-C9DC-F02B4FE191D7}"/>
              </a:ext>
            </a:extLst>
          </p:cNvPr>
          <p:cNvSpPr/>
          <p:nvPr/>
        </p:nvSpPr>
        <p:spPr>
          <a:xfrm>
            <a:off x="2646278" y="4254047"/>
            <a:ext cx="4187659" cy="2667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Ellipse 11">
            <a:extLst>
              <a:ext uri="{FF2B5EF4-FFF2-40B4-BE49-F238E27FC236}">
                <a16:creationId xmlns:a16="http://schemas.microsoft.com/office/drawing/2014/main" id="{F99D72D8-0FE8-BF7C-ADE4-111A9D44B1D9}"/>
              </a:ext>
            </a:extLst>
          </p:cNvPr>
          <p:cNvSpPr/>
          <p:nvPr/>
        </p:nvSpPr>
        <p:spPr>
          <a:xfrm>
            <a:off x="1775086" y="3730963"/>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3" name="Ellipse 12">
            <a:extLst>
              <a:ext uri="{FF2B5EF4-FFF2-40B4-BE49-F238E27FC236}">
                <a16:creationId xmlns:a16="http://schemas.microsoft.com/office/drawing/2014/main" id="{8330BF23-86BD-8F86-2EA2-D641F102638E}"/>
              </a:ext>
            </a:extLst>
          </p:cNvPr>
          <p:cNvSpPr/>
          <p:nvPr/>
        </p:nvSpPr>
        <p:spPr>
          <a:xfrm>
            <a:off x="6964288" y="4228710"/>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3</a:t>
            </a:r>
          </a:p>
        </p:txBody>
      </p:sp>
      <p:sp>
        <p:nvSpPr>
          <p:cNvPr id="14" name="Ellipse 13">
            <a:extLst>
              <a:ext uri="{FF2B5EF4-FFF2-40B4-BE49-F238E27FC236}">
                <a16:creationId xmlns:a16="http://schemas.microsoft.com/office/drawing/2014/main" id="{12092EBE-6434-030F-7017-D7DF347B9898}"/>
              </a:ext>
            </a:extLst>
          </p:cNvPr>
          <p:cNvSpPr/>
          <p:nvPr/>
        </p:nvSpPr>
        <p:spPr>
          <a:xfrm>
            <a:off x="2970396" y="3823646"/>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Tree>
    <p:extLst>
      <p:ext uri="{BB962C8B-B14F-4D97-AF65-F5344CB8AC3E}">
        <p14:creationId xmlns:p14="http://schemas.microsoft.com/office/powerpoint/2010/main" val="2012741731"/>
      </p:ext>
    </p:extLst>
  </p:cSld>
  <p:clrMapOvr>
    <a:masterClrMapping/>
  </p:clrMapOvr>
  <p:transition spd="slow">
    <p:push dir="u"/>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74327-FB33-A177-4799-6E04397BEEF0}"/>
            </a:ext>
          </a:extLst>
        </p:cNvPr>
        <p:cNvGrpSpPr/>
        <p:nvPr/>
      </p:nvGrpSpPr>
      <p:grpSpPr>
        <a:xfrm>
          <a:off x="0" y="0"/>
          <a:ext cx="0" cy="0"/>
          <a:chOff x="0" y="0"/>
          <a:chExt cx="0" cy="0"/>
        </a:xfrm>
      </p:grpSpPr>
      <p:pic>
        <p:nvPicPr>
          <p:cNvPr id="14" name="Billede 13" descr="Skærmbillede af RTF-editoren, hvor man redigerer genbrugelig links. Sørg først for at links laves i punktopstilling. Tryk dernæst på det grønne link-ikon">
            <a:extLst>
              <a:ext uri="{FF2B5EF4-FFF2-40B4-BE49-F238E27FC236}">
                <a16:creationId xmlns:a16="http://schemas.microsoft.com/office/drawing/2014/main" id="{2C15412F-751A-1204-1EFE-6E792C3AA1F6}"/>
              </a:ext>
            </a:extLst>
          </p:cNvPr>
          <p:cNvPicPr>
            <a:picLocks noChangeAspect="1"/>
          </p:cNvPicPr>
          <p:nvPr/>
        </p:nvPicPr>
        <p:blipFill>
          <a:blip r:embed="rId3"/>
          <a:stretch>
            <a:fillRect/>
          </a:stretch>
        </p:blipFill>
        <p:spPr>
          <a:xfrm>
            <a:off x="4247261" y="1618886"/>
            <a:ext cx="7404738" cy="4658814"/>
          </a:xfrm>
          <a:prstGeom prst="rect">
            <a:avLst/>
          </a:prstGeom>
        </p:spPr>
      </p:pic>
      <p:sp>
        <p:nvSpPr>
          <p:cNvPr id="2" name="Undertitel 1">
            <a:extLst>
              <a:ext uri="{FF2B5EF4-FFF2-40B4-BE49-F238E27FC236}">
                <a16:creationId xmlns:a16="http://schemas.microsoft.com/office/drawing/2014/main" id="{CBEC0B37-EA5C-F301-B4EE-3FDC3670C029}"/>
              </a:ext>
            </a:extLst>
          </p:cNvPr>
          <p:cNvSpPr>
            <a:spLocks noGrp="1"/>
          </p:cNvSpPr>
          <p:nvPr>
            <p:ph type="subTitle" idx="13"/>
          </p:nvPr>
        </p:nvSpPr>
        <p:spPr/>
        <p:txBody>
          <a:bodyPr/>
          <a:lstStyle/>
          <a:p>
            <a:r>
              <a:rPr lang="da-DK" dirty="0"/>
              <a:t>Lektion 5: Genbrugelige links</a:t>
            </a:r>
          </a:p>
        </p:txBody>
      </p:sp>
      <p:sp>
        <p:nvSpPr>
          <p:cNvPr id="3" name="Titel 2">
            <a:extLst>
              <a:ext uri="{FF2B5EF4-FFF2-40B4-BE49-F238E27FC236}">
                <a16:creationId xmlns:a16="http://schemas.microsoft.com/office/drawing/2014/main" id="{D9F4EC58-F792-5B33-6AD8-5AC0888885F9}"/>
              </a:ext>
            </a:extLst>
          </p:cNvPr>
          <p:cNvSpPr>
            <a:spLocks noGrp="1"/>
          </p:cNvSpPr>
          <p:nvPr>
            <p:ph type="title"/>
          </p:nvPr>
        </p:nvSpPr>
        <p:spPr/>
        <p:txBody>
          <a:bodyPr/>
          <a:lstStyle/>
          <a:p>
            <a:r>
              <a:rPr lang="da-DK" dirty="0"/>
              <a:t>Indsæt genbrugelige links</a:t>
            </a:r>
          </a:p>
        </p:txBody>
      </p:sp>
      <p:sp>
        <p:nvSpPr>
          <p:cNvPr id="4" name="Pladsholder til indhold 3">
            <a:extLst>
              <a:ext uri="{FF2B5EF4-FFF2-40B4-BE49-F238E27FC236}">
                <a16:creationId xmlns:a16="http://schemas.microsoft.com/office/drawing/2014/main" id="{76F3A662-E57F-22BD-6E91-3563E381F423}"/>
              </a:ext>
            </a:extLst>
          </p:cNvPr>
          <p:cNvSpPr>
            <a:spLocks noGrp="1"/>
          </p:cNvSpPr>
          <p:nvPr>
            <p:ph idx="1"/>
          </p:nvPr>
        </p:nvSpPr>
        <p:spPr>
          <a:xfrm>
            <a:off x="540001" y="1908000"/>
            <a:ext cx="3438442" cy="4230000"/>
          </a:xfrm>
        </p:spPr>
        <p:txBody>
          <a:bodyPr/>
          <a:lstStyle/>
          <a:p>
            <a:pPr marL="0" indent="0">
              <a:buNone/>
            </a:pPr>
            <a:r>
              <a:rPr lang="da-DK" sz="1800" b="1" dirty="0"/>
              <a:t>Resultat</a:t>
            </a:r>
          </a:p>
          <a:p>
            <a:r>
              <a:rPr lang="da-DK" sz="1800" dirty="0"/>
              <a:t>Du ser denne pop-op. </a:t>
            </a:r>
          </a:p>
          <a:p>
            <a:r>
              <a:rPr lang="da-DK" sz="1800" dirty="0"/>
              <a:t>Genbrugelige links skal altid stå som punktopstilling i slutningen af afsnit og mikroartikler.</a:t>
            </a:r>
          </a:p>
          <a:p>
            <a:r>
              <a:rPr lang="da-DK" sz="1800" dirty="0"/>
              <a:t>Tryk på ikonet for at indsætte genbrugelige links. </a:t>
            </a:r>
          </a:p>
          <a:p>
            <a:endParaRPr lang="da-DK" dirty="0"/>
          </a:p>
        </p:txBody>
      </p:sp>
      <p:sp>
        <p:nvSpPr>
          <p:cNvPr id="5" name="Pladsholder til dato 4">
            <a:extLst>
              <a:ext uri="{FF2B5EF4-FFF2-40B4-BE49-F238E27FC236}">
                <a16:creationId xmlns:a16="http://schemas.microsoft.com/office/drawing/2014/main" id="{C691890E-424D-53BB-A21B-3EBC9617EEBB}"/>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98ED934B-620B-968A-ADDD-603A8BD76E4C}"/>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1AB586C7-3965-8FA4-A676-86FFE9C6B789}"/>
              </a:ext>
            </a:extLst>
          </p:cNvPr>
          <p:cNvSpPr>
            <a:spLocks noGrp="1"/>
          </p:cNvSpPr>
          <p:nvPr>
            <p:ph type="sldNum" sz="quarter" idx="12"/>
          </p:nvPr>
        </p:nvSpPr>
        <p:spPr/>
        <p:txBody>
          <a:bodyPr/>
          <a:lstStyle/>
          <a:p>
            <a:fld id="{24C8C45C-947F-4981-8B3F-4F32E973C901}" type="slidenum">
              <a:rPr lang="da-DK" smtClean="0"/>
              <a:pPr/>
              <a:t>112</a:t>
            </a:fld>
            <a:endParaRPr lang="da-DK" dirty="0"/>
          </a:p>
        </p:txBody>
      </p:sp>
      <p:sp>
        <p:nvSpPr>
          <p:cNvPr id="9" name="Rektangel 8">
            <a:extLst>
              <a:ext uri="{FF2B5EF4-FFF2-40B4-BE49-F238E27FC236}">
                <a16:creationId xmlns:a16="http://schemas.microsoft.com/office/drawing/2014/main" id="{74E572B2-FE39-D662-2F0A-F1659831B773}"/>
              </a:ext>
            </a:extLst>
          </p:cNvPr>
          <p:cNvSpPr/>
          <p:nvPr/>
        </p:nvSpPr>
        <p:spPr>
          <a:xfrm>
            <a:off x="5524880" y="2097082"/>
            <a:ext cx="194552" cy="15479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Rektangel 9">
            <a:extLst>
              <a:ext uri="{FF2B5EF4-FFF2-40B4-BE49-F238E27FC236}">
                <a16:creationId xmlns:a16="http://schemas.microsoft.com/office/drawing/2014/main" id="{D1D32B8A-0E23-07EE-79DE-FFF238E1D9E5}"/>
              </a:ext>
            </a:extLst>
          </p:cNvPr>
          <p:cNvSpPr/>
          <p:nvPr/>
        </p:nvSpPr>
        <p:spPr>
          <a:xfrm>
            <a:off x="7639832" y="2097082"/>
            <a:ext cx="194552" cy="15479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Ellipse 10">
            <a:extLst>
              <a:ext uri="{FF2B5EF4-FFF2-40B4-BE49-F238E27FC236}">
                <a16:creationId xmlns:a16="http://schemas.microsoft.com/office/drawing/2014/main" id="{AE53620C-6E74-161A-B5CF-5922D438D053}"/>
              </a:ext>
            </a:extLst>
          </p:cNvPr>
          <p:cNvSpPr/>
          <p:nvPr/>
        </p:nvSpPr>
        <p:spPr>
          <a:xfrm>
            <a:off x="5223224" y="1779709"/>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2" name="Ellipse 11">
            <a:extLst>
              <a:ext uri="{FF2B5EF4-FFF2-40B4-BE49-F238E27FC236}">
                <a16:creationId xmlns:a16="http://schemas.microsoft.com/office/drawing/2014/main" id="{C52BB2B5-B162-2EE5-5AE3-57F5961BAFF1}"/>
              </a:ext>
            </a:extLst>
          </p:cNvPr>
          <p:cNvSpPr/>
          <p:nvPr/>
        </p:nvSpPr>
        <p:spPr>
          <a:xfrm>
            <a:off x="7413108" y="1747148"/>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Tree>
    <p:extLst>
      <p:ext uri="{BB962C8B-B14F-4D97-AF65-F5344CB8AC3E}">
        <p14:creationId xmlns:p14="http://schemas.microsoft.com/office/powerpoint/2010/main" val="3371859331"/>
      </p:ext>
    </p:extLst>
  </p:cSld>
  <p:clrMapOvr>
    <a:masterClrMapping/>
  </p:clrMapOvr>
  <p:transition spd="slow">
    <p:push dir="u"/>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1CC3B-FFD7-E2F0-DB1F-11F57BD3E87E}"/>
            </a:ext>
          </a:extLst>
        </p:cNvPr>
        <p:cNvGrpSpPr/>
        <p:nvPr/>
      </p:nvGrpSpPr>
      <p:grpSpPr>
        <a:xfrm>
          <a:off x="0" y="0"/>
          <a:ext cx="0" cy="0"/>
          <a:chOff x="0" y="0"/>
          <a:chExt cx="0" cy="0"/>
        </a:xfrm>
      </p:grpSpPr>
      <p:pic>
        <p:nvPicPr>
          <p:cNvPr id="13" name="Billede 12" descr="Skærmbillede af RTF-editoren. For at indsætte et allerede eksisterende genbrugeligt link kan man først søge på det i søgefeltet og dernæst klikke på linket og til sidst på Indsæt">
            <a:extLst>
              <a:ext uri="{FF2B5EF4-FFF2-40B4-BE49-F238E27FC236}">
                <a16:creationId xmlns:a16="http://schemas.microsoft.com/office/drawing/2014/main" id="{A1364372-6DF2-F75F-BC4A-A3F4DCEB247C}"/>
              </a:ext>
            </a:extLst>
          </p:cNvPr>
          <p:cNvPicPr>
            <a:picLocks noChangeAspect="1"/>
          </p:cNvPicPr>
          <p:nvPr/>
        </p:nvPicPr>
        <p:blipFill>
          <a:blip r:embed="rId3"/>
          <a:stretch>
            <a:fillRect/>
          </a:stretch>
        </p:blipFill>
        <p:spPr>
          <a:xfrm>
            <a:off x="4656578" y="1225751"/>
            <a:ext cx="7296093" cy="4590257"/>
          </a:xfrm>
          <a:prstGeom prst="rect">
            <a:avLst/>
          </a:prstGeom>
          <a:effectLst>
            <a:outerShdw blurRad="50800" dist="38100" dir="5400000" algn="t" rotWithShape="0">
              <a:prstClr val="black">
                <a:alpha val="40000"/>
              </a:prstClr>
            </a:outerShdw>
          </a:effectLst>
        </p:spPr>
      </p:pic>
      <p:sp>
        <p:nvSpPr>
          <p:cNvPr id="2" name="Undertitel 1">
            <a:extLst>
              <a:ext uri="{FF2B5EF4-FFF2-40B4-BE49-F238E27FC236}">
                <a16:creationId xmlns:a16="http://schemas.microsoft.com/office/drawing/2014/main" id="{F6B26335-9FFA-9C96-0283-703BC1547395}"/>
              </a:ext>
            </a:extLst>
          </p:cNvPr>
          <p:cNvSpPr>
            <a:spLocks noGrp="1"/>
          </p:cNvSpPr>
          <p:nvPr>
            <p:ph type="subTitle" idx="13"/>
          </p:nvPr>
        </p:nvSpPr>
        <p:spPr/>
        <p:txBody>
          <a:bodyPr/>
          <a:lstStyle/>
          <a:p>
            <a:r>
              <a:rPr lang="da-DK" dirty="0"/>
              <a:t>Lektion 5: Genbrugelige links</a:t>
            </a:r>
          </a:p>
        </p:txBody>
      </p:sp>
      <p:sp>
        <p:nvSpPr>
          <p:cNvPr id="4" name="Pladsholder til indhold 3">
            <a:extLst>
              <a:ext uri="{FF2B5EF4-FFF2-40B4-BE49-F238E27FC236}">
                <a16:creationId xmlns:a16="http://schemas.microsoft.com/office/drawing/2014/main" id="{F2F9F934-E8AF-D740-AB35-2707C01FEB0E}"/>
              </a:ext>
            </a:extLst>
          </p:cNvPr>
          <p:cNvSpPr>
            <a:spLocks noGrp="1"/>
          </p:cNvSpPr>
          <p:nvPr>
            <p:ph idx="1"/>
          </p:nvPr>
        </p:nvSpPr>
        <p:spPr>
          <a:xfrm>
            <a:off x="540000" y="1908000"/>
            <a:ext cx="3672994" cy="4230000"/>
          </a:xfrm>
        </p:spPr>
        <p:txBody>
          <a:bodyPr/>
          <a:lstStyle/>
          <a:p>
            <a:pPr marL="0" indent="0">
              <a:buNone/>
            </a:pPr>
            <a:r>
              <a:rPr lang="da-DK" sz="1800" b="1" dirty="0"/>
              <a:t>Resultat</a:t>
            </a:r>
          </a:p>
          <a:p>
            <a:r>
              <a:rPr lang="da-DK" sz="1800" dirty="0"/>
              <a:t>Du ser denne pop-op. </a:t>
            </a:r>
          </a:p>
          <a:p>
            <a:r>
              <a:rPr lang="da-DK" sz="1800" dirty="0"/>
              <a:t>Brug søgefeltet til at søge efter et genbrugeligt link, eller opret et ved at klikke på fanen til højre. </a:t>
            </a:r>
          </a:p>
          <a:p>
            <a:r>
              <a:rPr lang="da-DK" sz="1800" dirty="0"/>
              <a:t>Klik på linket, du vil indsætte, og afslut ved at klikke på ‘Indsæt’.</a:t>
            </a:r>
          </a:p>
          <a:p>
            <a:endParaRPr lang="da-DK" dirty="0"/>
          </a:p>
        </p:txBody>
      </p:sp>
      <p:sp>
        <p:nvSpPr>
          <p:cNvPr id="5" name="Pladsholder til dato 4">
            <a:extLst>
              <a:ext uri="{FF2B5EF4-FFF2-40B4-BE49-F238E27FC236}">
                <a16:creationId xmlns:a16="http://schemas.microsoft.com/office/drawing/2014/main" id="{CAEEC688-1A3C-4A3B-2974-5E00349EC2D9}"/>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59472085-E02A-54E5-9DEB-A67194FA9BD8}"/>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572929EB-599F-1A83-AD04-D7ECB58278F8}"/>
              </a:ext>
            </a:extLst>
          </p:cNvPr>
          <p:cNvSpPr>
            <a:spLocks noGrp="1"/>
          </p:cNvSpPr>
          <p:nvPr>
            <p:ph type="sldNum" sz="quarter" idx="12"/>
          </p:nvPr>
        </p:nvSpPr>
        <p:spPr/>
        <p:txBody>
          <a:bodyPr/>
          <a:lstStyle/>
          <a:p>
            <a:fld id="{24C8C45C-947F-4981-8B3F-4F32E973C901}" type="slidenum">
              <a:rPr lang="da-DK" smtClean="0"/>
              <a:pPr/>
              <a:t>113</a:t>
            </a:fld>
            <a:endParaRPr lang="da-DK" dirty="0"/>
          </a:p>
        </p:txBody>
      </p:sp>
      <p:sp>
        <p:nvSpPr>
          <p:cNvPr id="8" name="Ellipse 7">
            <a:extLst>
              <a:ext uri="{FF2B5EF4-FFF2-40B4-BE49-F238E27FC236}">
                <a16:creationId xmlns:a16="http://schemas.microsoft.com/office/drawing/2014/main" id="{70CDD1F2-B3F2-D8CC-4A26-843370410336}"/>
              </a:ext>
            </a:extLst>
          </p:cNvPr>
          <p:cNvSpPr/>
          <p:nvPr/>
        </p:nvSpPr>
        <p:spPr>
          <a:xfrm>
            <a:off x="4496725" y="2294343"/>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9" name="Ellipse 8">
            <a:extLst>
              <a:ext uri="{FF2B5EF4-FFF2-40B4-BE49-F238E27FC236}">
                <a16:creationId xmlns:a16="http://schemas.microsoft.com/office/drawing/2014/main" id="{842E4FBF-AEE6-2CE4-2FD3-7BF08B464E55}"/>
              </a:ext>
            </a:extLst>
          </p:cNvPr>
          <p:cNvSpPr/>
          <p:nvPr/>
        </p:nvSpPr>
        <p:spPr>
          <a:xfrm>
            <a:off x="7318837" y="2294343"/>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10" name="Ellipse 9">
            <a:extLst>
              <a:ext uri="{FF2B5EF4-FFF2-40B4-BE49-F238E27FC236}">
                <a16:creationId xmlns:a16="http://schemas.microsoft.com/office/drawing/2014/main" id="{5C7E8319-BE3F-56FD-D0EB-4761FF141303}"/>
              </a:ext>
            </a:extLst>
          </p:cNvPr>
          <p:cNvSpPr/>
          <p:nvPr/>
        </p:nvSpPr>
        <p:spPr>
          <a:xfrm>
            <a:off x="4494578" y="3576211"/>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3</a:t>
            </a:r>
          </a:p>
        </p:txBody>
      </p:sp>
      <p:sp>
        <p:nvSpPr>
          <p:cNvPr id="11" name="Rektangel 10">
            <a:extLst>
              <a:ext uri="{FF2B5EF4-FFF2-40B4-BE49-F238E27FC236}">
                <a16:creationId xmlns:a16="http://schemas.microsoft.com/office/drawing/2014/main" id="{ED1E16FC-2230-D1E4-BE44-99F0A544252B}"/>
              </a:ext>
            </a:extLst>
          </p:cNvPr>
          <p:cNvSpPr/>
          <p:nvPr/>
        </p:nvSpPr>
        <p:spPr>
          <a:xfrm flipH="1" flipV="1">
            <a:off x="4850122" y="2351899"/>
            <a:ext cx="1470837" cy="31737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Rektangel 11">
            <a:extLst>
              <a:ext uri="{FF2B5EF4-FFF2-40B4-BE49-F238E27FC236}">
                <a16:creationId xmlns:a16="http://schemas.microsoft.com/office/drawing/2014/main" id="{56228329-9AAD-EB08-C092-94551B740F37}"/>
              </a:ext>
            </a:extLst>
          </p:cNvPr>
          <p:cNvSpPr/>
          <p:nvPr/>
        </p:nvSpPr>
        <p:spPr>
          <a:xfrm>
            <a:off x="6917604" y="2320001"/>
            <a:ext cx="324001" cy="2667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Rektangel 13">
            <a:extLst>
              <a:ext uri="{FF2B5EF4-FFF2-40B4-BE49-F238E27FC236}">
                <a16:creationId xmlns:a16="http://schemas.microsoft.com/office/drawing/2014/main" id="{E85CD56A-699F-CE10-4693-DA62A7D58CE9}"/>
              </a:ext>
            </a:extLst>
          </p:cNvPr>
          <p:cNvSpPr/>
          <p:nvPr/>
        </p:nvSpPr>
        <p:spPr>
          <a:xfrm>
            <a:off x="4831358" y="3569648"/>
            <a:ext cx="6694335" cy="2667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Rektangel 14">
            <a:extLst>
              <a:ext uri="{FF2B5EF4-FFF2-40B4-BE49-F238E27FC236}">
                <a16:creationId xmlns:a16="http://schemas.microsoft.com/office/drawing/2014/main" id="{B55C3209-9130-FBC2-2705-E44C486116E1}"/>
              </a:ext>
            </a:extLst>
          </p:cNvPr>
          <p:cNvSpPr/>
          <p:nvPr/>
        </p:nvSpPr>
        <p:spPr>
          <a:xfrm>
            <a:off x="10723192" y="5521439"/>
            <a:ext cx="611115" cy="31737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Ellipse 17">
            <a:extLst>
              <a:ext uri="{FF2B5EF4-FFF2-40B4-BE49-F238E27FC236}">
                <a16:creationId xmlns:a16="http://schemas.microsoft.com/office/drawing/2014/main" id="{6B1A46E9-7662-24F6-633D-A7F214C86E57}"/>
              </a:ext>
            </a:extLst>
          </p:cNvPr>
          <p:cNvSpPr/>
          <p:nvPr/>
        </p:nvSpPr>
        <p:spPr>
          <a:xfrm>
            <a:off x="10399192" y="5514228"/>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4</a:t>
            </a:r>
          </a:p>
        </p:txBody>
      </p:sp>
    </p:spTree>
    <p:extLst>
      <p:ext uri="{BB962C8B-B14F-4D97-AF65-F5344CB8AC3E}">
        <p14:creationId xmlns:p14="http://schemas.microsoft.com/office/powerpoint/2010/main" val="971309248"/>
      </p:ext>
    </p:extLst>
  </p:cSld>
  <p:clrMapOvr>
    <a:masterClrMapping/>
  </p:clrMapOvr>
  <p:transition spd="slow">
    <p:push dir="u"/>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3A7DF-B76E-4FB7-F643-04DCE677F5C8}"/>
            </a:ext>
          </a:extLst>
        </p:cNvPr>
        <p:cNvGrpSpPr/>
        <p:nvPr/>
      </p:nvGrpSpPr>
      <p:grpSpPr>
        <a:xfrm>
          <a:off x="0" y="0"/>
          <a:ext cx="0" cy="0"/>
          <a:chOff x="0" y="0"/>
          <a:chExt cx="0" cy="0"/>
        </a:xfrm>
      </p:grpSpPr>
      <p:pic>
        <p:nvPicPr>
          <p:cNvPr id="15" name="Billede 14" descr="Skærmbillede af RTF-editoren. Tryk på det link du vil redigere og dernæst på ikon med en lille blyant">
            <a:extLst>
              <a:ext uri="{FF2B5EF4-FFF2-40B4-BE49-F238E27FC236}">
                <a16:creationId xmlns:a16="http://schemas.microsoft.com/office/drawing/2014/main" id="{186013AC-F35A-DF66-1DF2-2CDF0D7FC6D4}"/>
              </a:ext>
            </a:extLst>
          </p:cNvPr>
          <p:cNvPicPr>
            <a:picLocks noChangeAspect="1"/>
          </p:cNvPicPr>
          <p:nvPr/>
        </p:nvPicPr>
        <p:blipFill>
          <a:blip r:embed="rId3"/>
          <a:stretch>
            <a:fillRect/>
          </a:stretch>
        </p:blipFill>
        <p:spPr>
          <a:xfrm>
            <a:off x="2561661" y="1719905"/>
            <a:ext cx="7587668" cy="2516318"/>
          </a:xfrm>
          <a:prstGeom prst="rect">
            <a:avLst/>
          </a:prstGeom>
        </p:spPr>
      </p:pic>
      <p:sp>
        <p:nvSpPr>
          <p:cNvPr id="2" name="Undertitel 1">
            <a:extLst>
              <a:ext uri="{FF2B5EF4-FFF2-40B4-BE49-F238E27FC236}">
                <a16:creationId xmlns:a16="http://schemas.microsoft.com/office/drawing/2014/main" id="{6F5CBD11-1FAB-1BC0-9503-3F459434A269}"/>
              </a:ext>
            </a:extLst>
          </p:cNvPr>
          <p:cNvSpPr>
            <a:spLocks noGrp="1"/>
          </p:cNvSpPr>
          <p:nvPr>
            <p:ph type="subTitle" idx="13"/>
          </p:nvPr>
        </p:nvSpPr>
        <p:spPr/>
        <p:txBody>
          <a:bodyPr/>
          <a:lstStyle/>
          <a:p>
            <a:r>
              <a:rPr lang="da-DK" dirty="0"/>
              <a:t>Lektion 5: Genbrugelige links</a:t>
            </a:r>
          </a:p>
        </p:txBody>
      </p:sp>
      <p:sp>
        <p:nvSpPr>
          <p:cNvPr id="3" name="Titel 2">
            <a:extLst>
              <a:ext uri="{FF2B5EF4-FFF2-40B4-BE49-F238E27FC236}">
                <a16:creationId xmlns:a16="http://schemas.microsoft.com/office/drawing/2014/main" id="{D67076D7-76AF-4AB3-A6A0-F4F9D6176E10}"/>
              </a:ext>
            </a:extLst>
          </p:cNvPr>
          <p:cNvSpPr>
            <a:spLocks noGrp="1"/>
          </p:cNvSpPr>
          <p:nvPr>
            <p:ph type="title"/>
          </p:nvPr>
        </p:nvSpPr>
        <p:spPr/>
        <p:txBody>
          <a:bodyPr/>
          <a:lstStyle/>
          <a:p>
            <a:r>
              <a:rPr lang="da-DK" dirty="0"/>
              <a:t>Redigér genbrugelige links</a:t>
            </a:r>
          </a:p>
        </p:txBody>
      </p:sp>
      <p:sp>
        <p:nvSpPr>
          <p:cNvPr id="5" name="Pladsholder til dato 4">
            <a:extLst>
              <a:ext uri="{FF2B5EF4-FFF2-40B4-BE49-F238E27FC236}">
                <a16:creationId xmlns:a16="http://schemas.microsoft.com/office/drawing/2014/main" id="{ABDBB7B8-970A-48A4-337A-221339D5D97C}"/>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CCC483DC-ADC6-FEE4-E805-085466A13591}"/>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03BFC1C1-7BEA-EFEE-E529-58A62DA0C56B}"/>
              </a:ext>
            </a:extLst>
          </p:cNvPr>
          <p:cNvSpPr>
            <a:spLocks noGrp="1"/>
          </p:cNvSpPr>
          <p:nvPr>
            <p:ph type="sldNum" sz="quarter" idx="12"/>
          </p:nvPr>
        </p:nvSpPr>
        <p:spPr/>
        <p:txBody>
          <a:bodyPr/>
          <a:lstStyle/>
          <a:p>
            <a:fld id="{24C8C45C-947F-4981-8B3F-4F32E973C901}" type="slidenum">
              <a:rPr lang="da-DK" smtClean="0"/>
              <a:pPr/>
              <a:t>114</a:t>
            </a:fld>
            <a:endParaRPr lang="da-DK" dirty="0"/>
          </a:p>
        </p:txBody>
      </p:sp>
      <p:sp>
        <p:nvSpPr>
          <p:cNvPr id="9" name="Ellipse 8">
            <a:extLst>
              <a:ext uri="{FF2B5EF4-FFF2-40B4-BE49-F238E27FC236}">
                <a16:creationId xmlns:a16="http://schemas.microsoft.com/office/drawing/2014/main" id="{0907C95E-3796-8C93-C0DC-AFD3FC899E39}"/>
              </a:ext>
            </a:extLst>
          </p:cNvPr>
          <p:cNvSpPr/>
          <p:nvPr/>
        </p:nvSpPr>
        <p:spPr>
          <a:xfrm>
            <a:off x="2654981" y="3027866"/>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0" name="Rektangel 9">
            <a:extLst>
              <a:ext uri="{FF2B5EF4-FFF2-40B4-BE49-F238E27FC236}">
                <a16:creationId xmlns:a16="http://schemas.microsoft.com/office/drawing/2014/main" id="{6394E666-873B-658D-2A18-81C2EDBE428C}"/>
              </a:ext>
            </a:extLst>
          </p:cNvPr>
          <p:cNvSpPr/>
          <p:nvPr/>
        </p:nvSpPr>
        <p:spPr>
          <a:xfrm>
            <a:off x="8519042" y="2529994"/>
            <a:ext cx="318977" cy="2667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Ellipse 10">
            <a:extLst>
              <a:ext uri="{FF2B5EF4-FFF2-40B4-BE49-F238E27FC236}">
                <a16:creationId xmlns:a16="http://schemas.microsoft.com/office/drawing/2014/main" id="{872B3A47-FCBE-CF19-5714-F439B6FAAEE9}"/>
              </a:ext>
            </a:extLst>
          </p:cNvPr>
          <p:cNvSpPr/>
          <p:nvPr/>
        </p:nvSpPr>
        <p:spPr>
          <a:xfrm>
            <a:off x="8564819" y="2096600"/>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12" name="Rektangel 11">
            <a:extLst>
              <a:ext uri="{FF2B5EF4-FFF2-40B4-BE49-F238E27FC236}">
                <a16:creationId xmlns:a16="http://schemas.microsoft.com/office/drawing/2014/main" id="{6233016E-E2BB-1B90-18B0-AC134E8BB2F6}"/>
              </a:ext>
            </a:extLst>
          </p:cNvPr>
          <p:cNvSpPr/>
          <p:nvPr/>
        </p:nvSpPr>
        <p:spPr>
          <a:xfrm>
            <a:off x="3106977" y="3111241"/>
            <a:ext cx="2944721" cy="17421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957865308"/>
      </p:ext>
    </p:extLst>
  </p:cSld>
  <p:clrMapOvr>
    <a:masterClrMapping/>
  </p:clrMapOvr>
  <p:transition spd="slow">
    <p:push dir="u"/>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21013-D9FB-A7F2-8708-EF948A690BE8}"/>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F9003D1A-86A9-B553-EF5C-90DAD1795A7F}"/>
              </a:ext>
            </a:extLst>
          </p:cNvPr>
          <p:cNvSpPr>
            <a:spLocks noGrp="1"/>
          </p:cNvSpPr>
          <p:nvPr>
            <p:ph type="subTitle" idx="13"/>
          </p:nvPr>
        </p:nvSpPr>
        <p:spPr/>
        <p:txBody>
          <a:bodyPr/>
          <a:lstStyle/>
          <a:p>
            <a:r>
              <a:rPr lang="da-DK" dirty="0"/>
              <a:t>Lektion 5: Genbrugelige links</a:t>
            </a:r>
          </a:p>
        </p:txBody>
      </p:sp>
      <p:sp>
        <p:nvSpPr>
          <p:cNvPr id="3" name="Titel 2">
            <a:extLst>
              <a:ext uri="{FF2B5EF4-FFF2-40B4-BE49-F238E27FC236}">
                <a16:creationId xmlns:a16="http://schemas.microsoft.com/office/drawing/2014/main" id="{5D57C1B5-A9BB-07A0-44EC-1827EAF83CFB}"/>
              </a:ext>
            </a:extLst>
          </p:cNvPr>
          <p:cNvSpPr>
            <a:spLocks noGrp="1"/>
          </p:cNvSpPr>
          <p:nvPr>
            <p:ph type="title"/>
          </p:nvPr>
        </p:nvSpPr>
        <p:spPr/>
        <p:txBody>
          <a:bodyPr/>
          <a:lstStyle/>
          <a:p>
            <a:endParaRPr lang="da-DK"/>
          </a:p>
        </p:txBody>
      </p:sp>
      <p:sp>
        <p:nvSpPr>
          <p:cNvPr id="4" name="Pladsholder til indhold 3">
            <a:extLst>
              <a:ext uri="{FF2B5EF4-FFF2-40B4-BE49-F238E27FC236}">
                <a16:creationId xmlns:a16="http://schemas.microsoft.com/office/drawing/2014/main" id="{E628433B-7E1F-6809-B95C-65D1F950B3D5}"/>
              </a:ext>
            </a:extLst>
          </p:cNvPr>
          <p:cNvSpPr>
            <a:spLocks noGrp="1"/>
          </p:cNvSpPr>
          <p:nvPr>
            <p:ph idx="1"/>
          </p:nvPr>
        </p:nvSpPr>
        <p:spPr>
          <a:xfrm>
            <a:off x="540000" y="1908000"/>
            <a:ext cx="3502611" cy="4230000"/>
          </a:xfrm>
        </p:spPr>
        <p:txBody>
          <a:bodyPr/>
          <a:lstStyle/>
          <a:p>
            <a:pPr marL="0" indent="0">
              <a:buNone/>
            </a:pPr>
            <a:r>
              <a:rPr lang="da-DK" sz="1800" b="1" dirty="0"/>
              <a:t>Resultat</a:t>
            </a:r>
          </a:p>
          <a:p>
            <a:r>
              <a:rPr lang="da-DK" sz="1800" dirty="0"/>
              <a:t>Du ser denne pop-op. </a:t>
            </a:r>
          </a:p>
          <a:p>
            <a:r>
              <a:rPr lang="da-DK" sz="1800" dirty="0"/>
              <a:t>Redigér linkbeskrivelse, URL og/eller den alternative tekst, og klik på ‘Ok’ for at afslutte. </a:t>
            </a:r>
          </a:p>
          <a:p>
            <a:endParaRPr lang="da-DK" dirty="0"/>
          </a:p>
        </p:txBody>
      </p:sp>
      <p:sp>
        <p:nvSpPr>
          <p:cNvPr id="5" name="Pladsholder til dato 4">
            <a:extLst>
              <a:ext uri="{FF2B5EF4-FFF2-40B4-BE49-F238E27FC236}">
                <a16:creationId xmlns:a16="http://schemas.microsoft.com/office/drawing/2014/main" id="{958C44C3-F86A-F632-B8F0-2D83F33DD396}"/>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9AD39930-44D1-622D-E1DA-9F18E1E77356}"/>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FC17FEEE-8E0F-20BF-2B80-ECEE066E3366}"/>
              </a:ext>
            </a:extLst>
          </p:cNvPr>
          <p:cNvSpPr>
            <a:spLocks noGrp="1"/>
          </p:cNvSpPr>
          <p:nvPr>
            <p:ph type="sldNum" sz="quarter" idx="12"/>
          </p:nvPr>
        </p:nvSpPr>
        <p:spPr/>
        <p:txBody>
          <a:bodyPr/>
          <a:lstStyle/>
          <a:p>
            <a:fld id="{24C8C45C-947F-4981-8B3F-4F32E973C901}" type="slidenum">
              <a:rPr lang="da-DK" smtClean="0"/>
              <a:pPr/>
              <a:t>115</a:t>
            </a:fld>
            <a:endParaRPr lang="da-DK" dirty="0"/>
          </a:p>
        </p:txBody>
      </p:sp>
      <p:pic>
        <p:nvPicPr>
          <p:cNvPr id="8" name="Billede 7" descr="Skærmbillede af den pop-up der kommer frem når du vil redigere et link. Her kan du indsætte URL'en, skrive en linkbeskrivelse og/eller alternativ tekst">
            <a:extLst>
              <a:ext uri="{FF2B5EF4-FFF2-40B4-BE49-F238E27FC236}">
                <a16:creationId xmlns:a16="http://schemas.microsoft.com/office/drawing/2014/main" id="{15D62CA6-0ECE-4294-6D9C-E81536134527}"/>
              </a:ext>
            </a:extLst>
          </p:cNvPr>
          <p:cNvPicPr>
            <a:picLocks noChangeAspect="1"/>
          </p:cNvPicPr>
          <p:nvPr/>
        </p:nvPicPr>
        <p:blipFill>
          <a:blip r:embed="rId3"/>
          <a:stretch>
            <a:fillRect/>
          </a:stretch>
        </p:blipFill>
        <p:spPr>
          <a:xfrm>
            <a:off x="4895253" y="1817936"/>
            <a:ext cx="6756747" cy="3880049"/>
          </a:xfrm>
          <a:prstGeom prst="rect">
            <a:avLst/>
          </a:prstGeom>
          <a:effectLst>
            <a:outerShdw blurRad="50800" dist="38100" dir="5400000" algn="t" rotWithShape="0">
              <a:prstClr val="black">
                <a:alpha val="40000"/>
              </a:prstClr>
            </a:outerShdw>
          </a:effectLst>
        </p:spPr>
      </p:pic>
      <p:sp>
        <p:nvSpPr>
          <p:cNvPr id="10" name="Rektangel 9">
            <a:extLst>
              <a:ext uri="{FF2B5EF4-FFF2-40B4-BE49-F238E27FC236}">
                <a16:creationId xmlns:a16="http://schemas.microsoft.com/office/drawing/2014/main" id="{ADE8934F-C3A5-30B3-C602-F696E07EFBF0}"/>
              </a:ext>
            </a:extLst>
          </p:cNvPr>
          <p:cNvSpPr/>
          <p:nvPr/>
        </p:nvSpPr>
        <p:spPr>
          <a:xfrm>
            <a:off x="5042133" y="3428999"/>
            <a:ext cx="6363804" cy="154405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083268156"/>
      </p:ext>
    </p:extLst>
  </p:cSld>
  <p:clrMapOvr>
    <a:masterClrMapping/>
  </p:clrMapOvr>
  <p:transition spd="slow">
    <p:push dir="u"/>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232C9-DDB6-B64B-97CB-1ABCE18EB9AD}"/>
            </a:ext>
          </a:extLst>
        </p:cNvPr>
        <p:cNvGrpSpPr/>
        <p:nvPr/>
      </p:nvGrpSpPr>
      <p:grpSpPr>
        <a:xfrm>
          <a:off x="0" y="0"/>
          <a:ext cx="0" cy="0"/>
          <a:chOff x="0" y="0"/>
          <a:chExt cx="0" cy="0"/>
        </a:xfrm>
      </p:grpSpPr>
      <p:pic>
        <p:nvPicPr>
          <p:cNvPr id="4" name="Billede 3" descr="Skærmbillede af RTF-editoren, hvor man redigerer genbrugelig links. Sørg først for at links laves i punktopstilling. Tryk dernæst på ikonet for at oprette et genbrugeligt link til en mikroartikel">
            <a:extLst>
              <a:ext uri="{FF2B5EF4-FFF2-40B4-BE49-F238E27FC236}">
                <a16:creationId xmlns:a16="http://schemas.microsoft.com/office/drawing/2014/main" id="{1C0D20BF-A29B-5DBD-0436-101AABD6F48E}"/>
              </a:ext>
            </a:extLst>
          </p:cNvPr>
          <p:cNvPicPr>
            <a:picLocks noChangeAspect="1"/>
          </p:cNvPicPr>
          <p:nvPr/>
        </p:nvPicPr>
        <p:blipFill>
          <a:blip r:embed="rId3"/>
          <a:stretch>
            <a:fillRect/>
          </a:stretch>
        </p:blipFill>
        <p:spPr>
          <a:xfrm>
            <a:off x="4222570" y="1542686"/>
            <a:ext cx="7404738" cy="4658814"/>
          </a:xfrm>
          <a:prstGeom prst="rect">
            <a:avLst/>
          </a:prstGeom>
          <a:effectLst>
            <a:outerShdw blurRad="50800" dist="38100" dir="5400000" algn="t" rotWithShape="0">
              <a:prstClr val="black">
                <a:alpha val="40000"/>
              </a:prstClr>
            </a:outerShdw>
          </a:effectLst>
        </p:spPr>
      </p:pic>
      <p:sp>
        <p:nvSpPr>
          <p:cNvPr id="2" name="Undertitel 1">
            <a:extLst>
              <a:ext uri="{FF2B5EF4-FFF2-40B4-BE49-F238E27FC236}">
                <a16:creationId xmlns:a16="http://schemas.microsoft.com/office/drawing/2014/main" id="{BE954714-4286-5790-4F5F-2C1A724A59D5}"/>
              </a:ext>
            </a:extLst>
          </p:cNvPr>
          <p:cNvSpPr>
            <a:spLocks noGrp="1"/>
          </p:cNvSpPr>
          <p:nvPr>
            <p:ph type="subTitle" idx="13"/>
          </p:nvPr>
        </p:nvSpPr>
        <p:spPr/>
        <p:txBody>
          <a:bodyPr/>
          <a:lstStyle/>
          <a:p>
            <a:r>
              <a:rPr lang="da-DK" dirty="0"/>
              <a:t>Lektion 5: Genbrugelige links</a:t>
            </a:r>
          </a:p>
        </p:txBody>
      </p:sp>
      <p:sp>
        <p:nvSpPr>
          <p:cNvPr id="3" name="Titel 2">
            <a:extLst>
              <a:ext uri="{FF2B5EF4-FFF2-40B4-BE49-F238E27FC236}">
                <a16:creationId xmlns:a16="http://schemas.microsoft.com/office/drawing/2014/main" id="{8A7F2DF5-A415-0B13-77E7-87365EF87708}"/>
              </a:ext>
            </a:extLst>
          </p:cNvPr>
          <p:cNvSpPr>
            <a:spLocks noGrp="1"/>
          </p:cNvSpPr>
          <p:nvPr>
            <p:ph type="title"/>
          </p:nvPr>
        </p:nvSpPr>
        <p:spPr/>
        <p:txBody>
          <a:bodyPr/>
          <a:lstStyle/>
          <a:p>
            <a:r>
              <a:rPr lang="da-DK" dirty="0"/>
              <a:t>Indsæt genbrugeligt link til mikroartikel</a:t>
            </a:r>
          </a:p>
        </p:txBody>
      </p:sp>
      <p:sp>
        <p:nvSpPr>
          <p:cNvPr id="5" name="Pladsholder til dato 4">
            <a:extLst>
              <a:ext uri="{FF2B5EF4-FFF2-40B4-BE49-F238E27FC236}">
                <a16:creationId xmlns:a16="http://schemas.microsoft.com/office/drawing/2014/main" id="{61022406-ED14-7730-B8B6-64C0EA6AFB0E}"/>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13772234-88B0-803D-308E-19500C8B2C63}"/>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09920307-835E-8F55-48C4-C6859FDE9ED9}"/>
              </a:ext>
            </a:extLst>
          </p:cNvPr>
          <p:cNvSpPr>
            <a:spLocks noGrp="1"/>
          </p:cNvSpPr>
          <p:nvPr>
            <p:ph type="sldNum" sz="quarter" idx="12"/>
          </p:nvPr>
        </p:nvSpPr>
        <p:spPr/>
        <p:txBody>
          <a:bodyPr/>
          <a:lstStyle/>
          <a:p>
            <a:fld id="{24C8C45C-947F-4981-8B3F-4F32E973C901}" type="slidenum">
              <a:rPr lang="da-DK" smtClean="0"/>
              <a:pPr/>
              <a:t>116</a:t>
            </a:fld>
            <a:endParaRPr lang="da-DK" dirty="0"/>
          </a:p>
        </p:txBody>
      </p:sp>
      <p:sp>
        <p:nvSpPr>
          <p:cNvPr id="9" name="Ellipse 8">
            <a:extLst>
              <a:ext uri="{FF2B5EF4-FFF2-40B4-BE49-F238E27FC236}">
                <a16:creationId xmlns:a16="http://schemas.microsoft.com/office/drawing/2014/main" id="{FFBE0399-2C96-F8A2-AA7B-96BFD6290F54}"/>
              </a:ext>
            </a:extLst>
          </p:cNvPr>
          <p:cNvSpPr/>
          <p:nvPr/>
        </p:nvSpPr>
        <p:spPr>
          <a:xfrm>
            <a:off x="5162780" y="1768208"/>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1" name="Ellipse 10">
            <a:extLst>
              <a:ext uri="{FF2B5EF4-FFF2-40B4-BE49-F238E27FC236}">
                <a16:creationId xmlns:a16="http://schemas.microsoft.com/office/drawing/2014/main" id="{DB10A505-6EC6-9B46-8222-4624014416DF}"/>
              </a:ext>
            </a:extLst>
          </p:cNvPr>
          <p:cNvSpPr/>
          <p:nvPr/>
        </p:nvSpPr>
        <p:spPr>
          <a:xfrm>
            <a:off x="8361032" y="1709405"/>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13" name="Pladsholder til indhold 3">
            <a:extLst>
              <a:ext uri="{FF2B5EF4-FFF2-40B4-BE49-F238E27FC236}">
                <a16:creationId xmlns:a16="http://schemas.microsoft.com/office/drawing/2014/main" id="{1CAA2F4C-E7FC-C83C-D6D1-DD0AD1836AFE}"/>
              </a:ext>
            </a:extLst>
          </p:cNvPr>
          <p:cNvSpPr>
            <a:spLocks noGrp="1"/>
          </p:cNvSpPr>
          <p:nvPr>
            <p:ph idx="1"/>
          </p:nvPr>
        </p:nvSpPr>
        <p:spPr>
          <a:xfrm>
            <a:off x="540001" y="1908000"/>
            <a:ext cx="3438442" cy="4230000"/>
          </a:xfrm>
        </p:spPr>
        <p:txBody>
          <a:bodyPr/>
          <a:lstStyle/>
          <a:p>
            <a:r>
              <a:rPr lang="da-DK" sz="1800" dirty="0"/>
              <a:t>Du står i RTF-editoren.</a:t>
            </a:r>
          </a:p>
          <a:p>
            <a:r>
              <a:rPr lang="da-DK" sz="1800" dirty="0"/>
              <a:t>Genbrugelige links skal altid stå som punktopstilling i slutningen af afsnit og mikroartikler.</a:t>
            </a:r>
          </a:p>
          <a:p>
            <a:r>
              <a:rPr lang="da-DK" sz="1800" dirty="0"/>
              <a:t>Tryk på ikonet for at indsætte genbrugelige links til mikroartikler. </a:t>
            </a:r>
          </a:p>
          <a:p>
            <a:endParaRPr lang="da-DK" dirty="0"/>
          </a:p>
        </p:txBody>
      </p:sp>
      <p:sp>
        <p:nvSpPr>
          <p:cNvPr id="14" name="Rektangel 13">
            <a:extLst>
              <a:ext uri="{FF2B5EF4-FFF2-40B4-BE49-F238E27FC236}">
                <a16:creationId xmlns:a16="http://schemas.microsoft.com/office/drawing/2014/main" id="{23F49EAE-7A6B-3BC8-3B4E-3786C38C5D38}"/>
              </a:ext>
            </a:extLst>
          </p:cNvPr>
          <p:cNvSpPr/>
          <p:nvPr/>
        </p:nvSpPr>
        <p:spPr>
          <a:xfrm>
            <a:off x="5486780" y="2008182"/>
            <a:ext cx="194552" cy="15479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 name="Rektangel 15">
            <a:extLst>
              <a:ext uri="{FF2B5EF4-FFF2-40B4-BE49-F238E27FC236}">
                <a16:creationId xmlns:a16="http://schemas.microsoft.com/office/drawing/2014/main" id="{BB8B7907-76CB-4903-601D-A3503AD63C39}"/>
              </a:ext>
            </a:extLst>
          </p:cNvPr>
          <p:cNvSpPr/>
          <p:nvPr/>
        </p:nvSpPr>
        <p:spPr>
          <a:xfrm>
            <a:off x="8166480" y="2008182"/>
            <a:ext cx="194552" cy="15479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574287422"/>
      </p:ext>
    </p:extLst>
  </p:cSld>
  <p:clrMapOvr>
    <a:masterClrMapping/>
  </p:clrMapOvr>
  <p:transition spd="slow">
    <p:push dir="u"/>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648B5-A400-AB5C-8222-BA759DACE092}"/>
            </a:ext>
          </a:extLst>
        </p:cNvPr>
        <p:cNvGrpSpPr/>
        <p:nvPr/>
      </p:nvGrpSpPr>
      <p:grpSpPr>
        <a:xfrm>
          <a:off x="0" y="0"/>
          <a:ext cx="0" cy="0"/>
          <a:chOff x="0" y="0"/>
          <a:chExt cx="0" cy="0"/>
        </a:xfrm>
      </p:grpSpPr>
      <p:pic>
        <p:nvPicPr>
          <p:cNvPr id="10" name="Billede 9" descr="Skærmbillede af at oprette et nyt genbrugeligt link til en mikroartikel">
            <a:extLst>
              <a:ext uri="{FF2B5EF4-FFF2-40B4-BE49-F238E27FC236}">
                <a16:creationId xmlns:a16="http://schemas.microsoft.com/office/drawing/2014/main" id="{14D92247-2C5D-0E92-DBBE-93724DF63222}"/>
              </a:ext>
            </a:extLst>
          </p:cNvPr>
          <p:cNvPicPr>
            <a:picLocks noChangeAspect="1"/>
          </p:cNvPicPr>
          <p:nvPr/>
        </p:nvPicPr>
        <p:blipFill>
          <a:blip r:embed="rId3"/>
          <a:stretch>
            <a:fillRect/>
          </a:stretch>
        </p:blipFill>
        <p:spPr>
          <a:xfrm>
            <a:off x="4228668" y="2312854"/>
            <a:ext cx="6173061" cy="2524477"/>
          </a:xfrm>
          <a:prstGeom prst="rect">
            <a:avLst/>
          </a:prstGeom>
          <a:effectLst>
            <a:outerShdw blurRad="50800" dist="38100" dir="5400000" algn="t" rotWithShape="0">
              <a:prstClr val="black">
                <a:alpha val="40000"/>
              </a:prstClr>
            </a:outerShdw>
          </a:effectLst>
        </p:spPr>
      </p:pic>
      <p:sp>
        <p:nvSpPr>
          <p:cNvPr id="2" name="Undertitel 1">
            <a:extLst>
              <a:ext uri="{FF2B5EF4-FFF2-40B4-BE49-F238E27FC236}">
                <a16:creationId xmlns:a16="http://schemas.microsoft.com/office/drawing/2014/main" id="{0B9EFFBA-E56D-9A69-AFA3-A62B3FBC1C1A}"/>
              </a:ext>
            </a:extLst>
          </p:cNvPr>
          <p:cNvSpPr>
            <a:spLocks noGrp="1"/>
          </p:cNvSpPr>
          <p:nvPr>
            <p:ph type="subTitle" idx="13"/>
          </p:nvPr>
        </p:nvSpPr>
        <p:spPr/>
        <p:txBody>
          <a:bodyPr/>
          <a:lstStyle/>
          <a:p>
            <a:r>
              <a:rPr lang="da-DK" dirty="0"/>
              <a:t>Lektion 5: Genbrugelige links</a:t>
            </a:r>
          </a:p>
        </p:txBody>
      </p:sp>
      <p:sp>
        <p:nvSpPr>
          <p:cNvPr id="3" name="Titel 2">
            <a:extLst>
              <a:ext uri="{FF2B5EF4-FFF2-40B4-BE49-F238E27FC236}">
                <a16:creationId xmlns:a16="http://schemas.microsoft.com/office/drawing/2014/main" id="{09E3123D-1E7E-654B-4036-400CD93FB206}"/>
              </a:ext>
            </a:extLst>
          </p:cNvPr>
          <p:cNvSpPr>
            <a:spLocks noGrp="1"/>
          </p:cNvSpPr>
          <p:nvPr>
            <p:ph type="title"/>
          </p:nvPr>
        </p:nvSpPr>
        <p:spPr/>
        <p:txBody>
          <a:bodyPr/>
          <a:lstStyle/>
          <a:p>
            <a:r>
              <a:rPr lang="da-DK" dirty="0"/>
              <a:t>Indsæt genbrugeligt link til mikroartikel</a:t>
            </a:r>
          </a:p>
        </p:txBody>
      </p:sp>
      <p:sp>
        <p:nvSpPr>
          <p:cNvPr id="5" name="Pladsholder til dato 4">
            <a:extLst>
              <a:ext uri="{FF2B5EF4-FFF2-40B4-BE49-F238E27FC236}">
                <a16:creationId xmlns:a16="http://schemas.microsoft.com/office/drawing/2014/main" id="{80CA4FBD-DF6E-5C12-C5E0-D9B8D4A6DB02}"/>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383D9FAF-21F2-6784-9142-48AD7E8679DD}"/>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1FE27450-77FC-FC91-B41E-30B8AD13E23C}"/>
              </a:ext>
            </a:extLst>
          </p:cNvPr>
          <p:cNvSpPr>
            <a:spLocks noGrp="1"/>
          </p:cNvSpPr>
          <p:nvPr>
            <p:ph type="sldNum" sz="quarter" idx="12"/>
          </p:nvPr>
        </p:nvSpPr>
        <p:spPr/>
        <p:txBody>
          <a:bodyPr/>
          <a:lstStyle/>
          <a:p>
            <a:fld id="{24C8C45C-947F-4981-8B3F-4F32E973C901}" type="slidenum">
              <a:rPr lang="da-DK" smtClean="0"/>
              <a:pPr/>
              <a:t>117</a:t>
            </a:fld>
            <a:endParaRPr lang="da-DK" dirty="0"/>
          </a:p>
        </p:txBody>
      </p:sp>
      <p:sp>
        <p:nvSpPr>
          <p:cNvPr id="9" name="Ellipse 8">
            <a:extLst>
              <a:ext uri="{FF2B5EF4-FFF2-40B4-BE49-F238E27FC236}">
                <a16:creationId xmlns:a16="http://schemas.microsoft.com/office/drawing/2014/main" id="{61A0F92D-960E-D45F-3C46-3F2270564EE6}"/>
              </a:ext>
            </a:extLst>
          </p:cNvPr>
          <p:cNvSpPr/>
          <p:nvPr/>
        </p:nvSpPr>
        <p:spPr>
          <a:xfrm>
            <a:off x="4066669" y="2629004"/>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1" name="Ellipse 10">
            <a:extLst>
              <a:ext uri="{FF2B5EF4-FFF2-40B4-BE49-F238E27FC236}">
                <a16:creationId xmlns:a16="http://schemas.microsoft.com/office/drawing/2014/main" id="{25ED0592-54C2-2449-9D59-30CA5366A739}"/>
              </a:ext>
            </a:extLst>
          </p:cNvPr>
          <p:cNvSpPr/>
          <p:nvPr/>
        </p:nvSpPr>
        <p:spPr>
          <a:xfrm>
            <a:off x="7072199" y="2551241"/>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13" name="Pladsholder til indhold 3">
            <a:extLst>
              <a:ext uri="{FF2B5EF4-FFF2-40B4-BE49-F238E27FC236}">
                <a16:creationId xmlns:a16="http://schemas.microsoft.com/office/drawing/2014/main" id="{B05C7656-F1F0-F964-B0F7-25FC45DD5856}"/>
              </a:ext>
            </a:extLst>
          </p:cNvPr>
          <p:cNvSpPr>
            <a:spLocks noGrp="1"/>
          </p:cNvSpPr>
          <p:nvPr>
            <p:ph idx="1"/>
          </p:nvPr>
        </p:nvSpPr>
        <p:spPr>
          <a:xfrm>
            <a:off x="540001" y="1744224"/>
            <a:ext cx="3438442" cy="4573776"/>
          </a:xfrm>
        </p:spPr>
        <p:txBody>
          <a:bodyPr/>
          <a:lstStyle/>
          <a:p>
            <a:pPr marL="0" indent="0">
              <a:buNone/>
            </a:pPr>
            <a:r>
              <a:rPr lang="da-DK" sz="1800" b="1" dirty="0"/>
              <a:t>Resultat</a:t>
            </a:r>
          </a:p>
          <a:p>
            <a:r>
              <a:rPr lang="da-DK" sz="1800" dirty="0"/>
              <a:t>Du ser denne pop-op. </a:t>
            </a:r>
          </a:p>
          <a:p>
            <a:r>
              <a:rPr lang="da-DK" sz="1800" dirty="0"/>
              <a:t>Du kan søge blandt eksisterede genbrugelige links til mikroartikler, eller du kan oprette et nyt genbrugeligt link til en mikroartikel.</a:t>
            </a:r>
          </a:p>
          <a:p>
            <a:r>
              <a:rPr lang="da-DK" sz="1800" dirty="0"/>
              <a:t>Klik på ‘Vælg internt link’, og navigér til den side, hvorpå mikroartiklen er, som du ønsker at linke til.</a:t>
            </a:r>
          </a:p>
          <a:p>
            <a:r>
              <a:rPr lang="da-DK" sz="1800" dirty="0"/>
              <a:t>Når siden er valgt, kan du vælge den mikroartikel, du ønsker at linke til. </a:t>
            </a:r>
          </a:p>
          <a:p>
            <a:endParaRPr lang="da-DK" dirty="0"/>
          </a:p>
        </p:txBody>
      </p:sp>
      <p:sp>
        <p:nvSpPr>
          <p:cNvPr id="14" name="Rektangel 13">
            <a:extLst>
              <a:ext uri="{FF2B5EF4-FFF2-40B4-BE49-F238E27FC236}">
                <a16:creationId xmlns:a16="http://schemas.microsoft.com/office/drawing/2014/main" id="{5F0CECC8-991A-EA91-D9B2-0B24F30566BD}"/>
              </a:ext>
            </a:extLst>
          </p:cNvPr>
          <p:cNvSpPr/>
          <p:nvPr/>
        </p:nvSpPr>
        <p:spPr>
          <a:xfrm>
            <a:off x="5537580" y="3547797"/>
            <a:ext cx="736220" cy="15870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 name="Rektangel 15">
            <a:extLst>
              <a:ext uri="{FF2B5EF4-FFF2-40B4-BE49-F238E27FC236}">
                <a16:creationId xmlns:a16="http://schemas.microsoft.com/office/drawing/2014/main" id="{EB5AAB1C-89A0-CC25-F5DE-AE70F6E3B66F}"/>
              </a:ext>
            </a:extLst>
          </p:cNvPr>
          <p:cNvSpPr/>
          <p:nvPr/>
        </p:nvSpPr>
        <p:spPr>
          <a:xfrm>
            <a:off x="4390668" y="3901009"/>
            <a:ext cx="2924531" cy="26761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Ellipse 11">
            <a:extLst>
              <a:ext uri="{FF2B5EF4-FFF2-40B4-BE49-F238E27FC236}">
                <a16:creationId xmlns:a16="http://schemas.microsoft.com/office/drawing/2014/main" id="{A02DC0FB-E043-6C33-6D12-321A6B6A09B5}"/>
              </a:ext>
            </a:extLst>
          </p:cNvPr>
          <p:cNvSpPr/>
          <p:nvPr/>
        </p:nvSpPr>
        <p:spPr>
          <a:xfrm>
            <a:off x="5154879" y="3429000"/>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3</a:t>
            </a:r>
          </a:p>
        </p:txBody>
      </p:sp>
      <p:sp>
        <p:nvSpPr>
          <p:cNvPr id="15" name="Ellipse 14">
            <a:extLst>
              <a:ext uri="{FF2B5EF4-FFF2-40B4-BE49-F238E27FC236}">
                <a16:creationId xmlns:a16="http://schemas.microsoft.com/office/drawing/2014/main" id="{32C4D93C-01E1-8277-3A4F-6FAF867685E9}"/>
              </a:ext>
            </a:extLst>
          </p:cNvPr>
          <p:cNvSpPr/>
          <p:nvPr/>
        </p:nvSpPr>
        <p:spPr>
          <a:xfrm>
            <a:off x="7324798" y="3989387"/>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4</a:t>
            </a:r>
          </a:p>
        </p:txBody>
      </p:sp>
    </p:spTree>
    <p:extLst>
      <p:ext uri="{BB962C8B-B14F-4D97-AF65-F5344CB8AC3E}">
        <p14:creationId xmlns:p14="http://schemas.microsoft.com/office/powerpoint/2010/main" val="1689346803"/>
      </p:ext>
    </p:extLst>
  </p:cSld>
  <p:clrMapOvr>
    <a:masterClrMapping/>
  </p:clrMapOvr>
  <p:transition spd="slow">
    <p:push dir="u"/>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67B1F-B5D8-E669-4688-B9C32A3CB84D}"/>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08B68C61-6587-2F90-846C-E3BB76D6EBCA}"/>
              </a:ext>
            </a:extLst>
          </p:cNvPr>
          <p:cNvSpPr>
            <a:spLocks noGrp="1"/>
          </p:cNvSpPr>
          <p:nvPr>
            <p:ph type="subTitle" idx="13"/>
          </p:nvPr>
        </p:nvSpPr>
        <p:spPr/>
        <p:txBody>
          <a:bodyPr/>
          <a:lstStyle/>
          <a:p>
            <a:r>
              <a:rPr lang="da-DK" dirty="0"/>
              <a:t>Lektion 5: Genbrugelige links</a:t>
            </a:r>
          </a:p>
        </p:txBody>
      </p:sp>
      <p:sp>
        <p:nvSpPr>
          <p:cNvPr id="6" name="Pladsholder til dato 5">
            <a:extLst>
              <a:ext uri="{FF2B5EF4-FFF2-40B4-BE49-F238E27FC236}">
                <a16:creationId xmlns:a16="http://schemas.microsoft.com/office/drawing/2014/main" id="{54827A0C-EB35-FBCC-A93D-969C604B6A61}"/>
              </a:ext>
            </a:extLst>
          </p:cNvPr>
          <p:cNvSpPr>
            <a:spLocks noGrp="1"/>
          </p:cNvSpPr>
          <p:nvPr>
            <p:ph type="dt" sz="half" idx="10"/>
          </p:nvPr>
        </p:nvSpPr>
        <p:spPr/>
        <p:txBody>
          <a:bodyPr/>
          <a:lstStyle/>
          <a:p>
            <a:r>
              <a:rPr lang="da-DK"/>
              <a:t>29. september 2026</a:t>
            </a:r>
            <a:endParaRPr lang="da-DK" dirty="0"/>
          </a:p>
        </p:txBody>
      </p:sp>
      <p:sp>
        <p:nvSpPr>
          <p:cNvPr id="7" name="Pladsholder til sidefod 6">
            <a:extLst>
              <a:ext uri="{FF2B5EF4-FFF2-40B4-BE49-F238E27FC236}">
                <a16:creationId xmlns:a16="http://schemas.microsoft.com/office/drawing/2014/main" id="{CAF67E27-A729-782F-ED45-3BCA3DCD27D3}"/>
              </a:ext>
            </a:extLst>
          </p:cNvPr>
          <p:cNvSpPr>
            <a:spLocks noGrp="1"/>
          </p:cNvSpPr>
          <p:nvPr>
            <p:ph type="ftr" sz="quarter" idx="11"/>
          </p:nvPr>
        </p:nvSpPr>
        <p:spPr/>
        <p:txBody>
          <a:bodyPr/>
          <a:lstStyle/>
          <a:p>
            <a:r>
              <a:rPr lang="da-DK"/>
              <a:t>Digitaliseringsstyrelsen</a:t>
            </a:r>
            <a:endParaRPr lang="da-DK" dirty="0"/>
          </a:p>
        </p:txBody>
      </p:sp>
      <p:sp>
        <p:nvSpPr>
          <p:cNvPr id="8" name="Pladsholder til slidenummer 7">
            <a:extLst>
              <a:ext uri="{FF2B5EF4-FFF2-40B4-BE49-F238E27FC236}">
                <a16:creationId xmlns:a16="http://schemas.microsoft.com/office/drawing/2014/main" id="{BF95351F-D460-F3E3-FCD4-3E7E069A7755}"/>
              </a:ext>
            </a:extLst>
          </p:cNvPr>
          <p:cNvSpPr>
            <a:spLocks noGrp="1"/>
          </p:cNvSpPr>
          <p:nvPr>
            <p:ph type="sldNum" sz="quarter" idx="12"/>
          </p:nvPr>
        </p:nvSpPr>
        <p:spPr/>
        <p:txBody>
          <a:bodyPr/>
          <a:lstStyle/>
          <a:p>
            <a:fld id="{24C8C45C-947F-4981-8B3F-4F32E973C901}" type="slidenum">
              <a:rPr lang="da-DK" smtClean="0"/>
              <a:pPr/>
              <a:t>118</a:t>
            </a:fld>
            <a:endParaRPr lang="da-DK" dirty="0"/>
          </a:p>
        </p:txBody>
      </p:sp>
      <p:sp>
        <p:nvSpPr>
          <p:cNvPr id="9" name="Rektangel: afrundede hjørner 8">
            <a:extLst>
              <a:ext uri="{FF2B5EF4-FFF2-40B4-BE49-F238E27FC236}">
                <a16:creationId xmlns:a16="http://schemas.microsoft.com/office/drawing/2014/main" id="{6882AF26-7284-2AA3-D39A-41515A36C0BD}"/>
              </a:ext>
            </a:extLst>
          </p:cNvPr>
          <p:cNvSpPr/>
          <p:nvPr/>
        </p:nvSpPr>
        <p:spPr>
          <a:xfrm>
            <a:off x="3296652" y="1818127"/>
            <a:ext cx="5598695" cy="3368842"/>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3600" b="1" noProof="0" dirty="0">
                <a:solidFill>
                  <a:srgbClr val="F5F1E6"/>
                </a:solidFill>
              </a:rPr>
              <a:t>Demo:</a:t>
            </a:r>
          </a:p>
          <a:p>
            <a:pPr algn="ctr"/>
            <a:r>
              <a:rPr lang="da-DK" sz="3600" dirty="0">
                <a:solidFill>
                  <a:srgbClr val="F5F1E6"/>
                </a:solidFill>
              </a:rPr>
              <a:t>Opret, indsæt og redigér genbrugelige links</a:t>
            </a:r>
            <a:endParaRPr lang="da-DK" sz="3600" noProof="0" dirty="0" err="1">
              <a:solidFill>
                <a:srgbClr val="F5F1E6"/>
              </a:solidFill>
            </a:endParaRPr>
          </a:p>
        </p:txBody>
      </p:sp>
    </p:spTree>
    <p:extLst>
      <p:ext uri="{BB962C8B-B14F-4D97-AF65-F5344CB8AC3E}">
        <p14:creationId xmlns:p14="http://schemas.microsoft.com/office/powerpoint/2010/main" val="342633673"/>
      </p:ext>
    </p:extLst>
  </p:cSld>
  <p:clrMapOvr>
    <a:masterClrMapping/>
  </p:clrMapOvr>
  <p:transition spd="slow">
    <p:push dir="u"/>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BEB0D-16C7-126D-0F67-AE43354E9545}"/>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6204FD1A-2531-6448-6EBE-A724528DE914}"/>
              </a:ext>
            </a:extLst>
          </p:cNvPr>
          <p:cNvSpPr>
            <a:spLocks noGrp="1"/>
          </p:cNvSpPr>
          <p:nvPr>
            <p:ph type="subTitle" idx="13"/>
          </p:nvPr>
        </p:nvSpPr>
        <p:spPr/>
        <p:txBody>
          <a:bodyPr/>
          <a:lstStyle/>
          <a:p>
            <a:r>
              <a:rPr lang="da-DK" dirty="0"/>
              <a:t>Lektion 5: Genbrugelige links</a:t>
            </a:r>
          </a:p>
        </p:txBody>
      </p:sp>
      <p:sp>
        <p:nvSpPr>
          <p:cNvPr id="3" name="Titel 2">
            <a:extLst>
              <a:ext uri="{FF2B5EF4-FFF2-40B4-BE49-F238E27FC236}">
                <a16:creationId xmlns:a16="http://schemas.microsoft.com/office/drawing/2014/main" id="{59B4D8EF-EBD5-F666-2117-C1D89921C805}"/>
              </a:ext>
            </a:extLst>
          </p:cNvPr>
          <p:cNvSpPr>
            <a:spLocks noGrp="1"/>
          </p:cNvSpPr>
          <p:nvPr>
            <p:ph type="title"/>
          </p:nvPr>
        </p:nvSpPr>
        <p:spPr/>
        <p:txBody>
          <a:bodyPr/>
          <a:lstStyle/>
          <a:p>
            <a:r>
              <a:rPr lang="da-DK" dirty="0"/>
              <a:t>Øvelse 5</a:t>
            </a:r>
          </a:p>
        </p:txBody>
      </p:sp>
      <p:sp>
        <p:nvSpPr>
          <p:cNvPr id="4" name="Pladsholder til indhold 3">
            <a:extLst>
              <a:ext uri="{FF2B5EF4-FFF2-40B4-BE49-F238E27FC236}">
                <a16:creationId xmlns:a16="http://schemas.microsoft.com/office/drawing/2014/main" id="{41C48742-E925-3870-6FAB-C058A0EF9359}"/>
              </a:ext>
            </a:extLst>
          </p:cNvPr>
          <p:cNvSpPr>
            <a:spLocks noGrp="1"/>
          </p:cNvSpPr>
          <p:nvPr>
            <p:ph idx="1"/>
          </p:nvPr>
        </p:nvSpPr>
        <p:spPr>
          <a:xfrm>
            <a:off x="540000" y="1475874"/>
            <a:ext cx="11113200" cy="4662126"/>
          </a:xfrm>
        </p:spPr>
        <p:txBody>
          <a:bodyPr/>
          <a:lstStyle/>
          <a:p>
            <a:pPr marL="342900" indent="-342900">
              <a:buFont typeface="+mj-lt"/>
              <a:buAutoNum type="arabicPeriod"/>
            </a:pPr>
            <a:r>
              <a:rPr lang="da-DK" sz="1400" dirty="0"/>
              <a:t>Indsæt et eksisterende genbrugeligt link i en mikroartikel på en indholdsside</a:t>
            </a:r>
          </a:p>
          <a:p>
            <a:pPr lvl="2"/>
            <a:r>
              <a:rPr lang="da-DK" sz="1400" dirty="0"/>
              <a:t>brug din indholdsside fra tidligere opgaver</a:t>
            </a:r>
          </a:p>
          <a:p>
            <a:pPr lvl="2"/>
            <a:r>
              <a:rPr lang="da-DK" sz="1400" dirty="0"/>
              <a:t>genbrugeligt link indsættes i mikroartikel</a:t>
            </a:r>
          </a:p>
          <a:p>
            <a:pPr marL="342900" indent="-342900">
              <a:buFont typeface="+mj-lt"/>
              <a:buAutoNum type="arabicPeriod"/>
            </a:pPr>
            <a:r>
              <a:rPr lang="da-DK" sz="1400" dirty="0"/>
              <a:t>Opret et nyt genbrugeligt link og indsæt i en mikroartikel på en indholdsside</a:t>
            </a:r>
          </a:p>
          <a:p>
            <a:pPr lvl="2"/>
            <a:r>
              <a:rPr lang="da-DK" sz="1400" dirty="0"/>
              <a:t>brug din indholdsside fra tidligere opgaver</a:t>
            </a:r>
          </a:p>
          <a:p>
            <a:pPr lvl="2"/>
            <a:r>
              <a:rPr lang="da-DK" sz="1400" dirty="0"/>
              <a:t>genbrugeligt link indsættes i mikroartikel</a:t>
            </a:r>
          </a:p>
          <a:p>
            <a:pPr marL="342900" indent="-342900">
              <a:buFont typeface="+mj-lt"/>
              <a:buAutoNum type="arabicPeriod"/>
            </a:pPr>
            <a:r>
              <a:rPr lang="da-DK" sz="1400" dirty="0"/>
              <a:t>Redigér et eksisterende link</a:t>
            </a:r>
          </a:p>
          <a:p>
            <a:pPr lvl="2"/>
            <a:r>
              <a:rPr lang="da-DK" sz="1400" dirty="0"/>
              <a:t>redigér linkteksten</a:t>
            </a:r>
          </a:p>
          <a:p>
            <a:pPr lvl="2"/>
            <a:r>
              <a:rPr lang="da-DK" sz="1400" dirty="0"/>
              <a:t>redigér URL’en</a:t>
            </a:r>
          </a:p>
          <a:p>
            <a:pPr lvl="2"/>
            <a:r>
              <a:rPr lang="da-DK" sz="1400" dirty="0"/>
              <a:t>redigér den alternative tekst (mouseover-teksten)</a:t>
            </a:r>
          </a:p>
          <a:p>
            <a:pPr marL="342900" indent="-342900">
              <a:buFont typeface="+mj-lt"/>
              <a:buAutoNum type="arabicPeriod"/>
            </a:pPr>
            <a:r>
              <a:rPr lang="da-DK" sz="1400" dirty="0"/>
              <a:t>Slet et genbrugeligt link i en mikroartikel.</a:t>
            </a:r>
          </a:p>
          <a:p>
            <a:pPr marL="342900" indent="-342900">
              <a:buFont typeface="+mj-lt"/>
              <a:buAutoNum type="arabicPeriod"/>
            </a:pPr>
            <a:endParaRPr lang="da-DK" sz="1400" dirty="0"/>
          </a:p>
          <a:p>
            <a:pPr marL="0" indent="0">
              <a:buNone/>
            </a:pPr>
            <a:r>
              <a:rPr lang="da-DK" sz="1400" b="1" dirty="0">
                <a:solidFill>
                  <a:srgbClr val="44831E"/>
                </a:solidFill>
                <a:cs typeface="Arial" panose="020B0604020202020204" pitchFamily="34" charset="0"/>
              </a:rPr>
              <a:t>Tip: Brug trin for trin-vejledningen ‘Genbrugelige links’.</a:t>
            </a:r>
          </a:p>
          <a:p>
            <a:pPr marL="0" indent="0">
              <a:buNone/>
            </a:pPr>
            <a:endParaRPr lang="da-DK" sz="1200" dirty="0"/>
          </a:p>
          <a:p>
            <a:endParaRPr lang="da-DK" dirty="0"/>
          </a:p>
        </p:txBody>
      </p:sp>
      <p:sp>
        <p:nvSpPr>
          <p:cNvPr id="5" name="Pladsholder til dato 4">
            <a:extLst>
              <a:ext uri="{FF2B5EF4-FFF2-40B4-BE49-F238E27FC236}">
                <a16:creationId xmlns:a16="http://schemas.microsoft.com/office/drawing/2014/main" id="{FA3A3594-5B04-1DD2-E9D4-EC4626874A5F}"/>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4A356F0A-5C4B-BF08-6B2B-2BC65ECF83FD}"/>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5861F584-9CEA-6120-A08C-4730FA19820A}"/>
              </a:ext>
            </a:extLst>
          </p:cNvPr>
          <p:cNvSpPr>
            <a:spLocks noGrp="1"/>
          </p:cNvSpPr>
          <p:nvPr>
            <p:ph type="sldNum" sz="quarter" idx="12"/>
          </p:nvPr>
        </p:nvSpPr>
        <p:spPr/>
        <p:txBody>
          <a:bodyPr/>
          <a:lstStyle/>
          <a:p>
            <a:fld id="{24C8C45C-947F-4981-8B3F-4F32E973C901}" type="slidenum">
              <a:rPr lang="da-DK" smtClean="0"/>
              <a:pPr/>
              <a:t>119</a:t>
            </a:fld>
            <a:endParaRPr lang="da-DK" dirty="0"/>
          </a:p>
        </p:txBody>
      </p:sp>
    </p:spTree>
    <p:extLst>
      <p:ext uri="{BB962C8B-B14F-4D97-AF65-F5344CB8AC3E}">
        <p14:creationId xmlns:p14="http://schemas.microsoft.com/office/powerpoint/2010/main" val="1968070394"/>
      </p:ext>
    </p:extLst>
  </p:cSld>
  <p:clrMapOvr>
    <a:masterClrMapping/>
  </p:clrMapOvr>
  <p:transition spd="slow">
    <p:push dir="u"/>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B0A16-6A34-5810-DA80-80F115B19FB0}"/>
            </a:ext>
          </a:extLst>
        </p:cNvPr>
        <p:cNvGrpSpPr/>
        <p:nvPr/>
      </p:nvGrpSpPr>
      <p:grpSpPr>
        <a:xfrm>
          <a:off x="0" y="0"/>
          <a:ext cx="0" cy="0"/>
          <a:chOff x="0" y="0"/>
          <a:chExt cx="0" cy="0"/>
        </a:xfrm>
      </p:grpSpPr>
      <p:sp>
        <p:nvSpPr>
          <p:cNvPr id="8" name="Undertitel 7">
            <a:extLst>
              <a:ext uri="{FF2B5EF4-FFF2-40B4-BE49-F238E27FC236}">
                <a16:creationId xmlns:a16="http://schemas.microsoft.com/office/drawing/2014/main" id="{9A538810-26B3-5E46-E347-93C4CD8C011A}"/>
              </a:ext>
            </a:extLst>
          </p:cNvPr>
          <p:cNvSpPr>
            <a:spLocks noGrp="1"/>
          </p:cNvSpPr>
          <p:nvPr>
            <p:ph type="subTitle" idx="1"/>
          </p:nvPr>
        </p:nvSpPr>
        <p:spPr/>
        <p:txBody>
          <a:bodyPr/>
          <a:lstStyle/>
          <a:p>
            <a:r>
              <a:rPr lang="da-DK" dirty="0"/>
              <a:t>Lektion 6</a:t>
            </a:r>
          </a:p>
        </p:txBody>
      </p:sp>
      <p:sp>
        <p:nvSpPr>
          <p:cNvPr id="7" name="Titel 6">
            <a:extLst>
              <a:ext uri="{FF2B5EF4-FFF2-40B4-BE49-F238E27FC236}">
                <a16:creationId xmlns:a16="http://schemas.microsoft.com/office/drawing/2014/main" id="{99219D2F-0ABD-2147-46F9-DDF3CFFB883C}"/>
              </a:ext>
            </a:extLst>
          </p:cNvPr>
          <p:cNvSpPr>
            <a:spLocks noGrp="1"/>
          </p:cNvSpPr>
          <p:nvPr>
            <p:ph type="ctrTitle"/>
          </p:nvPr>
        </p:nvSpPr>
        <p:spPr/>
        <p:txBody>
          <a:bodyPr/>
          <a:lstStyle/>
          <a:p>
            <a:r>
              <a:rPr lang="da-DK" dirty="0"/>
              <a:t>Opret indholdsside</a:t>
            </a:r>
          </a:p>
        </p:txBody>
      </p:sp>
      <p:sp>
        <p:nvSpPr>
          <p:cNvPr id="4" name="Pladsholder til dato 3">
            <a:extLst>
              <a:ext uri="{FF2B5EF4-FFF2-40B4-BE49-F238E27FC236}">
                <a16:creationId xmlns:a16="http://schemas.microsoft.com/office/drawing/2014/main" id="{C964ED7F-30CC-7993-3181-E486460A2A6B}"/>
              </a:ext>
            </a:extLst>
          </p:cNvPr>
          <p:cNvSpPr>
            <a:spLocks noGrp="1"/>
          </p:cNvSpPr>
          <p:nvPr>
            <p:ph type="dt" sz="half" idx="15"/>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642C42D6-536C-D129-0774-DAFC064D905A}"/>
              </a:ext>
            </a:extLst>
          </p:cNvPr>
          <p:cNvSpPr>
            <a:spLocks noGrp="1"/>
          </p:cNvSpPr>
          <p:nvPr>
            <p:ph type="ftr" sz="quarter" idx="16"/>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C63B7FF5-6B87-25F2-5B3C-9DD2CFDE440D}"/>
              </a:ext>
            </a:extLst>
          </p:cNvPr>
          <p:cNvSpPr>
            <a:spLocks noGrp="1"/>
          </p:cNvSpPr>
          <p:nvPr>
            <p:ph type="sldNum" sz="quarter" idx="17"/>
          </p:nvPr>
        </p:nvSpPr>
        <p:spPr/>
        <p:txBody>
          <a:bodyPr/>
          <a:lstStyle/>
          <a:p>
            <a:fld id="{24C8C45C-947F-4981-8B3F-4F32E973C901}" type="slidenum">
              <a:rPr lang="da-DK" smtClean="0"/>
              <a:pPr/>
              <a:t>120</a:t>
            </a:fld>
            <a:endParaRPr lang="da-DK" dirty="0"/>
          </a:p>
        </p:txBody>
      </p:sp>
    </p:spTree>
    <p:extLst>
      <p:ext uri="{BB962C8B-B14F-4D97-AF65-F5344CB8AC3E}">
        <p14:creationId xmlns:p14="http://schemas.microsoft.com/office/powerpoint/2010/main" val="2386936249"/>
      </p:ext>
    </p:extLst>
  </p:cSld>
  <p:clrMapOvr>
    <a:masterClrMapping/>
  </p:clrMapOvr>
  <p:transition spd="slow">
    <p:push dir="u"/>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D369A-5EB1-0DE0-5FD9-4E049FC6F977}"/>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01DC9B48-C00C-4D6D-0526-6D1F2530A78D}"/>
              </a:ext>
            </a:extLst>
          </p:cNvPr>
          <p:cNvSpPr>
            <a:spLocks noGrp="1"/>
          </p:cNvSpPr>
          <p:nvPr>
            <p:ph type="subTitle" idx="13"/>
          </p:nvPr>
        </p:nvSpPr>
        <p:spPr/>
        <p:txBody>
          <a:bodyPr/>
          <a:lstStyle/>
          <a:p>
            <a:r>
              <a:rPr lang="da-DK" dirty="0"/>
              <a:t>Lektion 6: Opret indholdsside</a:t>
            </a:r>
          </a:p>
        </p:txBody>
      </p:sp>
      <p:sp>
        <p:nvSpPr>
          <p:cNvPr id="7" name="Titel 6">
            <a:extLst>
              <a:ext uri="{FF2B5EF4-FFF2-40B4-BE49-F238E27FC236}">
                <a16:creationId xmlns:a16="http://schemas.microsoft.com/office/drawing/2014/main" id="{86C3302A-A8FE-EA9E-AF56-65241003CE04}"/>
              </a:ext>
            </a:extLst>
          </p:cNvPr>
          <p:cNvSpPr>
            <a:spLocks noGrp="1"/>
          </p:cNvSpPr>
          <p:nvPr>
            <p:ph type="title"/>
          </p:nvPr>
        </p:nvSpPr>
        <p:spPr/>
        <p:txBody>
          <a:bodyPr/>
          <a:lstStyle/>
          <a:p>
            <a:r>
              <a:rPr lang="da-DK" dirty="0"/>
              <a:t>Læringsmål</a:t>
            </a:r>
          </a:p>
        </p:txBody>
      </p:sp>
      <p:sp>
        <p:nvSpPr>
          <p:cNvPr id="8" name="Pladsholder til indhold 7">
            <a:extLst>
              <a:ext uri="{FF2B5EF4-FFF2-40B4-BE49-F238E27FC236}">
                <a16:creationId xmlns:a16="http://schemas.microsoft.com/office/drawing/2014/main" id="{BA61B608-4787-5308-0178-6281BC457676}"/>
              </a:ext>
            </a:extLst>
          </p:cNvPr>
          <p:cNvSpPr>
            <a:spLocks noGrp="1"/>
          </p:cNvSpPr>
          <p:nvPr>
            <p:ph idx="1"/>
          </p:nvPr>
        </p:nvSpPr>
        <p:spPr/>
        <p:txBody>
          <a:bodyPr/>
          <a:lstStyle/>
          <a:p>
            <a:r>
              <a:rPr lang="da-DK" sz="2000" dirty="0"/>
              <a:t>Du kan oprette din første nye indholdsside med emneinddeling</a:t>
            </a:r>
          </a:p>
          <a:p>
            <a:r>
              <a:rPr lang="da-DK" sz="2000" dirty="0"/>
              <a:t>Du kan tilføje nye elementer såsom mikroartikelrammer (som giver mulighed </a:t>
            </a:r>
            <a:br>
              <a:rPr lang="da-DK" sz="2000" dirty="0"/>
            </a:br>
            <a:r>
              <a:rPr lang="da-DK" sz="2000" dirty="0"/>
              <a:t>for emneinddeling), mikroartikler, tagget ‘Hjælp en anden’ og infospots</a:t>
            </a:r>
          </a:p>
          <a:p>
            <a:r>
              <a:rPr lang="da-DK" sz="2000" dirty="0"/>
              <a:t>Du kan opmærke mikroartiklerne ‘Lovgivning’ og ‘Læs også’ med typebetegnelse</a:t>
            </a:r>
          </a:p>
          <a:p>
            <a:endParaRPr lang="da-DK" dirty="0"/>
          </a:p>
        </p:txBody>
      </p:sp>
      <p:sp>
        <p:nvSpPr>
          <p:cNvPr id="4" name="Pladsholder til dato 3">
            <a:extLst>
              <a:ext uri="{FF2B5EF4-FFF2-40B4-BE49-F238E27FC236}">
                <a16:creationId xmlns:a16="http://schemas.microsoft.com/office/drawing/2014/main" id="{D8F20549-7337-B627-9028-B6ED5D5AA5A1}"/>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C6206176-0FB1-A7FC-2C68-1B396A2EF38F}"/>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5949CA41-3C75-7752-BE7E-AC66CD85D053}"/>
              </a:ext>
            </a:extLst>
          </p:cNvPr>
          <p:cNvSpPr>
            <a:spLocks noGrp="1"/>
          </p:cNvSpPr>
          <p:nvPr>
            <p:ph type="sldNum" sz="quarter" idx="12"/>
          </p:nvPr>
        </p:nvSpPr>
        <p:spPr/>
        <p:txBody>
          <a:bodyPr/>
          <a:lstStyle/>
          <a:p>
            <a:fld id="{24C8C45C-947F-4981-8B3F-4F32E973C901}" type="slidenum">
              <a:rPr lang="da-DK" smtClean="0"/>
              <a:pPr/>
              <a:t>121</a:t>
            </a:fld>
            <a:endParaRPr lang="da-DK" dirty="0"/>
          </a:p>
        </p:txBody>
      </p:sp>
    </p:spTree>
    <p:extLst>
      <p:ext uri="{BB962C8B-B14F-4D97-AF65-F5344CB8AC3E}">
        <p14:creationId xmlns:p14="http://schemas.microsoft.com/office/powerpoint/2010/main" val="2735118742"/>
      </p:ext>
    </p:extLst>
  </p:cSld>
  <p:clrMapOvr>
    <a:masterClrMapping/>
  </p:clrMapOvr>
  <p:transition spd="slow">
    <p:push dir="u"/>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45CC7-63A2-8DA3-DAC9-9567A488DB96}"/>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39979D0F-1EC3-D3F1-CE20-DC5BA06E9632}"/>
              </a:ext>
            </a:extLst>
          </p:cNvPr>
          <p:cNvSpPr>
            <a:spLocks noGrp="1"/>
          </p:cNvSpPr>
          <p:nvPr>
            <p:ph type="subTitle" idx="13"/>
          </p:nvPr>
        </p:nvSpPr>
        <p:spPr/>
        <p:txBody>
          <a:bodyPr/>
          <a:lstStyle/>
          <a:p>
            <a:r>
              <a:rPr lang="da-DK" dirty="0"/>
              <a:t>Lektion 6: Opret indholdsside</a:t>
            </a:r>
          </a:p>
        </p:txBody>
      </p:sp>
      <p:sp>
        <p:nvSpPr>
          <p:cNvPr id="7" name="Titel 6">
            <a:extLst>
              <a:ext uri="{FF2B5EF4-FFF2-40B4-BE49-F238E27FC236}">
                <a16:creationId xmlns:a16="http://schemas.microsoft.com/office/drawing/2014/main" id="{AEF9E616-11D4-3C74-E6C3-0AFE48D4A80A}"/>
              </a:ext>
            </a:extLst>
          </p:cNvPr>
          <p:cNvSpPr>
            <a:spLocks noGrp="1"/>
          </p:cNvSpPr>
          <p:nvPr>
            <p:ph type="title"/>
          </p:nvPr>
        </p:nvSpPr>
        <p:spPr/>
        <p:txBody>
          <a:bodyPr/>
          <a:lstStyle/>
          <a:p>
            <a:r>
              <a:rPr lang="da-DK" dirty="0"/>
              <a:t>Forarbejde til ny side</a:t>
            </a:r>
          </a:p>
        </p:txBody>
      </p:sp>
      <p:sp>
        <p:nvSpPr>
          <p:cNvPr id="8" name="Pladsholder til indhold 7">
            <a:extLst>
              <a:ext uri="{FF2B5EF4-FFF2-40B4-BE49-F238E27FC236}">
                <a16:creationId xmlns:a16="http://schemas.microsoft.com/office/drawing/2014/main" id="{BA5CFC15-C426-9F2B-6CE4-896C99EE7A57}"/>
              </a:ext>
            </a:extLst>
          </p:cNvPr>
          <p:cNvSpPr>
            <a:spLocks noGrp="1"/>
          </p:cNvSpPr>
          <p:nvPr>
            <p:ph idx="1"/>
          </p:nvPr>
        </p:nvSpPr>
        <p:spPr>
          <a:xfrm>
            <a:off x="540000" y="1908000"/>
            <a:ext cx="3727200" cy="4230000"/>
          </a:xfrm>
        </p:spPr>
        <p:txBody>
          <a:bodyPr/>
          <a:lstStyle/>
          <a:p>
            <a:r>
              <a:rPr lang="da-DK" sz="1800" b="1" dirty="0"/>
              <a:t>Varsling til admin@borger.dk i god tid.</a:t>
            </a:r>
          </a:p>
          <a:p>
            <a:r>
              <a:rPr lang="da-DK" sz="1800" b="1" dirty="0"/>
              <a:t>Forslag til:</a:t>
            </a:r>
          </a:p>
          <a:p>
            <a:pPr lvl="1"/>
            <a:r>
              <a:rPr lang="da-DK" sz="1800" dirty="0"/>
              <a:t>Titel</a:t>
            </a:r>
          </a:p>
          <a:p>
            <a:pPr lvl="1"/>
            <a:r>
              <a:rPr lang="da-DK" sz="1800" dirty="0"/>
              <a:t>Placering i navigationen </a:t>
            </a:r>
            <a:br>
              <a:rPr lang="da-DK" sz="1800" dirty="0"/>
            </a:br>
            <a:r>
              <a:rPr lang="da-DK" sz="1800" dirty="0"/>
              <a:t>(evt. også under andre emner)</a:t>
            </a:r>
          </a:p>
          <a:p>
            <a:pPr lvl="1"/>
            <a:r>
              <a:rPr lang="da-DK" sz="1800" dirty="0"/>
              <a:t>Søgeord</a:t>
            </a:r>
          </a:p>
          <a:p>
            <a:pPr lvl="1"/>
            <a:r>
              <a:rPr lang="da-DK" sz="1800" dirty="0"/>
              <a:t>Ansvarlig myndighed og kontaktperson</a:t>
            </a:r>
          </a:p>
          <a:p>
            <a:pPr lvl="1"/>
            <a:r>
              <a:rPr lang="da-DK" sz="1800" dirty="0"/>
              <a:t>Information til interessenter, </a:t>
            </a:r>
            <a:br>
              <a:rPr lang="da-DK" sz="1800" dirty="0"/>
            </a:br>
            <a:r>
              <a:rPr lang="da-DK" sz="1800" dirty="0"/>
              <a:t>fx til kommunerne.</a:t>
            </a:r>
          </a:p>
          <a:p>
            <a:endParaRPr lang="da-DK" dirty="0"/>
          </a:p>
        </p:txBody>
      </p:sp>
      <p:sp>
        <p:nvSpPr>
          <p:cNvPr id="4" name="Pladsholder til dato 3">
            <a:extLst>
              <a:ext uri="{FF2B5EF4-FFF2-40B4-BE49-F238E27FC236}">
                <a16:creationId xmlns:a16="http://schemas.microsoft.com/office/drawing/2014/main" id="{7BC6CF70-0FDC-5866-CD2F-7BD9D7CFA927}"/>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783E2712-BFAD-A91C-9A38-F46C05F43DD8}"/>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C6DAA102-0E53-A071-775A-3192DF3B7809}"/>
              </a:ext>
            </a:extLst>
          </p:cNvPr>
          <p:cNvSpPr>
            <a:spLocks noGrp="1"/>
          </p:cNvSpPr>
          <p:nvPr>
            <p:ph type="sldNum" sz="quarter" idx="12"/>
          </p:nvPr>
        </p:nvSpPr>
        <p:spPr/>
        <p:txBody>
          <a:bodyPr/>
          <a:lstStyle/>
          <a:p>
            <a:fld id="{24C8C45C-947F-4981-8B3F-4F32E973C901}" type="slidenum">
              <a:rPr lang="da-DK" smtClean="0"/>
              <a:pPr/>
              <a:t>122</a:t>
            </a:fld>
            <a:endParaRPr lang="da-DK" dirty="0"/>
          </a:p>
        </p:txBody>
      </p:sp>
      <p:pic>
        <p:nvPicPr>
          <p:cNvPr id="3" name="Billede 2" descr="Skærmbillede af siden Fysisk tilgængelighed i sideredigering">
            <a:extLst>
              <a:ext uri="{FF2B5EF4-FFF2-40B4-BE49-F238E27FC236}">
                <a16:creationId xmlns:a16="http://schemas.microsoft.com/office/drawing/2014/main" id="{9EF0BFC5-670F-8567-8EEF-615F2B3B1B74}"/>
              </a:ext>
            </a:extLst>
          </p:cNvPr>
          <p:cNvPicPr>
            <a:picLocks noChangeAspect="1"/>
          </p:cNvPicPr>
          <p:nvPr/>
        </p:nvPicPr>
        <p:blipFill>
          <a:blip r:embed="rId3"/>
          <a:stretch>
            <a:fillRect/>
          </a:stretch>
        </p:blipFill>
        <p:spPr>
          <a:xfrm>
            <a:off x="4411580" y="1728000"/>
            <a:ext cx="7379368" cy="3956434"/>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43226016"/>
      </p:ext>
    </p:extLst>
  </p:cSld>
  <p:clrMapOvr>
    <a:masterClrMapping/>
  </p:clrMapOvr>
  <p:transition spd="slow">
    <p:push dir="u"/>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12AC5-8D1B-0CD3-F023-1EEDDED24F4A}"/>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C53A2BA7-BCDB-B0DB-0F7B-2C27C4332CC9}"/>
              </a:ext>
            </a:extLst>
          </p:cNvPr>
          <p:cNvSpPr>
            <a:spLocks noGrp="1"/>
          </p:cNvSpPr>
          <p:nvPr>
            <p:ph type="subTitle" idx="13"/>
          </p:nvPr>
        </p:nvSpPr>
        <p:spPr/>
        <p:txBody>
          <a:bodyPr/>
          <a:lstStyle/>
          <a:p>
            <a:r>
              <a:rPr lang="da-DK" dirty="0"/>
              <a:t>Lektion 6: Opret indholdsside</a:t>
            </a:r>
          </a:p>
        </p:txBody>
      </p:sp>
      <p:sp>
        <p:nvSpPr>
          <p:cNvPr id="7" name="Titel 6">
            <a:extLst>
              <a:ext uri="{FF2B5EF4-FFF2-40B4-BE49-F238E27FC236}">
                <a16:creationId xmlns:a16="http://schemas.microsoft.com/office/drawing/2014/main" id="{923C110F-BDD7-7114-1DE8-EF16BFE7B9B4}"/>
              </a:ext>
            </a:extLst>
          </p:cNvPr>
          <p:cNvSpPr>
            <a:spLocks noGrp="1"/>
          </p:cNvSpPr>
          <p:nvPr>
            <p:ph type="title"/>
          </p:nvPr>
        </p:nvSpPr>
        <p:spPr/>
        <p:txBody>
          <a:bodyPr/>
          <a:lstStyle/>
          <a:p>
            <a:r>
              <a:rPr lang="da-DK" dirty="0"/>
              <a:t>Opret en ny indholdsside på borger.dk via indholdsredigering</a:t>
            </a:r>
          </a:p>
        </p:txBody>
      </p:sp>
      <p:sp>
        <p:nvSpPr>
          <p:cNvPr id="4" name="Pladsholder til dato 3">
            <a:extLst>
              <a:ext uri="{FF2B5EF4-FFF2-40B4-BE49-F238E27FC236}">
                <a16:creationId xmlns:a16="http://schemas.microsoft.com/office/drawing/2014/main" id="{50544D57-E9E3-5313-5A18-1ED394598DD3}"/>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7927AF12-750E-F022-99A8-9B911B6235D2}"/>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6A0AD0FF-4C62-322A-8C3F-73B394F4490D}"/>
              </a:ext>
            </a:extLst>
          </p:cNvPr>
          <p:cNvSpPr>
            <a:spLocks noGrp="1"/>
          </p:cNvSpPr>
          <p:nvPr>
            <p:ph type="sldNum" sz="quarter" idx="12"/>
          </p:nvPr>
        </p:nvSpPr>
        <p:spPr/>
        <p:txBody>
          <a:bodyPr/>
          <a:lstStyle/>
          <a:p>
            <a:fld id="{24C8C45C-947F-4981-8B3F-4F32E973C901}" type="slidenum">
              <a:rPr lang="da-DK" smtClean="0"/>
              <a:pPr/>
              <a:t>123</a:t>
            </a:fld>
            <a:endParaRPr lang="da-DK" dirty="0"/>
          </a:p>
        </p:txBody>
      </p:sp>
      <p:pic>
        <p:nvPicPr>
          <p:cNvPr id="11" name="Billede 10" descr="Skærmbillede af hvordan man opretter en ny indholdsside via indholdsredigeringen. Højreklik først der, hvor siden skal indsættes. Tryk på Indsæt. Tryk på indholdsside.">
            <a:extLst>
              <a:ext uri="{FF2B5EF4-FFF2-40B4-BE49-F238E27FC236}">
                <a16:creationId xmlns:a16="http://schemas.microsoft.com/office/drawing/2014/main" id="{170A2552-0141-38A1-7783-DBFB6F505A74}"/>
              </a:ext>
            </a:extLst>
          </p:cNvPr>
          <p:cNvPicPr>
            <a:picLocks noChangeAspect="1"/>
          </p:cNvPicPr>
          <p:nvPr/>
        </p:nvPicPr>
        <p:blipFill>
          <a:blip r:embed="rId3"/>
          <a:stretch>
            <a:fillRect/>
          </a:stretch>
        </p:blipFill>
        <p:spPr>
          <a:xfrm>
            <a:off x="2515431" y="1522396"/>
            <a:ext cx="7835069" cy="4771303"/>
          </a:xfrm>
          <a:prstGeom prst="rect">
            <a:avLst/>
          </a:prstGeom>
          <a:effectLst>
            <a:outerShdw blurRad="50800" dist="38100" dir="5400000" algn="t" rotWithShape="0">
              <a:prstClr val="black">
                <a:alpha val="40000"/>
              </a:prstClr>
            </a:outerShdw>
          </a:effectLst>
        </p:spPr>
      </p:pic>
      <p:sp>
        <p:nvSpPr>
          <p:cNvPr id="12" name="Ellipse 11">
            <a:extLst>
              <a:ext uri="{FF2B5EF4-FFF2-40B4-BE49-F238E27FC236}">
                <a16:creationId xmlns:a16="http://schemas.microsoft.com/office/drawing/2014/main" id="{2A8EE920-6DB1-464D-9012-1FD707FFABDC}"/>
              </a:ext>
            </a:extLst>
          </p:cNvPr>
          <p:cNvSpPr/>
          <p:nvPr/>
        </p:nvSpPr>
        <p:spPr>
          <a:xfrm>
            <a:off x="2961768" y="4199070"/>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3" name="Ellipse 12">
            <a:extLst>
              <a:ext uri="{FF2B5EF4-FFF2-40B4-BE49-F238E27FC236}">
                <a16:creationId xmlns:a16="http://schemas.microsoft.com/office/drawing/2014/main" id="{DBCDDD0F-2A5B-A68E-CFEA-5055F537478C}"/>
              </a:ext>
            </a:extLst>
          </p:cNvPr>
          <p:cNvSpPr/>
          <p:nvPr/>
        </p:nvSpPr>
        <p:spPr>
          <a:xfrm>
            <a:off x="4195762" y="3966548"/>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14" name="Rektangel 13">
            <a:extLst>
              <a:ext uri="{FF2B5EF4-FFF2-40B4-BE49-F238E27FC236}">
                <a16:creationId xmlns:a16="http://schemas.microsoft.com/office/drawing/2014/main" id="{2E98943A-D521-D58E-34CC-7E7463D92870}"/>
              </a:ext>
            </a:extLst>
          </p:cNvPr>
          <p:cNvSpPr/>
          <p:nvPr/>
        </p:nvSpPr>
        <p:spPr>
          <a:xfrm>
            <a:off x="3285768" y="4263547"/>
            <a:ext cx="409932" cy="19098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Rektangel 14">
            <a:extLst>
              <a:ext uri="{FF2B5EF4-FFF2-40B4-BE49-F238E27FC236}">
                <a16:creationId xmlns:a16="http://schemas.microsoft.com/office/drawing/2014/main" id="{F9655CED-1C81-4B1A-25A8-F4276C2BF6E9}"/>
              </a:ext>
            </a:extLst>
          </p:cNvPr>
          <p:cNvSpPr/>
          <p:nvPr/>
        </p:nvSpPr>
        <p:spPr>
          <a:xfrm>
            <a:off x="3864163" y="4326397"/>
            <a:ext cx="584199" cy="1800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 name="Ellipse 15">
            <a:extLst>
              <a:ext uri="{FF2B5EF4-FFF2-40B4-BE49-F238E27FC236}">
                <a16:creationId xmlns:a16="http://schemas.microsoft.com/office/drawing/2014/main" id="{114011CE-2A47-C6C5-0112-5327DC7B1F88}"/>
              </a:ext>
            </a:extLst>
          </p:cNvPr>
          <p:cNvSpPr/>
          <p:nvPr/>
        </p:nvSpPr>
        <p:spPr>
          <a:xfrm>
            <a:off x="5296235" y="4137156"/>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3</a:t>
            </a:r>
          </a:p>
        </p:txBody>
      </p:sp>
      <p:sp>
        <p:nvSpPr>
          <p:cNvPr id="17" name="Rektangel 16">
            <a:extLst>
              <a:ext uri="{FF2B5EF4-FFF2-40B4-BE49-F238E27FC236}">
                <a16:creationId xmlns:a16="http://schemas.microsoft.com/office/drawing/2014/main" id="{0D55F701-9C5F-095E-3EA8-823BEFB58A24}"/>
              </a:ext>
            </a:extLst>
          </p:cNvPr>
          <p:cNvSpPr/>
          <p:nvPr/>
        </p:nvSpPr>
        <p:spPr>
          <a:xfrm>
            <a:off x="4519762" y="4492629"/>
            <a:ext cx="915838" cy="1800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497443977"/>
      </p:ext>
    </p:extLst>
  </p:cSld>
  <p:clrMapOvr>
    <a:masterClrMapping/>
  </p:clrMapOvr>
  <p:transition spd="slow">
    <p:push dir="u"/>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1D9F0-2BDC-3E6D-9AF5-9F783BEE8AFE}"/>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DE52AEDD-5E49-D2CD-2F6B-D2ED7F515A17}"/>
              </a:ext>
            </a:extLst>
          </p:cNvPr>
          <p:cNvSpPr>
            <a:spLocks noGrp="1"/>
          </p:cNvSpPr>
          <p:nvPr>
            <p:ph type="subTitle" idx="13"/>
          </p:nvPr>
        </p:nvSpPr>
        <p:spPr/>
        <p:txBody>
          <a:bodyPr/>
          <a:lstStyle/>
          <a:p>
            <a:r>
              <a:rPr lang="da-DK" dirty="0"/>
              <a:t>Lektion 6: Opret indholdsside</a:t>
            </a:r>
          </a:p>
        </p:txBody>
      </p:sp>
      <p:sp>
        <p:nvSpPr>
          <p:cNvPr id="8" name="Pladsholder til indhold 7">
            <a:extLst>
              <a:ext uri="{FF2B5EF4-FFF2-40B4-BE49-F238E27FC236}">
                <a16:creationId xmlns:a16="http://schemas.microsoft.com/office/drawing/2014/main" id="{E2E6A9BE-920E-0809-C1FF-041FB866DEC3}"/>
              </a:ext>
            </a:extLst>
          </p:cNvPr>
          <p:cNvSpPr>
            <a:spLocks noGrp="1"/>
          </p:cNvSpPr>
          <p:nvPr>
            <p:ph idx="1"/>
          </p:nvPr>
        </p:nvSpPr>
        <p:spPr>
          <a:xfrm>
            <a:off x="538800" y="1494000"/>
            <a:ext cx="4096168" cy="4644000"/>
          </a:xfrm>
        </p:spPr>
        <p:txBody>
          <a:bodyPr/>
          <a:lstStyle/>
          <a:p>
            <a:pPr marL="0" indent="0">
              <a:buNone/>
            </a:pPr>
            <a:r>
              <a:rPr lang="da-DK" sz="1800" b="1" dirty="0"/>
              <a:t>Resultat</a:t>
            </a:r>
          </a:p>
          <a:p>
            <a:r>
              <a:rPr lang="da-DK" sz="1800" dirty="0"/>
              <a:t>Du ser denne pop-op. </a:t>
            </a:r>
          </a:p>
          <a:p>
            <a:r>
              <a:rPr lang="da-DK" sz="1800" dirty="0"/>
              <a:t>Angiv titel (maksimalt 67 tegn)</a:t>
            </a:r>
          </a:p>
          <a:p>
            <a:r>
              <a:rPr lang="da-DK" sz="1800" dirty="0"/>
              <a:t>URL’en bliver automatisk dannet og ændrer æ til ae, ø til </a:t>
            </a:r>
            <a:r>
              <a:rPr lang="da-DK" sz="1800" dirty="0" err="1"/>
              <a:t>oe</a:t>
            </a:r>
            <a:r>
              <a:rPr lang="da-DK" sz="1800" dirty="0"/>
              <a:t> og å til aa.</a:t>
            </a:r>
          </a:p>
          <a:p>
            <a:endParaRPr lang="da-DK" sz="1800" dirty="0"/>
          </a:p>
          <a:p>
            <a:pPr marL="0" indent="0">
              <a:buNone/>
            </a:pPr>
            <a:r>
              <a:rPr lang="da-DK" sz="1800" b="1" dirty="0"/>
              <a:t>Tilføj metadata</a:t>
            </a:r>
          </a:p>
          <a:p>
            <a:r>
              <a:rPr lang="da-DK" sz="1800" dirty="0"/>
              <a:t>Søgeord</a:t>
            </a:r>
          </a:p>
          <a:p>
            <a:r>
              <a:rPr lang="da-DK" sz="1800" dirty="0"/>
              <a:t>Ansvarlig redaktør</a:t>
            </a:r>
          </a:p>
          <a:p>
            <a:r>
              <a:rPr lang="da-DK" sz="1800" dirty="0"/>
              <a:t>Ansvarlig borger.dk kontaktperson</a:t>
            </a:r>
          </a:p>
          <a:p>
            <a:r>
              <a:rPr lang="da-DK" sz="1800" dirty="0"/>
              <a:t>Ansvarlig myndighed</a:t>
            </a:r>
          </a:p>
          <a:p>
            <a:endParaRPr lang="da-DK" dirty="0"/>
          </a:p>
          <a:p>
            <a:endParaRPr lang="da-DK" dirty="0"/>
          </a:p>
          <a:p>
            <a:endParaRPr lang="da-DK" dirty="0"/>
          </a:p>
        </p:txBody>
      </p:sp>
      <p:sp>
        <p:nvSpPr>
          <p:cNvPr id="4" name="Pladsholder til dato 3">
            <a:extLst>
              <a:ext uri="{FF2B5EF4-FFF2-40B4-BE49-F238E27FC236}">
                <a16:creationId xmlns:a16="http://schemas.microsoft.com/office/drawing/2014/main" id="{9FC9B05F-AA41-9D32-F60C-D02020CF0225}"/>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A8C2A130-22B6-7717-4321-52DFF377711A}"/>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31FAF613-F79F-42EC-3E8E-E91E4C6B4B2C}"/>
              </a:ext>
            </a:extLst>
          </p:cNvPr>
          <p:cNvSpPr>
            <a:spLocks noGrp="1"/>
          </p:cNvSpPr>
          <p:nvPr>
            <p:ph type="sldNum" sz="quarter" idx="12"/>
          </p:nvPr>
        </p:nvSpPr>
        <p:spPr/>
        <p:txBody>
          <a:bodyPr/>
          <a:lstStyle/>
          <a:p>
            <a:fld id="{24C8C45C-947F-4981-8B3F-4F32E973C901}" type="slidenum">
              <a:rPr lang="da-DK" smtClean="0"/>
              <a:pPr/>
              <a:t>124</a:t>
            </a:fld>
            <a:endParaRPr lang="da-DK" dirty="0"/>
          </a:p>
        </p:txBody>
      </p:sp>
      <p:pic>
        <p:nvPicPr>
          <p:cNvPr id="2" name="Billede" descr="Skærmbillede af den pop-up du får frem når du har indsat en ny indholdsside. Indsæt titel på siden og tryk OK" title="Billede af pop up vindue for angivelse af navn">
            <a:extLst>
              <a:ext uri="{FF2B5EF4-FFF2-40B4-BE49-F238E27FC236}">
                <a16:creationId xmlns:a16="http://schemas.microsoft.com/office/drawing/2014/main" id="{46FDC368-71AA-27F2-A93F-503F31B08F6D}"/>
              </a:ext>
            </a:extLst>
          </p:cNvPr>
          <p:cNvPicPr>
            <a:picLocks noChangeAspect="1"/>
          </p:cNvPicPr>
          <p:nvPr/>
        </p:nvPicPr>
        <p:blipFill>
          <a:blip r:embed="rId3"/>
          <a:stretch>
            <a:fillRect/>
          </a:stretch>
        </p:blipFill>
        <p:spPr>
          <a:xfrm>
            <a:off x="4771149" y="1080000"/>
            <a:ext cx="6880850" cy="5058000"/>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023342208"/>
      </p:ext>
    </p:extLst>
  </p:cSld>
  <p:clrMapOvr>
    <a:masterClrMapping/>
  </p:clrMapOvr>
  <p:transition spd="slow">
    <p:push dir="u"/>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1547E-C7C5-A2D9-13B0-AFA440A37F8C}"/>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D3AA6B30-C27B-54C2-37AE-0C5FF1B050B6}"/>
              </a:ext>
            </a:extLst>
          </p:cNvPr>
          <p:cNvSpPr>
            <a:spLocks noGrp="1"/>
          </p:cNvSpPr>
          <p:nvPr>
            <p:ph type="subTitle" idx="13"/>
          </p:nvPr>
        </p:nvSpPr>
        <p:spPr/>
        <p:txBody>
          <a:bodyPr/>
          <a:lstStyle/>
          <a:p>
            <a:r>
              <a:rPr lang="da-DK" dirty="0"/>
              <a:t>Lektion 6: Opret indholdsside</a:t>
            </a:r>
          </a:p>
        </p:txBody>
      </p:sp>
      <p:sp>
        <p:nvSpPr>
          <p:cNvPr id="7" name="Titel 6">
            <a:extLst>
              <a:ext uri="{FF2B5EF4-FFF2-40B4-BE49-F238E27FC236}">
                <a16:creationId xmlns:a16="http://schemas.microsoft.com/office/drawing/2014/main" id="{210FD72E-C318-2D0D-D48A-E42637712A09}"/>
              </a:ext>
            </a:extLst>
          </p:cNvPr>
          <p:cNvSpPr>
            <a:spLocks noGrp="1"/>
          </p:cNvSpPr>
          <p:nvPr>
            <p:ph type="title"/>
          </p:nvPr>
        </p:nvSpPr>
        <p:spPr/>
        <p:txBody>
          <a:bodyPr/>
          <a:lstStyle/>
          <a:p>
            <a:r>
              <a:rPr lang="da-DK" dirty="0"/>
              <a:t>Åbn siden i sideredigering for at tilføje indhold</a:t>
            </a:r>
          </a:p>
        </p:txBody>
      </p:sp>
      <p:sp>
        <p:nvSpPr>
          <p:cNvPr id="4" name="Pladsholder til dato 3">
            <a:extLst>
              <a:ext uri="{FF2B5EF4-FFF2-40B4-BE49-F238E27FC236}">
                <a16:creationId xmlns:a16="http://schemas.microsoft.com/office/drawing/2014/main" id="{4137B8B4-42F8-7DF5-0838-B24B30E9D6BA}"/>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C5E72BEF-2615-AC50-BE41-4D6E6804A1DA}"/>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0ABA40E1-C918-F193-2B5E-66DFA95BB874}"/>
              </a:ext>
            </a:extLst>
          </p:cNvPr>
          <p:cNvSpPr>
            <a:spLocks noGrp="1"/>
          </p:cNvSpPr>
          <p:nvPr>
            <p:ph type="sldNum" sz="quarter" idx="12"/>
          </p:nvPr>
        </p:nvSpPr>
        <p:spPr/>
        <p:txBody>
          <a:bodyPr/>
          <a:lstStyle/>
          <a:p>
            <a:fld id="{24C8C45C-947F-4981-8B3F-4F32E973C901}" type="slidenum">
              <a:rPr lang="da-DK" smtClean="0"/>
              <a:pPr/>
              <a:t>125</a:t>
            </a:fld>
            <a:endParaRPr lang="da-DK" dirty="0"/>
          </a:p>
        </p:txBody>
      </p:sp>
      <p:pic>
        <p:nvPicPr>
          <p:cNvPr id="2" name="Billede" descr="Skærmbillede af den nye side. For at komme til sideredigering, hvor man tilføjer indhold skal man trykke på Udgiv i værkstøjslinjen og dernæst på sideredigering." title="&quot;&quot;">
            <a:extLst>
              <a:ext uri="{FF2B5EF4-FFF2-40B4-BE49-F238E27FC236}">
                <a16:creationId xmlns:a16="http://schemas.microsoft.com/office/drawing/2014/main" id="{D9FD45BD-0397-7215-1155-58BC9AFC2598}"/>
              </a:ext>
            </a:extLst>
          </p:cNvPr>
          <p:cNvPicPr>
            <a:picLocks noChangeAspect="1"/>
          </p:cNvPicPr>
          <p:nvPr/>
        </p:nvPicPr>
        <p:blipFill>
          <a:blip r:embed="rId3"/>
          <a:stretch>
            <a:fillRect/>
          </a:stretch>
        </p:blipFill>
        <p:spPr>
          <a:xfrm>
            <a:off x="3294743" y="1743815"/>
            <a:ext cx="5602514" cy="4115042"/>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713126948"/>
      </p:ext>
    </p:extLst>
  </p:cSld>
  <p:clrMapOvr>
    <a:masterClrMapping/>
  </p:clrMapOvr>
  <p:transition spd="slow">
    <p:push dir="u"/>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A576A-9ACA-9A8C-EF22-67CEC2D1C776}"/>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37FE3D88-1C79-85DB-75D9-119EA7EDAB27}"/>
              </a:ext>
            </a:extLst>
          </p:cNvPr>
          <p:cNvSpPr>
            <a:spLocks noGrp="1"/>
          </p:cNvSpPr>
          <p:nvPr>
            <p:ph type="subTitle" idx="13"/>
          </p:nvPr>
        </p:nvSpPr>
        <p:spPr/>
        <p:txBody>
          <a:bodyPr/>
          <a:lstStyle/>
          <a:p>
            <a:r>
              <a:rPr lang="da-DK" dirty="0"/>
              <a:t>Lektion 6: Opret indholdsside</a:t>
            </a:r>
          </a:p>
        </p:txBody>
      </p:sp>
      <p:sp>
        <p:nvSpPr>
          <p:cNvPr id="7" name="Titel 6">
            <a:extLst>
              <a:ext uri="{FF2B5EF4-FFF2-40B4-BE49-F238E27FC236}">
                <a16:creationId xmlns:a16="http://schemas.microsoft.com/office/drawing/2014/main" id="{58E16821-FAA5-BBB9-4BEE-BBC3BF3BB1AF}"/>
              </a:ext>
            </a:extLst>
          </p:cNvPr>
          <p:cNvSpPr>
            <a:spLocks noGrp="1"/>
          </p:cNvSpPr>
          <p:nvPr>
            <p:ph type="title"/>
          </p:nvPr>
        </p:nvSpPr>
        <p:spPr/>
        <p:txBody>
          <a:bodyPr/>
          <a:lstStyle/>
          <a:p>
            <a:endParaRPr lang="da-DK" dirty="0"/>
          </a:p>
        </p:txBody>
      </p:sp>
      <p:sp>
        <p:nvSpPr>
          <p:cNvPr id="8" name="Pladsholder til indhold 7">
            <a:extLst>
              <a:ext uri="{FF2B5EF4-FFF2-40B4-BE49-F238E27FC236}">
                <a16:creationId xmlns:a16="http://schemas.microsoft.com/office/drawing/2014/main" id="{EF739F97-3332-AF20-5E0D-C297DB92C564}"/>
              </a:ext>
            </a:extLst>
          </p:cNvPr>
          <p:cNvSpPr>
            <a:spLocks noGrp="1"/>
          </p:cNvSpPr>
          <p:nvPr>
            <p:ph idx="1"/>
          </p:nvPr>
        </p:nvSpPr>
        <p:spPr>
          <a:xfrm>
            <a:off x="540001" y="1728000"/>
            <a:ext cx="3438441" cy="4410000"/>
          </a:xfrm>
        </p:spPr>
        <p:txBody>
          <a:bodyPr/>
          <a:lstStyle/>
          <a:p>
            <a:pPr marL="0" indent="0">
              <a:buNone/>
            </a:pPr>
            <a:r>
              <a:rPr lang="da-DK" sz="1800" b="1" dirty="0"/>
              <a:t>Resultat</a:t>
            </a:r>
          </a:p>
          <a:p>
            <a:r>
              <a:rPr lang="da-DK" sz="1800" dirty="0"/>
              <a:t>Her ser du skabelonen for en indholdsside. </a:t>
            </a:r>
          </a:p>
          <a:p>
            <a:r>
              <a:rPr lang="da-DK" sz="1800" dirty="0"/>
              <a:t>Hver </a:t>
            </a:r>
            <a:r>
              <a:rPr lang="da-DK" sz="1800" dirty="0" err="1"/>
              <a:t>sidetype</a:t>
            </a:r>
            <a:r>
              <a:rPr lang="da-DK" sz="1800" dirty="0"/>
              <a:t> har en skabelon med nogle felter. Der kan du indsætte forskellige typer indhold.</a:t>
            </a:r>
          </a:p>
          <a:p>
            <a:endParaRPr lang="da-DK" dirty="0"/>
          </a:p>
        </p:txBody>
      </p:sp>
      <p:sp>
        <p:nvSpPr>
          <p:cNvPr id="4" name="Pladsholder til dato 3">
            <a:extLst>
              <a:ext uri="{FF2B5EF4-FFF2-40B4-BE49-F238E27FC236}">
                <a16:creationId xmlns:a16="http://schemas.microsoft.com/office/drawing/2014/main" id="{0DF79047-ED4E-86B5-DC8E-27C76DB6AA5D}"/>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D68B576C-478C-6A8A-5A82-922D8677435E}"/>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4EA2C447-546C-DC04-BA58-07926525A8DD}"/>
              </a:ext>
            </a:extLst>
          </p:cNvPr>
          <p:cNvSpPr>
            <a:spLocks noGrp="1"/>
          </p:cNvSpPr>
          <p:nvPr>
            <p:ph type="sldNum" sz="quarter" idx="12"/>
          </p:nvPr>
        </p:nvSpPr>
        <p:spPr/>
        <p:txBody>
          <a:bodyPr/>
          <a:lstStyle/>
          <a:p>
            <a:fld id="{24C8C45C-947F-4981-8B3F-4F32E973C901}" type="slidenum">
              <a:rPr lang="da-DK" smtClean="0"/>
              <a:pPr/>
              <a:t>126</a:t>
            </a:fld>
            <a:endParaRPr lang="da-DK" dirty="0"/>
          </a:p>
        </p:txBody>
      </p:sp>
      <p:pic>
        <p:nvPicPr>
          <p:cNvPr id="10" name="Billede 9" descr="Skærmbillede af den nye indholdsside efter man er skiftet til sideredigering">
            <a:extLst>
              <a:ext uri="{FF2B5EF4-FFF2-40B4-BE49-F238E27FC236}">
                <a16:creationId xmlns:a16="http://schemas.microsoft.com/office/drawing/2014/main" id="{3C1ACA2A-21DE-D490-6723-63A0CF85058A}"/>
              </a:ext>
            </a:extLst>
          </p:cNvPr>
          <p:cNvPicPr>
            <a:picLocks noChangeAspect="1"/>
          </p:cNvPicPr>
          <p:nvPr/>
        </p:nvPicPr>
        <p:blipFill>
          <a:blip r:embed="rId3">
            <a:extLst>
              <a:ext uri="{28A0092B-C50C-407E-A947-70E740481C1C}">
                <a14:useLocalDpi xmlns:a14="http://schemas.microsoft.com/office/drawing/2010/main" val="0"/>
              </a:ext>
            </a:extLst>
          </a:blip>
          <a:srcRect r="34672" b="45497"/>
          <a:stretch>
            <a:fillRect/>
          </a:stretch>
        </p:blipFill>
        <p:spPr>
          <a:xfrm>
            <a:off x="6096000" y="982251"/>
            <a:ext cx="4526911" cy="5155749"/>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886576192"/>
      </p:ext>
    </p:extLst>
  </p:cSld>
  <p:clrMapOvr>
    <a:masterClrMapping/>
  </p:clrMapOvr>
  <p:transition spd="slow">
    <p:push dir="u"/>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E2100-6208-0A89-3357-BD23E7AEDAAA}"/>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B1FFC401-6A98-1F09-6EAB-BDFD86F59502}"/>
              </a:ext>
            </a:extLst>
          </p:cNvPr>
          <p:cNvSpPr>
            <a:spLocks noGrp="1"/>
          </p:cNvSpPr>
          <p:nvPr>
            <p:ph type="subTitle" idx="13"/>
          </p:nvPr>
        </p:nvSpPr>
        <p:spPr/>
        <p:txBody>
          <a:bodyPr/>
          <a:lstStyle/>
          <a:p>
            <a:r>
              <a:rPr lang="da-DK" dirty="0"/>
              <a:t>Lektion 6: Opret indholdsside</a:t>
            </a:r>
          </a:p>
        </p:txBody>
      </p:sp>
      <p:sp>
        <p:nvSpPr>
          <p:cNvPr id="8" name="Pladsholder til indhold 7">
            <a:extLst>
              <a:ext uri="{FF2B5EF4-FFF2-40B4-BE49-F238E27FC236}">
                <a16:creationId xmlns:a16="http://schemas.microsoft.com/office/drawing/2014/main" id="{CE707016-8364-A070-2CA9-54995090A652}"/>
              </a:ext>
            </a:extLst>
          </p:cNvPr>
          <p:cNvSpPr>
            <a:spLocks noGrp="1"/>
          </p:cNvSpPr>
          <p:nvPr>
            <p:ph idx="1"/>
          </p:nvPr>
        </p:nvSpPr>
        <p:spPr>
          <a:xfrm>
            <a:off x="540000" y="1738736"/>
            <a:ext cx="4015958" cy="4399264"/>
          </a:xfrm>
        </p:spPr>
        <p:txBody>
          <a:bodyPr/>
          <a:lstStyle/>
          <a:p>
            <a:r>
              <a:rPr lang="da-DK" sz="1800" dirty="0"/>
              <a:t>Når du opretter en ny indholdsside, opdateres navigationen automatisk.</a:t>
            </a:r>
          </a:p>
          <a:p>
            <a:r>
              <a:rPr lang="da-DK" sz="1800" dirty="0"/>
              <a:t>Siden indeholder felter til indhold, men felterne er tomme. </a:t>
            </a:r>
          </a:p>
          <a:p>
            <a:r>
              <a:rPr lang="da-DK" sz="1800" dirty="0"/>
              <a:t>Du skal indsætte indholdet.</a:t>
            </a:r>
          </a:p>
          <a:p>
            <a:r>
              <a:rPr lang="da-DK" sz="1800" dirty="0"/>
              <a:t>Tydeliggør felterne ved at klikke på ‘Kontrollér’ under fanen ‘Vis’.</a:t>
            </a:r>
          </a:p>
          <a:p>
            <a:endParaRPr lang="da-DK" dirty="0"/>
          </a:p>
        </p:txBody>
      </p:sp>
      <p:sp>
        <p:nvSpPr>
          <p:cNvPr id="4" name="Pladsholder til dato 3">
            <a:extLst>
              <a:ext uri="{FF2B5EF4-FFF2-40B4-BE49-F238E27FC236}">
                <a16:creationId xmlns:a16="http://schemas.microsoft.com/office/drawing/2014/main" id="{0F9CF891-8D62-45C0-8DB3-CA61673ABA76}"/>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DB03E150-AA1A-747C-E9EC-729B8671BA8F}"/>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F8EA30D7-ABE7-71CE-DB37-1C58364061A0}"/>
              </a:ext>
            </a:extLst>
          </p:cNvPr>
          <p:cNvSpPr>
            <a:spLocks noGrp="1"/>
          </p:cNvSpPr>
          <p:nvPr>
            <p:ph type="sldNum" sz="quarter" idx="12"/>
          </p:nvPr>
        </p:nvSpPr>
        <p:spPr/>
        <p:txBody>
          <a:bodyPr/>
          <a:lstStyle/>
          <a:p>
            <a:fld id="{24C8C45C-947F-4981-8B3F-4F32E973C901}" type="slidenum">
              <a:rPr lang="da-DK" smtClean="0"/>
              <a:pPr/>
              <a:t>127</a:t>
            </a:fld>
            <a:endParaRPr lang="da-DK" dirty="0"/>
          </a:p>
        </p:txBody>
      </p:sp>
      <p:pic>
        <p:nvPicPr>
          <p:cNvPr id="17" name="Billede 16" descr="Skærmbillede af båndmenuen på den nye indholdsside. For at tydeliggøre felterne til indhold trykker man først på Vis i værkstøjslinjen og dernæst skal der sættes flueben ved Kontrollér.">
            <a:extLst>
              <a:ext uri="{FF2B5EF4-FFF2-40B4-BE49-F238E27FC236}">
                <a16:creationId xmlns:a16="http://schemas.microsoft.com/office/drawing/2014/main" id="{D0ACB200-0569-9028-18F7-BAD01639B717}"/>
              </a:ext>
            </a:extLst>
          </p:cNvPr>
          <p:cNvPicPr>
            <a:picLocks noChangeAspect="1"/>
          </p:cNvPicPr>
          <p:nvPr/>
        </p:nvPicPr>
        <p:blipFill>
          <a:blip r:embed="rId3"/>
          <a:stretch>
            <a:fillRect/>
          </a:stretch>
        </p:blipFill>
        <p:spPr>
          <a:xfrm>
            <a:off x="6095997" y="889264"/>
            <a:ext cx="5654961" cy="3858189"/>
          </a:xfrm>
          <a:prstGeom prst="rect">
            <a:avLst/>
          </a:prstGeom>
          <a:effectLst>
            <a:outerShdw blurRad="50800" dist="38100" dir="5400000" algn="t" rotWithShape="0">
              <a:prstClr val="black">
                <a:alpha val="40000"/>
              </a:prstClr>
            </a:outerShdw>
          </a:effectLst>
        </p:spPr>
      </p:pic>
      <p:pic>
        <p:nvPicPr>
          <p:cNvPr id="21" name="Billede 20" descr="Skærmbillede af et mikroartikel felt som er tomt">
            <a:extLst>
              <a:ext uri="{FF2B5EF4-FFF2-40B4-BE49-F238E27FC236}">
                <a16:creationId xmlns:a16="http://schemas.microsoft.com/office/drawing/2014/main" id="{16B1CBEE-BC71-346B-F134-2BBCA48DEB4E}"/>
              </a:ext>
            </a:extLst>
          </p:cNvPr>
          <p:cNvPicPr>
            <a:picLocks noChangeAspect="1"/>
          </p:cNvPicPr>
          <p:nvPr/>
        </p:nvPicPr>
        <p:blipFill>
          <a:blip r:embed="rId4"/>
          <a:stretch>
            <a:fillRect/>
          </a:stretch>
        </p:blipFill>
        <p:spPr>
          <a:xfrm>
            <a:off x="6095998" y="4747453"/>
            <a:ext cx="5654961" cy="1128207"/>
          </a:xfrm>
          <a:prstGeom prst="rect">
            <a:avLst/>
          </a:prstGeom>
          <a:effectLst>
            <a:outerShdw blurRad="50800" dist="38100" dir="5400000" algn="t" rotWithShape="0">
              <a:prstClr val="black">
                <a:alpha val="40000"/>
              </a:prstClr>
            </a:outerShdw>
          </a:effectLst>
        </p:spPr>
      </p:pic>
      <p:sp>
        <p:nvSpPr>
          <p:cNvPr id="22" name="Rektangel 21">
            <a:extLst>
              <a:ext uri="{FF2B5EF4-FFF2-40B4-BE49-F238E27FC236}">
                <a16:creationId xmlns:a16="http://schemas.microsoft.com/office/drawing/2014/main" id="{70FE47A0-FC98-2F29-4D03-69DD7F2C5AE1}"/>
              </a:ext>
            </a:extLst>
          </p:cNvPr>
          <p:cNvSpPr/>
          <p:nvPr/>
        </p:nvSpPr>
        <p:spPr>
          <a:xfrm>
            <a:off x="8222226" y="1064486"/>
            <a:ext cx="304651" cy="20991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 name="Rektangel 22">
            <a:extLst>
              <a:ext uri="{FF2B5EF4-FFF2-40B4-BE49-F238E27FC236}">
                <a16:creationId xmlns:a16="http://schemas.microsoft.com/office/drawing/2014/main" id="{0D8B1738-41A1-5749-AEE7-74B90AE14092}"/>
              </a:ext>
            </a:extLst>
          </p:cNvPr>
          <p:cNvSpPr/>
          <p:nvPr/>
        </p:nvSpPr>
        <p:spPr>
          <a:xfrm>
            <a:off x="7126288" y="4863666"/>
            <a:ext cx="4525712" cy="101199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4" name="Rektangel 23">
            <a:extLst>
              <a:ext uri="{FF2B5EF4-FFF2-40B4-BE49-F238E27FC236}">
                <a16:creationId xmlns:a16="http://schemas.microsoft.com/office/drawing/2014/main" id="{41E70855-500F-4F2A-BC25-8B3F4C002C94}"/>
              </a:ext>
            </a:extLst>
          </p:cNvPr>
          <p:cNvSpPr/>
          <p:nvPr/>
        </p:nvSpPr>
        <p:spPr>
          <a:xfrm>
            <a:off x="8069900" y="1285655"/>
            <a:ext cx="456977" cy="20991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5" name="Ellipse 24">
            <a:extLst>
              <a:ext uri="{FF2B5EF4-FFF2-40B4-BE49-F238E27FC236}">
                <a16:creationId xmlns:a16="http://schemas.microsoft.com/office/drawing/2014/main" id="{3ADF0768-FA8F-B475-A5D9-809281ACA95B}"/>
              </a:ext>
            </a:extLst>
          </p:cNvPr>
          <p:cNvSpPr/>
          <p:nvPr/>
        </p:nvSpPr>
        <p:spPr>
          <a:xfrm>
            <a:off x="8599477" y="852069"/>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26" name="Ellipse 25">
            <a:extLst>
              <a:ext uri="{FF2B5EF4-FFF2-40B4-BE49-F238E27FC236}">
                <a16:creationId xmlns:a16="http://schemas.microsoft.com/office/drawing/2014/main" id="{C01A7D21-2AA4-D73D-60B0-652ABCFF1764}"/>
              </a:ext>
            </a:extLst>
          </p:cNvPr>
          <p:cNvSpPr/>
          <p:nvPr/>
        </p:nvSpPr>
        <p:spPr>
          <a:xfrm>
            <a:off x="7673300" y="1231924"/>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27" name="Ellipse 26">
            <a:extLst>
              <a:ext uri="{FF2B5EF4-FFF2-40B4-BE49-F238E27FC236}">
                <a16:creationId xmlns:a16="http://schemas.microsoft.com/office/drawing/2014/main" id="{BFE6AC7E-86E5-053B-8829-5F0ADF33F910}"/>
              </a:ext>
            </a:extLst>
          </p:cNvPr>
          <p:cNvSpPr/>
          <p:nvPr/>
        </p:nvSpPr>
        <p:spPr>
          <a:xfrm>
            <a:off x="6640288" y="5210976"/>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3</a:t>
            </a:r>
          </a:p>
        </p:txBody>
      </p:sp>
    </p:spTree>
    <p:extLst>
      <p:ext uri="{BB962C8B-B14F-4D97-AF65-F5344CB8AC3E}">
        <p14:creationId xmlns:p14="http://schemas.microsoft.com/office/powerpoint/2010/main" val="370506554"/>
      </p:ext>
    </p:extLst>
  </p:cSld>
  <p:clrMapOvr>
    <a:masterClrMapping/>
  </p:clrMapOvr>
  <p:transition spd="slow">
    <p:push dir="u"/>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EF636-0AB0-6B61-9E93-A5D927594E46}"/>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BC427E0D-741A-EEF7-1C9B-B6E9DE4BDF54}"/>
              </a:ext>
            </a:extLst>
          </p:cNvPr>
          <p:cNvSpPr>
            <a:spLocks noGrp="1"/>
          </p:cNvSpPr>
          <p:nvPr>
            <p:ph type="subTitle" idx="13"/>
          </p:nvPr>
        </p:nvSpPr>
        <p:spPr/>
        <p:txBody>
          <a:bodyPr/>
          <a:lstStyle/>
          <a:p>
            <a:r>
              <a:rPr lang="da-DK" dirty="0"/>
              <a:t>Lektion 6: Opret indholdsside</a:t>
            </a:r>
          </a:p>
        </p:txBody>
      </p:sp>
      <p:sp>
        <p:nvSpPr>
          <p:cNvPr id="7" name="Titel 6">
            <a:extLst>
              <a:ext uri="{FF2B5EF4-FFF2-40B4-BE49-F238E27FC236}">
                <a16:creationId xmlns:a16="http://schemas.microsoft.com/office/drawing/2014/main" id="{6BE02F8B-E64C-A1CF-36F2-57AD4DACE691}"/>
              </a:ext>
            </a:extLst>
          </p:cNvPr>
          <p:cNvSpPr>
            <a:spLocks noGrp="1"/>
          </p:cNvSpPr>
          <p:nvPr>
            <p:ph type="title"/>
          </p:nvPr>
        </p:nvSpPr>
        <p:spPr/>
        <p:txBody>
          <a:bodyPr/>
          <a:lstStyle/>
          <a:p>
            <a:r>
              <a:rPr lang="da-DK" dirty="0"/>
              <a:t>Indsæt mikroartikler</a:t>
            </a:r>
          </a:p>
        </p:txBody>
      </p:sp>
      <p:sp>
        <p:nvSpPr>
          <p:cNvPr id="8" name="Pladsholder til indhold 7">
            <a:extLst>
              <a:ext uri="{FF2B5EF4-FFF2-40B4-BE49-F238E27FC236}">
                <a16:creationId xmlns:a16="http://schemas.microsoft.com/office/drawing/2014/main" id="{2C131682-FB89-3644-FD12-640A8BFA41E8}"/>
              </a:ext>
            </a:extLst>
          </p:cNvPr>
          <p:cNvSpPr>
            <a:spLocks noGrp="1"/>
          </p:cNvSpPr>
          <p:nvPr>
            <p:ph idx="1"/>
          </p:nvPr>
        </p:nvSpPr>
        <p:spPr>
          <a:xfrm>
            <a:off x="540000" y="1908000"/>
            <a:ext cx="3936750" cy="4230000"/>
          </a:xfrm>
        </p:spPr>
        <p:txBody>
          <a:bodyPr/>
          <a:lstStyle/>
          <a:p>
            <a:r>
              <a:rPr lang="da-DK" sz="1800" dirty="0"/>
              <a:t>Når du indsætter mikroartikler på den nye indholdsside, fungerer det på samme måde som tilføjelse af mikroartikler på en eksisterende side.</a:t>
            </a:r>
          </a:p>
          <a:p>
            <a:r>
              <a:rPr lang="da-DK" sz="1800" dirty="0"/>
              <a:t>Pas på, at du ikke kommer til at tilføje en hel mikroartikelramme.</a:t>
            </a:r>
          </a:p>
          <a:p>
            <a:r>
              <a:rPr lang="da-DK" sz="1800" dirty="0"/>
              <a:t>Når elementet ‘mikroartikel’ er tilføjet, kan du efterfølgende redigere overskrift og brødtekst. </a:t>
            </a:r>
          </a:p>
          <a:p>
            <a:endParaRPr lang="da-DK" dirty="0"/>
          </a:p>
        </p:txBody>
      </p:sp>
      <p:sp>
        <p:nvSpPr>
          <p:cNvPr id="4" name="Pladsholder til dato 3">
            <a:extLst>
              <a:ext uri="{FF2B5EF4-FFF2-40B4-BE49-F238E27FC236}">
                <a16:creationId xmlns:a16="http://schemas.microsoft.com/office/drawing/2014/main" id="{9B667D7E-3A84-A0FD-2AA3-D890DCBC6AC7}"/>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175C9BA3-9707-CA84-500A-D88A486C4607}"/>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8C587C36-0467-8F88-CDA8-3E527E4F46D4}"/>
              </a:ext>
            </a:extLst>
          </p:cNvPr>
          <p:cNvSpPr>
            <a:spLocks noGrp="1"/>
          </p:cNvSpPr>
          <p:nvPr>
            <p:ph type="sldNum" sz="quarter" idx="12"/>
          </p:nvPr>
        </p:nvSpPr>
        <p:spPr/>
        <p:txBody>
          <a:bodyPr/>
          <a:lstStyle/>
          <a:p>
            <a:fld id="{24C8C45C-947F-4981-8B3F-4F32E973C901}" type="slidenum">
              <a:rPr lang="da-DK" smtClean="0"/>
              <a:pPr/>
              <a:t>128</a:t>
            </a:fld>
            <a:endParaRPr lang="da-DK" dirty="0"/>
          </a:p>
        </p:txBody>
      </p:sp>
      <p:pic>
        <p:nvPicPr>
          <p:cNvPr id="3" name="Billede 2" descr="Skærmbillede af den nye indholdsside. Tryk på komponent og Tilføj her for at tilføje nye mikroartikler">
            <a:extLst>
              <a:ext uri="{FF2B5EF4-FFF2-40B4-BE49-F238E27FC236}">
                <a16:creationId xmlns:a16="http://schemas.microsoft.com/office/drawing/2014/main" id="{63373263-834C-84D9-FAD0-678284EA6545}"/>
              </a:ext>
            </a:extLst>
          </p:cNvPr>
          <p:cNvPicPr>
            <a:picLocks noChangeAspect="1"/>
          </p:cNvPicPr>
          <p:nvPr/>
        </p:nvPicPr>
        <p:blipFill>
          <a:blip r:embed="rId3"/>
          <a:stretch>
            <a:fillRect/>
          </a:stretch>
        </p:blipFill>
        <p:spPr>
          <a:xfrm>
            <a:off x="6267450" y="561068"/>
            <a:ext cx="5384550" cy="4071352"/>
          </a:xfrm>
          <a:prstGeom prst="rect">
            <a:avLst/>
          </a:prstGeom>
          <a:effectLst>
            <a:outerShdw blurRad="50800" dist="38100" dir="5400000" algn="t" rotWithShape="0">
              <a:prstClr val="black">
                <a:alpha val="40000"/>
              </a:prstClr>
            </a:outerShdw>
          </a:effectLst>
        </p:spPr>
      </p:pic>
      <p:pic>
        <p:nvPicPr>
          <p:cNvPr id="11" name="Billede 10" descr="#Decorative">
            <a:extLst>
              <a:ext uri="{FF2B5EF4-FFF2-40B4-BE49-F238E27FC236}">
                <a16:creationId xmlns:a16="http://schemas.microsoft.com/office/drawing/2014/main" id="{E166EDFE-F5A4-D0DB-9A59-A0A244C31293}"/>
              </a:ext>
            </a:extLst>
          </p:cNvPr>
          <p:cNvPicPr>
            <a:picLocks noChangeAspect="1"/>
          </p:cNvPicPr>
          <p:nvPr/>
        </p:nvPicPr>
        <p:blipFill>
          <a:blip r:embed="rId4"/>
          <a:stretch>
            <a:fillRect/>
          </a:stretch>
        </p:blipFill>
        <p:spPr>
          <a:xfrm>
            <a:off x="6270692" y="4623289"/>
            <a:ext cx="5381307" cy="1013424"/>
          </a:xfrm>
          <a:prstGeom prst="rect">
            <a:avLst/>
          </a:prstGeom>
          <a:effectLst>
            <a:outerShdw blurRad="50800" dist="38100" dir="5400000" algn="t" rotWithShape="0">
              <a:prstClr val="black">
                <a:alpha val="40000"/>
              </a:prstClr>
            </a:outerShdw>
          </a:effectLst>
        </p:spPr>
      </p:pic>
      <p:pic>
        <p:nvPicPr>
          <p:cNvPr id="17" name="Billede 16" descr="#Decorative">
            <a:extLst>
              <a:ext uri="{FF2B5EF4-FFF2-40B4-BE49-F238E27FC236}">
                <a16:creationId xmlns:a16="http://schemas.microsoft.com/office/drawing/2014/main" id="{9FA53160-9770-E011-F4C9-4991F1AC2BC7}"/>
              </a:ext>
            </a:extLst>
          </p:cNvPr>
          <p:cNvPicPr>
            <a:picLocks noChangeAspect="1"/>
          </p:cNvPicPr>
          <p:nvPr/>
        </p:nvPicPr>
        <p:blipFill>
          <a:blip r:embed="rId5"/>
          <a:stretch>
            <a:fillRect/>
          </a:stretch>
        </p:blipFill>
        <p:spPr>
          <a:xfrm>
            <a:off x="6662021" y="5636713"/>
            <a:ext cx="4981722" cy="401746"/>
          </a:xfrm>
          <a:prstGeom prst="rect">
            <a:avLst/>
          </a:prstGeom>
          <a:effectLst>
            <a:outerShdw blurRad="50800" dist="38100" dir="5400000" algn="t" rotWithShape="0">
              <a:prstClr val="black">
                <a:alpha val="40000"/>
              </a:prstClr>
            </a:outerShdw>
          </a:effectLst>
        </p:spPr>
      </p:pic>
      <p:sp>
        <p:nvSpPr>
          <p:cNvPr id="18" name="Rektangel 17">
            <a:extLst>
              <a:ext uri="{FF2B5EF4-FFF2-40B4-BE49-F238E27FC236}">
                <a16:creationId xmlns:a16="http://schemas.microsoft.com/office/drawing/2014/main" id="{E3E7B05B-10B9-3161-F437-77F07886C489}"/>
              </a:ext>
            </a:extLst>
          </p:cNvPr>
          <p:cNvSpPr/>
          <p:nvPr/>
        </p:nvSpPr>
        <p:spPr>
          <a:xfrm>
            <a:off x="6732591" y="758825"/>
            <a:ext cx="226802" cy="19241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 name="Rektangel 18">
            <a:extLst>
              <a:ext uri="{FF2B5EF4-FFF2-40B4-BE49-F238E27FC236}">
                <a16:creationId xmlns:a16="http://schemas.microsoft.com/office/drawing/2014/main" id="{0CFB6F5C-64B9-28B8-3765-4C2FCC7AC1B9}"/>
              </a:ext>
            </a:extLst>
          </p:cNvPr>
          <p:cNvSpPr/>
          <p:nvPr/>
        </p:nvSpPr>
        <p:spPr>
          <a:xfrm>
            <a:off x="7321964" y="994836"/>
            <a:ext cx="386641" cy="22645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Rektangel 19">
            <a:extLst>
              <a:ext uri="{FF2B5EF4-FFF2-40B4-BE49-F238E27FC236}">
                <a16:creationId xmlns:a16="http://schemas.microsoft.com/office/drawing/2014/main" id="{DF8F8D6B-9105-BF2A-14D1-903BD5C5E856}"/>
              </a:ext>
            </a:extLst>
          </p:cNvPr>
          <p:cNvSpPr/>
          <p:nvPr/>
        </p:nvSpPr>
        <p:spPr>
          <a:xfrm>
            <a:off x="7148511" y="4685212"/>
            <a:ext cx="443136" cy="14827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 name="Ellipse 20">
            <a:extLst>
              <a:ext uri="{FF2B5EF4-FFF2-40B4-BE49-F238E27FC236}">
                <a16:creationId xmlns:a16="http://schemas.microsoft.com/office/drawing/2014/main" id="{ABB854F3-7BBB-D0EC-8C19-0285112D42E2}"/>
              </a:ext>
            </a:extLst>
          </p:cNvPr>
          <p:cNvSpPr/>
          <p:nvPr/>
        </p:nvSpPr>
        <p:spPr>
          <a:xfrm>
            <a:off x="6338021" y="546834"/>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22" name="Ellipse 21">
            <a:extLst>
              <a:ext uri="{FF2B5EF4-FFF2-40B4-BE49-F238E27FC236}">
                <a16:creationId xmlns:a16="http://schemas.microsoft.com/office/drawing/2014/main" id="{CEA38B05-2230-F1CD-94F5-FF1DB3D60061}"/>
              </a:ext>
            </a:extLst>
          </p:cNvPr>
          <p:cNvSpPr/>
          <p:nvPr/>
        </p:nvSpPr>
        <p:spPr>
          <a:xfrm>
            <a:off x="6959393" y="1108579"/>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23" name="Ellipse 22">
            <a:extLst>
              <a:ext uri="{FF2B5EF4-FFF2-40B4-BE49-F238E27FC236}">
                <a16:creationId xmlns:a16="http://schemas.microsoft.com/office/drawing/2014/main" id="{E4EA4B3F-8B9F-84D3-A192-1BB7BDF26939}"/>
              </a:ext>
            </a:extLst>
          </p:cNvPr>
          <p:cNvSpPr/>
          <p:nvPr/>
        </p:nvSpPr>
        <p:spPr>
          <a:xfrm>
            <a:off x="6732591" y="4620394"/>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3</a:t>
            </a:r>
          </a:p>
        </p:txBody>
      </p:sp>
    </p:spTree>
    <p:extLst>
      <p:ext uri="{BB962C8B-B14F-4D97-AF65-F5344CB8AC3E}">
        <p14:creationId xmlns:p14="http://schemas.microsoft.com/office/powerpoint/2010/main" val="3453180109"/>
      </p:ext>
    </p:extLst>
  </p:cSld>
  <p:clrMapOvr>
    <a:masterClrMapping/>
  </p:clrMapOvr>
  <p:transition spd="slow">
    <p:push dir="u"/>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A6F6B-816D-7A3C-AA85-BFD55883BAC1}"/>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5F4266EA-7F8F-98A4-69D7-BD0B98562311}"/>
              </a:ext>
            </a:extLst>
          </p:cNvPr>
          <p:cNvSpPr>
            <a:spLocks noGrp="1"/>
          </p:cNvSpPr>
          <p:nvPr>
            <p:ph type="subTitle" idx="13"/>
          </p:nvPr>
        </p:nvSpPr>
        <p:spPr/>
        <p:txBody>
          <a:bodyPr/>
          <a:lstStyle/>
          <a:p>
            <a:r>
              <a:rPr lang="da-DK" dirty="0"/>
              <a:t>Lektion 6: Opret indholdsside</a:t>
            </a:r>
          </a:p>
        </p:txBody>
      </p:sp>
      <p:sp>
        <p:nvSpPr>
          <p:cNvPr id="7" name="Titel 6">
            <a:extLst>
              <a:ext uri="{FF2B5EF4-FFF2-40B4-BE49-F238E27FC236}">
                <a16:creationId xmlns:a16="http://schemas.microsoft.com/office/drawing/2014/main" id="{56109D09-2713-A189-E1F7-2B5962D15628}"/>
              </a:ext>
            </a:extLst>
          </p:cNvPr>
          <p:cNvSpPr>
            <a:spLocks noGrp="1"/>
          </p:cNvSpPr>
          <p:nvPr>
            <p:ph type="title"/>
          </p:nvPr>
        </p:nvSpPr>
        <p:spPr/>
        <p:txBody>
          <a:bodyPr/>
          <a:lstStyle/>
          <a:p>
            <a:r>
              <a:rPr lang="da-DK" dirty="0"/>
              <a:t>Angiv type – hvorfor, hvilke og hvordan</a:t>
            </a:r>
          </a:p>
        </p:txBody>
      </p:sp>
      <p:sp>
        <p:nvSpPr>
          <p:cNvPr id="8" name="Pladsholder til indhold 7">
            <a:extLst>
              <a:ext uri="{FF2B5EF4-FFF2-40B4-BE49-F238E27FC236}">
                <a16:creationId xmlns:a16="http://schemas.microsoft.com/office/drawing/2014/main" id="{0E136882-17B2-375C-1332-CF4A3117F515}"/>
              </a:ext>
            </a:extLst>
          </p:cNvPr>
          <p:cNvSpPr>
            <a:spLocks noGrp="1"/>
          </p:cNvSpPr>
          <p:nvPr>
            <p:ph idx="1"/>
          </p:nvPr>
        </p:nvSpPr>
        <p:spPr>
          <a:xfrm>
            <a:off x="540000" y="1908000"/>
            <a:ext cx="4192421" cy="4230000"/>
          </a:xfrm>
        </p:spPr>
        <p:txBody>
          <a:bodyPr/>
          <a:lstStyle/>
          <a:p>
            <a:r>
              <a:rPr lang="da-DK" sz="1800" dirty="0"/>
              <a:t>Af hensyn til artikelimporten til kommunernes hjemmesider skal 2 af de 3 obligatoriske mikroartikler have en typeangivelse:</a:t>
            </a:r>
          </a:p>
          <a:p>
            <a:pPr lvl="2"/>
            <a:r>
              <a:rPr lang="da-DK" sz="1800" b="1" dirty="0"/>
              <a:t>Lovgivning</a:t>
            </a:r>
          </a:p>
          <a:p>
            <a:pPr lvl="2"/>
            <a:r>
              <a:rPr lang="da-DK" sz="1800" b="1" dirty="0"/>
              <a:t>Læs også</a:t>
            </a:r>
          </a:p>
          <a:p>
            <a:r>
              <a:rPr lang="da-DK" sz="1800" dirty="0"/>
              <a:t>Type kan kun angives via indholdsredigering. </a:t>
            </a:r>
          </a:p>
          <a:p>
            <a:endParaRPr lang="da-DK" dirty="0"/>
          </a:p>
        </p:txBody>
      </p:sp>
      <p:sp>
        <p:nvSpPr>
          <p:cNvPr id="4" name="Pladsholder til dato 3">
            <a:extLst>
              <a:ext uri="{FF2B5EF4-FFF2-40B4-BE49-F238E27FC236}">
                <a16:creationId xmlns:a16="http://schemas.microsoft.com/office/drawing/2014/main" id="{A49105CF-2DF4-34E5-B6D1-4DBA30FF00BB}"/>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7A2E7173-6630-98F3-B733-3ED2C836B06D}"/>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AC93F908-EB60-7C8B-FF78-36452CE88D1B}"/>
              </a:ext>
            </a:extLst>
          </p:cNvPr>
          <p:cNvSpPr>
            <a:spLocks noGrp="1"/>
          </p:cNvSpPr>
          <p:nvPr>
            <p:ph type="sldNum" sz="quarter" idx="12"/>
          </p:nvPr>
        </p:nvSpPr>
        <p:spPr/>
        <p:txBody>
          <a:bodyPr/>
          <a:lstStyle/>
          <a:p>
            <a:fld id="{24C8C45C-947F-4981-8B3F-4F32E973C901}" type="slidenum">
              <a:rPr lang="da-DK" smtClean="0"/>
              <a:pPr/>
              <a:t>129</a:t>
            </a:fld>
            <a:endParaRPr lang="da-DK" dirty="0"/>
          </a:p>
        </p:txBody>
      </p:sp>
      <p:pic>
        <p:nvPicPr>
          <p:cNvPr id="2" name="Billede 1" descr="Skærmbillede af hvordan man angiver type på en mikroartikel. Opret først mikroartiklen. Tryk på overskriften og dernæst det lille gule ikon. Tryk på Rediger det relaterede element">
            <a:extLst>
              <a:ext uri="{FF2B5EF4-FFF2-40B4-BE49-F238E27FC236}">
                <a16:creationId xmlns:a16="http://schemas.microsoft.com/office/drawing/2014/main" id="{BFDBFAF4-11E9-10B7-3D89-9C4DBDE2112B}"/>
              </a:ext>
            </a:extLst>
          </p:cNvPr>
          <p:cNvPicPr>
            <a:picLocks noChangeAspect="1"/>
          </p:cNvPicPr>
          <p:nvPr/>
        </p:nvPicPr>
        <p:blipFill>
          <a:blip r:embed="rId3"/>
          <a:stretch>
            <a:fillRect/>
          </a:stretch>
        </p:blipFill>
        <p:spPr>
          <a:xfrm>
            <a:off x="5010409" y="1908000"/>
            <a:ext cx="6759610" cy="3603036"/>
          </a:xfrm>
          <a:prstGeom prst="rect">
            <a:avLst/>
          </a:prstGeom>
          <a:effectLst>
            <a:outerShdw blurRad="50800" dist="38100" dir="5400000" algn="t" rotWithShape="0">
              <a:prstClr val="black">
                <a:alpha val="40000"/>
              </a:prstClr>
            </a:outerShdw>
          </a:effectLst>
        </p:spPr>
      </p:pic>
      <p:sp>
        <p:nvSpPr>
          <p:cNvPr id="3" name="Rektangel 2">
            <a:extLst>
              <a:ext uri="{FF2B5EF4-FFF2-40B4-BE49-F238E27FC236}">
                <a16:creationId xmlns:a16="http://schemas.microsoft.com/office/drawing/2014/main" id="{C17D5FE7-EA89-7074-45EC-83049FD5A4C3}"/>
              </a:ext>
            </a:extLst>
          </p:cNvPr>
          <p:cNvSpPr/>
          <p:nvPr/>
        </p:nvSpPr>
        <p:spPr>
          <a:xfrm>
            <a:off x="5959180" y="4499072"/>
            <a:ext cx="234058" cy="19310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Rektangel 9">
            <a:extLst>
              <a:ext uri="{FF2B5EF4-FFF2-40B4-BE49-F238E27FC236}">
                <a16:creationId xmlns:a16="http://schemas.microsoft.com/office/drawing/2014/main" id="{8E5325CB-E65F-F9BF-0638-F55E771E4881}"/>
              </a:ext>
            </a:extLst>
          </p:cNvPr>
          <p:cNvSpPr/>
          <p:nvPr/>
        </p:nvSpPr>
        <p:spPr>
          <a:xfrm>
            <a:off x="5291952" y="4796393"/>
            <a:ext cx="244935" cy="20195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ktangel 10">
            <a:extLst>
              <a:ext uri="{FF2B5EF4-FFF2-40B4-BE49-F238E27FC236}">
                <a16:creationId xmlns:a16="http://schemas.microsoft.com/office/drawing/2014/main" id="{D3E5E949-9D9A-2FCA-E22B-208B9294FEC0}"/>
              </a:ext>
            </a:extLst>
          </p:cNvPr>
          <p:cNvSpPr/>
          <p:nvPr/>
        </p:nvSpPr>
        <p:spPr>
          <a:xfrm>
            <a:off x="5978971" y="4927788"/>
            <a:ext cx="1302570" cy="20195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Ellipse 11">
            <a:extLst>
              <a:ext uri="{FF2B5EF4-FFF2-40B4-BE49-F238E27FC236}">
                <a16:creationId xmlns:a16="http://schemas.microsoft.com/office/drawing/2014/main" id="{BDA83EA6-61AE-0193-B387-31211969B220}"/>
              </a:ext>
            </a:extLst>
          </p:cNvPr>
          <p:cNvSpPr/>
          <p:nvPr/>
        </p:nvSpPr>
        <p:spPr>
          <a:xfrm>
            <a:off x="4908910" y="4738682"/>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3" name="Ellipse 12">
            <a:extLst>
              <a:ext uri="{FF2B5EF4-FFF2-40B4-BE49-F238E27FC236}">
                <a16:creationId xmlns:a16="http://schemas.microsoft.com/office/drawing/2014/main" id="{C812F9F2-9CDD-D114-F26B-1D2BB6828BEC}"/>
              </a:ext>
            </a:extLst>
          </p:cNvPr>
          <p:cNvSpPr/>
          <p:nvPr/>
        </p:nvSpPr>
        <p:spPr>
          <a:xfrm>
            <a:off x="6193238" y="4192917"/>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14" name="Ellipse 13">
            <a:extLst>
              <a:ext uri="{FF2B5EF4-FFF2-40B4-BE49-F238E27FC236}">
                <a16:creationId xmlns:a16="http://schemas.microsoft.com/office/drawing/2014/main" id="{2AEA552D-A53A-3CDA-B8AA-A74715B1BFB7}"/>
              </a:ext>
            </a:extLst>
          </p:cNvPr>
          <p:cNvSpPr/>
          <p:nvPr/>
        </p:nvSpPr>
        <p:spPr>
          <a:xfrm>
            <a:off x="7345667" y="4870077"/>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3</a:t>
            </a:r>
          </a:p>
        </p:txBody>
      </p:sp>
    </p:spTree>
    <p:extLst>
      <p:ext uri="{BB962C8B-B14F-4D97-AF65-F5344CB8AC3E}">
        <p14:creationId xmlns:p14="http://schemas.microsoft.com/office/powerpoint/2010/main" val="3271730732"/>
      </p:ext>
    </p:extLst>
  </p:cSld>
  <p:clrMapOvr>
    <a:masterClrMapping/>
  </p:clrMapOvr>
  <p:transition spd="slow">
    <p:push dir="u"/>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64E28-A467-F0EE-08DB-EC3293D6C248}"/>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AC8E56D3-D7F9-62BE-7DF7-6CA71D809941}"/>
              </a:ext>
            </a:extLst>
          </p:cNvPr>
          <p:cNvSpPr>
            <a:spLocks noGrp="1"/>
          </p:cNvSpPr>
          <p:nvPr>
            <p:ph type="subTitle" idx="13"/>
          </p:nvPr>
        </p:nvSpPr>
        <p:spPr/>
        <p:txBody>
          <a:bodyPr/>
          <a:lstStyle/>
          <a:p>
            <a:r>
              <a:rPr lang="da-DK" dirty="0"/>
              <a:t>Lektion 6: Opret indholdsside</a:t>
            </a:r>
          </a:p>
        </p:txBody>
      </p:sp>
      <p:sp>
        <p:nvSpPr>
          <p:cNvPr id="8" name="Pladsholder til indhold 7">
            <a:extLst>
              <a:ext uri="{FF2B5EF4-FFF2-40B4-BE49-F238E27FC236}">
                <a16:creationId xmlns:a16="http://schemas.microsoft.com/office/drawing/2014/main" id="{1B3CB314-6E1A-791E-B674-D514CDDD1D4D}"/>
              </a:ext>
            </a:extLst>
          </p:cNvPr>
          <p:cNvSpPr>
            <a:spLocks noGrp="1"/>
          </p:cNvSpPr>
          <p:nvPr>
            <p:ph idx="1"/>
          </p:nvPr>
        </p:nvSpPr>
        <p:spPr>
          <a:xfrm>
            <a:off x="540000" y="1609609"/>
            <a:ext cx="3174750" cy="4528391"/>
          </a:xfrm>
        </p:spPr>
        <p:txBody>
          <a:bodyPr/>
          <a:lstStyle/>
          <a:p>
            <a:pPr marL="0" indent="0">
              <a:buNone/>
            </a:pPr>
            <a:r>
              <a:rPr lang="da-DK" sz="1800" b="1" dirty="0"/>
              <a:t>Resultat</a:t>
            </a:r>
          </a:p>
          <a:p>
            <a:r>
              <a:rPr lang="da-DK" sz="1800" dirty="0"/>
              <a:t>Redigering for mikroartiklen åbnes i indholdsvisning.  </a:t>
            </a:r>
          </a:p>
          <a:p>
            <a:r>
              <a:rPr lang="da-DK" sz="1800" dirty="0"/>
              <a:t>Rul ned i højre side af skærmen for at gå til ‘Type’. Vælg den korrekte, og klik på ‘Gem/luk’ for at afslutte og komme tilbage til sideredigering. </a:t>
            </a:r>
          </a:p>
          <a:p>
            <a:endParaRPr lang="da-DK" dirty="0"/>
          </a:p>
        </p:txBody>
      </p:sp>
      <p:sp>
        <p:nvSpPr>
          <p:cNvPr id="4" name="Pladsholder til dato 3">
            <a:extLst>
              <a:ext uri="{FF2B5EF4-FFF2-40B4-BE49-F238E27FC236}">
                <a16:creationId xmlns:a16="http://schemas.microsoft.com/office/drawing/2014/main" id="{BBA28864-FED5-C848-5DCD-BAE773F1B897}"/>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F27F10EF-FAF5-4044-67C3-AB28FF8DB5EA}"/>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0D49D19E-F71D-DC9B-3557-F5FE0F0B1746}"/>
              </a:ext>
            </a:extLst>
          </p:cNvPr>
          <p:cNvSpPr>
            <a:spLocks noGrp="1"/>
          </p:cNvSpPr>
          <p:nvPr>
            <p:ph type="sldNum" sz="quarter" idx="12"/>
          </p:nvPr>
        </p:nvSpPr>
        <p:spPr/>
        <p:txBody>
          <a:bodyPr/>
          <a:lstStyle/>
          <a:p>
            <a:fld id="{24C8C45C-947F-4981-8B3F-4F32E973C901}" type="slidenum">
              <a:rPr lang="da-DK" smtClean="0"/>
              <a:pPr/>
              <a:t>130</a:t>
            </a:fld>
            <a:endParaRPr lang="da-DK" dirty="0"/>
          </a:p>
        </p:txBody>
      </p:sp>
      <p:pic>
        <p:nvPicPr>
          <p:cNvPr id="2" name="Billede 1" descr="Skærmbillede af redigering af mikroartiklen som er åbnet i indholdsvisning. Her kan man vælge Lovgivning som type.">
            <a:extLst>
              <a:ext uri="{FF2B5EF4-FFF2-40B4-BE49-F238E27FC236}">
                <a16:creationId xmlns:a16="http://schemas.microsoft.com/office/drawing/2014/main" id="{94642410-9042-4848-5704-7D5C946F5C85}"/>
              </a:ext>
            </a:extLst>
          </p:cNvPr>
          <p:cNvPicPr>
            <a:picLocks noChangeAspect="1"/>
          </p:cNvPicPr>
          <p:nvPr/>
        </p:nvPicPr>
        <p:blipFill>
          <a:blip r:embed="rId3"/>
          <a:srcRect b="9061"/>
          <a:stretch>
            <a:fillRect/>
          </a:stretch>
        </p:blipFill>
        <p:spPr>
          <a:xfrm>
            <a:off x="4473529" y="1609609"/>
            <a:ext cx="7178471" cy="4230000"/>
          </a:xfrm>
          <a:prstGeom prst="rect">
            <a:avLst/>
          </a:prstGeom>
          <a:effectLst>
            <a:outerShdw blurRad="50800" dist="38100" dir="5400000" algn="t" rotWithShape="0">
              <a:prstClr val="black">
                <a:alpha val="40000"/>
              </a:prstClr>
            </a:outerShdw>
          </a:effectLst>
        </p:spPr>
      </p:pic>
      <p:sp>
        <p:nvSpPr>
          <p:cNvPr id="3" name="Rektangel 2">
            <a:extLst>
              <a:ext uri="{FF2B5EF4-FFF2-40B4-BE49-F238E27FC236}">
                <a16:creationId xmlns:a16="http://schemas.microsoft.com/office/drawing/2014/main" id="{BA962222-7C95-7BC2-0E5E-D3A988AE4ECB}"/>
              </a:ext>
            </a:extLst>
          </p:cNvPr>
          <p:cNvSpPr/>
          <p:nvPr/>
        </p:nvSpPr>
        <p:spPr>
          <a:xfrm>
            <a:off x="11430000" y="2495550"/>
            <a:ext cx="152400" cy="18669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Rektangel 9">
            <a:extLst>
              <a:ext uri="{FF2B5EF4-FFF2-40B4-BE49-F238E27FC236}">
                <a16:creationId xmlns:a16="http://schemas.microsoft.com/office/drawing/2014/main" id="{17F53AE2-C7A2-F97D-C98B-F1D891D7C70B}"/>
              </a:ext>
            </a:extLst>
          </p:cNvPr>
          <p:cNvSpPr/>
          <p:nvPr/>
        </p:nvSpPr>
        <p:spPr>
          <a:xfrm>
            <a:off x="4762499" y="1857709"/>
            <a:ext cx="333375" cy="23779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ktangel 10">
            <a:extLst>
              <a:ext uri="{FF2B5EF4-FFF2-40B4-BE49-F238E27FC236}">
                <a16:creationId xmlns:a16="http://schemas.microsoft.com/office/drawing/2014/main" id="{E38CDDD2-7C02-9628-871E-202AD55EFD81}"/>
              </a:ext>
            </a:extLst>
          </p:cNvPr>
          <p:cNvSpPr/>
          <p:nvPr/>
        </p:nvSpPr>
        <p:spPr>
          <a:xfrm>
            <a:off x="6391274" y="3873804"/>
            <a:ext cx="735014" cy="30767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Ellipse 11">
            <a:extLst>
              <a:ext uri="{FF2B5EF4-FFF2-40B4-BE49-F238E27FC236}">
                <a16:creationId xmlns:a16="http://schemas.microsoft.com/office/drawing/2014/main" id="{AD38A13A-29EE-5B6A-6D8C-47B0D5CA59C7}"/>
              </a:ext>
            </a:extLst>
          </p:cNvPr>
          <p:cNvSpPr/>
          <p:nvPr/>
        </p:nvSpPr>
        <p:spPr>
          <a:xfrm>
            <a:off x="11036400" y="2268893"/>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3" name="Ellipse 12">
            <a:extLst>
              <a:ext uri="{FF2B5EF4-FFF2-40B4-BE49-F238E27FC236}">
                <a16:creationId xmlns:a16="http://schemas.microsoft.com/office/drawing/2014/main" id="{393D6763-B6A7-C20D-5CFF-6218BB79684C}"/>
              </a:ext>
            </a:extLst>
          </p:cNvPr>
          <p:cNvSpPr/>
          <p:nvPr/>
        </p:nvSpPr>
        <p:spPr>
          <a:xfrm>
            <a:off x="5988149" y="3873804"/>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14" name="Ellipse 13">
            <a:extLst>
              <a:ext uri="{FF2B5EF4-FFF2-40B4-BE49-F238E27FC236}">
                <a16:creationId xmlns:a16="http://schemas.microsoft.com/office/drawing/2014/main" id="{B34DB5E5-EBB3-BF8D-A085-F8ED6FF76EA6}"/>
              </a:ext>
            </a:extLst>
          </p:cNvPr>
          <p:cNvSpPr/>
          <p:nvPr/>
        </p:nvSpPr>
        <p:spPr>
          <a:xfrm>
            <a:off x="5060844" y="2110206"/>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3</a:t>
            </a:r>
          </a:p>
        </p:txBody>
      </p:sp>
    </p:spTree>
    <p:extLst>
      <p:ext uri="{BB962C8B-B14F-4D97-AF65-F5344CB8AC3E}">
        <p14:creationId xmlns:p14="http://schemas.microsoft.com/office/powerpoint/2010/main" val="2179008004"/>
      </p:ext>
    </p:extLst>
  </p:cSld>
  <p:clrMapOvr>
    <a:masterClrMapping/>
  </p:clrMapOvr>
  <p:transition spd="slow">
    <p:push dir="u"/>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671C8-951C-03F3-DA5E-50D3C7ACFDC1}"/>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CF8D6C54-24E0-B143-5025-70F8B6FC9398}"/>
              </a:ext>
            </a:extLst>
          </p:cNvPr>
          <p:cNvSpPr>
            <a:spLocks noGrp="1"/>
          </p:cNvSpPr>
          <p:nvPr>
            <p:ph type="subTitle" idx="13"/>
          </p:nvPr>
        </p:nvSpPr>
        <p:spPr/>
        <p:txBody>
          <a:bodyPr/>
          <a:lstStyle/>
          <a:p>
            <a:r>
              <a:rPr lang="da-DK" dirty="0"/>
              <a:t>Lektion 6: Opret indholdsside</a:t>
            </a:r>
          </a:p>
        </p:txBody>
      </p:sp>
      <p:sp>
        <p:nvSpPr>
          <p:cNvPr id="7" name="Titel 6">
            <a:extLst>
              <a:ext uri="{FF2B5EF4-FFF2-40B4-BE49-F238E27FC236}">
                <a16:creationId xmlns:a16="http://schemas.microsoft.com/office/drawing/2014/main" id="{06F30BB1-4D2A-C668-3523-2724D50EEBFE}"/>
              </a:ext>
            </a:extLst>
          </p:cNvPr>
          <p:cNvSpPr>
            <a:spLocks noGrp="1"/>
          </p:cNvSpPr>
          <p:nvPr>
            <p:ph type="title"/>
          </p:nvPr>
        </p:nvSpPr>
        <p:spPr>
          <a:xfrm>
            <a:off x="540000" y="900000"/>
            <a:ext cx="6967705" cy="828000"/>
          </a:xfrm>
        </p:spPr>
        <p:txBody>
          <a:bodyPr/>
          <a:lstStyle/>
          <a:p>
            <a:r>
              <a:rPr lang="da-DK" dirty="0"/>
              <a:t>Opret en ny indholdsside på lifeindenmark.dk via indholdsredigering</a:t>
            </a:r>
          </a:p>
        </p:txBody>
      </p:sp>
      <p:sp>
        <p:nvSpPr>
          <p:cNvPr id="8" name="Pladsholder til indhold 7">
            <a:extLst>
              <a:ext uri="{FF2B5EF4-FFF2-40B4-BE49-F238E27FC236}">
                <a16:creationId xmlns:a16="http://schemas.microsoft.com/office/drawing/2014/main" id="{00A704CD-4DC4-D453-A3C2-D0A231A71B5C}"/>
              </a:ext>
            </a:extLst>
          </p:cNvPr>
          <p:cNvSpPr>
            <a:spLocks noGrp="1"/>
          </p:cNvSpPr>
          <p:nvPr>
            <p:ph idx="1"/>
          </p:nvPr>
        </p:nvSpPr>
        <p:spPr>
          <a:xfrm>
            <a:off x="586546" y="2389413"/>
            <a:ext cx="3312507" cy="2079174"/>
          </a:xfrm>
        </p:spPr>
        <p:txBody>
          <a:bodyPr/>
          <a:lstStyle/>
          <a:p>
            <a:pPr marL="342900" indent="-342900">
              <a:buFont typeface="+mj-lt"/>
              <a:buAutoNum type="arabicPeriod"/>
            </a:pPr>
            <a:r>
              <a:rPr lang="da-DK" sz="1800" dirty="0"/>
              <a:t>Udfold </a:t>
            </a:r>
            <a:r>
              <a:rPr lang="da-DK" sz="1800" dirty="0" err="1"/>
              <a:t>lifeindenmark</a:t>
            </a:r>
            <a:endParaRPr lang="da-DK" sz="1800" dirty="0"/>
          </a:p>
          <a:p>
            <a:pPr marL="342900" indent="-342900">
              <a:buFont typeface="+mj-lt"/>
              <a:buAutoNum type="arabicPeriod"/>
            </a:pPr>
            <a:r>
              <a:rPr lang="da-DK" sz="1800" dirty="0"/>
              <a:t>Udfold forside</a:t>
            </a:r>
          </a:p>
          <a:p>
            <a:pPr marL="342900" indent="-342900">
              <a:buFont typeface="+mj-lt"/>
              <a:buAutoNum type="arabicPeriod"/>
            </a:pPr>
            <a:r>
              <a:rPr lang="da-DK" sz="1800" dirty="0"/>
              <a:t>Vælg emneforside og højreklik</a:t>
            </a:r>
          </a:p>
          <a:p>
            <a:pPr marL="342900" indent="-342900">
              <a:buFont typeface="+mj-lt"/>
              <a:buAutoNum type="arabicPeriod"/>
            </a:pPr>
            <a:r>
              <a:rPr lang="da-DK" sz="1800" dirty="0"/>
              <a:t>Vælg indsæt</a:t>
            </a:r>
          </a:p>
          <a:p>
            <a:pPr marL="342900" indent="-342900">
              <a:buFont typeface="+mj-lt"/>
              <a:buAutoNum type="arabicPeriod"/>
            </a:pPr>
            <a:r>
              <a:rPr lang="da-DK" sz="1800" dirty="0"/>
              <a:t>Klik på indholdsside.</a:t>
            </a:r>
          </a:p>
          <a:p>
            <a:endParaRPr lang="da-DK" dirty="0"/>
          </a:p>
        </p:txBody>
      </p:sp>
      <p:sp>
        <p:nvSpPr>
          <p:cNvPr id="4" name="Pladsholder til dato 3">
            <a:extLst>
              <a:ext uri="{FF2B5EF4-FFF2-40B4-BE49-F238E27FC236}">
                <a16:creationId xmlns:a16="http://schemas.microsoft.com/office/drawing/2014/main" id="{3662642C-185C-95DD-027F-854CFC9EBB3E}"/>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5878CCFE-FC37-D7CD-5731-FD42994BC234}"/>
              </a:ext>
            </a:extLst>
          </p:cNvPr>
          <p:cNvSpPr>
            <a:spLocks noGrp="1"/>
          </p:cNvSpPr>
          <p:nvPr>
            <p:ph type="ftr" sz="quarter" idx="11"/>
          </p:nvPr>
        </p:nvSpPr>
        <p:spPr>
          <a:xfrm>
            <a:off x="7125090" y="6291330"/>
            <a:ext cx="4526911" cy="180000"/>
          </a:xfrm>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8B52350E-D61A-C0B9-0EBE-7872607351EB}"/>
              </a:ext>
            </a:extLst>
          </p:cNvPr>
          <p:cNvSpPr>
            <a:spLocks noGrp="1"/>
          </p:cNvSpPr>
          <p:nvPr>
            <p:ph type="sldNum" sz="quarter" idx="12"/>
          </p:nvPr>
        </p:nvSpPr>
        <p:spPr/>
        <p:txBody>
          <a:bodyPr/>
          <a:lstStyle/>
          <a:p>
            <a:fld id="{24C8C45C-947F-4981-8B3F-4F32E973C901}" type="slidenum">
              <a:rPr lang="da-DK" smtClean="0"/>
              <a:pPr/>
              <a:t>131</a:t>
            </a:fld>
            <a:endParaRPr lang="da-DK" dirty="0"/>
          </a:p>
        </p:txBody>
      </p:sp>
      <p:pic>
        <p:nvPicPr>
          <p:cNvPr id="2" name="Billede 1" descr="lifeindenmark.dk's logo">
            <a:extLst>
              <a:ext uri="{FF2B5EF4-FFF2-40B4-BE49-F238E27FC236}">
                <a16:creationId xmlns:a16="http://schemas.microsoft.com/office/drawing/2014/main" id="{E765C00F-CDC0-C44C-766D-744E33D85EE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605" b="96512" l="2973" r="96521">
                        <a14:foregroundMark x1="2973" y1="18721" x2="5250" y2="59302"/>
                        <a14:foregroundMark x1="19545" y1="34535" x2="19545" y2="53721"/>
                        <a14:foregroundMark x1="19545" y1="11977" x2="19545" y2="11977"/>
                        <a14:foregroundMark x1="37749" y1="22570" x2="30930" y2="50349"/>
                        <a14:foregroundMark x1="41176" y1="8605" x2="39103" y2="17053"/>
                        <a14:foregroundMark x1="72043" y1="14302" x2="72043" y2="14302"/>
                        <a14:foregroundMark x1="72612" y1="32326" x2="72612" y2="32326"/>
                        <a14:foregroundMark x1="83997" y1="28953" x2="83997" y2="28953"/>
                        <a14:foregroundMark x1="96584" y1="34535" x2="96584" y2="34535"/>
                        <a14:foregroundMark x1="7527" y1="86395" x2="7527" y2="86395"/>
                        <a14:foregroundMark x1="8096" y1="96512" x2="8096" y2="96512"/>
                        <a14:foregroundMark x1="12081" y1="84186" x2="12081" y2="84186"/>
                        <a14:foregroundMark x1="26945" y1="85233" x2="26945" y2="85233"/>
                        <a14:foregroundMark x1="38899" y1="87558" x2="38899" y2="87558"/>
                        <a14:foregroundMark x1="57179" y1="88605" x2="57179" y2="88605"/>
                        <a14:foregroundMark x1="61733" y1="87558" x2="61733" y2="87558"/>
                        <a14:foregroundMark x1="68627" y1="90930" x2="68627" y2="90930"/>
                        <a14:foregroundMark x1="77166" y1="96512" x2="77166" y2="96512"/>
                        <a14:foregroundMark x1="87982" y1="89767" x2="87982" y2="89767"/>
                        <a14:foregroundMark x1="93738" y1="89767" x2="93738" y2="89767"/>
                        <a14:backgroundMark x1="38330" y1="19884" x2="38330" y2="19884"/>
                        <a14:backgroundMark x1="37761" y1="18721" x2="41176" y2="18721"/>
                        <a14:backgroundMark x1="38330" y1="16512" x2="37192" y2="22209"/>
                      </a14:backgroundRemoval>
                    </a14:imgEffect>
                  </a14:imgLayer>
                </a14:imgProps>
              </a:ext>
            </a:extLst>
          </a:blip>
          <a:stretch>
            <a:fillRect/>
          </a:stretch>
        </p:blipFill>
        <p:spPr>
          <a:xfrm>
            <a:off x="10122568" y="566670"/>
            <a:ext cx="1635758" cy="828221"/>
          </a:xfrm>
          <a:prstGeom prst="rect">
            <a:avLst/>
          </a:prstGeom>
        </p:spPr>
      </p:pic>
      <p:pic>
        <p:nvPicPr>
          <p:cNvPr id="11" name="Billede 10" descr="Skærmbillede af hvordan man opretter en ny indholdsside på lifeindenmark.dk via indholdsredigering. I indholdstræet vælges først lifeindenmark.dk og dernæst Forside. Højreklik på der hvor indholdssiden skal indsættes. Tryk på indsæt og indholdsside.">
            <a:extLst>
              <a:ext uri="{FF2B5EF4-FFF2-40B4-BE49-F238E27FC236}">
                <a16:creationId xmlns:a16="http://schemas.microsoft.com/office/drawing/2014/main" id="{1EF895F3-A8B6-540D-FEC6-FC95801D3B4B}"/>
              </a:ext>
            </a:extLst>
          </p:cNvPr>
          <p:cNvPicPr>
            <a:picLocks noChangeAspect="1"/>
          </p:cNvPicPr>
          <p:nvPr/>
        </p:nvPicPr>
        <p:blipFill>
          <a:blip r:embed="rId5"/>
          <a:stretch>
            <a:fillRect/>
          </a:stretch>
        </p:blipFill>
        <p:spPr>
          <a:xfrm>
            <a:off x="4789540" y="1885828"/>
            <a:ext cx="5582754" cy="4432172"/>
          </a:xfrm>
          <a:prstGeom prst="rect">
            <a:avLst/>
          </a:prstGeom>
          <a:effectLst>
            <a:outerShdw blurRad="50800" dist="38100" dir="5400000" algn="t" rotWithShape="0">
              <a:prstClr val="black">
                <a:alpha val="40000"/>
              </a:prstClr>
            </a:outerShdw>
          </a:effectLst>
        </p:spPr>
      </p:pic>
      <p:sp>
        <p:nvSpPr>
          <p:cNvPr id="12" name="Ellipse 11">
            <a:extLst>
              <a:ext uri="{FF2B5EF4-FFF2-40B4-BE49-F238E27FC236}">
                <a16:creationId xmlns:a16="http://schemas.microsoft.com/office/drawing/2014/main" id="{E83D0718-595D-3AD8-0A2B-56A47FF95840}"/>
              </a:ext>
            </a:extLst>
          </p:cNvPr>
          <p:cNvSpPr/>
          <p:nvPr/>
        </p:nvSpPr>
        <p:spPr>
          <a:xfrm>
            <a:off x="4786198" y="3993844"/>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3" name="Ellipse 12">
            <a:extLst>
              <a:ext uri="{FF2B5EF4-FFF2-40B4-BE49-F238E27FC236}">
                <a16:creationId xmlns:a16="http://schemas.microsoft.com/office/drawing/2014/main" id="{D62E6F5A-FEFF-E8A3-5DB1-298BB64E5E3E}"/>
              </a:ext>
            </a:extLst>
          </p:cNvPr>
          <p:cNvSpPr/>
          <p:nvPr/>
        </p:nvSpPr>
        <p:spPr>
          <a:xfrm>
            <a:off x="4844899" y="4745834"/>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14" name="Rektangel 13">
            <a:extLst>
              <a:ext uri="{FF2B5EF4-FFF2-40B4-BE49-F238E27FC236}">
                <a16:creationId xmlns:a16="http://schemas.microsoft.com/office/drawing/2014/main" id="{5C8ADCEF-0697-F99E-978D-8C0A7CFBE94C}"/>
              </a:ext>
            </a:extLst>
          </p:cNvPr>
          <p:cNvSpPr/>
          <p:nvPr/>
        </p:nvSpPr>
        <p:spPr>
          <a:xfrm>
            <a:off x="5292367" y="5309255"/>
            <a:ext cx="409932" cy="19098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5" name="Rektangel 14">
            <a:extLst>
              <a:ext uri="{FF2B5EF4-FFF2-40B4-BE49-F238E27FC236}">
                <a16:creationId xmlns:a16="http://schemas.microsoft.com/office/drawing/2014/main" id="{127EC02B-3D3B-9FF6-336F-4C5E4FA447B6}"/>
              </a:ext>
            </a:extLst>
          </p:cNvPr>
          <p:cNvSpPr/>
          <p:nvPr/>
        </p:nvSpPr>
        <p:spPr>
          <a:xfrm>
            <a:off x="5118149" y="4166968"/>
            <a:ext cx="968747" cy="14424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 name="Ellipse 15">
            <a:extLst>
              <a:ext uri="{FF2B5EF4-FFF2-40B4-BE49-F238E27FC236}">
                <a16:creationId xmlns:a16="http://schemas.microsoft.com/office/drawing/2014/main" id="{8475BFF2-28DE-CBB6-0036-EBAB1D906285}"/>
              </a:ext>
            </a:extLst>
          </p:cNvPr>
          <p:cNvSpPr/>
          <p:nvPr/>
        </p:nvSpPr>
        <p:spPr>
          <a:xfrm>
            <a:off x="4966696" y="5269886"/>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3</a:t>
            </a:r>
          </a:p>
        </p:txBody>
      </p:sp>
      <p:sp>
        <p:nvSpPr>
          <p:cNvPr id="17" name="Rektangel 16">
            <a:extLst>
              <a:ext uri="{FF2B5EF4-FFF2-40B4-BE49-F238E27FC236}">
                <a16:creationId xmlns:a16="http://schemas.microsoft.com/office/drawing/2014/main" id="{6D0FB55C-888E-9792-A23B-FB643A383590}"/>
              </a:ext>
            </a:extLst>
          </p:cNvPr>
          <p:cNvSpPr/>
          <p:nvPr/>
        </p:nvSpPr>
        <p:spPr>
          <a:xfrm>
            <a:off x="6471386" y="5600118"/>
            <a:ext cx="915838" cy="1800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Rektangel 17">
            <a:extLst>
              <a:ext uri="{FF2B5EF4-FFF2-40B4-BE49-F238E27FC236}">
                <a16:creationId xmlns:a16="http://schemas.microsoft.com/office/drawing/2014/main" id="{06ECDC79-6295-4C0A-C1F6-D92975882768}"/>
              </a:ext>
            </a:extLst>
          </p:cNvPr>
          <p:cNvSpPr/>
          <p:nvPr/>
        </p:nvSpPr>
        <p:spPr>
          <a:xfrm>
            <a:off x="5212571" y="4832397"/>
            <a:ext cx="569525" cy="14424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 name="Rektangel 18">
            <a:extLst>
              <a:ext uri="{FF2B5EF4-FFF2-40B4-BE49-F238E27FC236}">
                <a16:creationId xmlns:a16="http://schemas.microsoft.com/office/drawing/2014/main" id="{8B5D0F2C-780F-E9AB-A1EA-816BA5C89F62}"/>
              </a:ext>
            </a:extLst>
          </p:cNvPr>
          <p:cNvSpPr/>
          <p:nvPr/>
        </p:nvSpPr>
        <p:spPr>
          <a:xfrm>
            <a:off x="5750252" y="5428573"/>
            <a:ext cx="569525" cy="14424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Ellipse 19">
            <a:extLst>
              <a:ext uri="{FF2B5EF4-FFF2-40B4-BE49-F238E27FC236}">
                <a16:creationId xmlns:a16="http://schemas.microsoft.com/office/drawing/2014/main" id="{52DAE49C-887C-DE4B-2134-59B68A42D9D8}"/>
              </a:ext>
            </a:extLst>
          </p:cNvPr>
          <p:cNvSpPr/>
          <p:nvPr/>
        </p:nvSpPr>
        <p:spPr>
          <a:xfrm>
            <a:off x="6195313" y="5089886"/>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4</a:t>
            </a:r>
          </a:p>
        </p:txBody>
      </p:sp>
      <p:sp>
        <p:nvSpPr>
          <p:cNvPr id="21" name="Ellipse 20">
            <a:extLst>
              <a:ext uri="{FF2B5EF4-FFF2-40B4-BE49-F238E27FC236}">
                <a16:creationId xmlns:a16="http://schemas.microsoft.com/office/drawing/2014/main" id="{CE9AF5B5-D094-0FBF-CD11-39BBB2D24F9A}"/>
              </a:ext>
            </a:extLst>
          </p:cNvPr>
          <p:cNvSpPr/>
          <p:nvPr/>
        </p:nvSpPr>
        <p:spPr>
          <a:xfrm>
            <a:off x="7399584" y="5393947"/>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5</a:t>
            </a:r>
          </a:p>
        </p:txBody>
      </p:sp>
    </p:spTree>
    <p:extLst>
      <p:ext uri="{BB962C8B-B14F-4D97-AF65-F5344CB8AC3E}">
        <p14:creationId xmlns:p14="http://schemas.microsoft.com/office/powerpoint/2010/main" val="3292313276"/>
      </p:ext>
    </p:extLst>
  </p:cSld>
  <p:clrMapOvr>
    <a:masterClrMapping/>
  </p:clrMapOvr>
  <p:transition spd="slow">
    <p:push dir="u"/>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36AD6-0427-A1CA-1C1C-186DA2BA1D42}"/>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197AA54F-ABFC-54D5-5298-1DC62E11FC91}"/>
              </a:ext>
            </a:extLst>
          </p:cNvPr>
          <p:cNvSpPr>
            <a:spLocks noGrp="1"/>
          </p:cNvSpPr>
          <p:nvPr>
            <p:ph type="subTitle" idx="13"/>
          </p:nvPr>
        </p:nvSpPr>
        <p:spPr/>
        <p:txBody>
          <a:bodyPr/>
          <a:lstStyle/>
          <a:p>
            <a:r>
              <a:rPr lang="da-DK" dirty="0"/>
              <a:t>Lektion 6: Opret indholdsside</a:t>
            </a:r>
          </a:p>
        </p:txBody>
      </p:sp>
      <p:sp>
        <p:nvSpPr>
          <p:cNvPr id="7" name="Titel 6">
            <a:extLst>
              <a:ext uri="{FF2B5EF4-FFF2-40B4-BE49-F238E27FC236}">
                <a16:creationId xmlns:a16="http://schemas.microsoft.com/office/drawing/2014/main" id="{741A3E04-3CAE-ABFD-4302-581B7B633DD6}"/>
              </a:ext>
            </a:extLst>
          </p:cNvPr>
          <p:cNvSpPr>
            <a:spLocks noGrp="1"/>
          </p:cNvSpPr>
          <p:nvPr>
            <p:ph type="title"/>
          </p:nvPr>
        </p:nvSpPr>
        <p:spPr/>
        <p:txBody>
          <a:bodyPr/>
          <a:lstStyle/>
          <a:p>
            <a:r>
              <a:rPr lang="da-DK" dirty="0"/>
              <a:t>Angiv SDG (Single Digital Gateway)-tags</a:t>
            </a:r>
          </a:p>
        </p:txBody>
      </p:sp>
      <p:sp>
        <p:nvSpPr>
          <p:cNvPr id="4" name="Pladsholder til dato 3">
            <a:extLst>
              <a:ext uri="{FF2B5EF4-FFF2-40B4-BE49-F238E27FC236}">
                <a16:creationId xmlns:a16="http://schemas.microsoft.com/office/drawing/2014/main" id="{F3B690E5-8E3B-E7C2-15F3-A931B3E3CF89}"/>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E359A4EE-FE22-7269-DE47-4611FEC40462}"/>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DB8D57DE-7E56-48E3-86B8-DC33967FEECD}"/>
              </a:ext>
            </a:extLst>
          </p:cNvPr>
          <p:cNvSpPr>
            <a:spLocks noGrp="1"/>
          </p:cNvSpPr>
          <p:nvPr>
            <p:ph type="sldNum" sz="quarter" idx="12"/>
          </p:nvPr>
        </p:nvSpPr>
        <p:spPr/>
        <p:txBody>
          <a:bodyPr/>
          <a:lstStyle/>
          <a:p>
            <a:fld id="{24C8C45C-947F-4981-8B3F-4F32E973C901}" type="slidenum">
              <a:rPr lang="da-DK" smtClean="0"/>
              <a:pPr/>
              <a:t>132</a:t>
            </a:fld>
            <a:endParaRPr lang="da-DK" dirty="0"/>
          </a:p>
        </p:txBody>
      </p:sp>
      <p:pic>
        <p:nvPicPr>
          <p:cNvPr id="2" name="Billede" descr="Skærmbillede af Single Digital Gateway feltet i indholdsredigering på lifeindenmark.dk" title="&quot;&quot;">
            <a:extLst>
              <a:ext uri="{FF2B5EF4-FFF2-40B4-BE49-F238E27FC236}">
                <a16:creationId xmlns:a16="http://schemas.microsoft.com/office/drawing/2014/main" id="{219A740C-199E-675D-CB16-F575A5A9BB4C}"/>
              </a:ext>
            </a:extLst>
          </p:cNvPr>
          <p:cNvPicPr>
            <a:picLocks noChangeAspect="1"/>
          </p:cNvPicPr>
          <p:nvPr/>
        </p:nvPicPr>
        <p:blipFill>
          <a:blip r:embed="rId3"/>
          <a:stretch>
            <a:fillRect/>
          </a:stretch>
        </p:blipFill>
        <p:spPr>
          <a:xfrm>
            <a:off x="895150" y="1727349"/>
            <a:ext cx="10401700" cy="4773862"/>
          </a:xfrm>
          <a:prstGeom prst="rect">
            <a:avLst/>
          </a:prstGeom>
          <a:effectLst>
            <a:outerShdw blurRad="50800" dist="38100" dir="5400000" algn="t" rotWithShape="0">
              <a:prstClr val="black">
                <a:alpha val="40000"/>
              </a:prstClr>
            </a:outerShdw>
          </a:effectLst>
        </p:spPr>
      </p:pic>
      <p:pic>
        <p:nvPicPr>
          <p:cNvPr id="3" name="Billede 2" descr="lifeindenmark.dk's logo">
            <a:extLst>
              <a:ext uri="{FF2B5EF4-FFF2-40B4-BE49-F238E27FC236}">
                <a16:creationId xmlns:a16="http://schemas.microsoft.com/office/drawing/2014/main" id="{E9B25382-75EC-E1C1-F675-B374394342B9}"/>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605" b="96512" l="2973" r="96521">
                        <a14:foregroundMark x1="2973" y1="18721" x2="5250" y2="59302"/>
                        <a14:foregroundMark x1="19545" y1="34535" x2="19545" y2="53721"/>
                        <a14:foregroundMark x1="19545" y1="11977" x2="19545" y2="11977"/>
                        <a14:foregroundMark x1="37749" y1="22570" x2="30930" y2="50349"/>
                        <a14:foregroundMark x1="41176" y1="8605" x2="39103" y2="17053"/>
                        <a14:foregroundMark x1="72043" y1="14302" x2="72043" y2="14302"/>
                        <a14:foregroundMark x1="72612" y1="32326" x2="72612" y2="32326"/>
                        <a14:foregroundMark x1="83997" y1="28953" x2="83997" y2="28953"/>
                        <a14:foregroundMark x1="96584" y1="34535" x2="96584" y2="34535"/>
                        <a14:foregroundMark x1="7527" y1="86395" x2="7527" y2="86395"/>
                        <a14:foregroundMark x1="8096" y1="96512" x2="8096" y2="96512"/>
                        <a14:foregroundMark x1="12081" y1="84186" x2="12081" y2="84186"/>
                        <a14:foregroundMark x1="26945" y1="85233" x2="26945" y2="85233"/>
                        <a14:foregroundMark x1="38899" y1="87558" x2="38899" y2="87558"/>
                        <a14:foregroundMark x1="57179" y1="88605" x2="57179" y2="88605"/>
                        <a14:foregroundMark x1="61733" y1="87558" x2="61733" y2="87558"/>
                        <a14:foregroundMark x1="68627" y1="90930" x2="68627" y2="90930"/>
                        <a14:foregroundMark x1="77166" y1="96512" x2="77166" y2="96512"/>
                        <a14:foregroundMark x1="87982" y1="89767" x2="87982" y2="89767"/>
                        <a14:foregroundMark x1="93738" y1="89767" x2="93738" y2="89767"/>
                        <a14:backgroundMark x1="38330" y1="19884" x2="38330" y2="19884"/>
                        <a14:backgroundMark x1="37761" y1="18721" x2="41176" y2="18721"/>
                        <a14:backgroundMark x1="38330" y1="16512" x2="37192" y2="22209"/>
                      </a14:backgroundRemoval>
                    </a14:imgEffect>
                  </a14:imgLayer>
                </a14:imgProps>
              </a:ext>
            </a:extLst>
          </a:blip>
          <a:stretch>
            <a:fillRect/>
          </a:stretch>
        </p:blipFill>
        <p:spPr>
          <a:xfrm>
            <a:off x="10122568" y="566670"/>
            <a:ext cx="1635758" cy="828221"/>
          </a:xfrm>
          <a:prstGeom prst="rect">
            <a:avLst/>
          </a:prstGeom>
        </p:spPr>
      </p:pic>
    </p:spTree>
    <p:extLst>
      <p:ext uri="{BB962C8B-B14F-4D97-AF65-F5344CB8AC3E}">
        <p14:creationId xmlns:p14="http://schemas.microsoft.com/office/powerpoint/2010/main" val="834221261"/>
      </p:ext>
    </p:extLst>
  </p:cSld>
  <p:clrMapOvr>
    <a:masterClrMapping/>
  </p:clrMapOvr>
  <p:transition spd="slow">
    <p:push dir="u"/>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6B18F-A5A8-63FB-9442-B904E02F0A5C}"/>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3EA2095D-DC2E-FFA6-4E18-473E7950B203}"/>
              </a:ext>
            </a:extLst>
          </p:cNvPr>
          <p:cNvSpPr>
            <a:spLocks noGrp="1"/>
          </p:cNvSpPr>
          <p:nvPr>
            <p:ph type="subTitle" idx="13"/>
          </p:nvPr>
        </p:nvSpPr>
        <p:spPr/>
        <p:txBody>
          <a:bodyPr/>
          <a:lstStyle/>
          <a:p>
            <a:r>
              <a:rPr lang="da-DK" dirty="0"/>
              <a:t>Lektion 6: Opret indholdsside</a:t>
            </a:r>
          </a:p>
        </p:txBody>
      </p:sp>
      <p:sp>
        <p:nvSpPr>
          <p:cNvPr id="6" name="Pladsholder til dato 5">
            <a:extLst>
              <a:ext uri="{FF2B5EF4-FFF2-40B4-BE49-F238E27FC236}">
                <a16:creationId xmlns:a16="http://schemas.microsoft.com/office/drawing/2014/main" id="{42DAEC60-72F3-3B9D-CB42-48F969E4D304}"/>
              </a:ext>
            </a:extLst>
          </p:cNvPr>
          <p:cNvSpPr>
            <a:spLocks noGrp="1"/>
          </p:cNvSpPr>
          <p:nvPr>
            <p:ph type="dt" sz="half" idx="10"/>
          </p:nvPr>
        </p:nvSpPr>
        <p:spPr/>
        <p:txBody>
          <a:bodyPr/>
          <a:lstStyle/>
          <a:p>
            <a:r>
              <a:rPr lang="da-DK"/>
              <a:t>29. september 2026</a:t>
            </a:r>
            <a:endParaRPr lang="da-DK" dirty="0"/>
          </a:p>
        </p:txBody>
      </p:sp>
      <p:sp>
        <p:nvSpPr>
          <p:cNvPr id="7" name="Pladsholder til sidefod 6">
            <a:extLst>
              <a:ext uri="{FF2B5EF4-FFF2-40B4-BE49-F238E27FC236}">
                <a16:creationId xmlns:a16="http://schemas.microsoft.com/office/drawing/2014/main" id="{40B80633-FF94-9A51-C1D2-4754EB974A75}"/>
              </a:ext>
            </a:extLst>
          </p:cNvPr>
          <p:cNvSpPr>
            <a:spLocks noGrp="1"/>
          </p:cNvSpPr>
          <p:nvPr>
            <p:ph type="ftr" sz="quarter" idx="11"/>
          </p:nvPr>
        </p:nvSpPr>
        <p:spPr/>
        <p:txBody>
          <a:bodyPr/>
          <a:lstStyle/>
          <a:p>
            <a:r>
              <a:rPr lang="da-DK"/>
              <a:t>Digitaliseringsstyrelsen</a:t>
            </a:r>
            <a:endParaRPr lang="da-DK" dirty="0"/>
          </a:p>
        </p:txBody>
      </p:sp>
      <p:sp>
        <p:nvSpPr>
          <p:cNvPr id="8" name="Pladsholder til slidenummer 7">
            <a:extLst>
              <a:ext uri="{FF2B5EF4-FFF2-40B4-BE49-F238E27FC236}">
                <a16:creationId xmlns:a16="http://schemas.microsoft.com/office/drawing/2014/main" id="{FCCD0F25-52C5-7C7A-C672-81BCF27756D1}"/>
              </a:ext>
            </a:extLst>
          </p:cNvPr>
          <p:cNvSpPr>
            <a:spLocks noGrp="1"/>
          </p:cNvSpPr>
          <p:nvPr>
            <p:ph type="sldNum" sz="quarter" idx="12"/>
          </p:nvPr>
        </p:nvSpPr>
        <p:spPr/>
        <p:txBody>
          <a:bodyPr/>
          <a:lstStyle/>
          <a:p>
            <a:fld id="{24C8C45C-947F-4981-8B3F-4F32E973C901}" type="slidenum">
              <a:rPr lang="da-DK" smtClean="0"/>
              <a:pPr/>
              <a:t>133</a:t>
            </a:fld>
            <a:endParaRPr lang="da-DK" dirty="0"/>
          </a:p>
        </p:txBody>
      </p:sp>
      <p:sp>
        <p:nvSpPr>
          <p:cNvPr id="9" name="Rektangel: afrundede hjørner 8">
            <a:extLst>
              <a:ext uri="{FF2B5EF4-FFF2-40B4-BE49-F238E27FC236}">
                <a16:creationId xmlns:a16="http://schemas.microsoft.com/office/drawing/2014/main" id="{562441DC-204A-7C67-3A55-C04DB61333E3}"/>
              </a:ext>
            </a:extLst>
          </p:cNvPr>
          <p:cNvSpPr/>
          <p:nvPr/>
        </p:nvSpPr>
        <p:spPr>
          <a:xfrm>
            <a:off x="3296652" y="1818127"/>
            <a:ext cx="5598695" cy="3368842"/>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3600" b="1" noProof="0" dirty="0">
                <a:solidFill>
                  <a:srgbClr val="F5F1E6"/>
                </a:solidFill>
              </a:rPr>
              <a:t>Demo:</a:t>
            </a:r>
          </a:p>
          <a:p>
            <a:pPr algn="ctr"/>
            <a:r>
              <a:rPr lang="da-DK" sz="3600" dirty="0">
                <a:solidFill>
                  <a:srgbClr val="F5F1E6"/>
                </a:solidFill>
              </a:rPr>
              <a:t>Opret en ny indholdsside med mikroartikler </a:t>
            </a:r>
            <a:br>
              <a:rPr lang="da-DK" sz="3600" dirty="0">
                <a:solidFill>
                  <a:srgbClr val="F5F1E6"/>
                </a:solidFill>
              </a:rPr>
            </a:br>
            <a:r>
              <a:rPr lang="da-DK" sz="3600" dirty="0">
                <a:solidFill>
                  <a:srgbClr val="F5F1E6"/>
                </a:solidFill>
              </a:rPr>
              <a:t>+ angiv type</a:t>
            </a:r>
            <a:endParaRPr lang="da-DK" sz="3600" noProof="0" dirty="0" err="1">
              <a:solidFill>
                <a:srgbClr val="F5F1E6"/>
              </a:solidFill>
            </a:endParaRPr>
          </a:p>
        </p:txBody>
      </p:sp>
    </p:spTree>
    <p:extLst>
      <p:ext uri="{BB962C8B-B14F-4D97-AF65-F5344CB8AC3E}">
        <p14:creationId xmlns:p14="http://schemas.microsoft.com/office/powerpoint/2010/main" val="2106009622"/>
      </p:ext>
    </p:extLst>
  </p:cSld>
  <p:clrMapOvr>
    <a:masterClrMapping/>
  </p:clrMapOvr>
  <p:transition spd="slow">
    <p:push dir="u"/>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D38BB-8EB9-8A44-52F5-DA973D775499}"/>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51CF991A-08B2-DAA3-C269-351DD81AA223}"/>
              </a:ext>
            </a:extLst>
          </p:cNvPr>
          <p:cNvSpPr>
            <a:spLocks noGrp="1"/>
          </p:cNvSpPr>
          <p:nvPr>
            <p:ph type="subTitle" idx="13"/>
          </p:nvPr>
        </p:nvSpPr>
        <p:spPr/>
        <p:txBody>
          <a:bodyPr/>
          <a:lstStyle/>
          <a:p>
            <a:r>
              <a:rPr lang="da-DK" dirty="0"/>
              <a:t>Lektion 6: Opret indholdsside</a:t>
            </a:r>
          </a:p>
        </p:txBody>
      </p:sp>
      <p:sp>
        <p:nvSpPr>
          <p:cNvPr id="7" name="Titel 6">
            <a:extLst>
              <a:ext uri="{FF2B5EF4-FFF2-40B4-BE49-F238E27FC236}">
                <a16:creationId xmlns:a16="http://schemas.microsoft.com/office/drawing/2014/main" id="{765F08CE-A28D-FBB6-BC14-63EF0D3FA082}"/>
              </a:ext>
            </a:extLst>
          </p:cNvPr>
          <p:cNvSpPr>
            <a:spLocks noGrp="1"/>
          </p:cNvSpPr>
          <p:nvPr>
            <p:ph type="title"/>
          </p:nvPr>
        </p:nvSpPr>
        <p:spPr/>
        <p:txBody>
          <a:bodyPr/>
          <a:lstStyle/>
          <a:p>
            <a:r>
              <a:rPr lang="da-DK" dirty="0"/>
              <a:t>Emneinddel en indholdsside: </a:t>
            </a:r>
            <a:br>
              <a:rPr lang="da-DK" dirty="0"/>
            </a:br>
            <a:r>
              <a:rPr lang="da-DK" dirty="0"/>
              <a:t>Opret mikroartikelramme</a:t>
            </a:r>
            <a:br>
              <a:rPr lang="da-DK" dirty="0"/>
            </a:br>
            <a:endParaRPr lang="da-DK" dirty="0"/>
          </a:p>
        </p:txBody>
      </p:sp>
      <p:sp>
        <p:nvSpPr>
          <p:cNvPr id="8" name="Pladsholder til indhold 7">
            <a:extLst>
              <a:ext uri="{FF2B5EF4-FFF2-40B4-BE49-F238E27FC236}">
                <a16:creationId xmlns:a16="http://schemas.microsoft.com/office/drawing/2014/main" id="{5CE9743D-C64E-5628-A545-2FEB5E92637C}"/>
              </a:ext>
            </a:extLst>
          </p:cNvPr>
          <p:cNvSpPr>
            <a:spLocks noGrp="1"/>
          </p:cNvSpPr>
          <p:nvPr>
            <p:ph idx="1"/>
          </p:nvPr>
        </p:nvSpPr>
        <p:spPr>
          <a:xfrm>
            <a:off x="540000" y="2265474"/>
            <a:ext cx="5556000" cy="3872526"/>
          </a:xfrm>
        </p:spPr>
        <p:txBody>
          <a:bodyPr/>
          <a:lstStyle/>
          <a:p>
            <a:pPr marL="0" indent="0">
              <a:buNone/>
            </a:pPr>
            <a:r>
              <a:rPr lang="da-DK" sz="1800" dirty="0">
                <a:solidFill>
                  <a:srgbClr val="3F1A2B"/>
                </a:solidFill>
              </a:rPr>
              <a:t>Emneinddeling af mikroartikler er velegnet til at skabe overblik over sidens indhold – særligt nyttigt på meget lange sider.</a:t>
            </a:r>
          </a:p>
          <a:p>
            <a:endParaRPr lang="da-DK" dirty="0"/>
          </a:p>
        </p:txBody>
      </p:sp>
      <p:sp>
        <p:nvSpPr>
          <p:cNvPr id="4" name="Pladsholder til dato 3">
            <a:extLst>
              <a:ext uri="{FF2B5EF4-FFF2-40B4-BE49-F238E27FC236}">
                <a16:creationId xmlns:a16="http://schemas.microsoft.com/office/drawing/2014/main" id="{1A1BA79F-0B09-E126-1DED-F20E8A183B3B}"/>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BCEA2A4C-2A65-9C3F-F60F-2F1A74701EA2}"/>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2629AB34-F87A-0780-D9C4-BF8AEA2D5BAA}"/>
              </a:ext>
            </a:extLst>
          </p:cNvPr>
          <p:cNvSpPr>
            <a:spLocks noGrp="1"/>
          </p:cNvSpPr>
          <p:nvPr>
            <p:ph type="sldNum" sz="quarter" idx="12"/>
          </p:nvPr>
        </p:nvSpPr>
        <p:spPr/>
        <p:txBody>
          <a:bodyPr/>
          <a:lstStyle/>
          <a:p>
            <a:fld id="{24C8C45C-947F-4981-8B3F-4F32E973C901}" type="slidenum">
              <a:rPr lang="da-DK" smtClean="0"/>
              <a:pPr/>
              <a:t>134</a:t>
            </a:fld>
            <a:endParaRPr lang="da-DK" dirty="0"/>
          </a:p>
        </p:txBody>
      </p:sp>
      <p:pic>
        <p:nvPicPr>
          <p:cNvPr id="2" name="Billede 1" descr="Skærmbillede med den faste tekst i emneinddelingen &quot;Hvis du vil vide mere&quot;.">
            <a:extLst>
              <a:ext uri="{FF2B5EF4-FFF2-40B4-BE49-F238E27FC236}">
                <a16:creationId xmlns:a16="http://schemas.microsoft.com/office/drawing/2014/main" id="{4B0E1CF4-6CC7-7197-B928-E143248B641B}"/>
              </a:ext>
            </a:extLst>
          </p:cNvPr>
          <p:cNvPicPr>
            <a:picLocks noChangeAspect="1"/>
          </p:cNvPicPr>
          <p:nvPr/>
        </p:nvPicPr>
        <p:blipFill>
          <a:blip r:embed="rId3"/>
          <a:stretch>
            <a:fillRect/>
          </a:stretch>
        </p:blipFill>
        <p:spPr>
          <a:xfrm>
            <a:off x="7309501" y="900000"/>
            <a:ext cx="3927994" cy="2556667"/>
          </a:xfrm>
          <a:prstGeom prst="rect">
            <a:avLst/>
          </a:prstGeom>
          <a:effectLst>
            <a:outerShdw blurRad="63500" sx="102000" sy="102000" algn="ctr" rotWithShape="0">
              <a:prstClr val="black">
                <a:alpha val="40000"/>
              </a:prstClr>
            </a:outerShdw>
          </a:effectLst>
        </p:spPr>
      </p:pic>
      <p:pic>
        <p:nvPicPr>
          <p:cNvPr id="3" name="Billede 2" descr="Skærmbillede med den faste tekst i emneinddelingen &quot;More information&quot;.">
            <a:extLst>
              <a:ext uri="{FF2B5EF4-FFF2-40B4-BE49-F238E27FC236}">
                <a16:creationId xmlns:a16="http://schemas.microsoft.com/office/drawing/2014/main" id="{2810BAAD-B678-A8AC-13BB-E2AB572DE4F0}"/>
              </a:ext>
            </a:extLst>
          </p:cNvPr>
          <p:cNvPicPr>
            <a:picLocks noChangeAspect="1"/>
          </p:cNvPicPr>
          <p:nvPr/>
        </p:nvPicPr>
        <p:blipFill>
          <a:blip r:embed="rId4"/>
          <a:stretch>
            <a:fillRect/>
          </a:stretch>
        </p:blipFill>
        <p:spPr>
          <a:xfrm>
            <a:off x="5757583" y="3761333"/>
            <a:ext cx="3515915" cy="2556667"/>
          </a:xfrm>
          <a:prstGeom prst="rect">
            <a:avLst/>
          </a:prstGeom>
          <a:effectLst>
            <a:outerShdw blurRad="63500" sx="102000" sy="102000" algn="ctr" rotWithShape="0">
              <a:prstClr val="black">
                <a:alpha val="40000"/>
              </a:prstClr>
            </a:outerShdw>
          </a:effectLst>
        </p:spPr>
      </p:pic>
      <p:sp>
        <p:nvSpPr>
          <p:cNvPr id="10" name="Rektangel: afrundede hjørner 9">
            <a:extLst>
              <a:ext uri="{FF2B5EF4-FFF2-40B4-BE49-F238E27FC236}">
                <a16:creationId xmlns:a16="http://schemas.microsoft.com/office/drawing/2014/main" id="{E620C65B-D127-61BC-99BB-72B1B01266DA}"/>
              </a:ext>
            </a:extLst>
          </p:cNvPr>
          <p:cNvSpPr/>
          <p:nvPr/>
        </p:nvSpPr>
        <p:spPr>
          <a:xfrm>
            <a:off x="1768798" y="4365897"/>
            <a:ext cx="2775284" cy="1347537"/>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1600" noProof="0" dirty="0">
                <a:solidFill>
                  <a:srgbClr val="F5F1E6"/>
                </a:solidFill>
              </a:rPr>
              <a:t>OBS: Kontakt redaktionen, hvis du vil emneinddele en eksisterende indholdsside.</a:t>
            </a:r>
          </a:p>
        </p:txBody>
      </p:sp>
    </p:spTree>
    <p:extLst>
      <p:ext uri="{BB962C8B-B14F-4D97-AF65-F5344CB8AC3E}">
        <p14:creationId xmlns:p14="http://schemas.microsoft.com/office/powerpoint/2010/main" val="2938734013"/>
      </p:ext>
    </p:extLst>
  </p:cSld>
  <p:clrMapOvr>
    <a:masterClrMapping/>
  </p:clrMapOvr>
  <p:transition spd="slow">
    <p:push dir="u"/>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E383C-BA39-FD75-F9B8-A4E53C819796}"/>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878AFABD-F43B-3484-A822-737CF8ED54BC}"/>
              </a:ext>
            </a:extLst>
          </p:cNvPr>
          <p:cNvSpPr>
            <a:spLocks noGrp="1"/>
          </p:cNvSpPr>
          <p:nvPr>
            <p:ph type="subTitle" idx="13"/>
          </p:nvPr>
        </p:nvSpPr>
        <p:spPr/>
        <p:txBody>
          <a:bodyPr/>
          <a:lstStyle/>
          <a:p>
            <a:r>
              <a:rPr lang="da-DK" dirty="0"/>
              <a:t>Lektion 6: Opret indholdsside</a:t>
            </a:r>
          </a:p>
        </p:txBody>
      </p:sp>
      <p:sp>
        <p:nvSpPr>
          <p:cNvPr id="7" name="Titel 6">
            <a:extLst>
              <a:ext uri="{FF2B5EF4-FFF2-40B4-BE49-F238E27FC236}">
                <a16:creationId xmlns:a16="http://schemas.microsoft.com/office/drawing/2014/main" id="{17DBBA99-30D2-E037-7693-40203DD54FBC}"/>
              </a:ext>
            </a:extLst>
          </p:cNvPr>
          <p:cNvSpPr>
            <a:spLocks noGrp="1"/>
          </p:cNvSpPr>
          <p:nvPr>
            <p:ph type="title"/>
          </p:nvPr>
        </p:nvSpPr>
        <p:spPr/>
        <p:txBody>
          <a:bodyPr/>
          <a:lstStyle/>
          <a:p>
            <a:r>
              <a:rPr lang="da-DK" dirty="0"/>
              <a:t>Opret en mikroartikelramme</a:t>
            </a:r>
          </a:p>
        </p:txBody>
      </p:sp>
      <p:sp>
        <p:nvSpPr>
          <p:cNvPr id="8" name="Pladsholder til indhold 7">
            <a:extLst>
              <a:ext uri="{FF2B5EF4-FFF2-40B4-BE49-F238E27FC236}">
                <a16:creationId xmlns:a16="http://schemas.microsoft.com/office/drawing/2014/main" id="{919D2DD5-17FD-97CE-568F-787685430993}"/>
              </a:ext>
            </a:extLst>
          </p:cNvPr>
          <p:cNvSpPr>
            <a:spLocks noGrp="1"/>
          </p:cNvSpPr>
          <p:nvPr>
            <p:ph idx="1"/>
          </p:nvPr>
        </p:nvSpPr>
        <p:spPr>
          <a:xfrm>
            <a:off x="540000" y="1908000"/>
            <a:ext cx="5338657" cy="4230000"/>
          </a:xfrm>
        </p:spPr>
        <p:txBody>
          <a:bodyPr/>
          <a:lstStyle/>
          <a:p>
            <a:r>
              <a:rPr lang="da-DK" sz="1800" dirty="0"/>
              <a:t>Du skal indsætte en mikroartikelramme som en ny komponent.</a:t>
            </a:r>
          </a:p>
        </p:txBody>
      </p:sp>
      <p:sp>
        <p:nvSpPr>
          <p:cNvPr id="4" name="Pladsholder til dato 3">
            <a:extLst>
              <a:ext uri="{FF2B5EF4-FFF2-40B4-BE49-F238E27FC236}">
                <a16:creationId xmlns:a16="http://schemas.microsoft.com/office/drawing/2014/main" id="{B0F3B682-CECD-1D02-BFF2-9AAFBE287C25}"/>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CFF88515-AE62-9283-A903-CCDBEC60194F}"/>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A05AFD4F-E0DC-99B1-3C22-CE7313AB6173}"/>
              </a:ext>
            </a:extLst>
          </p:cNvPr>
          <p:cNvSpPr>
            <a:spLocks noGrp="1"/>
          </p:cNvSpPr>
          <p:nvPr>
            <p:ph type="sldNum" sz="quarter" idx="12"/>
          </p:nvPr>
        </p:nvSpPr>
        <p:spPr/>
        <p:txBody>
          <a:bodyPr/>
          <a:lstStyle/>
          <a:p>
            <a:fld id="{24C8C45C-947F-4981-8B3F-4F32E973C901}" type="slidenum">
              <a:rPr lang="da-DK" smtClean="0"/>
              <a:pPr/>
              <a:t>135</a:t>
            </a:fld>
            <a:endParaRPr lang="da-DK" dirty="0"/>
          </a:p>
        </p:txBody>
      </p:sp>
      <p:pic>
        <p:nvPicPr>
          <p:cNvPr id="2" name="Billede 1" descr="Skærmbillede fra båndmenuen, hvor knappen Komponent er markeret">
            <a:extLst>
              <a:ext uri="{FF2B5EF4-FFF2-40B4-BE49-F238E27FC236}">
                <a16:creationId xmlns:a16="http://schemas.microsoft.com/office/drawing/2014/main" id="{CAB1CE2A-4E7E-68ED-2336-C8B57C0B80FF}"/>
              </a:ext>
            </a:extLst>
          </p:cNvPr>
          <p:cNvPicPr>
            <a:picLocks noChangeAspect="1"/>
          </p:cNvPicPr>
          <p:nvPr/>
        </p:nvPicPr>
        <p:blipFill>
          <a:blip r:embed="rId3"/>
          <a:stretch>
            <a:fillRect/>
          </a:stretch>
        </p:blipFill>
        <p:spPr>
          <a:xfrm>
            <a:off x="4034768" y="3010227"/>
            <a:ext cx="2749534" cy="1140051"/>
          </a:xfrm>
          <a:prstGeom prst="rect">
            <a:avLst/>
          </a:prstGeom>
        </p:spPr>
      </p:pic>
      <p:pic>
        <p:nvPicPr>
          <p:cNvPr id="3" name="Billede 2" descr="Billedet viser det sted i Sitecore, hvor du klikker på &quot;Tilføj her&quot; for at indsætte en mikroartikelramme.">
            <a:extLst>
              <a:ext uri="{FF2B5EF4-FFF2-40B4-BE49-F238E27FC236}">
                <a16:creationId xmlns:a16="http://schemas.microsoft.com/office/drawing/2014/main" id="{63637067-78FE-B9CC-5087-CC27CC69F034}"/>
              </a:ext>
            </a:extLst>
          </p:cNvPr>
          <p:cNvPicPr>
            <a:picLocks noChangeAspect="1"/>
          </p:cNvPicPr>
          <p:nvPr/>
        </p:nvPicPr>
        <p:blipFill rotWithShape="1">
          <a:blip r:embed="rId4">
            <a:extLst>
              <a:ext uri="{28A0092B-C50C-407E-A947-70E740481C1C}">
                <a14:useLocalDpi xmlns:a14="http://schemas.microsoft.com/office/drawing/2010/main" val="0"/>
              </a:ext>
            </a:extLst>
          </a:blip>
          <a:srcRect r="55076" b="13480"/>
          <a:stretch/>
        </p:blipFill>
        <p:spPr bwMode="auto">
          <a:xfrm>
            <a:off x="7343119" y="1908000"/>
            <a:ext cx="3189789" cy="3344506"/>
          </a:xfrm>
          <a:prstGeom prst="rect">
            <a:avLst/>
          </a:prstGeom>
          <a:ln>
            <a:noFill/>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sp>
        <p:nvSpPr>
          <p:cNvPr id="10" name="Rektangel 9">
            <a:extLst>
              <a:ext uri="{FF2B5EF4-FFF2-40B4-BE49-F238E27FC236}">
                <a16:creationId xmlns:a16="http://schemas.microsoft.com/office/drawing/2014/main" id="{BAF7EFF2-0D45-5A64-2984-415C8C4856B6}"/>
              </a:ext>
            </a:extLst>
          </p:cNvPr>
          <p:cNvSpPr/>
          <p:nvPr/>
        </p:nvSpPr>
        <p:spPr>
          <a:xfrm>
            <a:off x="5878657" y="3403983"/>
            <a:ext cx="688340" cy="557530"/>
          </a:xfrm>
          <a:prstGeom prst="rect">
            <a:avLst/>
          </a:prstGeom>
          <a:noFill/>
          <a:ln w="158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a-DK"/>
          </a:p>
        </p:txBody>
      </p:sp>
      <p:sp>
        <p:nvSpPr>
          <p:cNvPr id="11" name="Rektangel 10">
            <a:extLst>
              <a:ext uri="{FF2B5EF4-FFF2-40B4-BE49-F238E27FC236}">
                <a16:creationId xmlns:a16="http://schemas.microsoft.com/office/drawing/2014/main" id="{D9E14009-E7DB-5AB1-84B1-B9F4D33D9E6F}"/>
              </a:ext>
            </a:extLst>
          </p:cNvPr>
          <p:cNvSpPr/>
          <p:nvPr/>
        </p:nvSpPr>
        <p:spPr>
          <a:xfrm>
            <a:off x="7377741" y="3684602"/>
            <a:ext cx="1250450" cy="465676"/>
          </a:xfrm>
          <a:prstGeom prst="rect">
            <a:avLst/>
          </a:prstGeom>
          <a:noFill/>
          <a:ln w="158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a-DK"/>
          </a:p>
        </p:txBody>
      </p:sp>
      <p:sp>
        <p:nvSpPr>
          <p:cNvPr id="13" name="Tekstfelt 12">
            <a:extLst>
              <a:ext uri="{FF2B5EF4-FFF2-40B4-BE49-F238E27FC236}">
                <a16:creationId xmlns:a16="http://schemas.microsoft.com/office/drawing/2014/main" id="{F0706891-8951-B8F5-CCEA-4B4DFD0C177F}"/>
              </a:ext>
            </a:extLst>
          </p:cNvPr>
          <p:cNvSpPr txBox="1"/>
          <p:nvPr/>
        </p:nvSpPr>
        <p:spPr>
          <a:xfrm>
            <a:off x="538800" y="5510587"/>
            <a:ext cx="8524989" cy="369332"/>
          </a:xfrm>
          <a:prstGeom prst="rect">
            <a:avLst/>
          </a:prstGeom>
          <a:noFill/>
        </p:spPr>
        <p:txBody>
          <a:bodyPr wrap="square">
            <a:spAutoFit/>
          </a:bodyPr>
          <a:lstStyle/>
          <a:p>
            <a:pPr marL="0" indent="0">
              <a:buNone/>
            </a:pPr>
            <a:r>
              <a:rPr lang="da-DK" b="1" dirty="0">
                <a:solidFill>
                  <a:srgbClr val="44831E"/>
                </a:solidFill>
                <a:cs typeface="Arial" panose="020B0604020202020204" pitchFamily="34" charset="0"/>
              </a:rPr>
              <a:t>Tip: Brug trin for trin-vejledningen ‘Opret emneinddeling af mikroartikler’.</a:t>
            </a:r>
          </a:p>
        </p:txBody>
      </p:sp>
    </p:spTree>
    <p:extLst>
      <p:ext uri="{BB962C8B-B14F-4D97-AF65-F5344CB8AC3E}">
        <p14:creationId xmlns:p14="http://schemas.microsoft.com/office/powerpoint/2010/main" val="570205003"/>
      </p:ext>
    </p:extLst>
  </p:cSld>
  <p:clrMapOvr>
    <a:masterClrMapping/>
  </p:clrMapOvr>
  <p:transition spd="slow">
    <p:push dir="u"/>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04D3E-F9B9-E64D-A922-19E441DFBF77}"/>
            </a:ext>
          </a:extLst>
        </p:cNvPr>
        <p:cNvGrpSpPr/>
        <p:nvPr/>
      </p:nvGrpSpPr>
      <p:grpSpPr>
        <a:xfrm>
          <a:off x="0" y="0"/>
          <a:ext cx="0" cy="0"/>
          <a:chOff x="0" y="0"/>
          <a:chExt cx="0" cy="0"/>
        </a:xfrm>
      </p:grpSpPr>
      <p:pic>
        <p:nvPicPr>
          <p:cNvPr id="13" name="Billede 12" descr="Skærmbillede af dialogboks, hvor man kan vælge mikroartikelramme og derefter skrive vælg">
            <a:extLst>
              <a:ext uri="{FF2B5EF4-FFF2-40B4-BE49-F238E27FC236}">
                <a16:creationId xmlns:a16="http://schemas.microsoft.com/office/drawing/2014/main" id="{3BF7D4F5-14D2-8ACF-44AC-0DACA110CFE7}"/>
              </a:ext>
            </a:extLst>
          </p:cNvPr>
          <p:cNvPicPr>
            <a:picLocks noChangeAspect="1"/>
          </p:cNvPicPr>
          <p:nvPr/>
        </p:nvPicPr>
        <p:blipFill>
          <a:blip r:embed="rId3"/>
          <a:stretch>
            <a:fillRect/>
          </a:stretch>
        </p:blipFill>
        <p:spPr>
          <a:xfrm>
            <a:off x="5065713" y="1908000"/>
            <a:ext cx="6035257" cy="4061990"/>
          </a:xfrm>
          <a:prstGeom prst="rect">
            <a:avLst/>
          </a:prstGeom>
          <a:effectLst>
            <a:outerShdw blurRad="50800" dist="38100" dir="5400000" algn="t" rotWithShape="0">
              <a:prstClr val="black">
                <a:alpha val="40000"/>
              </a:prstClr>
            </a:outerShdw>
          </a:effectLst>
        </p:spPr>
      </p:pic>
      <p:sp>
        <p:nvSpPr>
          <p:cNvPr id="9" name="Undertitel 8">
            <a:extLst>
              <a:ext uri="{FF2B5EF4-FFF2-40B4-BE49-F238E27FC236}">
                <a16:creationId xmlns:a16="http://schemas.microsoft.com/office/drawing/2014/main" id="{6B459D47-BCC3-38D1-999C-D68E74DD281D}"/>
              </a:ext>
            </a:extLst>
          </p:cNvPr>
          <p:cNvSpPr>
            <a:spLocks noGrp="1"/>
          </p:cNvSpPr>
          <p:nvPr>
            <p:ph type="subTitle" idx="13"/>
          </p:nvPr>
        </p:nvSpPr>
        <p:spPr/>
        <p:txBody>
          <a:bodyPr/>
          <a:lstStyle/>
          <a:p>
            <a:r>
              <a:rPr lang="da-DK" dirty="0"/>
              <a:t>Lektion 6: Opret indholdsside</a:t>
            </a:r>
          </a:p>
        </p:txBody>
      </p:sp>
      <p:sp>
        <p:nvSpPr>
          <p:cNvPr id="7" name="Titel 6">
            <a:extLst>
              <a:ext uri="{FF2B5EF4-FFF2-40B4-BE49-F238E27FC236}">
                <a16:creationId xmlns:a16="http://schemas.microsoft.com/office/drawing/2014/main" id="{45B875E6-F50C-7971-8007-C7347A86DE95}"/>
              </a:ext>
            </a:extLst>
          </p:cNvPr>
          <p:cNvSpPr>
            <a:spLocks noGrp="1"/>
          </p:cNvSpPr>
          <p:nvPr>
            <p:ph type="title"/>
          </p:nvPr>
        </p:nvSpPr>
        <p:spPr/>
        <p:txBody>
          <a:bodyPr/>
          <a:lstStyle/>
          <a:p>
            <a:r>
              <a:rPr lang="da-DK" dirty="0"/>
              <a:t>Opret en mikroartikelramme</a:t>
            </a:r>
          </a:p>
        </p:txBody>
      </p:sp>
      <p:sp>
        <p:nvSpPr>
          <p:cNvPr id="8" name="Pladsholder til indhold 7">
            <a:extLst>
              <a:ext uri="{FF2B5EF4-FFF2-40B4-BE49-F238E27FC236}">
                <a16:creationId xmlns:a16="http://schemas.microsoft.com/office/drawing/2014/main" id="{65D2C098-0C67-062B-2D7D-D7E3EAE85FCC}"/>
              </a:ext>
            </a:extLst>
          </p:cNvPr>
          <p:cNvSpPr>
            <a:spLocks noGrp="1"/>
          </p:cNvSpPr>
          <p:nvPr>
            <p:ph idx="1"/>
          </p:nvPr>
        </p:nvSpPr>
        <p:spPr/>
        <p:txBody>
          <a:bodyPr/>
          <a:lstStyle/>
          <a:p>
            <a:r>
              <a:rPr lang="da-DK" sz="1800" dirty="0">
                <a:solidFill>
                  <a:srgbClr val="3F1A2B"/>
                </a:solidFill>
              </a:rPr>
              <a:t>Klik ‘Tilføj her’ på indholdssiden</a:t>
            </a:r>
          </a:p>
          <a:p>
            <a:r>
              <a:rPr lang="da-DK" sz="1800" dirty="0">
                <a:solidFill>
                  <a:srgbClr val="3F1A2B"/>
                </a:solidFill>
              </a:rPr>
              <a:t>Pop-op ‘Vælg en </a:t>
            </a:r>
            <a:r>
              <a:rPr lang="da-DK" sz="1800" dirty="0" err="1">
                <a:solidFill>
                  <a:srgbClr val="3F1A2B"/>
                </a:solidFill>
              </a:rPr>
              <a:t>rendering</a:t>
            </a:r>
            <a:r>
              <a:rPr lang="da-DK" sz="1800" dirty="0">
                <a:solidFill>
                  <a:srgbClr val="3F1A2B"/>
                </a:solidFill>
              </a:rPr>
              <a:t>’ kommer frem </a:t>
            </a:r>
          </a:p>
          <a:p>
            <a:r>
              <a:rPr lang="da-DK" sz="1800" dirty="0">
                <a:solidFill>
                  <a:srgbClr val="3F1A2B"/>
                </a:solidFill>
              </a:rPr>
              <a:t>Vælg ‘Mikroartikelramme’</a:t>
            </a:r>
          </a:p>
          <a:p>
            <a:r>
              <a:rPr lang="da-DK" sz="1800" dirty="0">
                <a:solidFill>
                  <a:srgbClr val="3F1A2B"/>
                </a:solidFill>
              </a:rPr>
              <a:t>Klik på ‘Vælg’.</a:t>
            </a:r>
          </a:p>
          <a:p>
            <a:endParaRPr lang="da-DK" dirty="0"/>
          </a:p>
        </p:txBody>
      </p:sp>
      <p:sp>
        <p:nvSpPr>
          <p:cNvPr id="4" name="Pladsholder til dato 3">
            <a:extLst>
              <a:ext uri="{FF2B5EF4-FFF2-40B4-BE49-F238E27FC236}">
                <a16:creationId xmlns:a16="http://schemas.microsoft.com/office/drawing/2014/main" id="{0FBC882F-FE42-C912-301C-DC8B699FF2EE}"/>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05A5D210-B7D0-0D3C-DA04-0641E936BC38}"/>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6E8E53F4-6DD8-B8CC-0915-C4FA69397A13}"/>
              </a:ext>
            </a:extLst>
          </p:cNvPr>
          <p:cNvSpPr>
            <a:spLocks noGrp="1"/>
          </p:cNvSpPr>
          <p:nvPr>
            <p:ph type="sldNum" sz="quarter" idx="12"/>
          </p:nvPr>
        </p:nvSpPr>
        <p:spPr/>
        <p:txBody>
          <a:bodyPr/>
          <a:lstStyle/>
          <a:p>
            <a:fld id="{24C8C45C-947F-4981-8B3F-4F32E973C901}" type="slidenum">
              <a:rPr lang="da-DK" smtClean="0"/>
              <a:pPr/>
              <a:t>136</a:t>
            </a:fld>
            <a:endParaRPr lang="da-DK" dirty="0"/>
          </a:p>
        </p:txBody>
      </p:sp>
      <p:sp>
        <p:nvSpPr>
          <p:cNvPr id="10" name="Rektangel 9">
            <a:extLst>
              <a:ext uri="{FF2B5EF4-FFF2-40B4-BE49-F238E27FC236}">
                <a16:creationId xmlns:a16="http://schemas.microsoft.com/office/drawing/2014/main" id="{73434DEE-E451-650C-970E-96C0E942E71F}"/>
              </a:ext>
            </a:extLst>
          </p:cNvPr>
          <p:cNvSpPr/>
          <p:nvPr/>
        </p:nvSpPr>
        <p:spPr>
          <a:xfrm>
            <a:off x="5219382" y="2710652"/>
            <a:ext cx="1290599" cy="1492857"/>
          </a:xfrm>
          <a:prstGeom prst="rect">
            <a:avLst/>
          </a:prstGeom>
          <a:noFill/>
          <a:ln w="158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a-DK"/>
          </a:p>
        </p:txBody>
      </p:sp>
      <p:sp>
        <p:nvSpPr>
          <p:cNvPr id="11" name="Rektangel 10">
            <a:extLst>
              <a:ext uri="{FF2B5EF4-FFF2-40B4-BE49-F238E27FC236}">
                <a16:creationId xmlns:a16="http://schemas.microsoft.com/office/drawing/2014/main" id="{D074C60C-767A-093E-A307-691E2386EB64}"/>
              </a:ext>
            </a:extLst>
          </p:cNvPr>
          <p:cNvSpPr/>
          <p:nvPr/>
        </p:nvSpPr>
        <p:spPr>
          <a:xfrm>
            <a:off x="9471631" y="5517310"/>
            <a:ext cx="787268" cy="440690"/>
          </a:xfrm>
          <a:prstGeom prst="rect">
            <a:avLst/>
          </a:prstGeom>
          <a:noFill/>
          <a:ln w="158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a-DK"/>
          </a:p>
        </p:txBody>
      </p:sp>
    </p:spTree>
    <p:extLst>
      <p:ext uri="{BB962C8B-B14F-4D97-AF65-F5344CB8AC3E}">
        <p14:creationId xmlns:p14="http://schemas.microsoft.com/office/powerpoint/2010/main" val="4227428450"/>
      </p:ext>
    </p:extLst>
  </p:cSld>
  <p:clrMapOvr>
    <a:masterClrMapping/>
  </p:clrMapOvr>
  <p:transition spd="slow">
    <p:push dir="u"/>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02BDA-AD25-E0FD-897F-C949EC87FE52}"/>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68726335-ADB5-B441-E9C1-B907192C507E}"/>
              </a:ext>
            </a:extLst>
          </p:cNvPr>
          <p:cNvSpPr>
            <a:spLocks noGrp="1"/>
          </p:cNvSpPr>
          <p:nvPr>
            <p:ph type="subTitle" idx="13"/>
          </p:nvPr>
        </p:nvSpPr>
        <p:spPr/>
        <p:txBody>
          <a:bodyPr/>
          <a:lstStyle/>
          <a:p>
            <a:r>
              <a:rPr lang="da-DK" dirty="0"/>
              <a:t>Lektion 6: Opret indholdsside</a:t>
            </a:r>
          </a:p>
        </p:txBody>
      </p:sp>
      <p:sp>
        <p:nvSpPr>
          <p:cNvPr id="7" name="Titel 6">
            <a:extLst>
              <a:ext uri="{FF2B5EF4-FFF2-40B4-BE49-F238E27FC236}">
                <a16:creationId xmlns:a16="http://schemas.microsoft.com/office/drawing/2014/main" id="{ADFFCFCB-C190-AE1D-DC61-5E1C74892021}"/>
              </a:ext>
            </a:extLst>
          </p:cNvPr>
          <p:cNvSpPr>
            <a:spLocks noGrp="1"/>
          </p:cNvSpPr>
          <p:nvPr>
            <p:ph type="title"/>
          </p:nvPr>
        </p:nvSpPr>
        <p:spPr/>
        <p:txBody>
          <a:bodyPr/>
          <a:lstStyle/>
          <a:p>
            <a:r>
              <a:rPr lang="da-DK" dirty="0"/>
              <a:t>Opret en mikroartikelramme</a:t>
            </a:r>
          </a:p>
        </p:txBody>
      </p:sp>
      <p:sp>
        <p:nvSpPr>
          <p:cNvPr id="8" name="Pladsholder til indhold 7">
            <a:extLst>
              <a:ext uri="{FF2B5EF4-FFF2-40B4-BE49-F238E27FC236}">
                <a16:creationId xmlns:a16="http://schemas.microsoft.com/office/drawing/2014/main" id="{94514495-A209-724B-AC83-AD44C76ED0C9}"/>
              </a:ext>
            </a:extLst>
          </p:cNvPr>
          <p:cNvSpPr>
            <a:spLocks noGrp="1"/>
          </p:cNvSpPr>
          <p:nvPr>
            <p:ph idx="1"/>
          </p:nvPr>
        </p:nvSpPr>
        <p:spPr>
          <a:xfrm>
            <a:off x="540000" y="1908000"/>
            <a:ext cx="5556000" cy="4230000"/>
          </a:xfrm>
        </p:spPr>
        <p:txBody>
          <a:bodyPr/>
          <a:lstStyle/>
          <a:p>
            <a:r>
              <a:rPr lang="da-DK" sz="1800" dirty="0">
                <a:solidFill>
                  <a:srgbClr val="3F1A2B"/>
                </a:solidFill>
              </a:rPr>
              <a:t>Klik på ‘Opret nyt indhold’.</a:t>
            </a:r>
          </a:p>
          <a:p>
            <a:r>
              <a:rPr lang="da-DK" sz="1800" dirty="0">
                <a:solidFill>
                  <a:srgbClr val="3F1A2B"/>
                </a:solidFill>
              </a:rPr>
              <a:t>Udfyld feltet ‘Navn’ med den titel, du vil have rammen skal hedde (titlen er kun elementnavn og bliver ikke vist på indholdssiden). </a:t>
            </a:r>
          </a:p>
          <a:p>
            <a:r>
              <a:rPr lang="da-DK" sz="1800" dirty="0">
                <a:solidFill>
                  <a:srgbClr val="3F1A2B"/>
                </a:solidFill>
              </a:rPr>
              <a:t>Klik på ‘OK’. </a:t>
            </a:r>
          </a:p>
          <a:p>
            <a:r>
              <a:rPr lang="da-DK" sz="1800" dirty="0">
                <a:solidFill>
                  <a:srgbClr val="3F1A2B"/>
                </a:solidFill>
              </a:rPr>
              <a:t>Gem dine ændringer.</a:t>
            </a:r>
          </a:p>
          <a:p>
            <a:endParaRPr lang="da-DK" dirty="0"/>
          </a:p>
        </p:txBody>
      </p:sp>
      <p:sp>
        <p:nvSpPr>
          <p:cNvPr id="4" name="Pladsholder til dato 3">
            <a:extLst>
              <a:ext uri="{FF2B5EF4-FFF2-40B4-BE49-F238E27FC236}">
                <a16:creationId xmlns:a16="http://schemas.microsoft.com/office/drawing/2014/main" id="{9986C42C-5703-CADE-EE2D-D4098D095C3C}"/>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9DB17E72-1164-F67E-A964-B7EA6EDCA70F}"/>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8BD9667F-55C0-2ADE-8AD9-16281D6F7A11}"/>
              </a:ext>
            </a:extLst>
          </p:cNvPr>
          <p:cNvSpPr>
            <a:spLocks noGrp="1"/>
          </p:cNvSpPr>
          <p:nvPr>
            <p:ph type="sldNum" sz="quarter" idx="12"/>
          </p:nvPr>
        </p:nvSpPr>
        <p:spPr/>
        <p:txBody>
          <a:bodyPr/>
          <a:lstStyle/>
          <a:p>
            <a:fld id="{24C8C45C-947F-4981-8B3F-4F32E973C901}" type="slidenum">
              <a:rPr lang="da-DK" smtClean="0"/>
              <a:pPr/>
              <a:t>137</a:t>
            </a:fld>
            <a:endParaRPr lang="da-DK" dirty="0"/>
          </a:p>
        </p:txBody>
      </p:sp>
      <p:pic>
        <p:nvPicPr>
          <p:cNvPr id="2" name="Billede 1" descr="Billedet viser det sted i Sitecore, hvor du skriver navnet på rammen. Dette er kun elementnavnet og vises ikke på indholdssiden.">
            <a:extLst>
              <a:ext uri="{FF2B5EF4-FFF2-40B4-BE49-F238E27FC236}">
                <a16:creationId xmlns:a16="http://schemas.microsoft.com/office/drawing/2014/main" id="{BAE0B884-9811-6A35-8999-0D95245D27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2982" y="1314000"/>
            <a:ext cx="3447539" cy="3274042"/>
          </a:xfrm>
          <a:prstGeom prst="rect">
            <a:avLst/>
          </a:prstGeom>
          <a:effectLst>
            <a:outerShdw blurRad="50800" dist="38100" dir="2700000" algn="tl" rotWithShape="0">
              <a:prstClr val="black">
                <a:alpha val="40000"/>
              </a:prstClr>
            </a:outerShdw>
          </a:effectLst>
        </p:spPr>
      </p:pic>
      <p:pic>
        <p:nvPicPr>
          <p:cNvPr id="3" name="Billede 2" descr="Billedet viser det sted i Sitecore, hvor du gemmer.">
            <a:extLst>
              <a:ext uri="{FF2B5EF4-FFF2-40B4-BE49-F238E27FC236}">
                <a16:creationId xmlns:a16="http://schemas.microsoft.com/office/drawing/2014/main" id="{C3F3FAE3-D029-BADA-7DEB-73971C78AE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01727" y="4973325"/>
            <a:ext cx="1437610" cy="713400"/>
          </a:xfrm>
          <a:prstGeom prst="rect">
            <a:avLst/>
          </a:prstGeom>
          <a:effectLst>
            <a:outerShdw blurRad="50800" dist="38100" dir="2700000" algn="tl" rotWithShape="0">
              <a:prstClr val="black">
                <a:alpha val="40000"/>
              </a:prstClr>
            </a:outerShdw>
          </a:effectLst>
        </p:spPr>
      </p:pic>
      <p:sp>
        <p:nvSpPr>
          <p:cNvPr id="10" name="Rektangel 9">
            <a:extLst>
              <a:ext uri="{FF2B5EF4-FFF2-40B4-BE49-F238E27FC236}">
                <a16:creationId xmlns:a16="http://schemas.microsoft.com/office/drawing/2014/main" id="{5EEDF7E7-9E30-625C-B861-9110752A1FA6}"/>
              </a:ext>
            </a:extLst>
          </p:cNvPr>
          <p:cNvSpPr/>
          <p:nvPr/>
        </p:nvSpPr>
        <p:spPr>
          <a:xfrm>
            <a:off x="7661914" y="2114704"/>
            <a:ext cx="949616" cy="189496"/>
          </a:xfrm>
          <a:prstGeom prst="rect">
            <a:avLst/>
          </a:prstGeom>
          <a:noFill/>
          <a:ln w="158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a-DK"/>
          </a:p>
        </p:txBody>
      </p:sp>
      <p:sp>
        <p:nvSpPr>
          <p:cNvPr id="11" name="Rektangel 10">
            <a:extLst>
              <a:ext uri="{FF2B5EF4-FFF2-40B4-BE49-F238E27FC236}">
                <a16:creationId xmlns:a16="http://schemas.microsoft.com/office/drawing/2014/main" id="{1FE0B8E4-F8A2-419C-D49C-DD7613D198B0}"/>
              </a:ext>
            </a:extLst>
          </p:cNvPr>
          <p:cNvSpPr/>
          <p:nvPr/>
        </p:nvSpPr>
        <p:spPr>
          <a:xfrm>
            <a:off x="6662982" y="3617869"/>
            <a:ext cx="750570" cy="569119"/>
          </a:xfrm>
          <a:prstGeom prst="rect">
            <a:avLst/>
          </a:prstGeom>
          <a:noFill/>
          <a:ln w="158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a-DK"/>
          </a:p>
        </p:txBody>
      </p:sp>
      <p:sp>
        <p:nvSpPr>
          <p:cNvPr id="12" name="Rektangel 11">
            <a:extLst>
              <a:ext uri="{FF2B5EF4-FFF2-40B4-BE49-F238E27FC236}">
                <a16:creationId xmlns:a16="http://schemas.microsoft.com/office/drawing/2014/main" id="{BB9BA276-51CB-6A82-A1FC-8840553786FE}"/>
              </a:ext>
            </a:extLst>
          </p:cNvPr>
          <p:cNvSpPr/>
          <p:nvPr/>
        </p:nvSpPr>
        <p:spPr>
          <a:xfrm>
            <a:off x="9015663" y="4302130"/>
            <a:ext cx="530088" cy="285912"/>
          </a:xfrm>
          <a:prstGeom prst="rect">
            <a:avLst/>
          </a:prstGeom>
          <a:noFill/>
          <a:ln w="158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a-DK"/>
          </a:p>
        </p:txBody>
      </p:sp>
      <p:sp>
        <p:nvSpPr>
          <p:cNvPr id="13" name="Rektangel 12">
            <a:extLst>
              <a:ext uri="{FF2B5EF4-FFF2-40B4-BE49-F238E27FC236}">
                <a16:creationId xmlns:a16="http://schemas.microsoft.com/office/drawing/2014/main" id="{5C6DBA01-5041-6E60-FBB8-96613A103CAB}"/>
              </a:ext>
            </a:extLst>
          </p:cNvPr>
          <p:cNvSpPr/>
          <p:nvPr/>
        </p:nvSpPr>
        <p:spPr>
          <a:xfrm>
            <a:off x="9796048" y="4943475"/>
            <a:ext cx="314325" cy="352425"/>
          </a:xfrm>
          <a:prstGeom prst="rect">
            <a:avLst/>
          </a:prstGeom>
          <a:noFill/>
          <a:ln w="158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a-DK"/>
          </a:p>
        </p:txBody>
      </p:sp>
    </p:spTree>
    <p:extLst>
      <p:ext uri="{BB962C8B-B14F-4D97-AF65-F5344CB8AC3E}">
        <p14:creationId xmlns:p14="http://schemas.microsoft.com/office/powerpoint/2010/main" val="3013709766"/>
      </p:ext>
    </p:extLst>
  </p:cSld>
  <p:clrMapOvr>
    <a:masterClrMapping/>
  </p:clrMapOvr>
  <p:transition spd="slow">
    <p:push dir="u"/>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6E529-822B-316A-EFAA-FF747B619E80}"/>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6634983B-729A-1213-B15A-FF3B054B78B5}"/>
              </a:ext>
            </a:extLst>
          </p:cNvPr>
          <p:cNvSpPr>
            <a:spLocks noGrp="1"/>
          </p:cNvSpPr>
          <p:nvPr>
            <p:ph type="subTitle" idx="13"/>
          </p:nvPr>
        </p:nvSpPr>
        <p:spPr/>
        <p:txBody>
          <a:bodyPr/>
          <a:lstStyle/>
          <a:p>
            <a:r>
              <a:rPr lang="da-DK" dirty="0"/>
              <a:t>Lektion 6: Opret indholdsside</a:t>
            </a:r>
          </a:p>
        </p:txBody>
      </p:sp>
      <p:sp>
        <p:nvSpPr>
          <p:cNvPr id="7" name="Titel 6">
            <a:extLst>
              <a:ext uri="{FF2B5EF4-FFF2-40B4-BE49-F238E27FC236}">
                <a16:creationId xmlns:a16="http://schemas.microsoft.com/office/drawing/2014/main" id="{CD7602B4-8624-1469-429A-8E6D428591FB}"/>
              </a:ext>
            </a:extLst>
          </p:cNvPr>
          <p:cNvSpPr>
            <a:spLocks noGrp="1"/>
          </p:cNvSpPr>
          <p:nvPr>
            <p:ph type="title"/>
          </p:nvPr>
        </p:nvSpPr>
        <p:spPr/>
        <p:txBody>
          <a:bodyPr/>
          <a:lstStyle/>
          <a:p>
            <a:r>
              <a:rPr lang="da-DK" dirty="0"/>
              <a:t>Giv mikroartikelrammen en titel</a:t>
            </a:r>
          </a:p>
        </p:txBody>
      </p:sp>
      <p:sp>
        <p:nvSpPr>
          <p:cNvPr id="8" name="Pladsholder til indhold 7">
            <a:extLst>
              <a:ext uri="{FF2B5EF4-FFF2-40B4-BE49-F238E27FC236}">
                <a16:creationId xmlns:a16="http://schemas.microsoft.com/office/drawing/2014/main" id="{3FB57BBA-7908-589B-6DFA-5D3C0D3E44CC}"/>
              </a:ext>
            </a:extLst>
          </p:cNvPr>
          <p:cNvSpPr>
            <a:spLocks noGrp="1"/>
          </p:cNvSpPr>
          <p:nvPr>
            <p:ph idx="1"/>
          </p:nvPr>
        </p:nvSpPr>
        <p:spPr>
          <a:xfrm>
            <a:off x="540000" y="1908000"/>
            <a:ext cx="5556000" cy="4230000"/>
          </a:xfrm>
        </p:spPr>
        <p:txBody>
          <a:bodyPr/>
          <a:lstStyle/>
          <a:p>
            <a:r>
              <a:rPr lang="da-DK" sz="1800" dirty="0"/>
              <a:t>Placér markøren i mikroartikelrammen (se krydset). </a:t>
            </a:r>
          </a:p>
          <a:p>
            <a:r>
              <a:rPr lang="da-DK" sz="1800" dirty="0"/>
              <a:t>Klik på pilen ved siden af ikonet for ‘Tilføj, eller ændr tilknyttet indhold for denne komponent’. </a:t>
            </a:r>
          </a:p>
          <a:p>
            <a:r>
              <a:rPr lang="da-DK" sz="1800" dirty="0"/>
              <a:t>Vælg ‘Rediger det relaterede element’. </a:t>
            </a:r>
          </a:p>
          <a:p>
            <a:endParaRPr lang="da-DK" sz="1800" dirty="0"/>
          </a:p>
          <a:p>
            <a:pPr marL="0" indent="0">
              <a:buNone/>
            </a:pPr>
            <a:r>
              <a:rPr lang="da-DK" sz="1800" b="1" dirty="0"/>
              <a:t>Resultat: </a:t>
            </a:r>
            <a:r>
              <a:rPr lang="da-DK" sz="1800" dirty="0"/>
              <a:t>Skærmen deler sig i 2. </a:t>
            </a:r>
          </a:p>
          <a:p>
            <a:endParaRPr lang="da-DK" sz="1800" dirty="0"/>
          </a:p>
          <a:p>
            <a:r>
              <a:rPr lang="da-DK" sz="1800" dirty="0"/>
              <a:t>Indsæt titlen på rammen/emneinddelingen.</a:t>
            </a:r>
          </a:p>
          <a:p>
            <a:r>
              <a:rPr lang="da-DK" sz="1800" dirty="0"/>
              <a:t>Gem og luk.</a:t>
            </a:r>
          </a:p>
          <a:p>
            <a:endParaRPr lang="da-DK" dirty="0"/>
          </a:p>
        </p:txBody>
      </p:sp>
      <p:sp>
        <p:nvSpPr>
          <p:cNvPr id="4" name="Pladsholder til dato 3">
            <a:extLst>
              <a:ext uri="{FF2B5EF4-FFF2-40B4-BE49-F238E27FC236}">
                <a16:creationId xmlns:a16="http://schemas.microsoft.com/office/drawing/2014/main" id="{1A415680-A24A-574F-2212-EAE8F666DD8D}"/>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70B17DD5-904D-09EB-859D-395B67617F51}"/>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5228AC67-6363-39BA-65F9-6B89E1A61772}"/>
              </a:ext>
            </a:extLst>
          </p:cNvPr>
          <p:cNvSpPr>
            <a:spLocks noGrp="1"/>
          </p:cNvSpPr>
          <p:nvPr>
            <p:ph type="sldNum" sz="quarter" idx="12"/>
          </p:nvPr>
        </p:nvSpPr>
        <p:spPr/>
        <p:txBody>
          <a:bodyPr/>
          <a:lstStyle/>
          <a:p>
            <a:fld id="{24C8C45C-947F-4981-8B3F-4F32E973C901}" type="slidenum">
              <a:rPr lang="da-DK" smtClean="0"/>
              <a:pPr/>
              <a:t>138</a:t>
            </a:fld>
            <a:endParaRPr lang="da-DK" dirty="0"/>
          </a:p>
        </p:txBody>
      </p:sp>
      <p:pic>
        <p:nvPicPr>
          <p:cNvPr id="2" name="Billede 1" descr="Billedet viser det sted i Sitecore, hvor du redigerer i mikroartikelrammen ved at komme til indholdsredigering.">
            <a:extLst>
              <a:ext uri="{FF2B5EF4-FFF2-40B4-BE49-F238E27FC236}">
                <a16:creationId xmlns:a16="http://schemas.microsoft.com/office/drawing/2014/main" id="{8BFD9850-ACF9-1BA2-B426-A6F0801371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3783" y="1908000"/>
            <a:ext cx="2794960" cy="1325563"/>
          </a:xfrm>
          <a:prstGeom prst="rect">
            <a:avLst/>
          </a:prstGeom>
          <a:effectLst>
            <a:outerShdw blurRad="50800" dist="38100" dir="2700000" algn="tl" rotWithShape="0">
              <a:prstClr val="black">
                <a:alpha val="40000"/>
              </a:prstClr>
            </a:outerShdw>
          </a:effectLst>
        </p:spPr>
      </p:pic>
      <p:pic>
        <p:nvPicPr>
          <p:cNvPr id="3" name="Billede 2" descr="Skærmbillede fra titelfeltet ">
            <a:extLst>
              <a:ext uri="{FF2B5EF4-FFF2-40B4-BE49-F238E27FC236}">
                <a16:creationId xmlns:a16="http://schemas.microsoft.com/office/drawing/2014/main" id="{0C4F95EB-3581-E6A5-54B0-C33B7FFDE7E3}"/>
              </a:ext>
            </a:extLst>
          </p:cNvPr>
          <p:cNvPicPr>
            <a:picLocks noChangeAspect="1"/>
          </p:cNvPicPr>
          <p:nvPr/>
        </p:nvPicPr>
        <p:blipFill>
          <a:blip r:embed="rId4"/>
          <a:srcRect r="48588" b="23136"/>
          <a:stretch>
            <a:fillRect/>
          </a:stretch>
        </p:blipFill>
        <p:spPr>
          <a:xfrm>
            <a:off x="8134820" y="3894501"/>
            <a:ext cx="2212886" cy="1191031"/>
          </a:xfrm>
          <a:prstGeom prst="rect">
            <a:avLst/>
          </a:prstGeom>
        </p:spPr>
      </p:pic>
      <p:sp>
        <p:nvSpPr>
          <p:cNvPr id="10" name="Rektangel 9">
            <a:extLst>
              <a:ext uri="{FF2B5EF4-FFF2-40B4-BE49-F238E27FC236}">
                <a16:creationId xmlns:a16="http://schemas.microsoft.com/office/drawing/2014/main" id="{53EF9B41-6B4F-41D4-40C8-B2E31156A12C}"/>
              </a:ext>
            </a:extLst>
          </p:cNvPr>
          <p:cNvSpPr/>
          <p:nvPr/>
        </p:nvSpPr>
        <p:spPr>
          <a:xfrm>
            <a:off x="8358809" y="4423919"/>
            <a:ext cx="1475002" cy="388517"/>
          </a:xfrm>
          <a:prstGeom prst="rect">
            <a:avLst/>
          </a:prstGeom>
          <a:noFill/>
          <a:ln w="158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a-DK"/>
          </a:p>
        </p:txBody>
      </p:sp>
    </p:spTree>
    <p:extLst>
      <p:ext uri="{BB962C8B-B14F-4D97-AF65-F5344CB8AC3E}">
        <p14:creationId xmlns:p14="http://schemas.microsoft.com/office/powerpoint/2010/main" val="3848121491"/>
      </p:ext>
    </p:extLst>
  </p:cSld>
  <p:clrMapOvr>
    <a:masterClrMapping/>
  </p:clrMapOvr>
  <p:transition spd="slow">
    <p:push dir="u"/>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1E410-2A6A-8B2C-6572-0FC67FA9F4B6}"/>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FD0E4ACA-F4C6-6059-8CE6-BD5F992ADE42}"/>
              </a:ext>
            </a:extLst>
          </p:cNvPr>
          <p:cNvSpPr>
            <a:spLocks noGrp="1"/>
          </p:cNvSpPr>
          <p:nvPr>
            <p:ph type="subTitle" idx="13"/>
          </p:nvPr>
        </p:nvSpPr>
        <p:spPr/>
        <p:txBody>
          <a:bodyPr/>
          <a:lstStyle/>
          <a:p>
            <a:r>
              <a:rPr lang="da-DK" dirty="0"/>
              <a:t>Lektion 6: Opret indholdsside</a:t>
            </a:r>
          </a:p>
        </p:txBody>
      </p:sp>
      <p:sp>
        <p:nvSpPr>
          <p:cNvPr id="7" name="Titel 6">
            <a:extLst>
              <a:ext uri="{FF2B5EF4-FFF2-40B4-BE49-F238E27FC236}">
                <a16:creationId xmlns:a16="http://schemas.microsoft.com/office/drawing/2014/main" id="{781C0E96-AE40-5936-E7B3-A0B951F21223}"/>
              </a:ext>
            </a:extLst>
          </p:cNvPr>
          <p:cNvSpPr>
            <a:spLocks noGrp="1"/>
          </p:cNvSpPr>
          <p:nvPr>
            <p:ph type="title"/>
          </p:nvPr>
        </p:nvSpPr>
        <p:spPr/>
        <p:txBody>
          <a:bodyPr/>
          <a:lstStyle/>
          <a:p>
            <a:r>
              <a:rPr lang="da-DK" dirty="0"/>
              <a:t>Flyt eksisterende mikroartikler ind i den nye ramme</a:t>
            </a:r>
          </a:p>
        </p:txBody>
      </p:sp>
      <p:sp>
        <p:nvSpPr>
          <p:cNvPr id="8" name="Pladsholder til indhold 7">
            <a:extLst>
              <a:ext uri="{FF2B5EF4-FFF2-40B4-BE49-F238E27FC236}">
                <a16:creationId xmlns:a16="http://schemas.microsoft.com/office/drawing/2014/main" id="{6915D7AE-21BB-409E-CBEF-B5C8BACB0B6E}"/>
              </a:ext>
            </a:extLst>
          </p:cNvPr>
          <p:cNvSpPr>
            <a:spLocks noGrp="1"/>
          </p:cNvSpPr>
          <p:nvPr>
            <p:ph idx="1"/>
          </p:nvPr>
        </p:nvSpPr>
        <p:spPr>
          <a:xfrm>
            <a:off x="540000" y="1908000"/>
            <a:ext cx="5556000" cy="4230000"/>
          </a:xfrm>
        </p:spPr>
        <p:txBody>
          <a:bodyPr/>
          <a:lstStyle/>
          <a:p>
            <a:r>
              <a:rPr lang="da-DK" sz="1800" dirty="0"/>
              <a:t>Klik på den mikroartikel, du vil flytte, og klik derefter på ikonet ‘Flyt komponent’.</a:t>
            </a:r>
          </a:p>
          <a:p>
            <a:r>
              <a:rPr lang="da-DK" sz="1800" dirty="0"/>
              <a:t>Vælg det sted, du vil flytte mikroartiklen hen, og klik på ‘Flyt hertil’.</a:t>
            </a:r>
          </a:p>
          <a:p>
            <a:endParaRPr lang="da-DK" sz="1800" dirty="0"/>
          </a:p>
          <a:p>
            <a:pPr marL="0" indent="0">
              <a:buNone/>
            </a:pPr>
            <a:r>
              <a:rPr lang="da-DK" sz="1800" b="1" dirty="0"/>
              <a:t>Resultat: </a:t>
            </a:r>
            <a:br>
              <a:rPr lang="da-DK" sz="1800" b="1" dirty="0"/>
            </a:br>
            <a:r>
              <a:rPr lang="da-DK" sz="1800" dirty="0"/>
              <a:t>Mikroartiklen flytter sig ind i rammen. </a:t>
            </a:r>
          </a:p>
          <a:p>
            <a:endParaRPr lang="da-DK" dirty="0"/>
          </a:p>
        </p:txBody>
      </p:sp>
      <p:sp>
        <p:nvSpPr>
          <p:cNvPr id="4" name="Pladsholder til dato 3">
            <a:extLst>
              <a:ext uri="{FF2B5EF4-FFF2-40B4-BE49-F238E27FC236}">
                <a16:creationId xmlns:a16="http://schemas.microsoft.com/office/drawing/2014/main" id="{4D96FCAA-9685-59D3-3EE3-64F65923D177}"/>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090C5C28-FBE1-FC84-267E-664C16AB14C2}"/>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D93F7164-98E8-1E26-1BC7-F864082772EE}"/>
              </a:ext>
            </a:extLst>
          </p:cNvPr>
          <p:cNvSpPr>
            <a:spLocks noGrp="1"/>
          </p:cNvSpPr>
          <p:nvPr>
            <p:ph type="sldNum" sz="quarter" idx="12"/>
          </p:nvPr>
        </p:nvSpPr>
        <p:spPr/>
        <p:txBody>
          <a:bodyPr/>
          <a:lstStyle/>
          <a:p>
            <a:fld id="{24C8C45C-947F-4981-8B3F-4F32E973C901}" type="slidenum">
              <a:rPr lang="da-DK" smtClean="0"/>
              <a:pPr/>
              <a:t>139</a:t>
            </a:fld>
            <a:endParaRPr lang="da-DK" dirty="0"/>
          </a:p>
        </p:txBody>
      </p:sp>
      <p:pic>
        <p:nvPicPr>
          <p:cNvPr id="2" name="Billede 1" descr="Billedet viser det sted i Sitecore, hvor du kan flytte en mikroartikel fra et sted på siden til et andet sted på siden.">
            <a:extLst>
              <a:ext uri="{FF2B5EF4-FFF2-40B4-BE49-F238E27FC236}">
                <a16:creationId xmlns:a16="http://schemas.microsoft.com/office/drawing/2014/main" id="{137D6C3D-805B-EA3A-0053-9BCE1BBBD353}"/>
              </a:ext>
            </a:extLst>
          </p:cNvPr>
          <p:cNvPicPr>
            <a:picLocks noChangeAspect="1"/>
          </p:cNvPicPr>
          <p:nvPr/>
        </p:nvPicPr>
        <p:blipFill>
          <a:blip r:embed="rId3"/>
          <a:stretch>
            <a:fillRect/>
          </a:stretch>
        </p:blipFill>
        <p:spPr>
          <a:xfrm>
            <a:off x="8377870" y="1817936"/>
            <a:ext cx="2023745" cy="1212850"/>
          </a:xfrm>
          <a:prstGeom prst="rect">
            <a:avLst/>
          </a:prstGeom>
          <a:effectLst>
            <a:outerShdw blurRad="50800" dist="38100" dir="2700000" algn="tl" rotWithShape="0">
              <a:prstClr val="black">
                <a:alpha val="40000"/>
              </a:prstClr>
            </a:outerShdw>
          </a:effectLst>
        </p:spPr>
      </p:pic>
      <p:pic>
        <p:nvPicPr>
          <p:cNvPr id="3" name="Billede 2" descr="Skærmbillede fra mikroartikelrammen">
            <a:extLst>
              <a:ext uri="{FF2B5EF4-FFF2-40B4-BE49-F238E27FC236}">
                <a16:creationId xmlns:a16="http://schemas.microsoft.com/office/drawing/2014/main" id="{BC975BE9-97C2-5503-AED2-BF7CDB85E232}"/>
              </a:ext>
            </a:extLst>
          </p:cNvPr>
          <p:cNvPicPr>
            <a:picLocks noChangeAspect="1"/>
          </p:cNvPicPr>
          <p:nvPr/>
        </p:nvPicPr>
        <p:blipFill>
          <a:blip r:embed="rId4"/>
          <a:stretch>
            <a:fillRect/>
          </a:stretch>
        </p:blipFill>
        <p:spPr>
          <a:xfrm>
            <a:off x="8377870" y="3287992"/>
            <a:ext cx="2023745" cy="2362521"/>
          </a:xfrm>
          <a:prstGeom prst="rect">
            <a:avLst/>
          </a:prstGeom>
        </p:spPr>
      </p:pic>
      <p:sp>
        <p:nvSpPr>
          <p:cNvPr id="10" name="Rektangel 9">
            <a:extLst>
              <a:ext uri="{FF2B5EF4-FFF2-40B4-BE49-F238E27FC236}">
                <a16:creationId xmlns:a16="http://schemas.microsoft.com/office/drawing/2014/main" id="{F8CFD328-ECA2-64C0-A4E7-8E048396A84B}"/>
              </a:ext>
            </a:extLst>
          </p:cNvPr>
          <p:cNvSpPr/>
          <p:nvPr/>
        </p:nvSpPr>
        <p:spPr>
          <a:xfrm>
            <a:off x="8689121" y="2137272"/>
            <a:ext cx="266700" cy="273050"/>
          </a:xfrm>
          <a:prstGeom prst="rect">
            <a:avLst/>
          </a:prstGeom>
          <a:noFill/>
          <a:ln w="158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a-DK"/>
          </a:p>
        </p:txBody>
      </p:sp>
    </p:spTree>
    <p:extLst>
      <p:ext uri="{BB962C8B-B14F-4D97-AF65-F5344CB8AC3E}">
        <p14:creationId xmlns:p14="http://schemas.microsoft.com/office/powerpoint/2010/main" val="2131246481"/>
      </p:ext>
    </p:extLst>
  </p:cSld>
  <p:clrMapOvr>
    <a:masterClrMapping/>
  </p:clrMapOvr>
  <p:transition spd="slow">
    <p:push dir="u"/>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C1146DA-36EE-1453-679F-074B6AC492C1}"/>
              </a:ext>
            </a:extLst>
          </p:cNvPr>
          <p:cNvSpPr>
            <a:spLocks noGrp="1"/>
          </p:cNvSpPr>
          <p:nvPr>
            <p:ph type="title"/>
          </p:nvPr>
        </p:nvSpPr>
        <p:spPr/>
        <p:txBody>
          <a:bodyPr/>
          <a:lstStyle/>
          <a:p>
            <a:r>
              <a:rPr lang="da-DK" dirty="0"/>
              <a:t>Indsæt tagget ‘Hjælp en anden’</a:t>
            </a:r>
          </a:p>
        </p:txBody>
      </p:sp>
      <p:sp>
        <p:nvSpPr>
          <p:cNvPr id="5" name="Pladsholder til dato 4">
            <a:extLst>
              <a:ext uri="{FF2B5EF4-FFF2-40B4-BE49-F238E27FC236}">
                <a16:creationId xmlns:a16="http://schemas.microsoft.com/office/drawing/2014/main" id="{FC0F1D1C-3043-8ACF-2E0C-AC09182A5693}"/>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86C08AA9-3B06-6375-1AF2-A89D9BBF33AC}"/>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F5F32FCB-A6E4-2A34-560D-E6692D85C601}"/>
              </a:ext>
            </a:extLst>
          </p:cNvPr>
          <p:cNvSpPr>
            <a:spLocks noGrp="1"/>
          </p:cNvSpPr>
          <p:nvPr>
            <p:ph type="sldNum" sz="quarter" idx="12"/>
          </p:nvPr>
        </p:nvSpPr>
        <p:spPr/>
        <p:txBody>
          <a:bodyPr/>
          <a:lstStyle/>
          <a:p>
            <a:fld id="{24C8C45C-947F-4981-8B3F-4F32E973C901}" type="slidenum">
              <a:rPr lang="da-DK" smtClean="0"/>
              <a:pPr/>
              <a:t>140</a:t>
            </a:fld>
            <a:endParaRPr lang="da-DK" dirty="0"/>
          </a:p>
        </p:txBody>
      </p:sp>
      <p:sp>
        <p:nvSpPr>
          <p:cNvPr id="4" name="Undertitel 8">
            <a:extLst>
              <a:ext uri="{FF2B5EF4-FFF2-40B4-BE49-F238E27FC236}">
                <a16:creationId xmlns:a16="http://schemas.microsoft.com/office/drawing/2014/main" id="{0B391EBF-8EC0-1B5B-E07A-9E71351515B0}"/>
              </a:ext>
            </a:extLst>
          </p:cNvPr>
          <p:cNvSpPr>
            <a:spLocks noGrp="1"/>
          </p:cNvSpPr>
          <p:nvPr>
            <p:ph type="subTitle" idx="13"/>
          </p:nvPr>
        </p:nvSpPr>
        <p:spPr>
          <a:xfrm>
            <a:off x="539750" y="360363"/>
            <a:ext cx="11114088" cy="449262"/>
          </a:xfrm>
        </p:spPr>
        <p:txBody>
          <a:bodyPr/>
          <a:lstStyle/>
          <a:p>
            <a:r>
              <a:rPr lang="da-DK" dirty="0"/>
              <a:t>Lektion 6: Opret indholdsside</a:t>
            </a:r>
          </a:p>
        </p:txBody>
      </p:sp>
      <p:pic>
        <p:nvPicPr>
          <p:cNvPr id="13" name="Billede 12" descr="Skærmbillede af tagget 'Hjælp en anden'">
            <a:extLst>
              <a:ext uri="{FF2B5EF4-FFF2-40B4-BE49-F238E27FC236}">
                <a16:creationId xmlns:a16="http://schemas.microsoft.com/office/drawing/2014/main" id="{5AF0FA42-315D-5961-CAD9-00DB0CF62715}"/>
              </a:ext>
            </a:extLst>
          </p:cNvPr>
          <p:cNvPicPr>
            <a:picLocks noChangeAspect="1"/>
          </p:cNvPicPr>
          <p:nvPr/>
        </p:nvPicPr>
        <p:blipFill>
          <a:blip r:embed="rId3"/>
          <a:stretch>
            <a:fillRect/>
          </a:stretch>
        </p:blipFill>
        <p:spPr>
          <a:xfrm>
            <a:off x="7126288" y="864738"/>
            <a:ext cx="1684731" cy="449262"/>
          </a:xfrm>
          <a:prstGeom prst="rect">
            <a:avLst/>
          </a:prstGeom>
          <a:effectLst>
            <a:outerShdw blurRad="63500" sx="102000" sy="102000" algn="ctr" rotWithShape="0">
              <a:prstClr val="black">
                <a:alpha val="40000"/>
              </a:prstClr>
            </a:outerShdw>
          </a:effectLst>
        </p:spPr>
      </p:pic>
      <p:pic>
        <p:nvPicPr>
          <p:cNvPr id="15" name="Billede 14" descr="Skærmbillede af sideredigering med dialogvindue åbnent, hvor man indsætter en mikroartikelramme">
            <a:extLst>
              <a:ext uri="{FF2B5EF4-FFF2-40B4-BE49-F238E27FC236}">
                <a16:creationId xmlns:a16="http://schemas.microsoft.com/office/drawing/2014/main" id="{3ABA55DA-D9AE-9371-A3E6-15ECB1971C50}"/>
              </a:ext>
            </a:extLst>
          </p:cNvPr>
          <p:cNvPicPr>
            <a:picLocks noChangeAspect="1"/>
          </p:cNvPicPr>
          <p:nvPr/>
        </p:nvPicPr>
        <p:blipFill>
          <a:blip r:embed="rId4"/>
          <a:stretch>
            <a:fillRect/>
          </a:stretch>
        </p:blipFill>
        <p:spPr>
          <a:xfrm>
            <a:off x="538800" y="1614463"/>
            <a:ext cx="7093678" cy="4570580"/>
          </a:xfrm>
          <a:prstGeom prst="rect">
            <a:avLst/>
          </a:prstGeom>
        </p:spPr>
      </p:pic>
      <p:sp>
        <p:nvSpPr>
          <p:cNvPr id="17" name="Rektangel 16">
            <a:extLst>
              <a:ext uri="{FF2B5EF4-FFF2-40B4-BE49-F238E27FC236}">
                <a16:creationId xmlns:a16="http://schemas.microsoft.com/office/drawing/2014/main" id="{A95E07E0-CF37-71DB-522F-247B6AA6A2C2}"/>
              </a:ext>
            </a:extLst>
          </p:cNvPr>
          <p:cNvSpPr/>
          <p:nvPr/>
        </p:nvSpPr>
        <p:spPr>
          <a:xfrm>
            <a:off x="842399" y="1885507"/>
            <a:ext cx="267210" cy="24124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a-DK"/>
          </a:p>
        </p:txBody>
      </p:sp>
      <p:sp>
        <p:nvSpPr>
          <p:cNvPr id="21" name="Rektangel 20">
            <a:extLst>
              <a:ext uri="{FF2B5EF4-FFF2-40B4-BE49-F238E27FC236}">
                <a16:creationId xmlns:a16="http://schemas.microsoft.com/office/drawing/2014/main" id="{50AE9EA2-CEEB-7292-7F12-B1641BD752DF}"/>
              </a:ext>
            </a:extLst>
          </p:cNvPr>
          <p:cNvSpPr/>
          <p:nvPr/>
        </p:nvSpPr>
        <p:spPr>
          <a:xfrm>
            <a:off x="1109609" y="4944997"/>
            <a:ext cx="513708" cy="185004"/>
          </a:xfrm>
          <a:prstGeom prst="rect">
            <a:avLst/>
          </a:prstGeom>
          <a:noFill/>
          <a:ln w="158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a-DK"/>
          </a:p>
        </p:txBody>
      </p:sp>
      <p:sp>
        <p:nvSpPr>
          <p:cNvPr id="23" name="Rektangel 22">
            <a:extLst>
              <a:ext uri="{FF2B5EF4-FFF2-40B4-BE49-F238E27FC236}">
                <a16:creationId xmlns:a16="http://schemas.microsoft.com/office/drawing/2014/main" id="{411D8DA5-395F-E343-31A8-157532D757CB}"/>
              </a:ext>
            </a:extLst>
          </p:cNvPr>
          <p:cNvSpPr/>
          <p:nvPr/>
        </p:nvSpPr>
        <p:spPr>
          <a:xfrm>
            <a:off x="3337389" y="3190357"/>
            <a:ext cx="957209" cy="1063143"/>
          </a:xfrm>
          <a:prstGeom prst="rect">
            <a:avLst/>
          </a:prstGeom>
          <a:noFill/>
          <a:ln w="158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a-DK"/>
          </a:p>
        </p:txBody>
      </p:sp>
      <p:sp>
        <p:nvSpPr>
          <p:cNvPr id="25" name="Ellipse 24">
            <a:extLst>
              <a:ext uri="{FF2B5EF4-FFF2-40B4-BE49-F238E27FC236}">
                <a16:creationId xmlns:a16="http://schemas.microsoft.com/office/drawing/2014/main" id="{959FDFEA-1737-159B-8C2F-91C9A83DB0FA}"/>
              </a:ext>
            </a:extLst>
          </p:cNvPr>
          <p:cNvSpPr/>
          <p:nvPr/>
        </p:nvSpPr>
        <p:spPr>
          <a:xfrm>
            <a:off x="376800" y="1813469"/>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27" name="Ellipse 26">
            <a:extLst>
              <a:ext uri="{FF2B5EF4-FFF2-40B4-BE49-F238E27FC236}">
                <a16:creationId xmlns:a16="http://schemas.microsoft.com/office/drawing/2014/main" id="{84DFF285-ED18-6494-D5BC-C156EBB8DCDF}"/>
              </a:ext>
            </a:extLst>
          </p:cNvPr>
          <p:cNvSpPr/>
          <p:nvPr/>
        </p:nvSpPr>
        <p:spPr>
          <a:xfrm>
            <a:off x="632812" y="4878812"/>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
        <p:nvSpPr>
          <p:cNvPr id="29" name="Ellipse 28">
            <a:extLst>
              <a:ext uri="{FF2B5EF4-FFF2-40B4-BE49-F238E27FC236}">
                <a16:creationId xmlns:a16="http://schemas.microsoft.com/office/drawing/2014/main" id="{135584D6-2BC7-1DA4-A9BA-0F68355F72D7}"/>
              </a:ext>
            </a:extLst>
          </p:cNvPr>
          <p:cNvSpPr/>
          <p:nvPr/>
        </p:nvSpPr>
        <p:spPr>
          <a:xfrm>
            <a:off x="3377399" y="4255383"/>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3</a:t>
            </a:r>
          </a:p>
        </p:txBody>
      </p:sp>
      <p:sp>
        <p:nvSpPr>
          <p:cNvPr id="31" name="Tekstfelt 30">
            <a:extLst>
              <a:ext uri="{FF2B5EF4-FFF2-40B4-BE49-F238E27FC236}">
                <a16:creationId xmlns:a16="http://schemas.microsoft.com/office/drawing/2014/main" id="{D656BC71-E7AE-2EC4-3358-939EB575F0EE}"/>
              </a:ext>
            </a:extLst>
          </p:cNvPr>
          <p:cNvSpPr txBox="1"/>
          <p:nvPr/>
        </p:nvSpPr>
        <p:spPr>
          <a:xfrm>
            <a:off x="4751205" y="6356022"/>
            <a:ext cx="8524989" cy="369332"/>
          </a:xfrm>
          <a:prstGeom prst="rect">
            <a:avLst/>
          </a:prstGeom>
          <a:noFill/>
        </p:spPr>
        <p:txBody>
          <a:bodyPr wrap="square">
            <a:spAutoFit/>
          </a:bodyPr>
          <a:lstStyle/>
          <a:p>
            <a:pPr marL="0" indent="0">
              <a:buNone/>
            </a:pPr>
            <a:r>
              <a:rPr lang="da-DK" b="1" dirty="0">
                <a:solidFill>
                  <a:srgbClr val="44831E"/>
                </a:solidFill>
                <a:cs typeface="Arial" panose="020B0604020202020204" pitchFamily="34" charset="0"/>
              </a:rPr>
              <a:t>Tip: Brug trin for trin-vejledningen ‘Redigér indholdsside’.</a:t>
            </a:r>
          </a:p>
        </p:txBody>
      </p:sp>
    </p:spTree>
    <p:extLst>
      <p:ext uri="{BB962C8B-B14F-4D97-AF65-F5344CB8AC3E}">
        <p14:creationId xmlns:p14="http://schemas.microsoft.com/office/powerpoint/2010/main" val="2058236966"/>
      </p:ext>
    </p:extLst>
  </p:cSld>
  <p:clrMapOvr>
    <a:masterClrMapping/>
  </p:clrMapOvr>
  <p:transition spd="slow">
    <p:push dir="u"/>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F3D12-93EE-90EE-ED35-789E6F7A71BA}"/>
            </a:ext>
          </a:extLst>
        </p:cNvPr>
        <p:cNvGrpSpPr/>
        <p:nvPr/>
      </p:nvGrpSpPr>
      <p:grpSpPr>
        <a:xfrm>
          <a:off x="0" y="0"/>
          <a:ext cx="0" cy="0"/>
          <a:chOff x="0" y="0"/>
          <a:chExt cx="0" cy="0"/>
        </a:xfrm>
      </p:grpSpPr>
      <p:pic>
        <p:nvPicPr>
          <p:cNvPr id="8" name="Billede 7" descr="Skærmbillede af udsnit af indholdsside, hvor man via menuen vælger, at man skal redigere det relaterede element">
            <a:extLst>
              <a:ext uri="{FF2B5EF4-FFF2-40B4-BE49-F238E27FC236}">
                <a16:creationId xmlns:a16="http://schemas.microsoft.com/office/drawing/2014/main" id="{791EEEB2-CA3A-8F83-4493-A9C95B3D82A7}"/>
              </a:ext>
            </a:extLst>
          </p:cNvPr>
          <p:cNvPicPr>
            <a:picLocks noChangeAspect="1"/>
          </p:cNvPicPr>
          <p:nvPr/>
        </p:nvPicPr>
        <p:blipFill>
          <a:blip r:embed="rId3"/>
          <a:stretch>
            <a:fillRect/>
          </a:stretch>
        </p:blipFill>
        <p:spPr>
          <a:xfrm>
            <a:off x="376800" y="1896598"/>
            <a:ext cx="9688277" cy="3258005"/>
          </a:xfrm>
          <a:prstGeom prst="rect">
            <a:avLst/>
          </a:prstGeom>
        </p:spPr>
      </p:pic>
      <p:sp>
        <p:nvSpPr>
          <p:cNvPr id="3" name="Titel 2">
            <a:extLst>
              <a:ext uri="{FF2B5EF4-FFF2-40B4-BE49-F238E27FC236}">
                <a16:creationId xmlns:a16="http://schemas.microsoft.com/office/drawing/2014/main" id="{2AE9C969-90A5-9F02-A6BD-95C9496DED7C}"/>
              </a:ext>
            </a:extLst>
          </p:cNvPr>
          <p:cNvSpPr>
            <a:spLocks noGrp="1"/>
          </p:cNvSpPr>
          <p:nvPr>
            <p:ph type="title"/>
          </p:nvPr>
        </p:nvSpPr>
        <p:spPr/>
        <p:txBody>
          <a:bodyPr/>
          <a:lstStyle/>
          <a:p>
            <a:r>
              <a:rPr lang="da-DK" dirty="0"/>
              <a:t>Indsæt tagget ‘Hjælp en anden’</a:t>
            </a:r>
          </a:p>
        </p:txBody>
      </p:sp>
      <p:sp>
        <p:nvSpPr>
          <p:cNvPr id="5" name="Pladsholder til dato 4">
            <a:extLst>
              <a:ext uri="{FF2B5EF4-FFF2-40B4-BE49-F238E27FC236}">
                <a16:creationId xmlns:a16="http://schemas.microsoft.com/office/drawing/2014/main" id="{C54B74C4-1E60-11C3-4111-CDA81C6C5C5B}"/>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8BBEAFA4-AB92-9F2C-9AF6-EA36887A646B}"/>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ECAFB487-C4F3-6790-B6CC-4655DEAD3E4E}"/>
              </a:ext>
            </a:extLst>
          </p:cNvPr>
          <p:cNvSpPr>
            <a:spLocks noGrp="1"/>
          </p:cNvSpPr>
          <p:nvPr>
            <p:ph type="sldNum" sz="quarter" idx="12"/>
          </p:nvPr>
        </p:nvSpPr>
        <p:spPr/>
        <p:txBody>
          <a:bodyPr/>
          <a:lstStyle/>
          <a:p>
            <a:fld id="{24C8C45C-947F-4981-8B3F-4F32E973C901}" type="slidenum">
              <a:rPr lang="da-DK" smtClean="0"/>
              <a:pPr/>
              <a:t>141</a:t>
            </a:fld>
            <a:endParaRPr lang="da-DK" dirty="0"/>
          </a:p>
        </p:txBody>
      </p:sp>
      <p:sp>
        <p:nvSpPr>
          <p:cNvPr id="4" name="Undertitel 8">
            <a:extLst>
              <a:ext uri="{FF2B5EF4-FFF2-40B4-BE49-F238E27FC236}">
                <a16:creationId xmlns:a16="http://schemas.microsoft.com/office/drawing/2014/main" id="{9DBA61A2-A5F6-EF87-BBD0-8148F11EBEFC}"/>
              </a:ext>
            </a:extLst>
          </p:cNvPr>
          <p:cNvSpPr>
            <a:spLocks noGrp="1"/>
          </p:cNvSpPr>
          <p:nvPr>
            <p:ph type="subTitle" idx="13"/>
          </p:nvPr>
        </p:nvSpPr>
        <p:spPr>
          <a:xfrm>
            <a:off x="539750" y="360363"/>
            <a:ext cx="11114088" cy="449262"/>
          </a:xfrm>
        </p:spPr>
        <p:txBody>
          <a:bodyPr/>
          <a:lstStyle/>
          <a:p>
            <a:r>
              <a:rPr lang="da-DK" dirty="0"/>
              <a:t>Lektion 6: Opret indholdsside</a:t>
            </a:r>
          </a:p>
        </p:txBody>
      </p:sp>
      <p:pic>
        <p:nvPicPr>
          <p:cNvPr id="13" name="Billede 12" descr="Skærmbillede af tagget 'Hjælp en anden'">
            <a:extLst>
              <a:ext uri="{FF2B5EF4-FFF2-40B4-BE49-F238E27FC236}">
                <a16:creationId xmlns:a16="http://schemas.microsoft.com/office/drawing/2014/main" id="{8B26414E-5133-C27D-5BD2-1BF13FB6C49B}"/>
              </a:ext>
            </a:extLst>
          </p:cNvPr>
          <p:cNvPicPr>
            <a:picLocks noChangeAspect="1"/>
          </p:cNvPicPr>
          <p:nvPr/>
        </p:nvPicPr>
        <p:blipFill>
          <a:blip r:embed="rId4"/>
          <a:stretch>
            <a:fillRect/>
          </a:stretch>
        </p:blipFill>
        <p:spPr>
          <a:xfrm>
            <a:off x="7126288" y="864738"/>
            <a:ext cx="1684731" cy="449262"/>
          </a:xfrm>
          <a:prstGeom prst="rect">
            <a:avLst/>
          </a:prstGeom>
          <a:effectLst>
            <a:outerShdw blurRad="63500" sx="102000" sy="102000" algn="ctr" rotWithShape="0">
              <a:prstClr val="black">
                <a:alpha val="40000"/>
              </a:prstClr>
            </a:outerShdw>
          </a:effectLst>
        </p:spPr>
      </p:pic>
      <p:sp>
        <p:nvSpPr>
          <p:cNvPr id="17" name="Rektangel 16">
            <a:extLst>
              <a:ext uri="{FF2B5EF4-FFF2-40B4-BE49-F238E27FC236}">
                <a16:creationId xmlns:a16="http://schemas.microsoft.com/office/drawing/2014/main" id="{FB47ED28-81A4-7A36-4755-7CE7642C6F3B}"/>
              </a:ext>
            </a:extLst>
          </p:cNvPr>
          <p:cNvSpPr/>
          <p:nvPr/>
        </p:nvSpPr>
        <p:spPr>
          <a:xfrm>
            <a:off x="1849439" y="2327295"/>
            <a:ext cx="277484" cy="323438"/>
          </a:xfrm>
          <a:prstGeom prst="rect">
            <a:avLst/>
          </a:prstGeom>
          <a:noFill/>
          <a:ln w="158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a-DK"/>
          </a:p>
        </p:txBody>
      </p:sp>
      <p:sp>
        <p:nvSpPr>
          <p:cNvPr id="23" name="Rektangel 22">
            <a:extLst>
              <a:ext uri="{FF2B5EF4-FFF2-40B4-BE49-F238E27FC236}">
                <a16:creationId xmlns:a16="http://schemas.microsoft.com/office/drawing/2014/main" id="{FF994BE1-93E3-6A28-1B13-3799D70685A3}"/>
              </a:ext>
            </a:extLst>
          </p:cNvPr>
          <p:cNvSpPr/>
          <p:nvPr/>
        </p:nvSpPr>
        <p:spPr>
          <a:xfrm>
            <a:off x="1849439" y="2994029"/>
            <a:ext cx="2249950" cy="540282"/>
          </a:xfrm>
          <a:prstGeom prst="rect">
            <a:avLst/>
          </a:prstGeom>
          <a:noFill/>
          <a:ln w="158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a-DK"/>
          </a:p>
        </p:txBody>
      </p:sp>
      <p:sp>
        <p:nvSpPr>
          <p:cNvPr id="25" name="Ellipse 24">
            <a:extLst>
              <a:ext uri="{FF2B5EF4-FFF2-40B4-BE49-F238E27FC236}">
                <a16:creationId xmlns:a16="http://schemas.microsoft.com/office/drawing/2014/main" id="{75A882B1-C7F3-26AB-68C5-55661E43CC98}"/>
              </a:ext>
            </a:extLst>
          </p:cNvPr>
          <p:cNvSpPr/>
          <p:nvPr/>
        </p:nvSpPr>
        <p:spPr>
          <a:xfrm>
            <a:off x="376800" y="1813469"/>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27" name="Ellipse 26">
            <a:extLst>
              <a:ext uri="{FF2B5EF4-FFF2-40B4-BE49-F238E27FC236}">
                <a16:creationId xmlns:a16="http://schemas.microsoft.com/office/drawing/2014/main" id="{AA9616CC-A294-BA81-4DA3-9391BD90959B}"/>
              </a:ext>
            </a:extLst>
          </p:cNvPr>
          <p:cNvSpPr/>
          <p:nvPr/>
        </p:nvSpPr>
        <p:spPr>
          <a:xfrm>
            <a:off x="1494535" y="3087753"/>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Tree>
    <p:extLst>
      <p:ext uri="{BB962C8B-B14F-4D97-AF65-F5344CB8AC3E}">
        <p14:creationId xmlns:p14="http://schemas.microsoft.com/office/powerpoint/2010/main" val="1075746606"/>
      </p:ext>
    </p:extLst>
  </p:cSld>
  <p:clrMapOvr>
    <a:masterClrMapping/>
  </p:clrMapOvr>
  <p:transition spd="slow">
    <p:push dir="u"/>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43281-DB48-0074-F21E-FBE7889A6554}"/>
            </a:ext>
          </a:extLst>
        </p:cNvPr>
        <p:cNvGrpSpPr/>
        <p:nvPr/>
      </p:nvGrpSpPr>
      <p:grpSpPr>
        <a:xfrm>
          <a:off x="0" y="0"/>
          <a:ext cx="0" cy="0"/>
          <a:chOff x="0" y="0"/>
          <a:chExt cx="0" cy="0"/>
        </a:xfrm>
      </p:grpSpPr>
      <p:pic>
        <p:nvPicPr>
          <p:cNvPr id="11" name="Billede 10" descr="Skærmbillede af mikroartikelramme, hvor tagget 'Hjælp en anden' er indsat på rammen">
            <a:extLst>
              <a:ext uri="{FF2B5EF4-FFF2-40B4-BE49-F238E27FC236}">
                <a16:creationId xmlns:a16="http://schemas.microsoft.com/office/drawing/2014/main" id="{65022AE4-8FA2-7AA2-AEEF-1C575EC0BDF0}"/>
              </a:ext>
            </a:extLst>
          </p:cNvPr>
          <p:cNvPicPr>
            <a:picLocks noChangeAspect="1"/>
          </p:cNvPicPr>
          <p:nvPr/>
        </p:nvPicPr>
        <p:blipFill>
          <a:blip r:embed="rId3"/>
          <a:stretch>
            <a:fillRect/>
          </a:stretch>
        </p:blipFill>
        <p:spPr>
          <a:xfrm>
            <a:off x="538800" y="3073638"/>
            <a:ext cx="10212225" cy="3019846"/>
          </a:xfrm>
          <a:prstGeom prst="rect">
            <a:avLst/>
          </a:prstGeom>
          <a:effectLst>
            <a:outerShdw blurRad="63500" sx="102000" sy="102000" algn="ctr" rotWithShape="0">
              <a:prstClr val="black">
                <a:alpha val="40000"/>
              </a:prstClr>
            </a:outerShdw>
          </a:effectLst>
        </p:spPr>
      </p:pic>
      <p:pic>
        <p:nvPicPr>
          <p:cNvPr id="9" name="Billede 8" descr="Skærmbillede fra indholdsredigering, hvor man skal klikke af i 'Vis Hjælp en anden'">
            <a:extLst>
              <a:ext uri="{FF2B5EF4-FFF2-40B4-BE49-F238E27FC236}">
                <a16:creationId xmlns:a16="http://schemas.microsoft.com/office/drawing/2014/main" id="{40A9B14C-F58D-9603-E69E-2671D9C1464E}"/>
              </a:ext>
            </a:extLst>
          </p:cNvPr>
          <p:cNvPicPr>
            <a:picLocks noChangeAspect="1"/>
          </p:cNvPicPr>
          <p:nvPr/>
        </p:nvPicPr>
        <p:blipFill>
          <a:blip r:embed="rId4"/>
          <a:stretch>
            <a:fillRect/>
          </a:stretch>
        </p:blipFill>
        <p:spPr>
          <a:xfrm>
            <a:off x="903154" y="1834290"/>
            <a:ext cx="2447537" cy="1014832"/>
          </a:xfrm>
          <a:prstGeom prst="rect">
            <a:avLst/>
          </a:prstGeom>
          <a:effectLst>
            <a:outerShdw blurRad="63500" sx="102000" sy="102000" algn="ctr" rotWithShape="0">
              <a:prstClr val="black">
                <a:alpha val="40000"/>
              </a:prstClr>
            </a:outerShdw>
          </a:effectLst>
        </p:spPr>
      </p:pic>
      <p:sp>
        <p:nvSpPr>
          <p:cNvPr id="3" name="Titel 2">
            <a:extLst>
              <a:ext uri="{FF2B5EF4-FFF2-40B4-BE49-F238E27FC236}">
                <a16:creationId xmlns:a16="http://schemas.microsoft.com/office/drawing/2014/main" id="{D023113A-4449-428C-B6A4-AACC26574DE1}"/>
              </a:ext>
            </a:extLst>
          </p:cNvPr>
          <p:cNvSpPr>
            <a:spLocks noGrp="1"/>
          </p:cNvSpPr>
          <p:nvPr>
            <p:ph type="title"/>
          </p:nvPr>
        </p:nvSpPr>
        <p:spPr/>
        <p:txBody>
          <a:bodyPr/>
          <a:lstStyle/>
          <a:p>
            <a:r>
              <a:rPr lang="da-DK" dirty="0"/>
              <a:t>Indsæt tagget ‘Hjælp en anden’</a:t>
            </a:r>
          </a:p>
        </p:txBody>
      </p:sp>
      <p:sp>
        <p:nvSpPr>
          <p:cNvPr id="5" name="Pladsholder til dato 4">
            <a:extLst>
              <a:ext uri="{FF2B5EF4-FFF2-40B4-BE49-F238E27FC236}">
                <a16:creationId xmlns:a16="http://schemas.microsoft.com/office/drawing/2014/main" id="{60EB0BEB-3B11-6612-EE97-15E6AED1A09B}"/>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39318080-D05C-2247-F09C-4490D9E412FC}"/>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D23B7860-DFE7-C268-588E-FBE4B2F1B498}"/>
              </a:ext>
            </a:extLst>
          </p:cNvPr>
          <p:cNvSpPr>
            <a:spLocks noGrp="1"/>
          </p:cNvSpPr>
          <p:nvPr>
            <p:ph type="sldNum" sz="quarter" idx="12"/>
          </p:nvPr>
        </p:nvSpPr>
        <p:spPr/>
        <p:txBody>
          <a:bodyPr/>
          <a:lstStyle/>
          <a:p>
            <a:fld id="{24C8C45C-947F-4981-8B3F-4F32E973C901}" type="slidenum">
              <a:rPr lang="da-DK" smtClean="0"/>
              <a:pPr/>
              <a:t>142</a:t>
            </a:fld>
            <a:endParaRPr lang="da-DK" dirty="0"/>
          </a:p>
        </p:txBody>
      </p:sp>
      <p:sp>
        <p:nvSpPr>
          <p:cNvPr id="4" name="Undertitel 8">
            <a:extLst>
              <a:ext uri="{FF2B5EF4-FFF2-40B4-BE49-F238E27FC236}">
                <a16:creationId xmlns:a16="http://schemas.microsoft.com/office/drawing/2014/main" id="{82129847-4A77-99A2-2750-5A5A180DBF56}"/>
              </a:ext>
            </a:extLst>
          </p:cNvPr>
          <p:cNvSpPr>
            <a:spLocks noGrp="1"/>
          </p:cNvSpPr>
          <p:nvPr>
            <p:ph type="subTitle" idx="13"/>
          </p:nvPr>
        </p:nvSpPr>
        <p:spPr>
          <a:xfrm>
            <a:off x="539750" y="360363"/>
            <a:ext cx="11114088" cy="449262"/>
          </a:xfrm>
        </p:spPr>
        <p:txBody>
          <a:bodyPr/>
          <a:lstStyle/>
          <a:p>
            <a:r>
              <a:rPr lang="da-DK" dirty="0"/>
              <a:t>Lektion 6: Opret indholdsside</a:t>
            </a:r>
          </a:p>
        </p:txBody>
      </p:sp>
      <p:pic>
        <p:nvPicPr>
          <p:cNvPr id="13" name="Billede 12" descr="Skærmbillede af tagget 'Hjælp en anden'">
            <a:extLst>
              <a:ext uri="{FF2B5EF4-FFF2-40B4-BE49-F238E27FC236}">
                <a16:creationId xmlns:a16="http://schemas.microsoft.com/office/drawing/2014/main" id="{712B7E84-461E-5E49-4C33-108E188DEC3C}"/>
              </a:ext>
            </a:extLst>
          </p:cNvPr>
          <p:cNvPicPr>
            <a:picLocks noChangeAspect="1"/>
          </p:cNvPicPr>
          <p:nvPr/>
        </p:nvPicPr>
        <p:blipFill>
          <a:blip r:embed="rId5"/>
          <a:stretch>
            <a:fillRect/>
          </a:stretch>
        </p:blipFill>
        <p:spPr>
          <a:xfrm>
            <a:off x="7126288" y="864738"/>
            <a:ext cx="1684731" cy="449262"/>
          </a:xfrm>
          <a:prstGeom prst="rect">
            <a:avLst/>
          </a:prstGeom>
          <a:effectLst>
            <a:outerShdw blurRad="63500" sx="102000" sy="102000" algn="ctr" rotWithShape="0">
              <a:prstClr val="black">
                <a:alpha val="40000"/>
              </a:prstClr>
            </a:outerShdw>
          </a:effectLst>
        </p:spPr>
      </p:pic>
      <p:sp>
        <p:nvSpPr>
          <p:cNvPr id="17" name="Rektangel 16">
            <a:extLst>
              <a:ext uri="{FF2B5EF4-FFF2-40B4-BE49-F238E27FC236}">
                <a16:creationId xmlns:a16="http://schemas.microsoft.com/office/drawing/2014/main" id="{CB8D2D4F-DD1F-8DEA-E326-A3B36E9F9F5A}"/>
              </a:ext>
            </a:extLst>
          </p:cNvPr>
          <p:cNvSpPr/>
          <p:nvPr/>
        </p:nvSpPr>
        <p:spPr>
          <a:xfrm>
            <a:off x="1016869" y="2112449"/>
            <a:ext cx="359868" cy="363622"/>
          </a:xfrm>
          <a:prstGeom prst="rect">
            <a:avLst/>
          </a:prstGeom>
          <a:noFill/>
          <a:ln w="158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a-DK"/>
          </a:p>
        </p:txBody>
      </p:sp>
      <p:sp>
        <p:nvSpPr>
          <p:cNvPr id="25" name="Ellipse 24">
            <a:extLst>
              <a:ext uri="{FF2B5EF4-FFF2-40B4-BE49-F238E27FC236}">
                <a16:creationId xmlns:a16="http://schemas.microsoft.com/office/drawing/2014/main" id="{D866B38B-BAC3-CD2D-8A6D-53558B48E879}"/>
              </a:ext>
            </a:extLst>
          </p:cNvPr>
          <p:cNvSpPr/>
          <p:nvPr/>
        </p:nvSpPr>
        <p:spPr>
          <a:xfrm>
            <a:off x="376800" y="2101143"/>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Tree>
    <p:extLst>
      <p:ext uri="{BB962C8B-B14F-4D97-AF65-F5344CB8AC3E}">
        <p14:creationId xmlns:p14="http://schemas.microsoft.com/office/powerpoint/2010/main" val="1740209427"/>
      </p:ext>
    </p:extLst>
  </p:cSld>
  <p:clrMapOvr>
    <a:masterClrMapping/>
  </p:clrMapOvr>
  <p:transition spd="slow">
    <p:push dir="u"/>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3CF5E54-165B-EE2A-C5DB-A42A022B579A}"/>
              </a:ext>
            </a:extLst>
          </p:cNvPr>
          <p:cNvSpPr>
            <a:spLocks noGrp="1"/>
          </p:cNvSpPr>
          <p:nvPr>
            <p:ph type="title"/>
          </p:nvPr>
        </p:nvSpPr>
        <p:spPr/>
        <p:txBody>
          <a:bodyPr/>
          <a:lstStyle/>
          <a:p>
            <a:r>
              <a:rPr lang="da-DK" dirty="0"/>
              <a:t>Indsæt infospot</a:t>
            </a:r>
          </a:p>
        </p:txBody>
      </p:sp>
      <p:pic>
        <p:nvPicPr>
          <p:cNvPr id="10" name="Pladsholder til indhold 9" descr="Skærmbillede af indholdsside, hvor man kan se, hvor man kan indsætte spots">
            <a:extLst>
              <a:ext uri="{FF2B5EF4-FFF2-40B4-BE49-F238E27FC236}">
                <a16:creationId xmlns:a16="http://schemas.microsoft.com/office/drawing/2014/main" id="{D25E2FB0-EB1B-3B78-BB47-D07D99E5BD5C}"/>
              </a:ext>
            </a:extLst>
          </p:cNvPr>
          <p:cNvPicPr>
            <a:picLocks noGrp="1" noChangeAspect="1"/>
          </p:cNvPicPr>
          <p:nvPr>
            <p:ph idx="1"/>
          </p:nvPr>
        </p:nvPicPr>
        <p:blipFill>
          <a:blip r:embed="rId3"/>
          <a:stretch>
            <a:fillRect/>
          </a:stretch>
        </p:blipFill>
        <p:spPr>
          <a:xfrm>
            <a:off x="538800" y="1548580"/>
            <a:ext cx="7542104" cy="4229100"/>
          </a:xfrm>
          <a:prstGeom prst="rect">
            <a:avLst/>
          </a:prstGeom>
          <a:effectLst>
            <a:outerShdw blurRad="63500" sx="102000" sy="102000" algn="ctr" rotWithShape="0">
              <a:prstClr val="black">
                <a:alpha val="40000"/>
              </a:prstClr>
            </a:outerShdw>
          </a:effectLst>
        </p:spPr>
      </p:pic>
      <p:sp>
        <p:nvSpPr>
          <p:cNvPr id="5" name="Pladsholder til dato 4">
            <a:extLst>
              <a:ext uri="{FF2B5EF4-FFF2-40B4-BE49-F238E27FC236}">
                <a16:creationId xmlns:a16="http://schemas.microsoft.com/office/drawing/2014/main" id="{640841B4-5784-56B8-7326-555E3AAF3593}"/>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94BE54AA-991B-3CE2-B499-70A9894C125B}"/>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023DB760-E0BE-E241-EB4C-1525B214F087}"/>
              </a:ext>
            </a:extLst>
          </p:cNvPr>
          <p:cNvSpPr>
            <a:spLocks noGrp="1"/>
          </p:cNvSpPr>
          <p:nvPr>
            <p:ph type="sldNum" sz="quarter" idx="12"/>
          </p:nvPr>
        </p:nvSpPr>
        <p:spPr/>
        <p:txBody>
          <a:bodyPr/>
          <a:lstStyle/>
          <a:p>
            <a:fld id="{24C8C45C-947F-4981-8B3F-4F32E973C901}" type="slidenum">
              <a:rPr lang="da-DK" smtClean="0"/>
              <a:pPr/>
              <a:t>143</a:t>
            </a:fld>
            <a:endParaRPr lang="da-DK" dirty="0"/>
          </a:p>
        </p:txBody>
      </p:sp>
      <p:sp>
        <p:nvSpPr>
          <p:cNvPr id="8" name="Undertitel 8">
            <a:extLst>
              <a:ext uri="{FF2B5EF4-FFF2-40B4-BE49-F238E27FC236}">
                <a16:creationId xmlns:a16="http://schemas.microsoft.com/office/drawing/2014/main" id="{09237907-71A3-8688-355D-101155C7C226}"/>
              </a:ext>
            </a:extLst>
          </p:cNvPr>
          <p:cNvSpPr>
            <a:spLocks noGrp="1"/>
          </p:cNvSpPr>
          <p:nvPr>
            <p:ph type="subTitle" idx="13"/>
          </p:nvPr>
        </p:nvSpPr>
        <p:spPr>
          <a:xfrm>
            <a:off x="539750" y="360363"/>
            <a:ext cx="11114088" cy="449262"/>
          </a:xfrm>
        </p:spPr>
        <p:txBody>
          <a:bodyPr/>
          <a:lstStyle/>
          <a:p>
            <a:r>
              <a:rPr lang="da-DK" dirty="0"/>
              <a:t>Lektion 6: Opret indholdsside</a:t>
            </a:r>
          </a:p>
        </p:txBody>
      </p:sp>
      <p:sp>
        <p:nvSpPr>
          <p:cNvPr id="12" name="Rektangel 11">
            <a:extLst>
              <a:ext uri="{FF2B5EF4-FFF2-40B4-BE49-F238E27FC236}">
                <a16:creationId xmlns:a16="http://schemas.microsoft.com/office/drawing/2014/main" id="{EDC73CD2-CA32-FDC2-BF75-A6DD2BE687ED}"/>
              </a:ext>
            </a:extLst>
          </p:cNvPr>
          <p:cNvSpPr/>
          <p:nvPr/>
        </p:nvSpPr>
        <p:spPr>
          <a:xfrm>
            <a:off x="5660788" y="4855648"/>
            <a:ext cx="596174" cy="610203"/>
          </a:xfrm>
          <a:prstGeom prst="rect">
            <a:avLst/>
          </a:prstGeom>
          <a:noFill/>
          <a:ln w="158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a-DK"/>
          </a:p>
        </p:txBody>
      </p:sp>
      <p:sp>
        <p:nvSpPr>
          <p:cNvPr id="14" name="Tekstfelt 13">
            <a:extLst>
              <a:ext uri="{FF2B5EF4-FFF2-40B4-BE49-F238E27FC236}">
                <a16:creationId xmlns:a16="http://schemas.microsoft.com/office/drawing/2014/main" id="{C851DA0F-FF15-926C-8F75-3EEE6148A0AC}"/>
              </a:ext>
            </a:extLst>
          </p:cNvPr>
          <p:cNvSpPr txBox="1"/>
          <p:nvPr/>
        </p:nvSpPr>
        <p:spPr>
          <a:xfrm>
            <a:off x="4545722" y="6241594"/>
            <a:ext cx="8524989" cy="369332"/>
          </a:xfrm>
          <a:prstGeom prst="rect">
            <a:avLst/>
          </a:prstGeom>
          <a:noFill/>
        </p:spPr>
        <p:txBody>
          <a:bodyPr wrap="square">
            <a:spAutoFit/>
          </a:bodyPr>
          <a:lstStyle/>
          <a:p>
            <a:pPr marL="0" indent="0">
              <a:buNone/>
            </a:pPr>
            <a:r>
              <a:rPr lang="da-DK" b="1" dirty="0">
                <a:solidFill>
                  <a:srgbClr val="44831E"/>
                </a:solidFill>
                <a:cs typeface="Arial" panose="020B0604020202020204" pitchFamily="34" charset="0"/>
              </a:rPr>
              <a:t>Tip: Brug trin for trin-vejledningen ‘Spots på indholdssider’.</a:t>
            </a:r>
          </a:p>
        </p:txBody>
      </p:sp>
    </p:spTree>
    <p:extLst>
      <p:ext uri="{BB962C8B-B14F-4D97-AF65-F5344CB8AC3E}">
        <p14:creationId xmlns:p14="http://schemas.microsoft.com/office/powerpoint/2010/main" val="3023628471"/>
      </p:ext>
    </p:extLst>
  </p:cSld>
  <p:clrMapOvr>
    <a:masterClrMapping/>
  </p:clrMapOvr>
  <p:transition spd="slow">
    <p:push dir="u"/>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60493-3C15-3D7E-58F4-06833935CA5F}"/>
            </a:ext>
          </a:extLst>
        </p:cNvPr>
        <p:cNvGrpSpPr/>
        <p:nvPr/>
      </p:nvGrpSpPr>
      <p:grpSpPr>
        <a:xfrm>
          <a:off x="0" y="0"/>
          <a:ext cx="0" cy="0"/>
          <a:chOff x="0" y="0"/>
          <a:chExt cx="0" cy="0"/>
        </a:xfrm>
      </p:grpSpPr>
      <p:pic>
        <p:nvPicPr>
          <p:cNvPr id="11" name="Billede 10" descr="Skærmbillede af dialogvindue, hvor man kan indsætte guidespot eller redaktionelt infospot. Infospot er fremhævet">
            <a:extLst>
              <a:ext uri="{FF2B5EF4-FFF2-40B4-BE49-F238E27FC236}">
                <a16:creationId xmlns:a16="http://schemas.microsoft.com/office/drawing/2014/main" id="{61C7A0B8-1CF3-DB55-44C9-57C9E9324FB2}"/>
              </a:ext>
            </a:extLst>
          </p:cNvPr>
          <p:cNvPicPr>
            <a:picLocks noChangeAspect="1"/>
          </p:cNvPicPr>
          <p:nvPr/>
        </p:nvPicPr>
        <p:blipFill>
          <a:blip r:embed="rId3"/>
          <a:stretch>
            <a:fillRect/>
          </a:stretch>
        </p:blipFill>
        <p:spPr>
          <a:xfrm>
            <a:off x="539750" y="1826793"/>
            <a:ext cx="6097356" cy="4064904"/>
          </a:xfrm>
          <a:prstGeom prst="rect">
            <a:avLst/>
          </a:prstGeom>
          <a:effectLst>
            <a:outerShdw blurRad="50800" dist="38100" dir="5400000" algn="t" rotWithShape="0">
              <a:prstClr val="black">
                <a:alpha val="40000"/>
              </a:prstClr>
            </a:outerShdw>
          </a:effectLst>
        </p:spPr>
      </p:pic>
      <p:sp>
        <p:nvSpPr>
          <p:cNvPr id="3" name="Titel 2">
            <a:extLst>
              <a:ext uri="{FF2B5EF4-FFF2-40B4-BE49-F238E27FC236}">
                <a16:creationId xmlns:a16="http://schemas.microsoft.com/office/drawing/2014/main" id="{F49E90C1-B884-0D73-9FB6-C22C25F4E595}"/>
              </a:ext>
            </a:extLst>
          </p:cNvPr>
          <p:cNvSpPr>
            <a:spLocks noGrp="1"/>
          </p:cNvSpPr>
          <p:nvPr>
            <p:ph type="title"/>
          </p:nvPr>
        </p:nvSpPr>
        <p:spPr/>
        <p:txBody>
          <a:bodyPr/>
          <a:lstStyle/>
          <a:p>
            <a:r>
              <a:rPr lang="da-DK" dirty="0"/>
              <a:t>Indsæt infospot</a:t>
            </a:r>
          </a:p>
        </p:txBody>
      </p:sp>
      <p:sp>
        <p:nvSpPr>
          <p:cNvPr id="5" name="Pladsholder til dato 4">
            <a:extLst>
              <a:ext uri="{FF2B5EF4-FFF2-40B4-BE49-F238E27FC236}">
                <a16:creationId xmlns:a16="http://schemas.microsoft.com/office/drawing/2014/main" id="{68E0F7D7-C815-67A4-C9DE-8634D74D943A}"/>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7DE6DF43-86B4-012E-76ED-B99607117C3C}"/>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62DCC918-71A7-B810-C7C7-C6DDA545A31D}"/>
              </a:ext>
            </a:extLst>
          </p:cNvPr>
          <p:cNvSpPr>
            <a:spLocks noGrp="1"/>
          </p:cNvSpPr>
          <p:nvPr>
            <p:ph type="sldNum" sz="quarter" idx="12"/>
          </p:nvPr>
        </p:nvSpPr>
        <p:spPr/>
        <p:txBody>
          <a:bodyPr/>
          <a:lstStyle/>
          <a:p>
            <a:fld id="{24C8C45C-947F-4981-8B3F-4F32E973C901}" type="slidenum">
              <a:rPr lang="da-DK" smtClean="0"/>
              <a:pPr/>
              <a:t>144</a:t>
            </a:fld>
            <a:endParaRPr lang="da-DK" dirty="0"/>
          </a:p>
        </p:txBody>
      </p:sp>
      <p:sp>
        <p:nvSpPr>
          <p:cNvPr id="8" name="Undertitel 8">
            <a:extLst>
              <a:ext uri="{FF2B5EF4-FFF2-40B4-BE49-F238E27FC236}">
                <a16:creationId xmlns:a16="http://schemas.microsoft.com/office/drawing/2014/main" id="{C8DE64D6-B1E1-9F0D-B44F-F17208B17705}"/>
              </a:ext>
            </a:extLst>
          </p:cNvPr>
          <p:cNvSpPr>
            <a:spLocks noGrp="1"/>
          </p:cNvSpPr>
          <p:nvPr>
            <p:ph type="subTitle" idx="13"/>
          </p:nvPr>
        </p:nvSpPr>
        <p:spPr>
          <a:xfrm>
            <a:off x="539750" y="360363"/>
            <a:ext cx="11114088" cy="449262"/>
          </a:xfrm>
        </p:spPr>
        <p:txBody>
          <a:bodyPr/>
          <a:lstStyle/>
          <a:p>
            <a:r>
              <a:rPr lang="da-DK" dirty="0"/>
              <a:t>Lektion 6: Opret indholdsside</a:t>
            </a:r>
          </a:p>
        </p:txBody>
      </p:sp>
      <p:sp>
        <p:nvSpPr>
          <p:cNvPr id="12" name="Rektangel 11">
            <a:extLst>
              <a:ext uri="{FF2B5EF4-FFF2-40B4-BE49-F238E27FC236}">
                <a16:creationId xmlns:a16="http://schemas.microsoft.com/office/drawing/2014/main" id="{1D49325A-01DE-F143-44B4-5730C04726FA}"/>
              </a:ext>
            </a:extLst>
          </p:cNvPr>
          <p:cNvSpPr/>
          <p:nvPr/>
        </p:nvSpPr>
        <p:spPr>
          <a:xfrm>
            <a:off x="2003184" y="2608301"/>
            <a:ext cx="1356466" cy="1511633"/>
          </a:xfrm>
          <a:prstGeom prst="rect">
            <a:avLst/>
          </a:prstGeom>
          <a:noFill/>
          <a:ln w="158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a-DK"/>
          </a:p>
        </p:txBody>
      </p:sp>
      <p:sp>
        <p:nvSpPr>
          <p:cNvPr id="14" name="Rektangel 13">
            <a:extLst>
              <a:ext uri="{FF2B5EF4-FFF2-40B4-BE49-F238E27FC236}">
                <a16:creationId xmlns:a16="http://schemas.microsoft.com/office/drawing/2014/main" id="{EC8545A7-6163-634D-6CC4-0B8166DB29CA}"/>
              </a:ext>
            </a:extLst>
          </p:cNvPr>
          <p:cNvSpPr/>
          <p:nvPr/>
        </p:nvSpPr>
        <p:spPr>
          <a:xfrm>
            <a:off x="4970706" y="5406377"/>
            <a:ext cx="862964" cy="485320"/>
          </a:xfrm>
          <a:prstGeom prst="rect">
            <a:avLst/>
          </a:prstGeom>
          <a:noFill/>
          <a:ln w="158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a-DK"/>
          </a:p>
        </p:txBody>
      </p:sp>
      <p:sp>
        <p:nvSpPr>
          <p:cNvPr id="16" name="Ellipse 15">
            <a:extLst>
              <a:ext uri="{FF2B5EF4-FFF2-40B4-BE49-F238E27FC236}">
                <a16:creationId xmlns:a16="http://schemas.microsoft.com/office/drawing/2014/main" id="{DD8D905C-EEB1-00B5-F1CF-7A1760EDC4D7}"/>
              </a:ext>
            </a:extLst>
          </p:cNvPr>
          <p:cNvSpPr/>
          <p:nvPr/>
        </p:nvSpPr>
        <p:spPr>
          <a:xfrm>
            <a:off x="1609039" y="2449614"/>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1</a:t>
            </a:r>
          </a:p>
        </p:txBody>
      </p:sp>
      <p:sp>
        <p:nvSpPr>
          <p:cNvPr id="18" name="Ellipse 17">
            <a:extLst>
              <a:ext uri="{FF2B5EF4-FFF2-40B4-BE49-F238E27FC236}">
                <a16:creationId xmlns:a16="http://schemas.microsoft.com/office/drawing/2014/main" id="{4FD35C0E-D859-1B77-7E97-8AAF3608AD3C}"/>
              </a:ext>
            </a:extLst>
          </p:cNvPr>
          <p:cNvSpPr/>
          <p:nvPr/>
        </p:nvSpPr>
        <p:spPr>
          <a:xfrm>
            <a:off x="4598637" y="5441813"/>
            <a:ext cx="324000" cy="317373"/>
          </a:xfrm>
          <a:prstGeom prst="ellipse">
            <a:avLst/>
          </a:prstGeom>
          <a:solidFill>
            <a:srgbClr val="5C8938"/>
          </a:solidFill>
          <a:ln>
            <a:solidFill>
              <a:srgbClr val="5C8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2</a:t>
            </a:r>
          </a:p>
        </p:txBody>
      </p:sp>
    </p:spTree>
    <p:extLst>
      <p:ext uri="{BB962C8B-B14F-4D97-AF65-F5344CB8AC3E}">
        <p14:creationId xmlns:p14="http://schemas.microsoft.com/office/powerpoint/2010/main" val="3658425973"/>
      </p:ext>
    </p:extLst>
  </p:cSld>
  <p:clrMapOvr>
    <a:masterClrMapping/>
  </p:clrMapOvr>
  <p:transition spd="slow">
    <p:push dir="u"/>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8D8E1-CB01-C63C-35ED-2EF0CB29A38E}"/>
            </a:ext>
          </a:extLst>
        </p:cNvPr>
        <p:cNvGrpSpPr/>
        <p:nvPr/>
      </p:nvGrpSpPr>
      <p:grpSpPr>
        <a:xfrm>
          <a:off x="0" y="0"/>
          <a:ext cx="0" cy="0"/>
          <a:chOff x="0" y="0"/>
          <a:chExt cx="0" cy="0"/>
        </a:xfrm>
      </p:grpSpPr>
      <p:pic>
        <p:nvPicPr>
          <p:cNvPr id="4" name="Billede 3" descr="Skærmbillede af infospot, der endnu ikke er udfyldt">
            <a:extLst>
              <a:ext uri="{FF2B5EF4-FFF2-40B4-BE49-F238E27FC236}">
                <a16:creationId xmlns:a16="http://schemas.microsoft.com/office/drawing/2014/main" id="{CCCC1A7A-4C25-AAD9-D618-13A6322E8C04}"/>
              </a:ext>
            </a:extLst>
          </p:cNvPr>
          <p:cNvPicPr>
            <a:picLocks noChangeAspect="1"/>
          </p:cNvPicPr>
          <p:nvPr/>
        </p:nvPicPr>
        <p:blipFill>
          <a:blip r:embed="rId3"/>
          <a:stretch>
            <a:fillRect/>
          </a:stretch>
        </p:blipFill>
        <p:spPr>
          <a:xfrm>
            <a:off x="6496793" y="1728000"/>
            <a:ext cx="3677163" cy="2143424"/>
          </a:xfrm>
          <a:prstGeom prst="rect">
            <a:avLst/>
          </a:prstGeom>
          <a:effectLst>
            <a:outerShdw blurRad="50800" dist="38100" dir="5400000" algn="t" rotWithShape="0">
              <a:prstClr val="black">
                <a:alpha val="40000"/>
              </a:prstClr>
            </a:outerShdw>
          </a:effectLst>
        </p:spPr>
      </p:pic>
      <p:sp>
        <p:nvSpPr>
          <p:cNvPr id="3" name="Titel 2">
            <a:extLst>
              <a:ext uri="{FF2B5EF4-FFF2-40B4-BE49-F238E27FC236}">
                <a16:creationId xmlns:a16="http://schemas.microsoft.com/office/drawing/2014/main" id="{993BEB9F-C08D-2B40-7537-035D722E51BE}"/>
              </a:ext>
            </a:extLst>
          </p:cNvPr>
          <p:cNvSpPr>
            <a:spLocks noGrp="1"/>
          </p:cNvSpPr>
          <p:nvPr>
            <p:ph type="title"/>
          </p:nvPr>
        </p:nvSpPr>
        <p:spPr/>
        <p:txBody>
          <a:bodyPr/>
          <a:lstStyle/>
          <a:p>
            <a:r>
              <a:rPr lang="da-DK" dirty="0"/>
              <a:t>Indsæt infospot</a:t>
            </a:r>
          </a:p>
        </p:txBody>
      </p:sp>
      <p:sp>
        <p:nvSpPr>
          <p:cNvPr id="5" name="Pladsholder til dato 4">
            <a:extLst>
              <a:ext uri="{FF2B5EF4-FFF2-40B4-BE49-F238E27FC236}">
                <a16:creationId xmlns:a16="http://schemas.microsoft.com/office/drawing/2014/main" id="{2BAB962C-FEE0-B1C6-A320-E93568433B67}"/>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610B7631-0A15-AB9B-B1D8-E691F1432956}"/>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6DF2A08A-2936-CC6D-4A72-297721D9D2BF}"/>
              </a:ext>
            </a:extLst>
          </p:cNvPr>
          <p:cNvSpPr>
            <a:spLocks noGrp="1"/>
          </p:cNvSpPr>
          <p:nvPr>
            <p:ph type="sldNum" sz="quarter" idx="12"/>
          </p:nvPr>
        </p:nvSpPr>
        <p:spPr/>
        <p:txBody>
          <a:bodyPr/>
          <a:lstStyle/>
          <a:p>
            <a:fld id="{24C8C45C-947F-4981-8B3F-4F32E973C901}" type="slidenum">
              <a:rPr lang="da-DK" smtClean="0"/>
              <a:pPr/>
              <a:t>145</a:t>
            </a:fld>
            <a:endParaRPr lang="da-DK" dirty="0"/>
          </a:p>
        </p:txBody>
      </p:sp>
      <p:sp>
        <p:nvSpPr>
          <p:cNvPr id="8" name="Undertitel 8">
            <a:extLst>
              <a:ext uri="{FF2B5EF4-FFF2-40B4-BE49-F238E27FC236}">
                <a16:creationId xmlns:a16="http://schemas.microsoft.com/office/drawing/2014/main" id="{ECF00147-7CE9-2753-C7D0-26AE747F059B}"/>
              </a:ext>
            </a:extLst>
          </p:cNvPr>
          <p:cNvSpPr>
            <a:spLocks noGrp="1"/>
          </p:cNvSpPr>
          <p:nvPr>
            <p:ph type="subTitle" idx="13"/>
          </p:nvPr>
        </p:nvSpPr>
        <p:spPr>
          <a:xfrm>
            <a:off x="539750" y="360363"/>
            <a:ext cx="11114088" cy="449262"/>
          </a:xfrm>
        </p:spPr>
        <p:txBody>
          <a:bodyPr/>
          <a:lstStyle/>
          <a:p>
            <a:r>
              <a:rPr lang="da-DK" dirty="0"/>
              <a:t>Lektion 6: Opret indholdsside</a:t>
            </a:r>
          </a:p>
        </p:txBody>
      </p:sp>
      <p:sp>
        <p:nvSpPr>
          <p:cNvPr id="9" name="Pladsholder til indhold 7">
            <a:extLst>
              <a:ext uri="{FF2B5EF4-FFF2-40B4-BE49-F238E27FC236}">
                <a16:creationId xmlns:a16="http://schemas.microsoft.com/office/drawing/2014/main" id="{2711FE45-22EF-D56B-1244-B4EA01F1DAE0}"/>
              </a:ext>
            </a:extLst>
          </p:cNvPr>
          <p:cNvSpPr>
            <a:spLocks noGrp="1"/>
          </p:cNvSpPr>
          <p:nvPr>
            <p:ph idx="1"/>
          </p:nvPr>
        </p:nvSpPr>
        <p:spPr>
          <a:xfrm>
            <a:off x="540000" y="1908000"/>
            <a:ext cx="5556000" cy="4230000"/>
          </a:xfrm>
        </p:spPr>
        <p:txBody>
          <a:bodyPr/>
          <a:lstStyle/>
          <a:p>
            <a:r>
              <a:rPr lang="da-DK" sz="1800" dirty="0">
                <a:solidFill>
                  <a:srgbClr val="3F1A2B"/>
                </a:solidFill>
              </a:rPr>
              <a:t>Giv spottet en overskrift.</a:t>
            </a:r>
          </a:p>
          <a:p>
            <a:r>
              <a:rPr lang="da-DK" sz="1800" dirty="0">
                <a:solidFill>
                  <a:srgbClr val="3F1A2B"/>
                </a:solidFill>
              </a:rPr>
              <a:t>Det midterste felt med tekst i mellemoverskrift-størrelse skal kun anvendes til telefonnumre eller datoer.</a:t>
            </a:r>
          </a:p>
          <a:p>
            <a:r>
              <a:rPr lang="da-DK" sz="1800" dirty="0">
                <a:solidFill>
                  <a:srgbClr val="3F1A2B"/>
                </a:solidFill>
              </a:rPr>
              <a:t>I brødtekstfeltet skrives brødtekst og evt. et link.  </a:t>
            </a:r>
          </a:p>
          <a:p>
            <a:endParaRPr lang="da-DK" dirty="0"/>
          </a:p>
        </p:txBody>
      </p:sp>
      <p:pic>
        <p:nvPicPr>
          <p:cNvPr id="13" name="Billede 12" descr="Skærmbillede af infospot fra Rigsarkivet om en film">
            <a:extLst>
              <a:ext uri="{FF2B5EF4-FFF2-40B4-BE49-F238E27FC236}">
                <a16:creationId xmlns:a16="http://schemas.microsoft.com/office/drawing/2014/main" id="{788E7FAC-0882-B678-598B-A7800C31315F}"/>
              </a:ext>
            </a:extLst>
          </p:cNvPr>
          <p:cNvPicPr>
            <a:picLocks noChangeAspect="1"/>
          </p:cNvPicPr>
          <p:nvPr/>
        </p:nvPicPr>
        <p:blipFill>
          <a:blip r:embed="rId4"/>
          <a:stretch>
            <a:fillRect/>
          </a:stretch>
        </p:blipFill>
        <p:spPr>
          <a:xfrm>
            <a:off x="8969339" y="4468602"/>
            <a:ext cx="2763749" cy="1599289"/>
          </a:xfrm>
          <a:prstGeom prst="rect">
            <a:avLst/>
          </a:prstGeom>
          <a:effectLst>
            <a:outerShdw blurRad="50800" dist="38100" dir="5400000" algn="t" rotWithShape="0">
              <a:prstClr val="black">
                <a:alpha val="40000"/>
              </a:prstClr>
            </a:outerShdw>
          </a:effectLst>
        </p:spPr>
      </p:pic>
      <p:pic>
        <p:nvPicPr>
          <p:cNvPr id="17" name="Billede 16" descr="Skærmbillede af infospot fra Udbetaling Danmark om næste udbetaling">
            <a:extLst>
              <a:ext uri="{FF2B5EF4-FFF2-40B4-BE49-F238E27FC236}">
                <a16:creationId xmlns:a16="http://schemas.microsoft.com/office/drawing/2014/main" id="{24E29F13-E197-C16A-7DD2-FCC4DF98E6F5}"/>
              </a:ext>
            </a:extLst>
          </p:cNvPr>
          <p:cNvPicPr>
            <a:picLocks noChangeAspect="1"/>
          </p:cNvPicPr>
          <p:nvPr/>
        </p:nvPicPr>
        <p:blipFill>
          <a:blip r:embed="rId5"/>
          <a:stretch>
            <a:fillRect/>
          </a:stretch>
        </p:blipFill>
        <p:spPr>
          <a:xfrm>
            <a:off x="6051480" y="4491111"/>
            <a:ext cx="2763749" cy="1597328"/>
          </a:xfrm>
          <a:prstGeom prst="rect">
            <a:avLst/>
          </a:prstGeom>
          <a:effectLst>
            <a:outerShdw blurRad="50800" dist="38100" dir="5400000" algn="t" rotWithShape="0">
              <a:prstClr val="black">
                <a:alpha val="40000"/>
              </a:prstClr>
            </a:outerShdw>
          </a:effectLst>
        </p:spPr>
      </p:pic>
      <p:pic>
        <p:nvPicPr>
          <p:cNvPr id="20" name="Billede 19" descr="Skærmbillede af infospot fra International Citizen Service med foto">
            <a:extLst>
              <a:ext uri="{FF2B5EF4-FFF2-40B4-BE49-F238E27FC236}">
                <a16:creationId xmlns:a16="http://schemas.microsoft.com/office/drawing/2014/main" id="{984880AB-9625-855D-1710-13B39BC60FBC}"/>
              </a:ext>
            </a:extLst>
          </p:cNvPr>
          <p:cNvPicPr>
            <a:picLocks noChangeAspect="1"/>
          </p:cNvPicPr>
          <p:nvPr/>
        </p:nvPicPr>
        <p:blipFill>
          <a:blip r:embed="rId6"/>
          <a:stretch>
            <a:fillRect/>
          </a:stretch>
        </p:blipFill>
        <p:spPr>
          <a:xfrm>
            <a:off x="3222351" y="4491111"/>
            <a:ext cx="2677810" cy="1939384"/>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561818375"/>
      </p:ext>
    </p:extLst>
  </p:cSld>
  <p:clrMapOvr>
    <a:masterClrMapping/>
  </p:clrMapOvr>
  <p:transition spd="slow">
    <p:push dir="u"/>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9D811-3DD7-E70E-4597-6B74995417DB}"/>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8C2282A8-9842-F7B4-F5E9-848318FDAF95}"/>
              </a:ext>
            </a:extLst>
          </p:cNvPr>
          <p:cNvSpPr>
            <a:spLocks noGrp="1"/>
          </p:cNvSpPr>
          <p:nvPr>
            <p:ph type="title"/>
          </p:nvPr>
        </p:nvSpPr>
        <p:spPr/>
        <p:txBody>
          <a:bodyPr/>
          <a:lstStyle/>
          <a:p>
            <a:r>
              <a:rPr lang="da-DK" dirty="0"/>
              <a:t>Indsæt infospot</a:t>
            </a:r>
          </a:p>
        </p:txBody>
      </p:sp>
      <p:sp>
        <p:nvSpPr>
          <p:cNvPr id="5" name="Pladsholder til dato 4">
            <a:extLst>
              <a:ext uri="{FF2B5EF4-FFF2-40B4-BE49-F238E27FC236}">
                <a16:creationId xmlns:a16="http://schemas.microsoft.com/office/drawing/2014/main" id="{284F8765-C645-D4D1-ECD7-CE1CCD804083}"/>
              </a:ext>
            </a:extLst>
          </p:cNvPr>
          <p:cNvSpPr>
            <a:spLocks noGrp="1"/>
          </p:cNvSpPr>
          <p:nvPr>
            <p:ph type="dt" sz="half" idx="10"/>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C2559BFD-BC78-63D3-6B1A-395516E85B8C}"/>
              </a:ext>
            </a:extLst>
          </p:cNvPr>
          <p:cNvSpPr>
            <a:spLocks noGrp="1"/>
          </p:cNvSpPr>
          <p:nvPr>
            <p:ph type="ftr" sz="quarter" idx="11"/>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B2C69089-E416-B222-BC6C-928143EFF438}"/>
              </a:ext>
            </a:extLst>
          </p:cNvPr>
          <p:cNvSpPr>
            <a:spLocks noGrp="1"/>
          </p:cNvSpPr>
          <p:nvPr>
            <p:ph type="sldNum" sz="quarter" idx="12"/>
          </p:nvPr>
        </p:nvSpPr>
        <p:spPr/>
        <p:txBody>
          <a:bodyPr/>
          <a:lstStyle/>
          <a:p>
            <a:fld id="{24C8C45C-947F-4981-8B3F-4F32E973C901}" type="slidenum">
              <a:rPr lang="da-DK" smtClean="0"/>
              <a:pPr/>
              <a:t>146</a:t>
            </a:fld>
            <a:endParaRPr lang="da-DK" dirty="0"/>
          </a:p>
        </p:txBody>
      </p:sp>
      <p:sp>
        <p:nvSpPr>
          <p:cNvPr id="8" name="Undertitel 8">
            <a:extLst>
              <a:ext uri="{FF2B5EF4-FFF2-40B4-BE49-F238E27FC236}">
                <a16:creationId xmlns:a16="http://schemas.microsoft.com/office/drawing/2014/main" id="{B1008FD1-A03B-2424-4C52-BC0209801389}"/>
              </a:ext>
            </a:extLst>
          </p:cNvPr>
          <p:cNvSpPr>
            <a:spLocks noGrp="1"/>
          </p:cNvSpPr>
          <p:nvPr>
            <p:ph type="subTitle" idx="13"/>
          </p:nvPr>
        </p:nvSpPr>
        <p:spPr>
          <a:xfrm>
            <a:off x="539750" y="360363"/>
            <a:ext cx="11114088" cy="449262"/>
          </a:xfrm>
        </p:spPr>
        <p:txBody>
          <a:bodyPr/>
          <a:lstStyle/>
          <a:p>
            <a:r>
              <a:rPr lang="da-DK" dirty="0"/>
              <a:t>Lektion 6: Opret indholdsside</a:t>
            </a:r>
          </a:p>
        </p:txBody>
      </p:sp>
      <p:pic>
        <p:nvPicPr>
          <p:cNvPr id="10" name="Billede 9" descr="Skærmbillede af menu, hvor man redigerer det relaterede element">
            <a:extLst>
              <a:ext uri="{FF2B5EF4-FFF2-40B4-BE49-F238E27FC236}">
                <a16:creationId xmlns:a16="http://schemas.microsoft.com/office/drawing/2014/main" id="{C9F95E94-7D90-6189-51DD-6426B4479059}"/>
              </a:ext>
            </a:extLst>
          </p:cNvPr>
          <p:cNvPicPr>
            <a:picLocks noChangeAspect="1"/>
          </p:cNvPicPr>
          <p:nvPr/>
        </p:nvPicPr>
        <p:blipFill>
          <a:blip r:embed="rId3"/>
          <a:stretch>
            <a:fillRect/>
          </a:stretch>
        </p:blipFill>
        <p:spPr>
          <a:xfrm>
            <a:off x="539749" y="1818375"/>
            <a:ext cx="3039697" cy="1453286"/>
          </a:xfrm>
          <a:prstGeom prst="rect">
            <a:avLst/>
          </a:prstGeom>
          <a:effectLst>
            <a:outerShdw blurRad="63500" sx="102000" sy="102000" algn="ctr" rotWithShape="0">
              <a:prstClr val="black">
                <a:alpha val="40000"/>
              </a:prstClr>
            </a:outerShdw>
          </a:effectLst>
        </p:spPr>
      </p:pic>
      <p:pic>
        <p:nvPicPr>
          <p:cNvPr id="12" name="Billede 11" descr="Skærmbillede af indholdsredigering, hvor man kan rette billede og farve på infospot">
            <a:extLst>
              <a:ext uri="{FF2B5EF4-FFF2-40B4-BE49-F238E27FC236}">
                <a16:creationId xmlns:a16="http://schemas.microsoft.com/office/drawing/2014/main" id="{83584BC8-7B31-67BB-AE86-A9F15E05EF9F}"/>
              </a:ext>
            </a:extLst>
          </p:cNvPr>
          <p:cNvPicPr>
            <a:picLocks noChangeAspect="1"/>
          </p:cNvPicPr>
          <p:nvPr/>
        </p:nvPicPr>
        <p:blipFill>
          <a:blip r:embed="rId4"/>
          <a:stretch>
            <a:fillRect/>
          </a:stretch>
        </p:blipFill>
        <p:spPr>
          <a:xfrm>
            <a:off x="4028425" y="1818375"/>
            <a:ext cx="5177216" cy="3150888"/>
          </a:xfrm>
          <a:prstGeom prst="rect">
            <a:avLst/>
          </a:prstGeom>
          <a:effectLst>
            <a:outerShdw blurRad="63500" sx="102000" sy="102000" algn="ctr" rotWithShape="0">
              <a:prstClr val="black">
                <a:alpha val="40000"/>
              </a:prstClr>
            </a:outerShdw>
          </a:effectLst>
        </p:spPr>
      </p:pic>
      <p:sp>
        <p:nvSpPr>
          <p:cNvPr id="14" name="Rektangel 13">
            <a:extLst>
              <a:ext uri="{FF2B5EF4-FFF2-40B4-BE49-F238E27FC236}">
                <a16:creationId xmlns:a16="http://schemas.microsoft.com/office/drawing/2014/main" id="{33A34E64-72EA-77E4-56DB-111BC7D0F810}"/>
              </a:ext>
            </a:extLst>
          </p:cNvPr>
          <p:cNvSpPr/>
          <p:nvPr/>
        </p:nvSpPr>
        <p:spPr>
          <a:xfrm>
            <a:off x="4028424" y="1818374"/>
            <a:ext cx="1047005" cy="688567"/>
          </a:xfrm>
          <a:prstGeom prst="rect">
            <a:avLst/>
          </a:prstGeom>
          <a:noFill/>
          <a:ln w="158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a-DK"/>
          </a:p>
        </p:txBody>
      </p:sp>
      <p:sp>
        <p:nvSpPr>
          <p:cNvPr id="16" name="Rektangel 15">
            <a:extLst>
              <a:ext uri="{FF2B5EF4-FFF2-40B4-BE49-F238E27FC236}">
                <a16:creationId xmlns:a16="http://schemas.microsoft.com/office/drawing/2014/main" id="{10B9F0C2-0F69-E5CA-0548-2B789697C8BC}"/>
              </a:ext>
            </a:extLst>
          </p:cNvPr>
          <p:cNvSpPr/>
          <p:nvPr/>
        </p:nvSpPr>
        <p:spPr>
          <a:xfrm>
            <a:off x="4028424" y="4280696"/>
            <a:ext cx="1157844" cy="688567"/>
          </a:xfrm>
          <a:prstGeom prst="rect">
            <a:avLst/>
          </a:prstGeom>
          <a:noFill/>
          <a:ln w="158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a-DK"/>
          </a:p>
        </p:txBody>
      </p:sp>
      <p:sp>
        <p:nvSpPr>
          <p:cNvPr id="20" name="Rektangel: afrundede hjørner 19">
            <a:extLst>
              <a:ext uri="{FF2B5EF4-FFF2-40B4-BE49-F238E27FC236}">
                <a16:creationId xmlns:a16="http://schemas.microsoft.com/office/drawing/2014/main" id="{0ED4FBF2-4DEF-1179-092E-B47CAF55DC42}"/>
              </a:ext>
            </a:extLst>
          </p:cNvPr>
          <p:cNvSpPr/>
          <p:nvPr/>
        </p:nvSpPr>
        <p:spPr>
          <a:xfrm>
            <a:off x="9012079" y="5284231"/>
            <a:ext cx="2775284" cy="1347537"/>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1600" noProof="0" dirty="0">
                <a:solidFill>
                  <a:srgbClr val="F5F1E6"/>
                </a:solidFill>
              </a:rPr>
              <a:t>OBS: Kontakt redaktionen, hvis du har et billede, du vil have indsat, så uploader vi det til mediebiblioteket.</a:t>
            </a:r>
          </a:p>
        </p:txBody>
      </p:sp>
    </p:spTree>
    <p:extLst>
      <p:ext uri="{BB962C8B-B14F-4D97-AF65-F5344CB8AC3E}">
        <p14:creationId xmlns:p14="http://schemas.microsoft.com/office/powerpoint/2010/main" val="3823169049"/>
      </p:ext>
    </p:extLst>
  </p:cSld>
  <p:clrMapOvr>
    <a:masterClrMapping/>
  </p:clrMapOvr>
  <p:transition spd="slow">
    <p:push dir="u"/>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8E4C1-199A-DE23-0499-C58D5D2110EC}"/>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6C22E59B-C8C1-B618-98C9-7CCDDE633840}"/>
              </a:ext>
            </a:extLst>
          </p:cNvPr>
          <p:cNvSpPr>
            <a:spLocks noGrp="1"/>
          </p:cNvSpPr>
          <p:nvPr>
            <p:ph type="subTitle" idx="13"/>
          </p:nvPr>
        </p:nvSpPr>
        <p:spPr/>
        <p:txBody>
          <a:bodyPr/>
          <a:lstStyle/>
          <a:p>
            <a:r>
              <a:rPr lang="da-DK" dirty="0"/>
              <a:t>Lektion 6: Opret indholdsside</a:t>
            </a:r>
          </a:p>
        </p:txBody>
      </p:sp>
      <p:sp>
        <p:nvSpPr>
          <p:cNvPr id="6" name="Pladsholder til dato 5">
            <a:extLst>
              <a:ext uri="{FF2B5EF4-FFF2-40B4-BE49-F238E27FC236}">
                <a16:creationId xmlns:a16="http://schemas.microsoft.com/office/drawing/2014/main" id="{EA59968E-3338-D74B-8DD3-8C63972F1249}"/>
              </a:ext>
            </a:extLst>
          </p:cNvPr>
          <p:cNvSpPr>
            <a:spLocks noGrp="1"/>
          </p:cNvSpPr>
          <p:nvPr>
            <p:ph type="dt" sz="half" idx="10"/>
          </p:nvPr>
        </p:nvSpPr>
        <p:spPr/>
        <p:txBody>
          <a:bodyPr/>
          <a:lstStyle/>
          <a:p>
            <a:r>
              <a:rPr lang="da-DK"/>
              <a:t>29. september 2026</a:t>
            </a:r>
            <a:endParaRPr lang="da-DK" dirty="0"/>
          </a:p>
        </p:txBody>
      </p:sp>
      <p:sp>
        <p:nvSpPr>
          <p:cNvPr id="7" name="Pladsholder til sidefod 6">
            <a:extLst>
              <a:ext uri="{FF2B5EF4-FFF2-40B4-BE49-F238E27FC236}">
                <a16:creationId xmlns:a16="http://schemas.microsoft.com/office/drawing/2014/main" id="{BE065618-C853-A42C-49E5-372E17939965}"/>
              </a:ext>
            </a:extLst>
          </p:cNvPr>
          <p:cNvSpPr>
            <a:spLocks noGrp="1"/>
          </p:cNvSpPr>
          <p:nvPr>
            <p:ph type="ftr" sz="quarter" idx="11"/>
          </p:nvPr>
        </p:nvSpPr>
        <p:spPr/>
        <p:txBody>
          <a:bodyPr/>
          <a:lstStyle/>
          <a:p>
            <a:r>
              <a:rPr lang="da-DK"/>
              <a:t>Digitaliseringsstyrelsen</a:t>
            </a:r>
            <a:endParaRPr lang="da-DK" dirty="0"/>
          </a:p>
        </p:txBody>
      </p:sp>
      <p:sp>
        <p:nvSpPr>
          <p:cNvPr id="8" name="Pladsholder til slidenummer 7">
            <a:extLst>
              <a:ext uri="{FF2B5EF4-FFF2-40B4-BE49-F238E27FC236}">
                <a16:creationId xmlns:a16="http://schemas.microsoft.com/office/drawing/2014/main" id="{35CA6C61-B531-A689-4DD7-246EBD89E3D1}"/>
              </a:ext>
            </a:extLst>
          </p:cNvPr>
          <p:cNvSpPr>
            <a:spLocks noGrp="1"/>
          </p:cNvSpPr>
          <p:nvPr>
            <p:ph type="sldNum" sz="quarter" idx="12"/>
          </p:nvPr>
        </p:nvSpPr>
        <p:spPr/>
        <p:txBody>
          <a:bodyPr/>
          <a:lstStyle/>
          <a:p>
            <a:fld id="{24C8C45C-947F-4981-8B3F-4F32E973C901}" type="slidenum">
              <a:rPr lang="da-DK" smtClean="0"/>
              <a:pPr/>
              <a:t>147</a:t>
            </a:fld>
            <a:endParaRPr lang="da-DK" dirty="0"/>
          </a:p>
        </p:txBody>
      </p:sp>
      <p:sp>
        <p:nvSpPr>
          <p:cNvPr id="9" name="Rektangel: afrundede hjørner 8">
            <a:extLst>
              <a:ext uri="{FF2B5EF4-FFF2-40B4-BE49-F238E27FC236}">
                <a16:creationId xmlns:a16="http://schemas.microsoft.com/office/drawing/2014/main" id="{BBCFE319-7BE5-5058-8E4A-10174F7EC92F}"/>
              </a:ext>
            </a:extLst>
          </p:cNvPr>
          <p:cNvSpPr/>
          <p:nvPr/>
        </p:nvSpPr>
        <p:spPr>
          <a:xfrm>
            <a:off x="3296652" y="1818127"/>
            <a:ext cx="5598695" cy="3368842"/>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3600" b="1" noProof="0" dirty="0">
                <a:solidFill>
                  <a:srgbClr val="F5F1E6"/>
                </a:solidFill>
              </a:rPr>
              <a:t>Demo:</a:t>
            </a:r>
          </a:p>
          <a:p>
            <a:pPr algn="ctr"/>
            <a:r>
              <a:rPr lang="da-DK" sz="3600" dirty="0">
                <a:solidFill>
                  <a:srgbClr val="F5F1E6"/>
                </a:solidFill>
              </a:rPr>
              <a:t>Opret mikroartikelramme, indsæt ‘Hjælp en anden’ </a:t>
            </a:r>
            <a:br>
              <a:rPr lang="da-DK" sz="3600" dirty="0">
                <a:solidFill>
                  <a:srgbClr val="F5F1E6"/>
                </a:solidFill>
              </a:rPr>
            </a:br>
            <a:r>
              <a:rPr lang="da-DK" sz="3600" dirty="0">
                <a:solidFill>
                  <a:srgbClr val="F5F1E6"/>
                </a:solidFill>
              </a:rPr>
              <a:t>og infospot</a:t>
            </a:r>
            <a:endParaRPr lang="da-DK" sz="3600" noProof="0" dirty="0" err="1">
              <a:solidFill>
                <a:srgbClr val="F5F1E6"/>
              </a:solidFill>
            </a:endParaRPr>
          </a:p>
        </p:txBody>
      </p:sp>
    </p:spTree>
    <p:extLst>
      <p:ext uri="{BB962C8B-B14F-4D97-AF65-F5344CB8AC3E}">
        <p14:creationId xmlns:p14="http://schemas.microsoft.com/office/powerpoint/2010/main" val="349469356"/>
      </p:ext>
    </p:extLst>
  </p:cSld>
  <p:clrMapOvr>
    <a:masterClrMapping/>
  </p:clrMapOvr>
  <p:transition spd="slow">
    <p:push dir="u"/>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5B635-CDA9-B59C-DDCB-F27BB5F4960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88C094C-257C-650F-635D-75359209ED4E}"/>
              </a:ext>
            </a:extLst>
          </p:cNvPr>
          <p:cNvSpPr>
            <a:spLocks noGrp="1"/>
          </p:cNvSpPr>
          <p:nvPr>
            <p:ph type="title"/>
          </p:nvPr>
        </p:nvSpPr>
        <p:spPr/>
        <p:txBody>
          <a:bodyPr/>
          <a:lstStyle/>
          <a:p>
            <a:r>
              <a:rPr lang="da-DK" dirty="0"/>
              <a:t>Dagens program</a:t>
            </a:r>
          </a:p>
        </p:txBody>
      </p:sp>
      <p:sp>
        <p:nvSpPr>
          <p:cNvPr id="4" name="Pladsholder til dato 3">
            <a:extLst>
              <a:ext uri="{FF2B5EF4-FFF2-40B4-BE49-F238E27FC236}">
                <a16:creationId xmlns:a16="http://schemas.microsoft.com/office/drawing/2014/main" id="{C60E425C-97EC-1F7E-397F-C73C47A8E069}"/>
              </a:ext>
            </a:extLst>
          </p:cNvPr>
          <p:cNvSpPr>
            <a:spLocks noGrp="1"/>
          </p:cNvSpPr>
          <p:nvPr>
            <p:ph type="dt" sz="half" idx="14"/>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E3678DCF-443D-FA28-BE0C-602C0C2660C1}"/>
              </a:ext>
            </a:extLst>
          </p:cNvPr>
          <p:cNvSpPr>
            <a:spLocks noGrp="1"/>
          </p:cNvSpPr>
          <p:nvPr>
            <p:ph type="ftr" sz="quarter" idx="15"/>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BE3F2018-4D42-4A15-20F3-D63553C21E6A}"/>
              </a:ext>
            </a:extLst>
          </p:cNvPr>
          <p:cNvSpPr>
            <a:spLocks noGrp="1"/>
          </p:cNvSpPr>
          <p:nvPr>
            <p:ph type="sldNum" sz="quarter" idx="16"/>
          </p:nvPr>
        </p:nvSpPr>
        <p:spPr/>
        <p:txBody>
          <a:bodyPr/>
          <a:lstStyle/>
          <a:p>
            <a:fld id="{24C8C45C-947F-4981-8B3F-4F32E973C901}" type="slidenum">
              <a:rPr lang="da-DK" smtClean="0"/>
              <a:pPr/>
              <a:t>148</a:t>
            </a:fld>
            <a:endParaRPr lang="da-DK" dirty="0"/>
          </a:p>
        </p:txBody>
      </p:sp>
      <p:graphicFrame>
        <p:nvGraphicFramePr>
          <p:cNvPr id="7" name="Table 1" descr="#AltTextNotRequired">
            <a:extLst>
              <a:ext uri="{FF2B5EF4-FFF2-40B4-BE49-F238E27FC236}">
                <a16:creationId xmlns:a16="http://schemas.microsoft.com/office/drawing/2014/main" id="{5D8AA914-2D9A-884E-591F-DAC4EC9740FC}"/>
              </a:ext>
            </a:extLst>
          </p:cNvPr>
          <p:cNvGraphicFramePr>
            <a:graphicFrameLocks noGrp="1"/>
          </p:cNvGraphicFramePr>
          <p:nvPr/>
        </p:nvGraphicFramePr>
        <p:xfrm>
          <a:off x="1481260" y="1643040"/>
          <a:ext cx="9229480" cy="4291490"/>
        </p:xfrm>
        <a:graphic>
          <a:graphicData uri="http://schemas.openxmlformats.org/drawingml/2006/table">
            <a:tbl>
              <a:tblPr firstRow="1" bandRow="1">
                <a:tableStyleId>{5FD0F851-EC5A-4D38-B0AD-8093EC10F338}</a:tableStyleId>
              </a:tblPr>
              <a:tblGrid>
                <a:gridCol w="1572356">
                  <a:extLst>
                    <a:ext uri="{9D8B030D-6E8A-4147-A177-3AD203B41FA5}">
                      <a16:colId xmlns:a16="http://schemas.microsoft.com/office/drawing/2014/main" val="1841443439"/>
                    </a:ext>
                  </a:extLst>
                </a:gridCol>
                <a:gridCol w="3048971">
                  <a:extLst>
                    <a:ext uri="{9D8B030D-6E8A-4147-A177-3AD203B41FA5}">
                      <a16:colId xmlns:a16="http://schemas.microsoft.com/office/drawing/2014/main" val="839090510"/>
                    </a:ext>
                  </a:extLst>
                </a:gridCol>
                <a:gridCol w="1574476">
                  <a:extLst>
                    <a:ext uri="{9D8B030D-6E8A-4147-A177-3AD203B41FA5}">
                      <a16:colId xmlns:a16="http://schemas.microsoft.com/office/drawing/2014/main" val="1409426761"/>
                    </a:ext>
                  </a:extLst>
                </a:gridCol>
                <a:gridCol w="3033677">
                  <a:extLst>
                    <a:ext uri="{9D8B030D-6E8A-4147-A177-3AD203B41FA5}">
                      <a16:colId xmlns:a16="http://schemas.microsoft.com/office/drawing/2014/main" val="2831346244"/>
                    </a:ext>
                  </a:extLst>
                </a:gridCol>
              </a:tblGrid>
              <a:tr h="306535">
                <a:tc>
                  <a:txBody>
                    <a:bodyPr/>
                    <a:lstStyle/>
                    <a:p>
                      <a:pPr algn="ctr">
                        <a:lnSpc>
                          <a:spcPct val="107000"/>
                        </a:lnSpc>
                        <a:spcAft>
                          <a:spcPts val="800"/>
                        </a:spcAft>
                        <a:buNone/>
                      </a:pPr>
                      <a:r>
                        <a:rPr lang="da-DK" sz="1600" dirty="0">
                          <a:solidFill>
                            <a:srgbClr val="F5F1E6"/>
                          </a:solidFill>
                          <a:effectLst/>
                          <a:latin typeface="+mn-lt"/>
                          <a:ea typeface="Calibri" panose="020F0502020204030204" pitchFamily="34" charset="0"/>
                          <a:cs typeface="Arial" panose="020B0604020202020204" pitchFamily="34" charset="0"/>
                        </a:rPr>
                        <a:t>Lektion</a:t>
                      </a:r>
                      <a:endParaRPr lang="en-DK" sz="1600" dirty="0">
                        <a:solidFill>
                          <a:srgbClr val="F5F1E6"/>
                        </a:solidFill>
                        <a:effectLst/>
                        <a:latin typeface="+mn-lt"/>
                        <a:ea typeface="Calibri" panose="020F0502020204030204" pitchFamily="34" charset="0"/>
                        <a:cs typeface="Arial" panose="020B0604020202020204" pitchFamily="34" charset="0"/>
                      </a:endParaRPr>
                    </a:p>
                  </a:txBody>
                  <a:tcPr marL="68580" marR="68580" marT="9525" marB="0" anchor="ctr">
                    <a:solidFill>
                      <a:srgbClr val="4D7836"/>
                    </a:solidFill>
                  </a:tcPr>
                </a:tc>
                <a:tc>
                  <a:txBody>
                    <a:bodyPr/>
                    <a:lstStyle/>
                    <a:p>
                      <a:pPr algn="ctr">
                        <a:lnSpc>
                          <a:spcPct val="107000"/>
                        </a:lnSpc>
                        <a:spcAft>
                          <a:spcPts val="800"/>
                        </a:spcAft>
                        <a:buNone/>
                      </a:pPr>
                      <a:r>
                        <a:rPr lang="da-DK" sz="1600" dirty="0">
                          <a:solidFill>
                            <a:srgbClr val="F5F1E6"/>
                          </a:solidFill>
                          <a:effectLst/>
                          <a:latin typeface="+mn-lt"/>
                          <a:ea typeface="Calibri" panose="020F0502020204030204" pitchFamily="34" charset="0"/>
                          <a:cs typeface="Arial" panose="020B0604020202020204" pitchFamily="34" charset="0"/>
                        </a:rPr>
                        <a:t>Emne</a:t>
                      </a:r>
                      <a:endParaRPr lang="en-DK" sz="1600" dirty="0">
                        <a:solidFill>
                          <a:srgbClr val="F5F1E6"/>
                        </a:solidFill>
                        <a:effectLst/>
                        <a:latin typeface="+mn-lt"/>
                        <a:ea typeface="Calibri" panose="020F0502020204030204" pitchFamily="34" charset="0"/>
                        <a:cs typeface="Arial" panose="020B0604020202020204" pitchFamily="34" charset="0"/>
                      </a:endParaRPr>
                    </a:p>
                  </a:txBody>
                  <a:tcPr marL="68580" marR="68580" marT="9525" marB="0" anchor="ctr">
                    <a:solidFill>
                      <a:srgbClr val="4D7836"/>
                    </a:solidFill>
                  </a:tcPr>
                </a:tc>
                <a:tc>
                  <a:txBody>
                    <a:bodyPr/>
                    <a:lstStyle/>
                    <a:p>
                      <a:pPr algn="ctr">
                        <a:lnSpc>
                          <a:spcPct val="107000"/>
                        </a:lnSpc>
                        <a:spcAft>
                          <a:spcPts val="800"/>
                        </a:spcAft>
                        <a:buNone/>
                      </a:pPr>
                      <a:r>
                        <a:rPr lang="da-DK" sz="1600" dirty="0">
                          <a:solidFill>
                            <a:srgbClr val="F5F1E6"/>
                          </a:solidFill>
                          <a:effectLst/>
                          <a:latin typeface="+mn-lt"/>
                          <a:ea typeface="Calibri" panose="020F0502020204030204" pitchFamily="34" charset="0"/>
                          <a:cs typeface="Arial" panose="020B0604020202020204" pitchFamily="34" charset="0"/>
                        </a:rPr>
                        <a:t>Tid</a:t>
                      </a:r>
                      <a:endParaRPr lang="en-DK" sz="1600" dirty="0">
                        <a:solidFill>
                          <a:srgbClr val="F5F1E6"/>
                        </a:solidFill>
                        <a:effectLst/>
                        <a:latin typeface="+mn-lt"/>
                        <a:ea typeface="Calibri" panose="020F0502020204030204" pitchFamily="34" charset="0"/>
                        <a:cs typeface="Arial" panose="020B0604020202020204" pitchFamily="34" charset="0"/>
                      </a:endParaRPr>
                    </a:p>
                  </a:txBody>
                  <a:tcPr marL="68580" marR="68580" marT="9525" marB="0" anchor="ctr">
                    <a:solidFill>
                      <a:srgbClr val="4D7836"/>
                    </a:solidFill>
                  </a:tcPr>
                </a:tc>
                <a:tc>
                  <a:txBody>
                    <a:bodyPr/>
                    <a:lstStyle/>
                    <a:p>
                      <a:pPr algn="ctr">
                        <a:lnSpc>
                          <a:spcPct val="107000"/>
                        </a:lnSpc>
                        <a:spcAft>
                          <a:spcPts val="800"/>
                        </a:spcAft>
                        <a:buNone/>
                      </a:pPr>
                      <a:r>
                        <a:rPr lang="da-DK" sz="1600" dirty="0">
                          <a:solidFill>
                            <a:srgbClr val="F5F1E6"/>
                          </a:solidFill>
                          <a:effectLst/>
                          <a:latin typeface="+mn-lt"/>
                          <a:ea typeface="Calibri" panose="020F0502020204030204" pitchFamily="34" charset="0"/>
                          <a:cs typeface="Arial" panose="020B0604020202020204" pitchFamily="34" charset="0"/>
                        </a:rPr>
                        <a:t>Type</a:t>
                      </a:r>
                      <a:endParaRPr lang="en-DK" sz="1600" dirty="0">
                        <a:solidFill>
                          <a:srgbClr val="F5F1E6"/>
                        </a:solidFill>
                        <a:effectLst/>
                        <a:latin typeface="+mn-lt"/>
                        <a:ea typeface="Calibri" panose="020F0502020204030204" pitchFamily="34" charset="0"/>
                        <a:cs typeface="Arial" panose="020B0604020202020204" pitchFamily="34" charset="0"/>
                      </a:endParaRPr>
                    </a:p>
                  </a:txBody>
                  <a:tcPr marL="68580" marR="68580" marT="9525" marB="0" anchor="ctr">
                    <a:solidFill>
                      <a:srgbClr val="4D7836"/>
                    </a:solidFill>
                  </a:tcPr>
                </a:tc>
                <a:extLst>
                  <a:ext uri="{0D108BD9-81ED-4DB2-BD59-A6C34878D82A}">
                    <a16:rowId xmlns:a16="http://schemas.microsoft.com/office/drawing/2014/main" val="164814979"/>
                  </a:ext>
                </a:extLst>
              </a:tr>
              <a:tr h="306535">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Velkommen</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Velkommen til og bordet rundt</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09.15-10.00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Morgenmad og hilse på</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2248870393"/>
                  </a:ext>
                </a:extLst>
              </a:tr>
              <a:tr h="306535">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Lektion 1</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Introduktion til borger.dk</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10.00-11.00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3745003735"/>
                  </a:ext>
                </a:extLst>
              </a:tr>
              <a:tr h="306535">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PAUSE</a:t>
                      </a: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 </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11.00-11.15</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Pause</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3930468821"/>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2</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Sitecorestruktur</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11.15-11.40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3564767760"/>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3</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Rediger indholdsside del 1</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11.40-12.00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1106479869"/>
                  </a:ext>
                </a:extLst>
              </a:tr>
              <a:tr h="306535">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FROKOST</a:t>
                      </a: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 </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12.00-12.30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Pause</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2217828611"/>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3</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Rediger indholdsside del 2</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12.30-13.00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771664372"/>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4</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Udgivelse (publicering)</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13.00-13.20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2478077594"/>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5</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Genbrugelige links</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13.20-13.35</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3979934684"/>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6</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Opret indholdsside del 1</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13.35-14.00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1651422870"/>
                  </a:ext>
                </a:extLst>
              </a:tr>
              <a:tr h="306535">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PAUSE </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pPr>
                      <a:endParaRPr lang="en-DK" sz="1600" dirty="0">
                        <a:solidFill>
                          <a:srgbClr val="3F1A2B"/>
                        </a:solidFill>
                        <a:effectLst/>
                        <a:latin typeface="+mn-lt"/>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14.00-14.10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Pause</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2214394714"/>
                  </a:ext>
                </a:extLst>
              </a:tr>
              <a:tr h="306535">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Lektion 6</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a:solidFill>
                            <a:srgbClr val="3F1A2B"/>
                          </a:solidFill>
                          <a:effectLst/>
                          <a:latin typeface="+mn-lt"/>
                          <a:cs typeface="Arial" panose="020B0604020202020204" pitchFamily="34" charset="0"/>
                        </a:rPr>
                        <a:t>Opret indholdsside del 2</a:t>
                      </a:r>
                      <a:endParaRPr lang="en-DK" sz="160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14.10-14.40</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2094396227"/>
                  </a:ext>
                </a:extLst>
              </a:tr>
              <a:tr h="306535">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RUNDE AF</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Opsamling og evaluering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gn="ctr">
                        <a:lnSpc>
                          <a:spcPct val="107000"/>
                        </a:lnSpc>
                        <a:spcAft>
                          <a:spcPts val="800"/>
                        </a:spcAft>
                        <a:buNone/>
                      </a:pPr>
                      <a:r>
                        <a:rPr lang="da-DK" sz="1600" dirty="0">
                          <a:solidFill>
                            <a:srgbClr val="3F1A2B"/>
                          </a:solidFill>
                          <a:effectLst/>
                          <a:latin typeface="+mn-lt"/>
                          <a:cs typeface="Arial" panose="020B0604020202020204" pitchFamily="34" charset="0"/>
                        </a:rPr>
                        <a:t>14.40-14.55</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tc>
                  <a:txBody>
                    <a:bodyPr/>
                    <a:lstStyle/>
                    <a:p>
                      <a:pPr>
                        <a:lnSpc>
                          <a:spcPct val="107000"/>
                        </a:lnSpc>
                        <a:spcAft>
                          <a:spcPts val="800"/>
                        </a:spcAft>
                        <a:buNone/>
                      </a:pPr>
                      <a:r>
                        <a:rPr lang="da-DK" sz="1600" dirty="0">
                          <a:solidFill>
                            <a:srgbClr val="3F1A2B"/>
                          </a:solidFill>
                          <a:effectLst/>
                          <a:latin typeface="+mn-lt"/>
                          <a:cs typeface="Arial" panose="020B0604020202020204" pitchFamily="34" charset="0"/>
                        </a:rPr>
                        <a:t>Klasseundervisning</a:t>
                      </a:r>
                      <a:endParaRPr lang="en-DK" sz="1600" dirty="0">
                        <a:solidFill>
                          <a:srgbClr val="3F1A2B"/>
                        </a:solidFill>
                        <a:effectLst/>
                        <a:latin typeface="+mn-lt"/>
                        <a:ea typeface="Calibri" panose="020F0502020204030204" pitchFamily="34" charset="0"/>
                        <a:cs typeface="Arial" panose="020B0604020202020204" pitchFamily="34" charset="0"/>
                      </a:endParaRPr>
                    </a:p>
                  </a:txBody>
                  <a:tcPr marL="68580" marR="68580" marT="9525" marB="0" anchor="ctr"/>
                </a:tc>
                <a:extLst>
                  <a:ext uri="{0D108BD9-81ED-4DB2-BD59-A6C34878D82A}">
                    <a16:rowId xmlns:a16="http://schemas.microsoft.com/office/drawing/2014/main" val="560933436"/>
                  </a:ext>
                </a:extLst>
              </a:tr>
            </a:tbl>
          </a:graphicData>
        </a:graphic>
      </p:graphicFrame>
      <p:pic>
        <p:nvPicPr>
          <p:cNvPr id="13" name="venstre slash" descr="venstre slash&#10;">
            <a:extLst>
              <a:ext uri="{FF2B5EF4-FFF2-40B4-BE49-F238E27FC236}">
                <a16:creationId xmlns:a16="http://schemas.microsoft.com/office/drawing/2014/main" id="{DB12CE92-3AF7-F1D6-4AB2-F72A0AD7FDB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673555" y="3955989"/>
            <a:ext cx="2518445" cy="2517942"/>
          </a:xfrm>
          <a:prstGeom prst="rect">
            <a:avLst/>
          </a:prstGeom>
        </p:spPr>
      </p:pic>
    </p:spTree>
    <p:extLst>
      <p:ext uri="{BB962C8B-B14F-4D97-AF65-F5344CB8AC3E}">
        <p14:creationId xmlns:p14="http://schemas.microsoft.com/office/powerpoint/2010/main" val="2375483003"/>
      </p:ext>
    </p:extLst>
  </p:cSld>
  <p:clrMapOvr>
    <a:masterClrMapping/>
  </p:clrMapOvr>
  <p:transition spd="slow">
    <p:push dir="u"/>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692D4-0D33-9016-B507-97E567848E27}"/>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FA2EBCDE-4B53-75B2-0F84-27897C82D181}"/>
              </a:ext>
            </a:extLst>
          </p:cNvPr>
          <p:cNvSpPr>
            <a:spLocks noGrp="1"/>
          </p:cNvSpPr>
          <p:nvPr>
            <p:ph type="subTitle" idx="13"/>
          </p:nvPr>
        </p:nvSpPr>
        <p:spPr/>
        <p:txBody>
          <a:bodyPr/>
          <a:lstStyle/>
          <a:p>
            <a:r>
              <a:rPr lang="da-DK" dirty="0"/>
              <a:t>Lektion 6: Opret indholdsside</a:t>
            </a:r>
          </a:p>
        </p:txBody>
      </p:sp>
      <p:sp>
        <p:nvSpPr>
          <p:cNvPr id="7" name="Titel 6">
            <a:extLst>
              <a:ext uri="{FF2B5EF4-FFF2-40B4-BE49-F238E27FC236}">
                <a16:creationId xmlns:a16="http://schemas.microsoft.com/office/drawing/2014/main" id="{C78D97E3-E797-2F05-1E88-8457B3A2D86D}"/>
              </a:ext>
            </a:extLst>
          </p:cNvPr>
          <p:cNvSpPr>
            <a:spLocks noGrp="1"/>
          </p:cNvSpPr>
          <p:nvPr>
            <p:ph type="title"/>
          </p:nvPr>
        </p:nvSpPr>
        <p:spPr/>
        <p:txBody>
          <a:bodyPr/>
          <a:lstStyle/>
          <a:p>
            <a:r>
              <a:rPr lang="da-DK" dirty="0"/>
              <a:t>Øvelse 6</a:t>
            </a:r>
          </a:p>
        </p:txBody>
      </p:sp>
      <p:sp>
        <p:nvSpPr>
          <p:cNvPr id="8" name="Pladsholder til indhold 7">
            <a:extLst>
              <a:ext uri="{FF2B5EF4-FFF2-40B4-BE49-F238E27FC236}">
                <a16:creationId xmlns:a16="http://schemas.microsoft.com/office/drawing/2014/main" id="{7251225F-0600-B69D-EBF4-F3AF9E90DF7D}"/>
              </a:ext>
            </a:extLst>
          </p:cNvPr>
          <p:cNvSpPr>
            <a:spLocks noGrp="1"/>
          </p:cNvSpPr>
          <p:nvPr>
            <p:ph idx="1"/>
          </p:nvPr>
        </p:nvSpPr>
        <p:spPr>
          <a:xfrm>
            <a:off x="540000" y="1728000"/>
            <a:ext cx="6990957" cy="4410000"/>
          </a:xfrm>
        </p:spPr>
        <p:txBody>
          <a:bodyPr/>
          <a:lstStyle/>
          <a:p>
            <a:pPr marL="342900" indent="-342900">
              <a:buFont typeface="+mj-lt"/>
              <a:buAutoNum type="arabicPeriod"/>
            </a:pPr>
            <a:r>
              <a:rPr lang="da-DK" sz="1400" dirty="0"/>
              <a:t>Opret din nye indholdsside via indholdsredigering</a:t>
            </a:r>
          </a:p>
          <a:p>
            <a:pPr marL="342900" indent="-342900">
              <a:buFont typeface="+mj-lt"/>
              <a:buAutoNum type="arabicPeriod"/>
            </a:pPr>
            <a:r>
              <a:rPr lang="da-DK" sz="1400" dirty="0"/>
              <a:t>Gå til ‘Sideredigering’ og udbyg siden med manchettekst </a:t>
            </a:r>
          </a:p>
          <a:p>
            <a:pPr marL="342900" indent="-342900">
              <a:buFont typeface="+mj-lt"/>
              <a:buAutoNum type="arabicPeriod"/>
            </a:pPr>
            <a:r>
              <a:rPr lang="da-DK" sz="1400" dirty="0"/>
              <a:t>Opret 4 mikroartikler med titlerne: 1) Hvem kan få XX?, 2) Hvis du vil klage?, 3) Lovgivning og 4) Læs også</a:t>
            </a:r>
          </a:p>
          <a:p>
            <a:pPr marL="342900" indent="-342900">
              <a:buFont typeface="+mj-lt"/>
              <a:buAutoNum type="arabicPeriod"/>
            </a:pPr>
            <a:r>
              <a:rPr lang="da-DK" sz="1400" dirty="0"/>
              <a:t>Indsæt brødtekst i alle 4 mikroartikler: </a:t>
            </a:r>
            <a:r>
              <a:rPr lang="da-DK" sz="1400" dirty="0" err="1"/>
              <a:t>Lirum</a:t>
            </a:r>
            <a:r>
              <a:rPr lang="da-DK" sz="1400" dirty="0"/>
              <a:t> </a:t>
            </a:r>
            <a:r>
              <a:rPr lang="da-DK" sz="1400" dirty="0" err="1"/>
              <a:t>larum</a:t>
            </a:r>
            <a:r>
              <a:rPr lang="da-DK" sz="1400" dirty="0"/>
              <a:t> 1 osv.</a:t>
            </a:r>
          </a:p>
          <a:p>
            <a:pPr marL="342900" indent="-342900">
              <a:buFont typeface="+mj-lt"/>
              <a:buAutoNum type="arabicPeriod"/>
            </a:pPr>
            <a:r>
              <a:rPr lang="da-DK" sz="1400" dirty="0"/>
              <a:t>Angiv type på ‘Lovgivning ‘og ‘Læs også’ (Vigtigt for kommunernes artikelimport.)</a:t>
            </a:r>
          </a:p>
          <a:p>
            <a:pPr marL="342900" indent="-342900">
              <a:buFont typeface="+mj-lt"/>
              <a:buAutoNum type="arabicPeriod"/>
            </a:pPr>
            <a:r>
              <a:rPr lang="da-DK" sz="1400" dirty="0"/>
              <a:t>Opret en mikroartikelramme med titlen ‘Hvis du vil vide mere’</a:t>
            </a:r>
          </a:p>
          <a:p>
            <a:pPr marL="342900" indent="-342900">
              <a:buFont typeface="+mj-lt"/>
              <a:buAutoNum type="arabicPeriod"/>
            </a:pPr>
            <a:r>
              <a:rPr lang="da-DK" sz="1400" dirty="0"/>
              <a:t>Flyt mikroartiklerne ‘Hvis du vil klage’, ‘Lovgivning’, </a:t>
            </a:r>
            <a:br>
              <a:rPr lang="da-DK" sz="1400" dirty="0"/>
            </a:br>
            <a:r>
              <a:rPr lang="da-DK" sz="1400" dirty="0"/>
              <a:t>‘Læs også’ ind i mikroartikelrammen</a:t>
            </a:r>
          </a:p>
          <a:p>
            <a:pPr marL="342900" indent="-342900">
              <a:buFont typeface="+mj-lt"/>
              <a:buAutoNum type="arabicPeriod"/>
            </a:pPr>
            <a:r>
              <a:rPr lang="da-DK" sz="1400" dirty="0"/>
              <a:t>Opret en mikroartikelramme med titlen ‘Sådan hjælper du en anden med x’, </a:t>
            </a:r>
            <a:br>
              <a:rPr lang="da-DK" sz="1400" dirty="0"/>
            </a:br>
            <a:r>
              <a:rPr lang="da-DK" sz="1400" dirty="0"/>
              <a:t>og sæt tagget ‘Hjælp en anden’ på</a:t>
            </a:r>
          </a:p>
          <a:p>
            <a:pPr marL="342900" indent="-342900">
              <a:buFont typeface="+mj-lt"/>
              <a:buAutoNum type="arabicPeriod"/>
            </a:pPr>
            <a:r>
              <a:rPr lang="da-DK" sz="1400" dirty="0"/>
              <a:t>Opret et infospot</a:t>
            </a:r>
          </a:p>
          <a:p>
            <a:pPr marL="342900" indent="-342900">
              <a:buFont typeface="+mj-lt"/>
              <a:buAutoNum type="arabicPeriod"/>
            </a:pPr>
            <a:r>
              <a:rPr lang="da-DK" sz="1400" dirty="0"/>
              <a:t>Tjek siden i </a:t>
            </a:r>
            <a:r>
              <a:rPr lang="da-DK" sz="1400" dirty="0" err="1"/>
              <a:t>preview</a:t>
            </a:r>
            <a:r>
              <a:rPr lang="da-DK" sz="1400" dirty="0"/>
              <a:t> og udgiv. </a:t>
            </a:r>
          </a:p>
        </p:txBody>
      </p:sp>
      <p:sp>
        <p:nvSpPr>
          <p:cNvPr id="4" name="Pladsholder til dato 3">
            <a:extLst>
              <a:ext uri="{FF2B5EF4-FFF2-40B4-BE49-F238E27FC236}">
                <a16:creationId xmlns:a16="http://schemas.microsoft.com/office/drawing/2014/main" id="{4843B32A-973D-8087-3FE6-D52CEBBC84B7}"/>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6D9AC7B0-2337-ABCB-F630-84F7FA5158A2}"/>
              </a:ext>
            </a:extLst>
          </p:cNvPr>
          <p:cNvSpPr>
            <a:spLocks noGrp="1"/>
          </p:cNvSpPr>
          <p:nvPr>
            <p:ph type="ftr" sz="quarter" idx="11"/>
          </p:nvPr>
        </p:nvSpPr>
        <p:spPr/>
        <p:txBody>
          <a:bodyPr/>
          <a:lstStyle/>
          <a:p>
            <a:r>
              <a:rPr lang="da-DK" dirty="0"/>
              <a:t>Digitaliseringsstyrelsen</a:t>
            </a:r>
          </a:p>
        </p:txBody>
      </p:sp>
      <p:sp>
        <p:nvSpPr>
          <p:cNvPr id="6" name="Pladsholder til slidenummer 5">
            <a:extLst>
              <a:ext uri="{FF2B5EF4-FFF2-40B4-BE49-F238E27FC236}">
                <a16:creationId xmlns:a16="http://schemas.microsoft.com/office/drawing/2014/main" id="{775E4716-A30B-376A-22C1-9B91508A196D}"/>
              </a:ext>
            </a:extLst>
          </p:cNvPr>
          <p:cNvSpPr>
            <a:spLocks noGrp="1"/>
          </p:cNvSpPr>
          <p:nvPr>
            <p:ph type="sldNum" sz="quarter" idx="12"/>
          </p:nvPr>
        </p:nvSpPr>
        <p:spPr/>
        <p:txBody>
          <a:bodyPr/>
          <a:lstStyle/>
          <a:p>
            <a:fld id="{24C8C45C-947F-4981-8B3F-4F32E973C901}" type="slidenum">
              <a:rPr lang="da-DK" smtClean="0"/>
              <a:pPr/>
              <a:t>149</a:t>
            </a:fld>
            <a:endParaRPr lang="da-DK" dirty="0"/>
          </a:p>
        </p:txBody>
      </p:sp>
      <p:sp>
        <p:nvSpPr>
          <p:cNvPr id="10" name="Rektangel: afrundede hjørner 9">
            <a:extLst>
              <a:ext uri="{FF2B5EF4-FFF2-40B4-BE49-F238E27FC236}">
                <a16:creationId xmlns:a16="http://schemas.microsoft.com/office/drawing/2014/main" id="{263B4C8B-869E-ACF2-EFCD-A8425415E233}"/>
              </a:ext>
            </a:extLst>
          </p:cNvPr>
          <p:cNvSpPr/>
          <p:nvPr/>
        </p:nvSpPr>
        <p:spPr>
          <a:xfrm>
            <a:off x="8550441" y="3095678"/>
            <a:ext cx="3240505" cy="2904069"/>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3" name="Tekstfelt 2">
            <a:extLst>
              <a:ext uri="{FF2B5EF4-FFF2-40B4-BE49-F238E27FC236}">
                <a16:creationId xmlns:a16="http://schemas.microsoft.com/office/drawing/2014/main" id="{450E7A8D-679B-BF50-50EF-099BCF917585}"/>
              </a:ext>
            </a:extLst>
          </p:cNvPr>
          <p:cNvSpPr txBox="1"/>
          <p:nvPr/>
        </p:nvSpPr>
        <p:spPr>
          <a:xfrm>
            <a:off x="8761544" y="3275678"/>
            <a:ext cx="2818298" cy="2862322"/>
          </a:xfrm>
          <a:prstGeom prst="rect">
            <a:avLst/>
          </a:prstGeom>
          <a:noFill/>
        </p:spPr>
        <p:txBody>
          <a:bodyPr wrap="square">
            <a:spAutoFit/>
          </a:bodyPr>
          <a:lstStyle/>
          <a:p>
            <a:pPr marL="0" indent="0">
              <a:buNone/>
            </a:pPr>
            <a:r>
              <a:rPr lang="da-DK" sz="1800" dirty="0">
                <a:solidFill>
                  <a:srgbClr val="F5F1E6"/>
                </a:solidFill>
                <a:cs typeface="Arial" panose="020B0604020202020204" pitchFamily="34" charset="0"/>
              </a:rPr>
              <a:t>Tip: Brug trin for trin-vejledningerne </a:t>
            </a:r>
          </a:p>
          <a:p>
            <a:pPr marL="285750" indent="-285750">
              <a:buFont typeface="Arial" panose="020B0604020202020204" pitchFamily="34" charset="0"/>
              <a:buChar char="•"/>
            </a:pPr>
            <a:r>
              <a:rPr lang="da-DK" sz="1800" dirty="0">
                <a:solidFill>
                  <a:srgbClr val="F5F1E6"/>
                </a:solidFill>
                <a:cs typeface="Arial" panose="020B0604020202020204" pitchFamily="34" charset="0"/>
              </a:rPr>
              <a:t>‘Opret indholdsside’</a:t>
            </a:r>
          </a:p>
          <a:p>
            <a:pPr marL="285750" indent="-285750">
              <a:buFont typeface="Arial" panose="020B0604020202020204" pitchFamily="34" charset="0"/>
              <a:buChar char="•"/>
            </a:pPr>
            <a:r>
              <a:rPr lang="da-DK" sz="1800" dirty="0">
                <a:solidFill>
                  <a:srgbClr val="F5F1E6"/>
                </a:solidFill>
                <a:cs typeface="Arial" panose="020B0604020202020204" pitchFamily="34" charset="0"/>
              </a:rPr>
              <a:t>‘Opret emneinddeling af mikroartikler’</a:t>
            </a:r>
          </a:p>
          <a:p>
            <a:pPr marL="285750" indent="-285750">
              <a:buFont typeface="Arial" panose="020B0604020202020204" pitchFamily="34" charset="0"/>
              <a:buChar char="•"/>
            </a:pPr>
            <a:r>
              <a:rPr lang="da-DK" sz="1800" dirty="0">
                <a:solidFill>
                  <a:srgbClr val="F5F1E6"/>
                </a:solidFill>
                <a:cs typeface="Arial" panose="020B0604020202020204" pitchFamily="34" charset="0"/>
              </a:rPr>
              <a:t>‘Rediger indholdsside’</a:t>
            </a:r>
          </a:p>
          <a:p>
            <a:pPr marL="285750" indent="-285750">
              <a:buFont typeface="Arial" panose="020B0604020202020204" pitchFamily="34" charset="0"/>
              <a:buChar char="•"/>
            </a:pPr>
            <a:r>
              <a:rPr lang="da-DK" sz="1800" dirty="0">
                <a:solidFill>
                  <a:srgbClr val="F5F1E6"/>
                </a:solidFill>
                <a:cs typeface="Arial" panose="020B0604020202020204" pitchFamily="34" charset="0"/>
              </a:rPr>
              <a:t>‘Genbrugelige links’</a:t>
            </a:r>
          </a:p>
          <a:p>
            <a:pPr marL="285750" indent="-285750">
              <a:buFont typeface="Arial" panose="020B0604020202020204" pitchFamily="34" charset="0"/>
              <a:buChar char="•"/>
            </a:pPr>
            <a:r>
              <a:rPr lang="da-DK" dirty="0">
                <a:solidFill>
                  <a:srgbClr val="F5F1E6"/>
                </a:solidFill>
                <a:cs typeface="Arial" panose="020B0604020202020204" pitchFamily="34" charset="0"/>
              </a:rPr>
              <a:t>‘Spots på indholdssider’</a:t>
            </a:r>
            <a:endParaRPr lang="da-DK" sz="1800" dirty="0">
              <a:solidFill>
                <a:srgbClr val="F5F1E6"/>
              </a:solidFill>
              <a:cs typeface="Arial" panose="020B0604020202020204" pitchFamily="34" charset="0"/>
            </a:endParaRPr>
          </a:p>
          <a:p>
            <a:pPr marL="285750" indent="-285750">
              <a:buFont typeface="Arial" panose="020B0604020202020204" pitchFamily="34" charset="0"/>
              <a:buChar char="•"/>
            </a:pPr>
            <a:r>
              <a:rPr lang="da-DK" sz="1800" dirty="0">
                <a:solidFill>
                  <a:srgbClr val="F5F1E6"/>
                </a:solidFill>
                <a:cs typeface="Arial" panose="020B0604020202020204" pitchFamily="34" charset="0"/>
              </a:rPr>
              <a:t>‘Udgiv ændringer’.</a:t>
            </a:r>
          </a:p>
          <a:p>
            <a:pPr marL="285750" indent="-285750">
              <a:buFont typeface="Arial" panose="020B0604020202020204" pitchFamily="34" charset="0"/>
              <a:buChar char="•"/>
            </a:pPr>
            <a:endParaRPr lang="da-DK" sz="1800" dirty="0">
              <a:solidFill>
                <a:srgbClr val="F5F1E6"/>
              </a:solidFill>
              <a:cs typeface="Arial" panose="020B0604020202020204" pitchFamily="34" charset="0"/>
            </a:endParaRPr>
          </a:p>
        </p:txBody>
      </p:sp>
    </p:spTree>
    <p:extLst>
      <p:ext uri="{BB962C8B-B14F-4D97-AF65-F5344CB8AC3E}">
        <p14:creationId xmlns:p14="http://schemas.microsoft.com/office/powerpoint/2010/main" val="2335305090"/>
      </p:ext>
    </p:extLst>
  </p:cSld>
  <p:clrMapOvr>
    <a:masterClrMapping/>
  </p:clrMapOvr>
  <p:transition spd="slow">
    <p:push dir="u"/>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F2E8F419-8167-D83B-6AC1-339B92FEF969}"/>
              </a:ext>
            </a:extLst>
          </p:cNvPr>
          <p:cNvSpPr>
            <a:spLocks noGrp="1"/>
          </p:cNvSpPr>
          <p:nvPr>
            <p:ph type="ctrTitle"/>
          </p:nvPr>
        </p:nvSpPr>
        <p:spPr/>
        <p:txBody>
          <a:bodyPr/>
          <a:lstStyle/>
          <a:p>
            <a:r>
              <a:rPr lang="da-DK" dirty="0"/>
              <a:t>Afrunding og evaluering</a:t>
            </a:r>
          </a:p>
        </p:txBody>
      </p:sp>
      <p:sp>
        <p:nvSpPr>
          <p:cNvPr id="5" name="Pladsholder til dato 4">
            <a:extLst>
              <a:ext uri="{FF2B5EF4-FFF2-40B4-BE49-F238E27FC236}">
                <a16:creationId xmlns:a16="http://schemas.microsoft.com/office/drawing/2014/main" id="{1458F366-09F1-F654-0319-2F1B9236174E}"/>
              </a:ext>
            </a:extLst>
          </p:cNvPr>
          <p:cNvSpPr>
            <a:spLocks noGrp="1"/>
          </p:cNvSpPr>
          <p:nvPr>
            <p:ph type="dt" sz="half" idx="15"/>
          </p:nvPr>
        </p:nvSpPr>
        <p:spPr/>
        <p:txBody>
          <a:bodyPr/>
          <a:lstStyle/>
          <a:p>
            <a:r>
              <a:rPr lang="da-DK"/>
              <a:t>29. september 2026</a:t>
            </a:r>
            <a:endParaRPr lang="da-DK" dirty="0"/>
          </a:p>
        </p:txBody>
      </p:sp>
      <p:sp>
        <p:nvSpPr>
          <p:cNvPr id="6" name="Pladsholder til sidefod 5">
            <a:extLst>
              <a:ext uri="{FF2B5EF4-FFF2-40B4-BE49-F238E27FC236}">
                <a16:creationId xmlns:a16="http://schemas.microsoft.com/office/drawing/2014/main" id="{5FC2124D-7ACC-BCBA-F6AD-7FBAAA315502}"/>
              </a:ext>
            </a:extLst>
          </p:cNvPr>
          <p:cNvSpPr>
            <a:spLocks noGrp="1"/>
          </p:cNvSpPr>
          <p:nvPr>
            <p:ph type="ftr" sz="quarter" idx="16"/>
          </p:nvPr>
        </p:nvSpPr>
        <p:spPr/>
        <p:txBody>
          <a:bodyPr/>
          <a:lstStyle/>
          <a:p>
            <a:r>
              <a:rPr lang="da-DK"/>
              <a:t>Digitaliseringsstyrelsen</a:t>
            </a:r>
            <a:endParaRPr lang="da-DK" dirty="0"/>
          </a:p>
        </p:txBody>
      </p:sp>
      <p:sp>
        <p:nvSpPr>
          <p:cNvPr id="7" name="Pladsholder til slidenummer 6">
            <a:extLst>
              <a:ext uri="{FF2B5EF4-FFF2-40B4-BE49-F238E27FC236}">
                <a16:creationId xmlns:a16="http://schemas.microsoft.com/office/drawing/2014/main" id="{C82A994C-810A-1AB5-BFB0-B156E9C47384}"/>
              </a:ext>
            </a:extLst>
          </p:cNvPr>
          <p:cNvSpPr>
            <a:spLocks noGrp="1"/>
          </p:cNvSpPr>
          <p:nvPr>
            <p:ph type="sldNum" sz="quarter" idx="17"/>
          </p:nvPr>
        </p:nvSpPr>
        <p:spPr/>
        <p:txBody>
          <a:bodyPr/>
          <a:lstStyle/>
          <a:p>
            <a:fld id="{24C8C45C-947F-4981-8B3F-4F32E973C901}" type="slidenum">
              <a:rPr lang="da-DK" smtClean="0"/>
              <a:pPr/>
              <a:t>150</a:t>
            </a:fld>
            <a:endParaRPr lang="da-DK" dirty="0"/>
          </a:p>
        </p:txBody>
      </p:sp>
    </p:spTree>
    <p:extLst>
      <p:ext uri="{BB962C8B-B14F-4D97-AF65-F5344CB8AC3E}">
        <p14:creationId xmlns:p14="http://schemas.microsoft.com/office/powerpoint/2010/main" val="1228321637"/>
      </p:ext>
    </p:extLst>
  </p:cSld>
  <p:clrMapOvr>
    <a:masterClrMapping/>
  </p:clrMapOvr>
  <p:transition spd="slow">
    <p:push dir="u"/>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Undertitel 8">
            <a:extLst>
              <a:ext uri="{FF2B5EF4-FFF2-40B4-BE49-F238E27FC236}">
                <a16:creationId xmlns:a16="http://schemas.microsoft.com/office/drawing/2014/main" id="{EECC4472-8A16-610E-DBD5-364EDD6D6208}"/>
              </a:ext>
            </a:extLst>
          </p:cNvPr>
          <p:cNvSpPr>
            <a:spLocks noGrp="1"/>
          </p:cNvSpPr>
          <p:nvPr>
            <p:ph type="subTitle" idx="13"/>
          </p:nvPr>
        </p:nvSpPr>
        <p:spPr/>
        <p:txBody>
          <a:bodyPr/>
          <a:lstStyle/>
          <a:p>
            <a:r>
              <a:rPr lang="da-DK" dirty="0"/>
              <a:t>Afrunding og evaluering</a:t>
            </a:r>
          </a:p>
        </p:txBody>
      </p:sp>
      <p:sp>
        <p:nvSpPr>
          <p:cNvPr id="7" name="Titel 6">
            <a:extLst>
              <a:ext uri="{FF2B5EF4-FFF2-40B4-BE49-F238E27FC236}">
                <a16:creationId xmlns:a16="http://schemas.microsoft.com/office/drawing/2014/main" id="{5E9645B0-DBA9-A22D-C60E-1D335D915218}"/>
              </a:ext>
            </a:extLst>
          </p:cNvPr>
          <p:cNvSpPr>
            <a:spLocks noGrp="1"/>
          </p:cNvSpPr>
          <p:nvPr>
            <p:ph type="title"/>
          </p:nvPr>
        </p:nvSpPr>
        <p:spPr/>
        <p:txBody>
          <a:bodyPr/>
          <a:lstStyle/>
          <a:p>
            <a:r>
              <a:rPr lang="da-DK" dirty="0"/>
              <a:t>Tjekliste</a:t>
            </a:r>
          </a:p>
        </p:txBody>
      </p:sp>
      <p:sp>
        <p:nvSpPr>
          <p:cNvPr id="4" name="Pladsholder til dato 3">
            <a:extLst>
              <a:ext uri="{FF2B5EF4-FFF2-40B4-BE49-F238E27FC236}">
                <a16:creationId xmlns:a16="http://schemas.microsoft.com/office/drawing/2014/main" id="{1A58B5D0-D9A1-9FEA-6205-6D6A230842E1}"/>
              </a:ext>
            </a:extLst>
          </p:cNvPr>
          <p:cNvSpPr>
            <a:spLocks noGrp="1"/>
          </p:cNvSpPr>
          <p:nvPr>
            <p:ph type="dt" sz="half" idx="10"/>
          </p:nvPr>
        </p:nvSpPr>
        <p:spPr/>
        <p:txBody>
          <a:bodyPr/>
          <a:lstStyle/>
          <a:p>
            <a:r>
              <a:rPr lang="da-DK" dirty="0"/>
              <a:t>29. september 2026</a:t>
            </a:r>
          </a:p>
        </p:txBody>
      </p:sp>
      <p:sp>
        <p:nvSpPr>
          <p:cNvPr id="5" name="Pladsholder til sidefod 4">
            <a:extLst>
              <a:ext uri="{FF2B5EF4-FFF2-40B4-BE49-F238E27FC236}">
                <a16:creationId xmlns:a16="http://schemas.microsoft.com/office/drawing/2014/main" id="{16BC79CF-E06B-3D63-532D-84FA1AD78841}"/>
              </a:ext>
            </a:extLst>
          </p:cNvPr>
          <p:cNvSpPr>
            <a:spLocks noGrp="1"/>
          </p:cNvSpPr>
          <p:nvPr>
            <p:ph type="ftr" sz="quarter" idx="11"/>
          </p:nvPr>
        </p:nvSpPr>
        <p:spPr/>
        <p:txBody>
          <a:bodyPr/>
          <a:lstStyle/>
          <a:p>
            <a:r>
              <a:rPr lang="da-DK" dirty="0"/>
              <a:t>Digitaliseringsstyrelsen</a:t>
            </a:r>
          </a:p>
        </p:txBody>
      </p:sp>
      <p:sp>
        <p:nvSpPr>
          <p:cNvPr id="6" name="Pladsholder til slidenummer 5">
            <a:extLst>
              <a:ext uri="{FF2B5EF4-FFF2-40B4-BE49-F238E27FC236}">
                <a16:creationId xmlns:a16="http://schemas.microsoft.com/office/drawing/2014/main" id="{0EB43BF9-2AB8-1D05-111C-9FB8F6CFD533}"/>
              </a:ext>
            </a:extLst>
          </p:cNvPr>
          <p:cNvSpPr>
            <a:spLocks noGrp="1"/>
          </p:cNvSpPr>
          <p:nvPr>
            <p:ph type="sldNum" sz="quarter" idx="12"/>
          </p:nvPr>
        </p:nvSpPr>
        <p:spPr/>
        <p:txBody>
          <a:bodyPr/>
          <a:lstStyle/>
          <a:p>
            <a:fld id="{24C8C45C-947F-4981-8B3F-4F32E973C901}" type="slidenum">
              <a:rPr lang="da-DK" smtClean="0"/>
              <a:pPr/>
              <a:t>151</a:t>
            </a:fld>
            <a:endParaRPr lang="da-DK" dirty="0"/>
          </a:p>
        </p:txBody>
      </p:sp>
      <p:sp>
        <p:nvSpPr>
          <p:cNvPr id="10" name="Rektangel: afrundede hjørner 9">
            <a:extLst>
              <a:ext uri="{FF2B5EF4-FFF2-40B4-BE49-F238E27FC236}">
                <a16:creationId xmlns:a16="http://schemas.microsoft.com/office/drawing/2014/main" id="{61D2C2BD-941A-8E46-BF58-0ED13019F6B3}"/>
              </a:ext>
            </a:extLst>
          </p:cNvPr>
          <p:cNvSpPr/>
          <p:nvPr/>
        </p:nvSpPr>
        <p:spPr>
          <a:xfrm>
            <a:off x="2859088" y="581947"/>
            <a:ext cx="4267200" cy="5521141"/>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1" name="Rektangel: afrundede hjørner 10">
            <a:extLst>
              <a:ext uri="{FF2B5EF4-FFF2-40B4-BE49-F238E27FC236}">
                <a16:creationId xmlns:a16="http://schemas.microsoft.com/office/drawing/2014/main" id="{874F06D6-352C-ED28-1B96-F7AFEC3BECB4}"/>
              </a:ext>
            </a:extLst>
          </p:cNvPr>
          <p:cNvSpPr/>
          <p:nvPr/>
        </p:nvSpPr>
        <p:spPr>
          <a:xfrm>
            <a:off x="7443566" y="1351129"/>
            <a:ext cx="4267200" cy="4751960"/>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dirty="0" err="1">
              <a:solidFill>
                <a:schemeClr val="bg1"/>
              </a:solidFill>
            </a:endParaRPr>
          </a:p>
        </p:txBody>
      </p:sp>
      <p:sp>
        <p:nvSpPr>
          <p:cNvPr id="15" name="Tekstfelt 14">
            <a:extLst>
              <a:ext uri="{FF2B5EF4-FFF2-40B4-BE49-F238E27FC236}">
                <a16:creationId xmlns:a16="http://schemas.microsoft.com/office/drawing/2014/main" id="{EDE4F921-ACBD-4816-E4C9-472EB94A42F7}"/>
              </a:ext>
            </a:extLst>
          </p:cNvPr>
          <p:cNvSpPr txBox="1"/>
          <p:nvPr/>
        </p:nvSpPr>
        <p:spPr>
          <a:xfrm>
            <a:off x="3113048" y="873392"/>
            <a:ext cx="4099596" cy="5125506"/>
          </a:xfrm>
          <a:prstGeom prst="rect">
            <a:avLst/>
          </a:prstGeom>
          <a:noFill/>
        </p:spPr>
        <p:txBody>
          <a:bodyPr wrap="square">
            <a:spAutoFit/>
          </a:bodyPr>
          <a:lstStyle/>
          <a:p>
            <a:r>
              <a:rPr lang="da-DK" b="1" dirty="0">
                <a:solidFill>
                  <a:srgbClr val="F5F1E6"/>
                </a:solidFill>
              </a:rPr>
              <a:t>Indholdsside</a:t>
            </a:r>
            <a:endParaRPr lang="da-DK" dirty="0">
              <a:solidFill>
                <a:srgbClr val="F5F1E6"/>
              </a:solidFill>
            </a:endParaRPr>
          </a:p>
          <a:p>
            <a:pPr marL="285750" indent="-285750">
              <a:lnSpc>
                <a:spcPct val="150000"/>
              </a:lnSpc>
              <a:buFont typeface="Arial" panose="020B0604020202020204" pitchFamily="34" charset="0"/>
              <a:buChar char="•"/>
            </a:pPr>
            <a:r>
              <a:rPr lang="da-DK" sz="1600" dirty="0">
                <a:solidFill>
                  <a:srgbClr val="F5F1E6"/>
                </a:solidFill>
              </a:rPr>
              <a:t>God sigende titel (maksimalt 67 tegn </a:t>
            </a:r>
            <a:br>
              <a:rPr lang="da-DK" sz="1600" dirty="0">
                <a:solidFill>
                  <a:srgbClr val="F5F1E6"/>
                </a:solidFill>
              </a:rPr>
            </a:br>
            <a:r>
              <a:rPr lang="da-DK" sz="1600" dirty="0">
                <a:solidFill>
                  <a:srgbClr val="F5F1E6"/>
                </a:solidFill>
              </a:rPr>
              <a:t>inkl. mellemrum)</a:t>
            </a:r>
          </a:p>
          <a:p>
            <a:pPr marL="285750" indent="-285750">
              <a:lnSpc>
                <a:spcPct val="150000"/>
              </a:lnSpc>
              <a:buFont typeface="Arial" panose="020B0604020202020204" pitchFamily="34" charset="0"/>
              <a:buChar char="•"/>
            </a:pPr>
            <a:r>
              <a:rPr lang="da-DK" sz="1600" dirty="0">
                <a:solidFill>
                  <a:srgbClr val="F5F1E6"/>
                </a:solidFill>
              </a:rPr>
              <a:t>Oplysende manchet uden punktum (maksimalt 130 tegn inkl. mellemrum)</a:t>
            </a:r>
          </a:p>
          <a:p>
            <a:pPr marL="285750" indent="-285750">
              <a:lnSpc>
                <a:spcPct val="150000"/>
              </a:lnSpc>
              <a:buFont typeface="Arial" panose="020B0604020202020204" pitchFamily="34" charset="0"/>
              <a:buChar char="•"/>
            </a:pPr>
            <a:r>
              <a:rPr lang="da-DK" sz="1600" dirty="0">
                <a:solidFill>
                  <a:srgbClr val="F5F1E6"/>
                </a:solidFill>
              </a:rPr>
              <a:t>Korte mikroartikler, som besvarer borgerens spørgsmål (obligatoriske: </a:t>
            </a:r>
            <a:br>
              <a:rPr lang="da-DK" sz="1600" dirty="0">
                <a:solidFill>
                  <a:srgbClr val="F5F1E6"/>
                </a:solidFill>
              </a:rPr>
            </a:br>
            <a:r>
              <a:rPr lang="da-DK" sz="1600" dirty="0">
                <a:solidFill>
                  <a:srgbClr val="F5F1E6"/>
                </a:solidFill>
              </a:rPr>
              <a:t>Hvis du vil klage, Lovgivning, Læs også)</a:t>
            </a:r>
          </a:p>
          <a:p>
            <a:pPr marL="285750" indent="-285750">
              <a:lnSpc>
                <a:spcPct val="150000"/>
              </a:lnSpc>
              <a:buFont typeface="Arial" panose="020B0604020202020204" pitchFamily="34" charset="0"/>
              <a:buChar char="•"/>
            </a:pPr>
            <a:r>
              <a:rPr lang="da-DK" sz="1600" dirty="0">
                <a:solidFill>
                  <a:srgbClr val="F5F1E6"/>
                </a:solidFill>
              </a:rPr>
              <a:t>Selvbetjening i kontekst</a:t>
            </a:r>
          </a:p>
          <a:p>
            <a:pPr marL="285750" indent="-285750">
              <a:lnSpc>
                <a:spcPct val="150000"/>
              </a:lnSpc>
              <a:buFont typeface="Arial" panose="020B0604020202020204" pitchFamily="34" charset="0"/>
              <a:buChar char="•"/>
            </a:pPr>
            <a:r>
              <a:rPr lang="da-DK" sz="1600" dirty="0">
                <a:solidFill>
                  <a:srgbClr val="F5F1E6"/>
                </a:solidFill>
              </a:rPr>
              <a:t>Selvforklarende genbrugelige links i bunden af mikroartiklen</a:t>
            </a:r>
          </a:p>
          <a:p>
            <a:pPr marL="285750" indent="-285750">
              <a:lnSpc>
                <a:spcPct val="150000"/>
              </a:lnSpc>
              <a:buFont typeface="Arial" panose="020B0604020202020204" pitchFamily="34" charset="0"/>
              <a:buChar char="•"/>
            </a:pPr>
            <a:r>
              <a:rPr lang="da-DK" sz="1600" dirty="0">
                <a:solidFill>
                  <a:srgbClr val="F5F1E6"/>
                </a:solidFill>
              </a:rPr>
              <a:t>Byline: Førstnævnte myndighed er hovedansvarlig</a:t>
            </a:r>
          </a:p>
          <a:p>
            <a:pPr marL="285750" indent="-285750">
              <a:lnSpc>
                <a:spcPct val="150000"/>
              </a:lnSpc>
              <a:buFont typeface="Arial" panose="020B0604020202020204" pitchFamily="34" charset="0"/>
              <a:buChar char="•"/>
            </a:pPr>
            <a:r>
              <a:rPr lang="da-DK" sz="1600" dirty="0">
                <a:solidFill>
                  <a:srgbClr val="F5F1E6"/>
                </a:solidFill>
              </a:rPr>
              <a:t>Gode søgeord </a:t>
            </a:r>
            <a:endParaRPr lang="da-DK" dirty="0">
              <a:solidFill>
                <a:srgbClr val="F5F1E6"/>
              </a:solidFill>
            </a:endParaRPr>
          </a:p>
        </p:txBody>
      </p:sp>
      <p:sp>
        <p:nvSpPr>
          <p:cNvPr id="17" name="Tekstfelt 16">
            <a:extLst>
              <a:ext uri="{FF2B5EF4-FFF2-40B4-BE49-F238E27FC236}">
                <a16:creationId xmlns:a16="http://schemas.microsoft.com/office/drawing/2014/main" id="{6269612D-AA25-9EFF-F2BB-791F09A37D21}"/>
              </a:ext>
            </a:extLst>
          </p:cNvPr>
          <p:cNvSpPr txBox="1"/>
          <p:nvPr/>
        </p:nvSpPr>
        <p:spPr>
          <a:xfrm>
            <a:off x="7783164" y="1483078"/>
            <a:ext cx="3684253" cy="3986732"/>
          </a:xfrm>
          <a:prstGeom prst="rect">
            <a:avLst/>
          </a:prstGeom>
          <a:noFill/>
        </p:spPr>
        <p:txBody>
          <a:bodyPr wrap="square">
            <a:spAutoFit/>
          </a:bodyPr>
          <a:lstStyle/>
          <a:p>
            <a:pPr marL="0" indent="0">
              <a:buNone/>
            </a:pPr>
            <a:r>
              <a:rPr lang="da-DK" b="1" dirty="0">
                <a:solidFill>
                  <a:srgbClr val="F5F1E6"/>
                </a:solidFill>
              </a:rPr>
              <a:t>Dine opgaver</a:t>
            </a:r>
          </a:p>
          <a:p>
            <a:pPr marL="285750" indent="-285750">
              <a:lnSpc>
                <a:spcPct val="150000"/>
              </a:lnSpc>
              <a:buFont typeface="Arial" panose="020B0604020202020204" pitchFamily="34" charset="0"/>
              <a:buChar char="•"/>
            </a:pPr>
            <a:r>
              <a:rPr lang="da-DK" sz="1600" dirty="0">
                <a:solidFill>
                  <a:srgbClr val="F5F1E6"/>
                </a:solidFill>
              </a:rPr>
              <a:t>Koordinere: internt, øvrige myndigheder, borger.dk-redaktionen</a:t>
            </a:r>
          </a:p>
          <a:p>
            <a:pPr marL="285750" indent="-285750">
              <a:lnSpc>
                <a:spcPct val="150000"/>
              </a:lnSpc>
              <a:buFont typeface="Arial" panose="020B0604020202020204" pitchFamily="34" charset="0"/>
              <a:buChar char="•"/>
            </a:pPr>
            <a:r>
              <a:rPr lang="da-DK" sz="1600" dirty="0">
                <a:solidFill>
                  <a:srgbClr val="F5F1E6"/>
                </a:solidFill>
              </a:rPr>
              <a:t>Have gyldigt </a:t>
            </a:r>
            <a:r>
              <a:rPr lang="da-DK" sz="1600" dirty="0" err="1">
                <a:solidFill>
                  <a:srgbClr val="F5F1E6"/>
                </a:solidFill>
              </a:rPr>
              <a:t>MitID</a:t>
            </a:r>
            <a:r>
              <a:rPr lang="da-DK" sz="1600" dirty="0">
                <a:solidFill>
                  <a:srgbClr val="F5F1E6"/>
                </a:solidFill>
              </a:rPr>
              <a:t> Erhverv</a:t>
            </a:r>
          </a:p>
          <a:p>
            <a:pPr marL="285750" indent="-285750">
              <a:lnSpc>
                <a:spcPct val="150000"/>
              </a:lnSpc>
              <a:buFont typeface="Arial" panose="020B0604020202020204" pitchFamily="34" charset="0"/>
              <a:buChar char="•"/>
            </a:pPr>
            <a:r>
              <a:rPr lang="da-DK" sz="1600" dirty="0">
                <a:solidFill>
                  <a:srgbClr val="F5F1E6"/>
                </a:solidFill>
              </a:rPr>
              <a:t>Opdatere indhold</a:t>
            </a:r>
          </a:p>
          <a:p>
            <a:pPr marL="285750" indent="-285750">
              <a:lnSpc>
                <a:spcPct val="150000"/>
              </a:lnSpc>
              <a:buFont typeface="Arial" panose="020B0604020202020204" pitchFamily="34" charset="0"/>
              <a:buChar char="•"/>
            </a:pPr>
            <a:r>
              <a:rPr lang="da-DK" sz="1600" dirty="0">
                <a:solidFill>
                  <a:srgbClr val="F5F1E6"/>
                </a:solidFill>
              </a:rPr>
              <a:t>Følge skrivevejledningen</a:t>
            </a:r>
          </a:p>
          <a:p>
            <a:pPr marL="285750" indent="-285750">
              <a:lnSpc>
                <a:spcPct val="150000"/>
              </a:lnSpc>
              <a:buFont typeface="Arial" panose="020B0604020202020204" pitchFamily="34" charset="0"/>
              <a:buChar char="•"/>
            </a:pPr>
            <a:r>
              <a:rPr lang="da-DK" sz="1600" dirty="0">
                <a:solidFill>
                  <a:srgbClr val="F5F1E6"/>
                </a:solidFill>
              </a:rPr>
              <a:t>Holde dig orienteret på digitalisér.dk</a:t>
            </a:r>
          </a:p>
          <a:p>
            <a:pPr marL="285750" indent="-285750">
              <a:lnSpc>
                <a:spcPct val="150000"/>
              </a:lnSpc>
              <a:buFont typeface="Arial" panose="020B0604020202020204" pitchFamily="34" charset="0"/>
              <a:buChar char="•"/>
            </a:pPr>
            <a:r>
              <a:rPr lang="da-DK" sz="1600" dirty="0">
                <a:solidFill>
                  <a:srgbClr val="F5F1E6"/>
                </a:solidFill>
              </a:rPr>
              <a:t>Varsle, når en ny side er på vej</a:t>
            </a:r>
          </a:p>
          <a:p>
            <a:pPr marL="285750" indent="-285750">
              <a:lnSpc>
                <a:spcPct val="150000"/>
              </a:lnSpc>
              <a:buFont typeface="Arial" panose="020B0604020202020204" pitchFamily="34" charset="0"/>
              <a:buChar char="•"/>
            </a:pPr>
            <a:r>
              <a:rPr lang="da-DK" sz="1600" dirty="0">
                <a:solidFill>
                  <a:srgbClr val="F5F1E6"/>
                </a:solidFill>
              </a:rPr>
              <a:t>Deltage i redaktørmøder</a:t>
            </a:r>
          </a:p>
          <a:p>
            <a:pPr marL="285750" indent="-285750">
              <a:lnSpc>
                <a:spcPct val="150000"/>
              </a:lnSpc>
              <a:buFont typeface="Arial" panose="020B0604020202020204" pitchFamily="34" charset="0"/>
              <a:buChar char="•"/>
            </a:pPr>
            <a:r>
              <a:rPr lang="da-DK" sz="1600" dirty="0">
                <a:solidFill>
                  <a:srgbClr val="F5F1E6"/>
                </a:solidFill>
              </a:rPr>
              <a:t>Varsle om ressortændringer, lovændringer, ny kontaktperson m.m.</a:t>
            </a:r>
          </a:p>
        </p:txBody>
      </p:sp>
      <p:sp>
        <p:nvSpPr>
          <p:cNvPr id="18" name="Tip tekst">
            <a:extLst>
              <a:ext uri="{FF2B5EF4-FFF2-40B4-BE49-F238E27FC236}">
                <a16:creationId xmlns:a16="http://schemas.microsoft.com/office/drawing/2014/main" id="{42D45B62-ED32-3D6E-B4ED-810A0D9649B1}"/>
              </a:ext>
            </a:extLst>
          </p:cNvPr>
          <p:cNvSpPr txBox="1">
            <a:spLocks/>
          </p:cNvSpPr>
          <p:nvPr/>
        </p:nvSpPr>
        <p:spPr>
          <a:xfrm>
            <a:off x="5999309" y="6302112"/>
            <a:ext cx="3176590" cy="5042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1600" b="1" dirty="0">
                <a:solidFill>
                  <a:srgbClr val="44831E"/>
                </a:solidFill>
                <a:cs typeface="Arial" panose="020B0604020202020204" pitchFamily="34" charset="0"/>
              </a:rPr>
              <a:t>Tip: Brug Skrivevejledningen</a:t>
            </a:r>
          </a:p>
        </p:txBody>
      </p:sp>
    </p:spTree>
    <p:extLst>
      <p:ext uri="{BB962C8B-B14F-4D97-AF65-F5344CB8AC3E}">
        <p14:creationId xmlns:p14="http://schemas.microsoft.com/office/powerpoint/2010/main" val="3484317178"/>
      </p:ext>
    </p:extLst>
  </p:cSld>
  <p:clrMapOvr>
    <a:masterClrMapping/>
  </p:clrMapOvr>
  <p:transition spd="slow">
    <p:push dir="u"/>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A2AC3-51B2-7E3F-C895-42635C88767F}"/>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3AF7BBCB-B4BC-3B00-5E24-7C1DD2E385D7}"/>
              </a:ext>
            </a:extLst>
          </p:cNvPr>
          <p:cNvSpPr>
            <a:spLocks noGrp="1"/>
          </p:cNvSpPr>
          <p:nvPr>
            <p:ph type="subTitle" idx="13"/>
          </p:nvPr>
        </p:nvSpPr>
        <p:spPr/>
        <p:txBody>
          <a:bodyPr/>
          <a:lstStyle/>
          <a:p>
            <a:r>
              <a:rPr lang="da-DK" dirty="0"/>
              <a:t>Afrunding og evaluering</a:t>
            </a:r>
          </a:p>
        </p:txBody>
      </p:sp>
      <p:sp>
        <p:nvSpPr>
          <p:cNvPr id="8" name="Pladsholder til indhold 7">
            <a:extLst>
              <a:ext uri="{FF2B5EF4-FFF2-40B4-BE49-F238E27FC236}">
                <a16:creationId xmlns:a16="http://schemas.microsoft.com/office/drawing/2014/main" id="{2D5F8DE0-D8DB-0761-E0A7-55B7FC5B0D54}"/>
              </a:ext>
            </a:extLst>
          </p:cNvPr>
          <p:cNvSpPr>
            <a:spLocks noGrp="1"/>
          </p:cNvSpPr>
          <p:nvPr>
            <p:ph idx="1"/>
          </p:nvPr>
        </p:nvSpPr>
        <p:spPr/>
        <p:txBody>
          <a:bodyPr/>
          <a:lstStyle/>
          <a:p>
            <a:endParaRPr lang="da-DK" dirty="0"/>
          </a:p>
        </p:txBody>
      </p:sp>
      <p:sp>
        <p:nvSpPr>
          <p:cNvPr id="4" name="Pladsholder til dato 3">
            <a:extLst>
              <a:ext uri="{FF2B5EF4-FFF2-40B4-BE49-F238E27FC236}">
                <a16:creationId xmlns:a16="http://schemas.microsoft.com/office/drawing/2014/main" id="{2446DBBD-80E6-E834-1A7E-285869E3AA0B}"/>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091D220E-458A-D10E-3085-046B9ABE3810}"/>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2BCDA826-6515-1117-5B8F-D9C606C77700}"/>
              </a:ext>
            </a:extLst>
          </p:cNvPr>
          <p:cNvSpPr>
            <a:spLocks noGrp="1"/>
          </p:cNvSpPr>
          <p:nvPr>
            <p:ph type="sldNum" sz="quarter" idx="12"/>
          </p:nvPr>
        </p:nvSpPr>
        <p:spPr/>
        <p:txBody>
          <a:bodyPr/>
          <a:lstStyle/>
          <a:p>
            <a:fld id="{24C8C45C-947F-4981-8B3F-4F32E973C901}" type="slidenum">
              <a:rPr lang="da-DK" smtClean="0"/>
              <a:pPr/>
              <a:t>152</a:t>
            </a:fld>
            <a:endParaRPr lang="da-DK" dirty="0"/>
          </a:p>
        </p:txBody>
      </p:sp>
      <p:pic>
        <p:nvPicPr>
          <p:cNvPr id="2" name="Desktop" descr="Ikon Desktop">
            <a:extLst>
              <a:ext uri="{FF2B5EF4-FFF2-40B4-BE49-F238E27FC236}">
                <a16:creationId xmlns:a16="http://schemas.microsoft.com/office/drawing/2014/main" id="{BF0103FA-171F-8904-C91C-0E6AB323366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57199" y="846000"/>
            <a:ext cx="468000" cy="468000"/>
          </a:xfrm>
          <a:prstGeom prst="rect">
            <a:avLst/>
          </a:prstGeom>
        </p:spPr>
      </p:pic>
      <p:sp>
        <p:nvSpPr>
          <p:cNvPr id="3" name="Titel 2">
            <a:extLst>
              <a:ext uri="{FF2B5EF4-FFF2-40B4-BE49-F238E27FC236}">
                <a16:creationId xmlns:a16="http://schemas.microsoft.com/office/drawing/2014/main" id="{2D38FD73-5A03-4A5F-1F04-E45A7C86B690}"/>
              </a:ext>
            </a:extLst>
          </p:cNvPr>
          <p:cNvSpPr>
            <a:spLocks noGrp="1"/>
          </p:cNvSpPr>
          <p:nvPr>
            <p:ph type="title"/>
          </p:nvPr>
        </p:nvSpPr>
        <p:spPr>
          <a:xfrm>
            <a:off x="925198" y="900000"/>
            <a:ext cx="10728001" cy="828000"/>
          </a:xfrm>
        </p:spPr>
        <p:txBody>
          <a:bodyPr/>
          <a:lstStyle/>
          <a:p>
            <a:r>
              <a:rPr lang="da-DK" dirty="0"/>
              <a:t>Spørgeundersøgelse efter undervisning</a:t>
            </a:r>
          </a:p>
        </p:txBody>
      </p:sp>
    </p:spTree>
    <p:extLst>
      <p:ext uri="{BB962C8B-B14F-4D97-AF65-F5344CB8AC3E}">
        <p14:creationId xmlns:p14="http://schemas.microsoft.com/office/powerpoint/2010/main" val="2686319116"/>
      </p:ext>
    </p:extLst>
  </p:cSld>
  <p:clrMapOvr>
    <a:masterClrMapping/>
  </p:clrMapOvr>
  <p:transition spd="slow">
    <p:push dir="u"/>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A0EC6-A7B7-EC7B-39B8-EE3480917DD3}"/>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DF3638C4-0005-6642-F562-FB3FAA221610}"/>
              </a:ext>
            </a:extLst>
          </p:cNvPr>
          <p:cNvSpPr>
            <a:spLocks noGrp="1"/>
          </p:cNvSpPr>
          <p:nvPr>
            <p:ph type="subTitle" idx="13"/>
          </p:nvPr>
        </p:nvSpPr>
        <p:spPr/>
        <p:txBody>
          <a:bodyPr/>
          <a:lstStyle/>
          <a:p>
            <a:r>
              <a:rPr lang="da-DK" dirty="0"/>
              <a:t>Afrunding og evaluering</a:t>
            </a:r>
          </a:p>
        </p:txBody>
      </p:sp>
      <p:sp>
        <p:nvSpPr>
          <p:cNvPr id="7" name="Titel 6">
            <a:extLst>
              <a:ext uri="{FF2B5EF4-FFF2-40B4-BE49-F238E27FC236}">
                <a16:creationId xmlns:a16="http://schemas.microsoft.com/office/drawing/2014/main" id="{A6E23F4A-B446-A810-A2F7-2B5EBC4CDA1B}"/>
              </a:ext>
            </a:extLst>
          </p:cNvPr>
          <p:cNvSpPr>
            <a:spLocks noGrp="1"/>
          </p:cNvSpPr>
          <p:nvPr>
            <p:ph type="title"/>
          </p:nvPr>
        </p:nvSpPr>
        <p:spPr/>
        <p:txBody>
          <a:bodyPr/>
          <a:lstStyle/>
          <a:p>
            <a:r>
              <a:rPr lang="da-DK" dirty="0"/>
              <a:t>Husk at tilmelde dig nyhedsmails om borger.dk på digitalisér.dk</a:t>
            </a:r>
          </a:p>
        </p:txBody>
      </p:sp>
      <p:sp>
        <p:nvSpPr>
          <p:cNvPr id="4" name="Pladsholder til dato 3">
            <a:extLst>
              <a:ext uri="{FF2B5EF4-FFF2-40B4-BE49-F238E27FC236}">
                <a16:creationId xmlns:a16="http://schemas.microsoft.com/office/drawing/2014/main" id="{8DC1CA9F-BFC7-27DF-B657-7F2958AA7608}"/>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A4D4B306-C34A-EE04-C199-3F51507ED3C6}"/>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2E479EA3-D0C2-86E8-88A6-859D4ED0752F}"/>
              </a:ext>
            </a:extLst>
          </p:cNvPr>
          <p:cNvSpPr>
            <a:spLocks noGrp="1"/>
          </p:cNvSpPr>
          <p:nvPr>
            <p:ph type="sldNum" sz="quarter" idx="12"/>
          </p:nvPr>
        </p:nvSpPr>
        <p:spPr/>
        <p:txBody>
          <a:bodyPr/>
          <a:lstStyle/>
          <a:p>
            <a:fld id="{24C8C45C-947F-4981-8B3F-4F32E973C901}" type="slidenum">
              <a:rPr lang="da-DK" smtClean="0"/>
              <a:pPr/>
              <a:t>153</a:t>
            </a:fld>
            <a:endParaRPr lang="da-DK" dirty="0"/>
          </a:p>
        </p:txBody>
      </p:sp>
      <p:sp>
        <p:nvSpPr>
          <p:cNvPr id="10" name="Tekstfelt 9">
            <a:extLst>
              <a:ext uri="{FF2B5EF4-FFF2-40B4-BE49-F238E27FC236}">
                <a16:creationId xmlns:a16="http://schemas.microsoft.com/office/drawing/2014/main" id="{5795895B-F346-BBAC-E505-3451CF1C4595}"/>
              </a:ext>
            </a:extLst>
          </p:cNvPr>
          <p:cNvSpPr txBox="1"/>
          <p:nvPr/>
        </p:nvSpPr>
        <p:spPr>
          <a:xfrm>
            <a:off x="2242800" y="5909814"/>
            <a:ext cx="6901200" cy="461665"/>
          </a:xfrm>
          <a:prstGeom prst="rect">
            <a:avLst/>
          </a:prstGeom>
          <a:noFill/>
        </p:spPr>
        <p:txBody>
          <a:bodyPr wrap="square">
            <a:spAutoFit/>
          </a:bodyPr>
          <a:lstStyle/>
          <a:p>
            <a:pPr algn="ctr"/>
            <a:r>
              <a:rPr lang="da-DK" sz="2400" u="sng" dirty="0">
                <a:solidFill>
                  <a:srgbClr val="3F1A2B"/>
                </a:solidFill>
                <a:cs typeface="Arial" panose="020B0604020202020204" pitchFamily="34" charset="0"/>
              </a:rPr>
              <a:t>https://www.digitaliser.dk/nyheder/nyhedsmail</a:t>
            </a:r>
          </a:p>
        </p:txBody>
      </p:sp>
      <p:pic>
        <p:nvPicPr>
          <p:cNvPr id="8" name="Billede 7" descr="Skærmbillede fra digitalisér.dk">
            <a:extLst>
              <a:ext uri="{FF2B5EF4-FFF2-40B4-BE49-F238E27FC236}">
                <a16:creationId xmlns:a16="http://schemas.microsoft.com/office/drawing/2014/main" id="{F7596DC4-F2B8-2B3D-20F8-7D161597A302}"/>
              </a:ext>
            </a:extLst>
          </p:cNvPr>
          <p:cNvPicPr>
            <a:picLocks noChangeAspect="1"/>
          </p:cNvPicPr>
          <p:nvPr/>
        </p:nvPicPr>
        <p:blipFill>
          <a:blip r:embed="rId3"/>
          <a:stretch>
            <a:fillRect/>
          </a:stretch>
        </p:blipFill>
        <p:spPr>
          <a:xfrm>
            <a:off x="538800" y="1476185"/>
            <a:ext cx="5307237" cy="4175694"/>
          </a:xfrm>
          <a:prstGeom prst="rect">
            <a:avLst/>
          </a:prstGeom>
          <a:effectLst>
            <a:outerShdw blurRad="50800" dist="38100" dir="5400000" algn="t" rotWithShape="0">
              <a:prstClr val="black">
                <a:alpha val="40000"/>
              </a:prstClr>
            </a:outerShdw>
          </a:effectLst>
        </p:spPr>
      </p:pic>
      <p:pic>
        <p:nvPicPr>
          <p:cNvPr id="16" name="Billede 15" descr="Formular til tilmelding af ét eller flere nyhedsbreve.">
            <a:extLst>
              <a:ext uri="{FF2B5EF4-FFF2-40B4-BE49-F238E27FC236}">
                <a16:creationId xmlns:a16="http://schemas.microsoft.com/office/drawing/2014/main" id="{1DF93329-B2E3-A9B9-F015-CF862AD53D38}"/>
              </a:ext>
            </a:extLst>
          </p:cNvPr>
          <p:cNvPicPr>
            <a:picLocks noChangeAspect="1"/>
          </p:cNvPicPr>
          <p:nvPr/>
        </p:nvPicPr>
        <p:blipFill>
          <a:blip r:embed="rId4"/>
          <a:stretch>
            <a:fillRect/>
          </a:stretch>
        </p:blipFill>
        <p:spPr>
          <a:xfrm>
            <a:off x="7216153" y="1476185"/>
            <a:ext cx="3330619" cy="4176596"/>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194244731"/>
      </p:ext>
    </p:extLst>
  </p:cSld>
  <p:clrMapOvr>
    <a:masterClrMapping/>
  </p:clrMapOvr>
  <p:transition spd="slow">
    <p:push dir="u"/>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FD682-BB70-EDA3-868D-8AC6E22DF909}"/>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34FD8550-640D-D678-04AD-B36CF199BAA5}"/>
              </a:ext>
            </a:extLst>
          </p:cNvPr>
          <p:cNvSpPr>
            <a:spLocks noGrp="1"/>
          </p:cNvSpPr>
          <p:nvPr>
            <p:ph type="subTitle" idx="13"/>
          </p:nvPr>
        </p:nvSpPr>
        <p:spPr/>
        <p:txBody>
          <a:bodyPr/>
          <a:lstStyle/>
          <a:p>
            <a:r>
              <a:rPr lang="da-DK" dirty="0"/>
              <a:t>Afrunding og evaluering</a:t>
            </a:r>
          </a:p>
        </p:txBody>
      </p:sp>
      <p:sp>
        <p:nvSpPr>
          <p:cNvPr id="7" name="Titel 6">
            <a:extLst>
              <a:ext uri="{FF2B5EF4-FFF2-40B4-BE49-F238E27FC236}">
                <a16:creationId xmlns:a16="http://schemas.microsoft.com/office/drawing/2014/main" id="{F698B85B-5AF8-0FEC-EE81-9A7769078D28}"/>
              </a:ext>
            </a:extLst>
          </p:cNvPr>
          <p:cNvSpPr>
            <a:spLocks noGrp="1"/>
          </p:cNvSpPr>
          <p:nvPr>
            <p:ph type="title"/>
          </p:nvPr>
        </p:nvSpPr>
        <p:spPr/>
        <p:txBody>
          <a:bodyPr/>
          <a:lstStyle/>
          <a:p>
            <a:r>
              <a:rPr lang="da-DK" dirty="0"/>
              <a:t>Kom godt i gang med borger.dk og Sitecore</a:t>
            </a:r>
          </a:p>
        </p:txBody>
      </p:sp>
      <p:sp>
        <p:nvSpPr>
          <p:cNvPr id="8" name="Pladsholder til indhold 7">
            <a:extLst>
              <a:ext uri="{FF2B5EF4-FFF2-40B4-BE49-F238E27FC236}">
                <a16:creationId xmlns:a16="http://schemas.microsoft.com/office/drawing/2014/main" id="{AEDDF02E-0336-89D1-4B54-C20A978B9867}"/>
              </a:ext>
            </a:extLst>
          </p:cNvPr>
          <p:cNvSpPr>
            <a:spLocks noGrp="1"/>
          </p:cNvSpPr>
          <p:nvPr>
            <p:ph idx="1"/>
          </p:nvPr>
        </p:nvSpPr>
        <p:spPr>
          <a:xfrm>
            <a:off x="540000" y="1728000"/>
            <a:ext cx="11113200" cy="4410000"/>
          </a:xfrm>
        </p:spPr>
        <p:txBody>
          <a:bodyPr/>
          <a:lstStyle/>
          <a:p>
            <a:r>
              <a:rPr lang="da-DK" b="1" dirty="0"/>
              <a:t>Bliv oprettet som redaktør</a:t>
            </a:r>
          </a:p>
          <a:p>
            <a:pPr lvl="2"/>
            <a:r>
              <a:rPr lang="da-DK" dirty="0"/>
              <a:t>Gå til: https://admin.borger.dk/adgang og registrer dig som ekstern redaktør med </a:t>
            </a:r>
            <a:r>
              <a:rPr lang="da-DK" dirty="0" err="1"/>
              <a:t>MitID</a:t>
            </a:r>
            <a:r>
              <a:rPr lang="da-DK" dirty="0"/>
              <a:t> Erhverv</a:t>
            </a:r>
          </a:p>
          <a:p>
            <a:pPr lvl="2"/>
            <a:r>
              <a:rPr lang="da-DK" dirty="0"/>
              <a:t>Du modtager en e-mail, når du er oprettet</a:t>
            </a:r>
            <a:br>
              <a:rPr lang="da-DK" dirty="0"/>
            </a:br>
            <a:endParaRPr lang="da-DK" dirty="0"/>
          </a:p>
          <a:p>
            <a:r>
              <a:rPr lang="da-DK" b="1" dirty="0"/>
              <a:t>Redigér dine sider på borger.dk</a:t>
            </a:r>
          </a:p>
          <a:p>
            <a:pPr lvl="2"/>
            <a:r>
              <a:rPr lang="da-DK" dirty="0"/>
              <a:t>Gå til https://admin.borger.dk/sitecore og brug dit </a:t>
            </a:r>
            <a:r>
              <a:rPr lang="da-DK" dirty="0" err="1"/>
              <a:t>MitID</a:t>
            </a:r>
            <a:r>
              <a:rPr lang="da-DK" dirty="0"/>
              <a:t> Erhverv til at logge på Sitecore</a:t>
            </a:r>
          </a:p>
          <a:p>
            <a:pPr lvl="2"/>
            <a:r>
              <a:rPr lang="da-DK" dirty="0"/>
              <a:t>For lifeindenmark.dk er det https://adminlifeindenmark.borger.dk/sitecore</a:t>
            </a:r>
            <a:br>
              <a:rPr lang="da-DK" dirty="0"/>
            </a:br>
            <a:endParaRPr lang="da-DK" dirty="0"/>
          </a:p>
          <a:p>
            <a:r>
              <a:rPr lang="da-DK" b="1" dirty="0"/>
              <a:t>Hvis du har spørgsmål</a:t>
            </a:r>
          </a:p>
          <a:p>
            <a:pPr lvl="2"/>
            <a:r>
              <a:rPr lang="da-DK" dirty="0"/>
              <a:t>Kig i </a:t>
            </a:r>
            <a:r>
              <a:rPr lang="da-DK" dirty="0" err="1"/>
              <a:t>FAQ’en</a:t>
            </a:r>
            <a:r>
              <a:rPr lang="da-DK" dirty="0"/>
              <a:t> og de andre vejledninger – https://digitaliser.dk/borgerdk/vejledninger-borgerdk/vejledninger-til-statslige-redaktoerer</a:t>
            </a:r>
          </a:p>
          <a:p>
            <a:pPr lvl="2"/>
            <a:r>
              <a:rPr lang="da-DK" dirty="0"/>
              <a:t>Skriv til admin@borger.dk</a:t>
            </a:r>
          </a:p>
          <a:p>
            <a:endParaRPr lang="da-DK" dirty="0"/>
          </a:p>
        </p:txBody>
      </p:sp>
      <p:sp>
        <p:nvSpPr>
          <p:cNvPr id="4" name="Pladsholder til dato 3">
            <a:extLst>
              <a:ext uri="{FF2B5EF4-FFF2-40B4-BE49-F238E27FC236}">
                <a16:creationId xmlns:a16="http://schemas.microsoft.com/office/drawing/2014/main" id="{6353159F-F349-E209-2DAE-D3D187CB1B5F}"/>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D3AEC8B0-0E4C-9315-9BE9-3E343820F4BF}"/>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0C166B6F-3346-1C01-2AAD-24C93D1FA700}"/>
              </a:ext>
            </a:extLst>
          </p:cNvPr>
          <p:cNvSpPr>
            <a:spLocks noGrp="1"/>
          </p:cNvSpPr>
          <p:nvPr>
            <p:ph type="sldNum" sz="quarter" idx="12"/>
          </p:nvPr>
        </p:nvSpPr>
        <p:spPr/>
        <p:txBody>
          <a:bodyPr/>
          <a:lstStyle/>
          <a:p>
            <a:fld id="{24C8C45C-947F-4981-8B3F-4F32E973C901}" type="slidenum">
              <a:rPr lang="da-DK" smtClean="0"/>
              <a:pPr/>
              <a:t>154</a:t>
            </a:fld>
            <a:endParaRPr lang="da-DK" dirty="0"/>
          </a:p>
        </p:txBody>
      </p:sp>
    </p:spTree>
    <p:extLst>
      <p:ext uri="{BB962C8B-B14F-4D97-AF65-F5344CB8AC3E}">
        <p14:creationId xmlns:p14="http://schemas.microsoft.com/office/powerpoint/2010/main" val="3030990692"/>
      </p:ext>
    </p:extLst>
  </p:cSld>
  <p:clrMapOvr>
    <a:masterClrMapping/>
  </p:clrMapOvr>
  <p:transition spd="slow">
    <p:push dir="u"/>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40698-2B58-B8EF-6D52-F37A914F0E26}"/>
            </a:ext>
          </a:extLst>
        </p:cNvPr>
        <p:cNvGrpSpPr/>
        <p:nvPr/>
      </p:nvGrpSpPr>
      <p:grpSpPr>
        <a:xfrm>
          <a:off x="0" y="0"/>
          <a:ext cx="0" cy="0"/>
          <a:chOff x="0" y="0"/>
          <a:chExt cx="0" cy="0"/>
        </a:xfrm>
      </p:grpSpPr>
      <p:sp>
        <p:nvSpPr>
          <p:cNvPr id="2" name="Undertitel 1">
            <a:extLst>
              <a:ext uri="{FF2B5EF4-FFF2-40B4-BE49-F238E27FC236}">
                <a16:creationId xmlns:a16="http://schemas.microsoft.com/office/drawing/2014/main" id="{AE4CB2DE-670E-4B0D-0E79-2937BF975650}"/>
              </a:ext>
            </a:extLst>
          </p:cNvPr>
          <p:cNvSpPr>
            <a:spLocks noGrp="1"/>
          </p:cNvSpPr>
          <p:nvPr>
            <p:ph type="subTitle" idx="13"/>
          </p:nvPr>
        </p:nvSpPr>
        <p:spPr/>
        <p:txBody>
          <a:bodyPr/>
          <a:lstStyle/>
          <a:p>
            <a:r>
              <a:rPr lang="da-DK" dirty="0"/>
              <a:t>Afrunding og evaluering</a:t>
            </a:r>
          </a:p>
        </p:txBody>
      </p:sp>
      <p:sp>
        <p:nvSpPr>
          <p:cNvPr id="6" name="Pladsholder til dato 5">
            <a:extLst>
              <a:ext uri="{FF2B5EF4-FFF2-40B4-BE49-F238E27FC236}">
                <a16:creationId xmlns:a16="http://schemas.microsoft.com/office/drawing/2014/main" id="{158B79B6-C316-D6A2-70E5-7D9F4E21113E}"/>
              </a:ext>
            </a:extLst>
          </p:cNvPr>
          <p:cNvSpPr>
            <a:spLocks noGrp="1"/>
          </p:cNvSpPr>
          <p:nvPr>
            <p:ph type="dt" sz="half" idx="10"/>
          </p:nvPr>
        </p:nvSpPr>
        <p:spPr/>
        <p:txBody>
          <a:bodyPr/>
          <a:lstStyle/>
          <a:p>
            <a:r>
              <a:rPr lang="da-DK"/>
              <a:t>29. september 2026</a:t>
            </a:r>
            <a:endParaRPr lang="da-DK" dirty="0"/>
          </a:p>
        </p:txBody>
      </p:sp>
      <p:sp>
        <p:nvSpPr>
          <p:cNvPr id="7" name="Pladsholder til sidefod 6">
            <a:extLst>
              <a:ext uri="{FF2B5EF4-FFF2-40B4-BE49-F238E27FC236}">
                <a16:creationId xmlns:a16="http://schemas.microsoft.com/office/drawing/2014/main" id="{2CD6D733-86F2-A4ED-0D52-2E55F0789C27}"/>
              </a:ext>
            </a:extLst>
          </p:cNvPr>
          <p:cNvSpPr>
            <a:spLocks noGrp="1"/>
          </p:cNvSpPr>
          <p:nvPr>
            <p:ph type="ftr" sz="quarter" idx="11"/>
          </p:nvPr>
        </p:nvSpPr>
        <p:spPr/>
        <p:txBody>
          <a:bodyPr/>
          <a:lstStyle/>
          <a:p>
            <a:r>
              <a:rPr lang="da-DK"/>
              <a:t>Digitaliseringsstyrelsen</a:t>
            </a:r>
            <a:endParaRPr lang="da-DK" dirty="0"/>
          </a:p>
        </p:txBody>
      </p:sp>
      <p:sp>
        <p:nvSpPr>
          <p:cNvPr id="8" name="Pladsholder til slidenummer 7">
            <a:extLst>
              <a:ext uri="{FF2B5EF4-FFF2-40B4-BE49-F238E27FC236}">
                <a16:creationId xmlns:a16="http://schemas.microsoft.com/office/drawing/2014/main" id="{8B409F16-E7A8-0724-D467-CF9099574DBE}"/>
              </a:ext>
            </a:extLst>
          </p:cNvPr>
          <p:cNvSpPr>
            <a:spLocks noGrp="1"/>
          </p:cNvSpPr>
          <p:nvPr>
            <p:ph type="sldNum" sz="quarter" idx="12"/>
          </p:nvPr>
        </p:nvSpPr>
        <p:spPr/>
        <p:txBody>
          <a:bodyPr/>
          <a:lstStyle/>
          <a:p>
            <a:fld id="{24C8C45C-947F-4981-8B3F-4F32E973C901}" type="slidenum">
              <a:rPr lang="da-DK" smtClean="0"/>
              <a:pPr/>
              <a:t>155</a:t>
            </a:fld>
            <a:endParaRPr lang="da-DK" dirty="0"/>
          </a:p>
        </p:txBody>
      </p:sp>
      <p:sp>
        <p:nvSpPr>
          <p:cNvPr id="9" name="Rektangel: afrundede hjørner 8">
            <a:extLst>
              <a:ext uri="{FF2B5EF4-FFF2-40B4-BE49-F238E27FC236}">
                <a16:creationId xmlns:a16="http://schemas.microsoft.com/office/drawing/2014/main" id="{47DDC11E-E24C-4028-0404-12749786F14E}"/>
              </a:ext>
            </a:extLst>
          </p:cNvPr>
          <p:cNvSpPr/>
          <p:nvPr/>
        </p:nvSpPr>
        <p:spPr>
          <a:xfrm>
            <a:off x="3296652" y="1818127"/>
            <a:ext cx="5598695" cy="3368842"/>
          </a:xfrm>
          <a:prstGeom prst="roundRect">
            <a:avLst/>
          </a:prstGeom>
          <a:solidFill>
            <a:srgbClr val="4D7836"/>
          </a:solidFill>
          <a:ln>
            <a:solidFill>
              <a:srgbClr val="4D783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3600" b="1" noProof="0" dirty="0">
                <a:solidFill>
                  <a:srgbClr val="F5F1E6"/>
                </a:solidFill>
              </a:rPr>
              <a:t>Spørgsmål og kommentarer</a:t>
            </a:r>
            <a:endParaRPr lang="da-DK" sz="3600" noProof="0" dirty="0">
              <a:solidFill>
                <a:srgbClr val="F5F1E6"/>
              </a:solidFill>
            </a:endParaRPr>
          </a:p>
        </p:txBody>
      </p:sp>
    </p:spTree>
    <p:extLst>
      <p:ext uri="{BB962C8B-B14F-4D97-AF65-F5344CB8AC3E}">
        <p14:creationId xmlns:p14="http://schemas.microsoft.com/office/powerpoint/2010/main" val="372997139"/>
      </p:ext>
    </p:extLst>
  </p:cSld>
  <p:clrMapOvr>
    <a:masterClrMapping/>
  </p:clrMapOvr>
  <p:transition spd="slow">
    <p:push dir="u"/>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AB6C6-F3F5-D7FC-EDF3-11A946D62769}"/>
            </a:ext>
          </a:extLst>
        </p:cNvPr>
        <p:cNvGrpSpPr/>
        <p:nvPr/>
      </p:nvGrpSpPr>
      <p:grpSpPr>
        <a:xfrm>
          <a:off x="0" y="0"/>
          <a:ext cx="0" cy="0"/>
          <a:chOff x="0" y="0"/>
          <a:chExt cx="0" cy="0"/>
        </a:xfrm>
      </p:grpSpPr>
      <p:sp>
        <p:nvSpPr>
          <p:cNvPr id="9" name="Undertitel 8">
            <a:extLst>
              <a:ext uri="{FF2B5EF4-FFF2-40B4-BE49-F238E27FC236}">
                <a16:creationId xmlns:a16="http://schemas.microsoft.com/office/drawing/2014/main" id="{35BF820A-09CC-9CA3-CDA5-69E7E07BCD9A}"/>
              </a:ext>
            </a:extLst>
          </p:cNvPr>
          <p:cNvSpPr>
            <a:spLocks noGrp="1"/>
          </p:cNvSpPr>
          <p:nvPr>
            <p:ph type="subTitle" idx="13"/>
          </p:nvPr>
        </p:nvSpPr>
        <p:spPr/>
        <p:txBody>
          <a:bodyPr/>
          <a:lstStyle/>
          <a:p>
            <a:r>
              <a:rPr lang="da-DK" dirty="0"/>
              <a:t>Afrunding og evaluering</a:t>
            </a:r>
          </a:p>
        </p:txBody>
      </p:sp>
      <p:sp>
        <p:nvSpPr>
          <p:cNvPr id="7" name="Titel 6">
            <a:extLst>
              <a:ext uri="{FF2B5EF4-FFF2-40B4-BE49-F238E27FC236}">
                <a16:creationId xmlns:a16="http://schemas.microsoft.com/office/drawing/2014/main" id="{FDF048C3-2486-607C-4A0E-49830E6C6F24}"/>
              </a:ext>
            </a:extLst>
          </p:cNvPr>
          <p:cNvSpPr>
            <a:spLocks noGrp="1"/>
          </p:cNvSpPr>
          <p:nvPr>
            <p:ph type="title"/>
          </p:nvPr>
        </p:nvSpPr>
        <p:spPr>
          <a:xfrm>
            <a:off x="4779189" y="2389389"/>
            <a:ext cx="2633622" cy="575874"/>
          </a:xfrm>
        </p:spPr>
        <p:txBody>
          <a:bodyPr/>
          <a:lstStyle/>
          <a:p>
            <a:pPr algn="ctr"/>
            <a:r>
              <a:rPr lang="da-DK" sz="3600" b="1" dirty="0"/>
              <a:t>Tak for i dag!</a:t>
            </a:r>
          </a:p>
        </p:txBody>
      </p:sp>
      <p:sp>
        <p:nvSpPr>
          <p:cNvPr id="4" name="Pladsholder til dato 3">
            <a:extLst>
              <a:ext uri="{FF2B5EF4-FFF2-40B4-BE49-F238E27FC236}">
                <a16:creationId xmlns:a16="http://schemas.microsoft.com/office/drawing/2014/main" id="{9F9024C7-47C7-7C20-804D-6E14C5B89268}"/>
              </a:ext>
            </a:extLst>
          </p:cNvPr>
          <p:cNvSpPr>
            <a:spLocks noGrp="1"/>
          </p:cNvSpPr>
          <p:nvPr>
            <p:ph type="dt" sz="half" idx="10"/>
          </p:nvPr>
        </p:nvSpPr>
        <p:spPr/>
        <p:txBody>
          <a:bodyPr/>
          <a:lstStyle/>
          <a:p>
            <a:r>
              <a:rPr lang="da-DK"/>
              <a:t>29. september 2026</a:t>
            </a:r>
            <a:endParaRPr lang="da-DK" dirty="0"/>
          </a:p>
        </p:txBody>
      </p:sp>
      <p:sp>
        <p:nvSpPr>
          <p:cNvPr id="5" name="Pladsholder til sidefod 4">
            <a:extLst>
              <a:ext uri="{FF2B5EF4-FFF2-40B4-BE49-F238E27FC236}">
                <a16:creationId xmlns:a16="http://schemas.microsoft.com/office/drawing/2014/main" id="{AC1E8A84-DC3D-FCBC-C16E-B4A5A33440AF}"/>
              </a:ext>
            </a:extLst>
          </p:cNvPr>
          <p:cNvSpPr>
            <a:spLocks noGrp="1"/>
          </p:cNvSpPr>
          <p:nvPr>
            <p:ph type="ftr" sz="quarter" idx="11"/>
          </p:nvPr>
        </p:nvSpPr>
        <p:spPr/>
        <p:txBody>
          <a:bodyPr/>
          <a:lstStyle/>
          <a:p>
            <a:r>
              <a:rPr lang="da-DK"/>
              <a:t>Digitaliseringsstyrelsen</a:t>
            </a:r>
            <a:endParaRPr lang="da-DK" dirty="0"/>
          </a:p>
        </p:txBody>
      </p:sp>
      <p:sp>
        <p:nvSpPr>
          <p:cNvPr id="6" name="Pladsholder til slidenummer 5">
            <a:extLst>
              <a:ext uri="{FF2B5EF4-FFF2-40B4-BE49-F238E27FC236}">
                <a16:creationId xmlns:a16="http://schemas.microsoft.com/office/drawing/2014/main" id="{4A2F1CEB-2A16-1725-E1FF-F2DF936EBFD2}"/>
              </a:ext>
            </a:extLst>
          </p:cNvPr>
          <p:cNvSpPr>
            <a:spLocks noGrp="1"/>
          </p:cNvSpPr>
          <p:nvPr>
            <p:ph type="sldNum" sz="quarter" idx="12"/>
          </p:nvPr>
        </p:nvSpPr>
        <p:spPr/>
        <p:txBody>
          <a:bodyPr/>
          <a:lstStyle/>
          <a:p>
            <a:fld id="{24C8C45C-947F-4981-8B3F-4F32E973C901}" type="slidenum">
              <a:rPr lang="da-DK" smtClean="0"/>
              <a:pPr/>
              <a:t>156</a:t>
            </a:fld>
            <a:endParaRPr lang="da-DK" dirty="0"/>
          </a:p>
        </p:txBody>
      </p:sp>
      <p:sp>
        <p:nvSpPr>
          <p:cNvPr id="2" name="Titel 6">
            <a:extLst>
              <a:ext uri="{FF2B5EF4-FFF2-40B4-BE49-F238E27FC236}">
                <a16:creationId xmlns:a16="http://schemas.microsoft.com/office/drawing/2014/main" id="{1DAE9528-2FCF-493B-90CF-CED126DA6A05}"/>
              </a:ext>
            </a:extLst>
          </p:cNvPr>
          <p:cNvSpPr txBox="1">
            <a:spLocks/>
          </p:cNvSpPr>
          <p:nvPr/>
        </p:nvSpPr>
        <p:spPr>
          <a:xfrm>
            <a:off x="3451704" y="3020716"/>
            <a:ext cx="5288590" cy="2990210"/>
          </a:xfrm>
          <a:prstGeom prst="rect">
            <a:avLst/>
          </a:prstGeom>
        </p:spPr>
        <p:txBody>
          <a:bodyPr vert="horz" lIns="0" tIns="0" rIns="0" bIns="0" rtlCol="0" anchor="t" anchorCtr="0">
            <a:noAutofit/>
          </a:bodyPr>
          <a:lstStyle>
            <a:lvl1pPr algn="l" defTabSz="914400" rtl="0" eaLnBrk="1" latinLnBrk="0" hangingPunct="1">
              <a:lnSpc>
                <a:spcPct val="83000"/>
              </a:lnSpc>
              <a:spcBef>
                <a:spcPct val="0"/>
              </a:spcBef>
              <a:buNone/>
              <a:defRPr sz="3200" kern="1200">
                <a:solidFill>
                  <a:schemeClr val="accent1"/>
                </a:solidFill>
                <a:latin typeface="+mj-lt"/>
                <a:ea typeface="+mj-ea"/>
                <a:cs typeface="+mj-cs"/>
              </a:defRPr>
            </a:lvl1pPr>
          </a:lstStyle>
          <a:p>
            <a:pPr algn="ctr"/>
            <a:r>
              <a:rPr lang="da-DK" dirty="0"/>
              <a:t>På gensyn til skriveworkshoppen og til redaktørmøderne!</a:t>
            </a:r>
          </a:p>
        </p:txBody>
      </p:sp>
    </p:spTree>
    <p:extLst>
      <p:ext uri="{BB962C8B-B14F-4D97-AF65-F5344CB8AC3E}">
        <p14:creationId xmlns:p14="http://schemas.microsoft.com/office/powerpoint/2010/main" val="432150331"/>
      </p:ext>
    </p:extLst>
  </p:cSld>
  <p:clrMapOvr>
    <a:masterClrMapping/>
  </p:clrMapOvr>
  <p:transition spd="slow">
    <p:push dir="u"/>
  </p:transition>
</p:sld>
</file>

<file path=ppt/theme/theme1.xml><?xml version="1.0" encoding="utf-8"?>
<a:theme xmlns:a="http://schemas.openxmlformats.org/drawingml/2006/main" name="Digitaliseringsstyrelsen DK">
  <a:themeElements>
    <a:clrScheme name="Digitaliseringsstyrelsen Kold">
      <a:dk1>
        <a:srgbClr val="000000"/>
      </a:dk1>
      <a:lt1>
        <a:srgbClr val="FFFFFF"/>
      </a:lt1>
      <a:dk2>
        <a:srgbClr val="3F1A2B"/>
      </a:dk2>
      <a:lt2>
        <a:srgbClr val="F5F1E6"/>
      </a:lt2>
      <a:accent1>
        <a:srgbClr val="3F1A2B"/>
      </a:accent1>
      <a:accent2>
        <a:srgbClr val="5C71E1"/>
      </a:accent2>
      <a:accent3>
        <a:srgbClr val="C9DEE8"/>
      </a:accent3>
      <a:accent4>
        <a:srgbClr val="2D4569"/>
      </a:accent4>
      <a:accent5>
        <a:srgbClr val="D3C1BD"/>
      </a:accent5>
      <a:accent6>
        <a:srgbClr val="514860"/>
      </a:accent6>
      <a:hlink>
        <a:srgbClr val="4C61D1"/>
      </a:hlink>
      <a:folHlink>
        <a:srgbClr val="3F1A2B"/>
      </a:folHlink>
    </a:clrScheme>
    <a:fontScheme name="Digitaliseringsstyrelsen">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72000" tIns="36000" rIns="72000" bIns="36000" rtlCol="0" anchor="ctr"/>
      <a:lstStyle>
        <a:defPPr algn="ctr">
          <a:defRPr sz="1600" noProof="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600" dirty="0">
            <a:solidFill>
              <a:schemeClr val="accent1"/>
            </a:solidFill>
          </a:defRPr>
        </a:defPPr>
      </a:lstStyle>
    </a:txDef>
  </a:objectDefaults>
  <a:extraClrSchemeLst/>
  <a:custClrLst>
    <a:custClr name="Aubergine">
      <a:srgbClr val="3F1A2B"/>
    </a:custClr>
    <a:custClr name="Fløde">
      <a:srgbClr val="F5F1E6"/>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Koral">
      <a:srgbClr val="FB7A5C"/>
    </a:custClr>
    <a:custClr name="Paprika">
      <a:srgbClr val="AB2A0C"/>
    </a:custClr>
    <a:custClr name="Himmelsblå">
      <a:srgbClr val="A3BFFF"/>
    </a:custClr>
    <a:custClr name="Blåviolet">
      <a:srgbClr val="4C61D1"/>
    </a:custClr>
    <a:custClr name="Ærtegrøn">
      <a:srgbClr val="88C66D"/>
    </a:custClr>
    <a:custClr name="Basilikum">
      <a:srgbClr val="4D7836"/>
    </a:custClr>
    <a:custClr name="Blush">
      <a:srgbClr val="F1758B"/>
    </a:custClr>
    <a:custClr name="Hindbær">
      <a:srgbClr val="B44280"/>
    </a:custClr>
    <a:custClr name="Color has no name">
      <a:srgbClr val="FFFFFF"/>
    </a:custClr>
    <a:custClr name="Color has no name">
      <a:srgbClr val="FFFFFF"/>
    </a:custClr>
    <a:custClr name="Sort">
      <a:srgbClr val="212121"/>
    </a:custClr>
    <a:custClr name="Hvid">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Præsentation5" id="{BC4668F2-BF75-45DC-B46D-23C5077671BA}" vid="{719C09E1-B893-4BE5-A375-D28F2E0FA59E}"/>
    </a:ext>
  </a:extLst>
</a:theme>
</file>

<file path=ppt/theme/theme2.xml><?xml version="1.0" encoding="utf-8"?>
<a:theme xmlns:a="http://schemas.openxmlformats.org/drawingml/2006/main" name="1_Digitaliseringsstyrelsen DK">
  <a:themeElements>
    <a:clrScheme name="Digitaliseringsstyrelsen Kold">
      <a:dk1>
        <a:srgbClr val="000000"/>
      </a:dk1>
      <a:lt1>
        <a:srgbClr val="FFFFFF"/>
      </a:lt1>
      <a:dk2>
        <a:srgbClr val="3F1A2B"/>
      </a:dk2>
      <a:lt2>
        <a:srgbClr val="F5F1E6"/>
      </a:lt2>
      <a:accent1>
        <a:srgbClr val="3F1A2B"/>
      </a:accent1>
      <a:accent2>
        <a:srgbClr val="5C71E1"/>
      </a:accent2>
      <a:accent3>
        <a:srgbClr val="C9DEE8"/>
      </a:accent3>
      <a:accent4>
        <a:srgbClr val="2D4569"/>
      </a:accent4>
      <a:accent5>
        <a:srgbClr val="D3C1BD"/>
      </a:accent5>
      <a:accent6>
        <a:srgbClr val="514860"/>
      </a:accent6>
      <a:hlink>
        <a:srgbClr val="4C61D1"/>
      </a:hlink>
      <a:folHlink>
        <a:srgbClr val="3F1A2B"/>
      </a:folHlink>
    </a:clrScheme>
    <a:fontScheme name="Digitaliseringsstyrelsen">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72000" tIns="36000" rIns="72000" bIns="36000" rtlCol="0" anchor="ctr"/>
      <a:lstStyle>
        <a:defPPr algn="ctr">
          <a:defRPr sz="1600" noProof="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600" dirty="0">
            <a:solidFill>
              <a:schemeClr val="accent1"/>
            </a:solidFill>
          </a:defRPr>
        </a:defPPr>
      </a:lstStyle>
    </a:txDef>
  </a:objectDefaults>
  <a:extraClrSchemeLst/>
  <a:custClrLst>
    <a:custClr name="Aubergine">
      <a:srgbClr val="3F1A2B"/>
    </a:custClr>
    <a:custClr name="Fløde">
      <a:srgbClr val="F5F1E6"/>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Koral">
      <a:srgbClr val="FB7A5C"/>
    </a:custClr>
    <a:custClr name="Paprika">
      <a:srgbClr val="AB2A0C"/>
    </a:custClr>
    <a:custClr name="Himmelsblå">
      <a:srgbClr val="A3BFFF"/>
    </a:custClr>
    <a:custClr name="Blåviolet">
      <a:srgbClr val="4C61D1"/>
    </a:custClr>
    <a:custClr name="Ærtegrøn">
      <a:srgbClr val="88C66D"/>
    </a:custClr>
    <a:custClr name="Basilikum">
      <a:srgbClr val="4D7836"/>
    </a:custClr>
    <a:custClr name="Blush">
      <a:srgbClr val="F1758B"/>
    </a:custClr>
    <a:custClr name="Hindbær">
      <a:srgbClr val="B44280"/>
    </a:custClr>
    <a:custClr name="Color has no name">
      <a:srgbClr val="FFFFFF"/>
    </a:custClr>
    <a:custClr name="Color has no name">
      <a:srgbClr val="FFFFFF"/>
    </a:custClr>
    <a:custClr name="Sort">
      <a:srgbClr val="212121"/>
    </a:custClr>
    <a:custClr name="Hvid">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Præsentation5" id="{BC4668F2-BF75-45DC-B46D-23C5077671BA}" vid="{719C09E1-B893-4BE5-A375-D28F2E0FA59E}"/>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st{F2" id="{A28084E0-B110-470D-9A07-A0AA628042F5}" vid="{8347C7BC-8946-49FB-8693-3B0CD22588F9}"/>
    </a:ext>
  </a:extLst>
</a:theme>
</file>

<file path=ppt/theme/theme4.xml><?xml version="1.0" encoding="utf-8"?>
<a:theme xmlns:a="http://schemas.openxmlformats.org/drawingml/2006/main" name="Office-tema">
  <a:themeElements>
    <a:clrScheme name="Digitaliseringsstyrelsen Primær">
      <a:dk1>
        <a:srgbClr val="000000"/>
      </a:dk1>
      <a:lt1>
        <a:srgbClr val="FFFFFF"/>
      </a:lt1>
      <a:dk2>
        <a:srgbClr val="3F1A2B"/>
      </a:dk2>
      <a:lt2>
        <a:srgbClr val="F5F1E6"/>
      </a:lt2>
      <a:accent1>
        <a:srgbClr val="3F1A2B"/>
      </a:accent1>
      <a:accent2>
        <a:srgbClr val="FFA284"/>
      </a:accent2>
      <a:accent3>
        <a:srgbClr val="AB2A0C"/>
      </a:accent3>
      <a:accent4>
        <a:srgbClr val="FF9DB3"/>
      </a:accent4>
      <a:accent5>
        <a:srgbClr val="9F2D6B"/>
      </a:accent5>
      <a:accent6>
        <a:srgbClr val="A3BFFF"/>
      </a:accent6>
      <a:hlink>
        <a:srgbClr val="FB7A5C"/>
      </a:hlink>
      <a:folHlink>
        <a:srgbClr val="3F1A2B"/>
      </a:folHlink>
    </a:clrScheme>
    <a:fontScheme name="Digitaliseringsstyrelsen">
      <a:majorFont>
        <a:latin typeface="Franklin Gothic Book"/>
        <a:ea typeface=""/>
        <a:cs typeface=""/>
      </a:majorFont>
      <a:minorFont>
        <a:latin typeface="Franklin Gothic Book"/>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Aubergine">
      <a:srgbClr val="3F1A2B"/>
    </a:custClr>
    <a:custClr name="Fløde">
      <a:srgbClr val="F5F1E6"/>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Koral">
      <a:srgbClr val="FB7A5C"/>
    </a:custClr>
    <a:custClr name="Paprika">
      <a:srgbClr val="AB2A0C"/>
    </a:custClr>
    <a:custClr name="Himmelsblå">
      <a:srgbClr val="A3BFFF"/>
    </a:custClr>
    <a:custClr name="Blåviolet">
      <a:srgbClr val="4C61D1"/>
    </a:custClr>
    <a:custClr name="Ærtegrøn">
      <a:srgbClr val="88C66D"/>
    </a:custClr>
    <a:custClr name="Basilikum">
      <a:srgbClr val="4D7836"/>
    </a:custClr>
    <a:custClr name="Blush">
      <a:srgbClr val="F1758B"/>
    </a:custClr>
    <a:custClr name="Hindbær">
      <a:srgbClr val="B44280"/>
    </a:custClr>
    <a:custClr name="Color has no name">
      <a:srgbClr val="FFFFFF"/>
    </a:custClr>
    <a:custClr name="Color has no name">
      <a:srgbClr val="FFFFFF"/>
    </a:custClr>
    <a:custClr name="Sort">
      <a:srgbClr val="212121"/>
    </a:custClr>
    <a:custClr name="Hvid">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Digitaliseringsstyrelsen Primær">
      <a:dk1>
        <a:srgbClr val="000000"/>
      </a:dk1>
      <a:lt1>
        <a:srgbClr val="FFFFFF"/>
      </a:lt1>
      <a:dk2>
        <a:srgbClr val="3F1A2B"/>
      </a:dk2>
      <a:lt2>
        <a:srgbClr val="F5F1E6"/>
      </a:lt2>
      <a:accent1>
        <a:srgbClr val="3F1A2B"/>
      </a:accent1>
      <a:accent2>
        <a:srgbClr val="FFA284"/>
      </a:accent2>
      <a:accent3>
        <a:srgbClr val="AB2A0C"/>
      </a:accent3>
      <a:accent4>
        <a:srgbClr val="FF9DB3"/>
      </a:accent4>
      <a:accent5>
        <a:srgbClr val="9F2D6B"/>
      </a:accent5>
      <a:accent6>
        <a:srgbClr val="A3BFFF"/>
      </a:accent6>
      <a:hlink>
        <a:srgbClr val="FB7A5C"/>
      </a:hlink>
      <a:folHlink>
        <a:srgbClr val="3F1A2B"/>
      </a:folHlink>
    </a:clrScheme>
    <a:fontScheme name="Digitaliseringsstyrelsen">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Aubergine">
      <a:srgbClr val="3F1A2B"/>
    </a:custClr>
    <a:custClr name="Fløde">
      <a:srgbClr val="F5F1E6"/>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Koral">
      <a:srgbClr val="FB7A5C"/>
    </a:custClr>
    <a:custClr name="Paprika">
      <a:srgbClr val="AB2A0C"/>
    </a:custClr>
    <a:custClr name="Himmelsblå">
      <a:srgbClr val="A3BFFF"/>
    </a:custClr>
    <a:custClr name="Blåviolet">
      <a:srgbClr val="4C61D1"/>
    </a:custClr>
    <a:custClr name="Ærtegrøn">
      <a:srgbClr val="88C66D"/>
    </a:custClr>
    <a:custClr name="Basilikum">
      <a:srgbClr val="4D7836"/>
    </a:custClr>
    <a:custClr name="Blush">
      <a:srgbClr val="F1758B"/>
    </a:custClr>
    <a:custClr name="Hindbær">
      <a:srgbClr val="B44280"/>
    </a:custClr>
    <a:custClr name="Color has no name">
      <a:srgbClr val="FFFFFF"/>
    </a:custClr>
    <a:custClr name="Color has no name">
      <a:srgbClr val="FFFFFF"/>
    </a:custClr>
    <a:custClr name="Sort">
      <a:srgbClr val="212121"/>
    </a:custClr>
    <a:custClr name="Hvid">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Digitaliseringsstyrelsen Sekundær Grøn DK</Template>
  <TotalTime>1911</TotalTime>
  <Words>18109</Words>
  <Application>Microsoft Office PowerPoint</Application>
  <PresentationFormat>Widescreen</PresentationFormat>
  <Paragraphs>2532</Paragraphs>
  <Slides>156</Slides>
  <Notes>154</Notes>
  <HiddenSlides>0</HiddenSlides>
  <MMClips>0</MMClips>
  <ScaleCrop>false</ScaleCrop>
  <HeadingPairs>
    <vt:vector size="6" baseType="variant">
      <vt:variant>
        <vt:lpstr>Benyttede skrifttyper</vt:lpstr>
      </vt:variant>
      <vt:variant>
        <vt:i4>6</vt:i4>
      </vt:variant>
      <vt:variant>
        <vt:lpstr>Tema</vt:lpstr>
      </vt:variant>
      <vt:variant>
        <vt:i4>3</vt:i4>
      </vt:variant>
      <vt:variant>
        <vt:lpstr>Slidetitler</vt:lpstr>
      </vt:variant>
      <vt:variant>
        <vt:i4>156</vt:i4>
      </vt:variant>
    </vt:vector>
  </HeadingPairs>
  <TitlesOfParts>
    <vt:vector size="165" baseType="lpstr">
      <vt:lpstr>arial</vt:lpstr>
      <vt:lpstr>arial</vt:lpstr>
      <vt:lpstr>Calibri</vt:lpstr>
      <vt:lpstr>Franklin Gothic Book</vt:lpstr>
      <vt:lpstr>Franklin Gothic Medium</vt:lpstr>
      <vt:lpstr>Wingdings</vt:lpstr>
      <vt:lpstr>Digitaliseringsstyrelsen DK</vt:lpstr>
      <vt:lpstr>1_Digitaliseringsstyrelsen DK</vt:lpstr>
      <vt:lpstr>Office-tema</vt:lpstr>
      <vt:lpstr>Undervisning i Sitecore for statslige redaktører på borger.dk version 1.1</vt:lpstr>
      <vt:lpstr>Velkommen</vt:lpstr>
      <vt:lpstr>Dagens program</vt:lpstr>
      <vt:lpstr>Spørgeundersøgelse før undervisning</vt:lpstr>
      <vt:lpstr>Introduktion til borger.dk</vt:lpstr>
      <vt:lpstr>Læringsmål</vt:lpstr>
      <vt:lpstr>Kontor for borger.dk</vt:lpstr>
      <vt:lpstr>PowerPoint-præsentation</vt:lpstr>
      <vt:lpstr>PowerPoint-præsentation</vt:lpstr>
      <vt:lpstr>Milepæle i den danske digitaliseringsrejse</vt:lpstr>
      <vt:lpstr>Særligt i FODS 2026-2029 ift. borger.dk</vt:lpstr>
      <vt:lpstr>Borger.dk fra 2007</vt:lpstr>
      <vt:lpstr>Borger.dk og lifeindenmark.dk i dag – web og mobil</vt:lpstr>
      <vt:lpstr>PowerPoint-præsentation</vt:lpstr>
      <vt:lpstr>Navigationssider</vt:lpstr>
      <vt:lpstr>PowerPoint-præsentation</vt:lpstr>
      <vt:lpstr>Emneinddeling af lange indholdssider</vt:lpstr>
      <vt:lpstr>Artikelimport og lokalt indhold</vt:lpstr>
      <vt:lpstr>Myndighedssamarbejde</vt:lpstr>
      <vt:lpstr>PowerPoint-præsentation</vt:lpstr>
      <vt:lpstr>Vejledninger</vt:lpstr>
      <vt:lpstr>Skriveworkshop 21/10 – del 2 af uddannelsen for statslige redaktører</vt:lpstr>
      <vt:lpstr>Glem ikke at huske</vt:lpstr>
      <vt:lpstr>Hvad skriver vi hvor på en indholdsside?</vt:lpstr>
      <vt:lpstr>Spots</vt:lpstr>
      <vt:lpstr>Selvbetjeninger</vt:lpstr>
      <vt:lpstr>Hjælp en anden</vt:lpstr>
      <vt:lpstr>Indholdssiden kan også indeholde…</vt:lpstr>
      <vt:lpstr>Borger.dk-sider vises også på kommunernes hjemmesider</vt:lpstr>
      <vt:lpstr>Links på borger.dk skal…</vt:lpstr>
      <vt:lpstr>Øvelse 1: Brug et par minutter på at vurdere, hvilke af de 6 links der hører til på siden om fritidsjob</vt:lpstr>
      <vt:lpstr>PowerPoint-præsentation</vt:lpstr>
      <vt:lpstr>Kontakt med borgerne</vt:lpstr>
      <vt:lpstr>Om borger.dk til samarbejdspartnere</vt:lpstr>
      <vt:lpstr>PowerPoint-præsentation</vt:lpstr>
      <vt:lpstr>Dagens program</vt:lpstr>
      <vt:lpstr>Sitecorestruktur</vt:lpstr>
      <vt:lpstr>Læringsmål</vt:lpstr>
      <vt:lpstr>Vejledninger til statslige redaktører</vt:lpstr>
      <vt:lpstr>Log ind i end-to-end miljøet for borger.dk og lifeindenmark.dk</vt:lpstr>
      <vt:lpstr>Sitecore-forside via borger.dk</vt:lpstr>
      <vt:lpstr>Nøglebegreber</vt:lpstr>
      <vt:lpstr>Logikker i Sitecore</vt:lpstr>
      <vt:lpstr>Indholdsredigering</vt:lpstr>
      <vt:lpstr>Navigér via indholdstræet til borger.dk</vt:lpstr>
      <vt:lpstr>Redigér mikroartikel via indholdsredigering på borger.dk</vt:lpstr>
      <vt:lpstr>Sideredigering</vt:lpstr>
      <vt:lpstr>Sideredigering på borger.dk</vt:lpstr>
      <vt:lpstr>Brug søgefunktionen for at finde indholdssider</vt:lpstr>
      <vt:lpstr>PowerPoint-præsentation</vt:lpstr>
      <vt:lpstr>Fra sideredigering til indholdsredigering</vt:lpstr>
      <vt:lpstr>PowerPoint-præsentation</vt:lpstr>
      <vt:lpstr>Fra indholdsredigering til sideredigering</vt:lpstr>
      <vt:lpstr>PowerPoint-præsentation</vt:lpstr>
      <vt:lpstr>Log in i end-to-end-miljøet for lifeindenmark.dk</vt:lpstr>
      <vt:lpstr>Indstil sproget til engelsk</vt:lpstr>
      <vt:lpstr>Redigér mikroartikel via indholdsredigering på lifeindenmark.dk</vt:lpstr>
      <vt:lpstr>Sideredigering på lifeindenmark.dk</vt:lpstr>
      <vt:lpstr>PowerPoint-præsentation</vt:lpstr>
      <vt:lpstr>Øvelse 2</vt:lpstr>
      <vt:lpstr>Redigér indholdsside – tekst og mikroartikler</vt:lpstr>
      <vt:lpstr>Læringsmål</vt:lpstr>
      <vt:lpstr>Redigering af indholdssider via sideredigering</vt:lpstr>
      <vt:lpstr>PowerPoint-præsentation</vt:lpstr>
      <vt:lpstr>Redigering på indholdsside</vt:lpstr>
      <vt:lpstr>PowerPoint-præsentation</vt:lpstr>
      <vt:lpstr>Opbygning og funktionalitet</vt:lpstr>
      <vt:lpstr>Redigering af tekst direkte på siden</vt:lpstr>
      <vt:lpstr>PowerPoint-præsentation</vt:lpstr>
      <vt:lpstr>PowerPoint-præsentation</vt:lpstr>
      <vt:lpstr>Øvelse 3a</vt:lpstr>
      <vt:lpstr>Frokost</vt:lpstr>
      <vt:lpstr>Typer af mikroartikler</vt:lpstr>
      <vt:lpstr>Tilføj en ny mikroartikel på borger.dk</vt:lpstr>
      <vt:lpstr>PowerPoint-præsentation</vt:lpstr>
      <vt:lpstr>PowerPoint-præsentation</vt:lpstr>
      <vt:lpstr>PowerPoint-præsentation</vt:lpstr>
      <vt:lpstr>Tilføj en ny mikroartikel på lifeindenmark</vt:lpstr>
      <vt:lpstr>PowerPoint-præsentation</vt:lpstr>
      <vt:lpstr>PowerPoint-præsentation</vt:lpstr>
      <vt:lpstr>Slet mikroartikel</vt:lpstr>
      <vt:lpstr>Slet en mikroartikel i indholdsredigering</vt:lpstr>
      <vt:lpstr>Elementer, der ikke er i brug</vt:lpstr>
      <vt:lpstr>Fjern selvbetjening</vt:lpstr>
      <vt:lpstr>Fjern selvbetjening</vt:lpstr>
      <vt:lpstr>Indsæt selvbetjeningsboks i toppen</vt:lpstr>
      <vt:lpstr>Indsæt selvbetjeningsboks i toppen</vt:lpstr>
      <vt:lpstr>Indsæt selvbetjeningsboks i toppen</vt:lpstr>
      <vt:lpstr>Indsæt selvbetjeningsboks i toppen</vt:lpstr>
      <vt:lpstr>Indsæt selvbetjeningsboks fremhævet</vt:lpstr>
      <vt:lpstr>PowerPoint-præsentation</vt:lpstr>
      <vt:lpstr>Øvelse 3b</vt:lpstr>
      <vt:lpstr>Tips og FAQ</vt:lpstr>
      <vt:lpstr>Tips og FAQ</vt:lpstr>
      <vt:lpstr>Tips og FAQ</vt:lpstr>
      <vt:lpstr>Tips og FAQ</vt:lpstr>
      <vt:lpstr>Tips og FAQ</vt:lpstr>
      <vt:lpstr>Dagens program</vt:lpstr>
      <vt:lpstr>Udgivelse (publicering)</vt:lpstr>
      <vt:lpstr>Læringsmål</vt:lpstr>
      <vt:lpstr>Udgivelse i sideredigering</vt:lpstr>
      <vt:lpstr>PowerPoint-præsentation</vt:lpstr>
      <vt:lpstr>Udgivelse via indholdsredigering </vt:lpstr>
      <vt:lpstr>Udgivelse for lifeindenmark.dk</vt:lpstr>
      <vt:lpstr>PowerPoint-præsentation</vt:lpstr>
      <vt:lpstr>Advarsel: Hvis en anden redaktør også har redigeret</vt:lpstr>
      <vt:lpstr>PowerPoint-præsentation</vt:lpstr>
      <vt:lpstr>Øvelse 4</vt:lpstr>
      <vt:lpstr>Genbrugelige links</vt:lpstr>
      <vt:lpstr>Læringsmål</vt:lpstr>
      <vt:lpstr>Genbrugelige links – kan indsættes i tekstfelterne</vt:lpstr>
      <vt:lpstr>Indsæt genbrugelige links</vt:lpstr>
      <vt:lpstr>PowerPoint-præsentation</vt:lpstr>
      <vt:lpstr>Redigér genbrugelige links</vt:lpstr>
      <vt:lpstr>PowerPoint-præsentation</vt:lpstr>
      <vt:lpstr>Indsæt genbrugeligt link til mikroartikel</vt:lpstr>
      <vt:lpstr>Indsæt genbrugeligt link til mikroartikel</vt:lpstr>
      <vt:lpstr>PowerPoint-præsentation</vt:lpstr>
      <vt:lpstr>Øvelse 5</vt:lpstr>
      <vt:lpstr>Opret indholdsside</vt:lpstr>
      <vt:lpstr>Læringsmål</vt:lpstr>
      <vt:lpstr>Forarbejde til ny side</vt:lpstr>
      <vt:lpstr>Opret en ny indholdsside på borger.dk via indholdsredigering</vt:lpstr>
      <vt:lpstr>PowerPoint-præsentation</vt:lpstr>
      <vt:lpstr>Åbn siden i sideredigering for at tilføje indhold</vt:lpstr>
      <vt:lpstr>PowerPoint-præsentation</vt:lpstr>
      <vt:lpstr>PowerPoint-præsentation</vt:lpstr>
      <vt:lpstr>Indsæt mikroartikler</vt:lpstr>
      <vt:lpstr>Angiv type – hvorfor, hvilke og hvordan</vt:lpstr>
      <vt:lpstr>PowerPoint-præsentation</vt:lpstr>
      <vt:lpstr>Opret en ny indholdsside på lifeindenmark.dk via indholdsredigering</vt:lpstr>
      <vt:lpstr>Angiv SDG (Single Digital Gateway)-tags</vt:lpstr>
      <vt:lpstr>PowerPoint-præsentation</vt:lpstr>
      <vt:lpstr>Emneinddel en indholdsside:  Opret mikroartikelramme </vt:lpstr>
      <vt:lpstr>Opret en mikroartikelramme</vt:lpstr>
      <vt:lpstr>Opret en mikroartikelramme</vt:lpstr>
      <vt:lpstr>Opret en mikroartikelramme</vt:lpstr>
      <vt:lpstr>Giv mikroartikelrammen en titel</vt:lpstr>
      <vt:lpstr>Flyt eksisterende mikroartikler ind i den nye ramme</vt:lpstr>
      <vt:lpstr>Indsæt tagget ‘Hjælp en anden’</vt:lpstr>
      <vt:lpstr>Indsæt tagget ‘Hjælp en anden’</vt:lpstr>
      <vt:lpstr>Indsæt tagget ‘Hjælp en anden’</vt:lpstr>
      <vt:lpstr>Indsæt infospot</vt:lpstr>
      <vt:lpstr>Indsæt infospot</vt:lpstr>
      <vt:lpstr>Indsæt infospot</vt:lpstr>
      <vt:lpstr>Indsæt infospot</vt:lpstr>
      <vt:lpstr>PowerPoint-præsentation</vt:lpstr>
      <vt:lpstr>Dagens program</vt:lpstr>
      <vt:lpstr>Øvelse 6</vt:lpstr>
      <vt:lpstr>Afrunding og evaluering</vt:lpstr>
      <vt:lpstr>Tjekliste</vt:lpstr>
      <vt:lpstr>Spørgeundersøgelse efter undervisning</vt:lpstr>
      <vt:lpstr>Husk at tilmelde dig nyhedsmails om borger.dk på digitalisér.dk</vt:lpstr>
      <vt:lpstr>Kom godt i gang med borger.dk og Sitecore</vt:lpstr>
      <vt:lpstr>PowerPoint-præsentation</vt:lpstr>
      <vt:lpstr>Tak for i dag!</vt:lpstr>
    </vt:vector>
  </TitlesOfParts>
  <Company>Statens 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Undervisning i Sitecore for statslige redaktører på borger.dk</dc:title>
  <dc:creator>Anna Jaquet</dc:creator>
  <cp:lastModifiedBy>Lene Hansen</cp:lastModifiedBy>
  <cp:revision>203</cp:revision>
  <cp:lastPrinted>2026-09-23T08:41:49Z</cp:lastPrinted>
  <dcterms:created xsi:type="dcterms:W3CDTF">2026-07-20T09:19:26Z</dcterms:created>
  <dcterms:modified xsi:type="dcterms:W3CDTF">2026-09-30T11:13:47Z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omnidocs.com</vt:lpwstr>
  </property>
</Properties>
</file>